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35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4" d="100"/>
          <a:sy n="84" d="100"/>
        </p:scale>
        <p:origin x="-84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496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424107" y="5062447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7" name="椭圆 26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D6753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31250" y="5062447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91E3DE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38393" y="5062447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5" name="椭圆 3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CCB43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45536" y="5062447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9" name="椭圆 38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769EB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52679" y="5062447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92D05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5"/>
          <p:cNvSpPr txBox="1">
            <a:spLocks noChangeArrowheads="1"/>
          </p:cNvSpPr>
          <p:nvPr/>
        </p:nvSpPr>
        <p:spPr bwMode="auto">
          <a:xfrm>
            <a:off x="1562363" y="3822630"/>
            <a:ext cx="5948998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7472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kumimoji="0" lang="zh-CN" altLang="en-US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kumimoji="0" lang="zh-CN" altLang="en-US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kumimoji="0" lang="zh-CN" altLang="en-US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kumimoji="0" lang="zh-CN" altLang="en-US" sz="24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6"/>
          <p:cNvSpPr txBox="1">
            <a:spLocks noChangeArrowheads="1"/>
          </p:cNvSpPr>
          <p:nvPr/>
        </p:nvSpPr>
        <p:spPr bwMode="auto">
          <a:xfrm>
            <a:off x="541282" y="2902394"/>
            <a:ext cx="7991158" cy="993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7472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20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微立体商务计划书</a:t>
            </a:r>
            <a:r>
              <a:rPr kumimoji="0" lang="en-US" altLang="zh-CN" sz="5000" b="1" i="0" u="none" strike="noStrike" kern="20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5000" b="1" kern="200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图表</a:t>
            </a:r>
            <a:endParaRPr kumimoji="0" lang="zh-CN" altLang="en-US" sz="5000" b="1" i="0" u="none" strike="noStrike" kern="20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 txBox="1"/>
          <p:nvPr/>
        </p:nvSpPr>
        <p:spPr>
          <a:xfrm>
            <a:off x="3010513" y="4457370"/>
            <a:ext cx="3052696" cy="380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6"/>
          <p:cNvSpPr txBox="1">
            <a:spLocks noChangeArrowheads="1"/>
          </p:cNvSpPr>
          <p:nvPr/>
        </p:nvSpPr>
        <p:spPr bwMode="auto">
          <a:xfrm>
            <a:off x="2933962" y="980728"/>
            <a:ext cx="3205798" cy="21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7472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500" b="1" i="0" u="none" strike="noStrike" kern="20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kumimoji="0" lang="zh-CN" altLang="en-US" sz="11500" b="1" i="0" u="none" strike="noStrike" kern="20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0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1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6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7"/>
          <p:cNvGrpSpPr/>
          <p:nvPr/>
        </p:nvGrpSpPr>
        <p:grpSpPr>
          <a:xfrm>
            <a:off x="2855674" y="1556792"/>
            <a:ext cx="3691480" cy="3435473"/>
            <a:chOff x="3442858" y="1612670"/>
            <a:chExt cx="4659168" cy="4336051"/>
          </a:xfrm>
          <a:solidFill>
            <a:sysClr val="window" lastClr="FFFFFF"/>
          </a:solidFill>
        </p:grpSpPr>
        <p:grpSp>
          <p:nvGrpSpPr>
            <p:cNvPr id="54" name="Group 37"/>
            <p:cNvGrpSpPr/>
            <p:nvPr/>
          </p:nvGrpSpPr>
          <p:grpSpPr>
            <a:xfrm>
              <a:off x="3442858" y="1612670"/>
              <a:ext cx="4659168" cy="4336051"/>
              <a:chOff x="3372577" y="418419"/>
              <a:chExt cx="6821486" cy="6348412"/>
            </a:xfrm>
            <a:grpFill/>
          </p:grpSpPr>
          <p:sp>
            <p:nvSpPr>
              <p:cNvPr id="79" name="梯形 2"/>
              <p:cNvSpPr/>
              <p:nvPr/>
            </p:nvSpPr>
            <p:spPr>
              <a:xfrm rot="9515397">
                <a:off x="8798652" y="4987244"/>
                <a:ext cx="654050" cy="452437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梯形 2"/>
              <p:cNvSpPr/>
              <p:nvPr/>
            </p:nvSpPr>
            <p:spPr>
              <a:xfrm rot="12193735">
                <a:off x="7077802" y="5007881"/>
                <a:ext cx="82550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梯形 2"/>
              <p:cNvSpPr/>
              <p:nvPr/>
            </p:nvSpPr>
            <p:spPr>
              <a:xfrm rot="15420804">
                <a:off x="5346633" y="3421175"/>
                <a:ext cx="1333500" cy="9223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梯形 2"/>
              <p:cNvSpPr/>
              <p:nvPr/>
            </p:nvSpPr>
            <p:spPr>
              <a:xfrm rot="18285329">
                <a:off x="5954645" y="1657463"/>
                <a:ext cx="1019175" cy="7064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椭圆 24"/>
              <p:cNvSpPr/>
              <p:nvPr/>
            </p:nvSpPr>
            <p:spPr bwMode="auto">
              <a:xfrm>
                <a:off x="6266588" y="1342344"/>
                <a:ext cx="3927475" cy="392588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椭圆 25"/>
              <p:cNvSpPr/>
              <p:nvPr/>
            </p:nvSpPr>
            <p:spPr bwMode="auto">
              <a:xfrm>
                <a:off x="6652517" y="1728115"/>
                <a:ext cx="3155618" cy="3154342"/>
              </a:xfrm>
              <a:prstGeom prst="ellipse">
                <a:avLst/>
              </a:prstGeom>
              <a:gradFill flip="none" rotWithShape="1">
                <a:gsLst>
                  <a:gs pos="0">
                    <a:srgbClr val="FD6753">
                      <a:shade val="67500"/>
                      <a:satMod val="115000"/>
                    </a:srgbClr>
                  </a:gs>
                  <a:gs pos="100000">
                    <a:srgbClr val="FF8C7D"/>
                  </a:gs>
                </a:gsLst>
                <a:lin ang="2700000" scaled="1"/>
                <a:tileRect/>
              </a:gradFill>
              <a:ln w="57150" cap="flat" cmpd="sng" algn="ctr">
                <a:solidFill>
                  <a:srgbClr val="FD6753"/>
                </a:solidFill>
                <a:prstDash val="solid"/>
              </a:ln>
              <a:effectLst>
                <a:outerShdw blurRad="254000" dist="1016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椭圆 26"/>
              <p:cNvSpPr/>
              <p:nvPr/>
            </p:nvSpPr>
            <p:spPr bwMode="auto">
              <a:xfrm>
                <a:off x="4683852" y="418419"/>
                <a:ext cx="1765300" cy="1765300"/>
              </a:xfrm>
              <a:prstGeom prst="ellipse">
                <a:avLst/>
              </a:prstGeom>
              <a:solidFill>
                <a:srgbClr val="91E3DE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椭圆 27"/>
              <p:cNvSpPr/>
              <p:nvPr/>
            </p:nvSpPr>
            <p:spPr bwMode="auto">
              <a:xfrm>
                <a:off x="3372577" y="2886981"/>
                <a:ext cx="2500312" cy="2500313"/>
              </a:xfrm>
              <a:prstGeom prst="ellipse">
                <a:avLst/>
              </a:prstGeom>
              <a:solidFill>
                <a:srgbClr val="FCCB43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椭圆 28"/>
              <p:cNvSpPr/>
              <p:nvPr/>
            </p:nvSpPr>
            <p:spPr bwMode="auto">
              <a:xfrm>
                <a:off x="6439627" y="5371419"/>
                <a:ext cx="1395412" cy="1395412"/>
              </a:xfrm>
              <a:prstGeom prst="ellipse">
                <a:avLst/>
              </a:prstGeom>
              <a:solidFill>
                <a:srgbClr val="769EBF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椭圆 29"/>
              <p:cNvSpPr/>
              <p:nvPr/>
            </p:nvSpPr>
            <p:spPr bwMode="auto">
              <a:xfrm>
                <a:off x="8874852" y="5233306"/>
                <a:ext cx="1022350" cy="1022350"/>
              </a:xfrm>
              <a:prstGeom prst="ellipse">
                <a:avLst/>
              </a:prstGeom>
              <a:solidFill>
                <a:srgbClr val="92D050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5" name="组合 39"/>
            <p:cNvGrpSpPr/>
            <p:nvPr/>
          </p:nvGrpSpPr>
          <p:grpSpPr bwMode="auto">
            <a:xfrm>
              <a:off x="6266934" y="3133790"/>
              <a:ext cx="987664" cy="901298"/>
              <a:chOff x="4121150" y="192088"/>
              <a:chExt cx="752475" cy="755650"/>
            </a:xfrm>
            <a:grpFill/>
          </p:grpSpPr>
          <p:sp>
            <p:nvSpPr>
              <p:cNvPr id="72" name="Freeform 50"/>
              <p:cNvSpPr>
                <a:spLocks noEditPoints="1"/>
              </p:cNvSpPr>
              <p:nvPr/>
            </p:nvSpPr>
            <p:spPr bwMode="auto">
              <a:xfrm>
                <a:off x="4121150" y="192088"/>
                <a:ext cx="752475" cy="755650"/>
              </a:xfrm>
              <a:custGeom>
                <a:avLst/>
                <a:gdLst>
                  <a:gd name="T0" fmla="*/ 160 w 474"/>
                  <a:gd name="T1" fmla="*/ 2 h 476"/>
                  <a:gd name="T2" fmla="*/ 130 w 474"/>
                  <a:gd name="T3" fmla="*/ 26 h 476"/>
                  <a:gd name="T4" fmla="*/ 102 w 474"/>
                  <a:gd name="T5" fmla="*/ 72 h 476"/>
                  <a:gd name="T6" fmla="*/ 74 w 474"/>
                  <a:gd name="T7" fmla="*/ 120 h 476"/>
                  <a:gd name="T8" fmla="*/ 172 w 474"/>
                  <a:gd name="T9" fmla="*/ 174 h 476"/>
                  <a:gd name="T10" fmla="*/ 240 w 474"/>
                  <a:gd name="T11" fmla="*/ 58 h 476"/>
                  <a:gd name="T12" fmla="*/ 216 w 474"/>
                  <a:gd name="T13" fmla="*/ 18 h 476"/>
                  <a:gd name="T14" fmla="*/ 188 w 474"/>
                  <a:gd name="T15" fmla="*/ 0 h 476"/>
                  <a:gd name="T16" fmla="*/ 226 w 474"/>
                  <a:gd name="T17" fmla="*/ 26 h 476"/>
                  <a:gd name="T18" fmla="*/ 254 w 474"/>
                  <a:gd name="T19" fmla="*/ 74 h 476"/>
                  <a:gd name="T20" fmla="*/ 274 w 474"/>
                  <a:gd name="T21" fmla="*/ 130 h 476"/>
                  <a:gd name="T22" fmla="*/ 252 w 474"/>
                  <a:gd name="T23" fmla="*/ 142 h 476"/>
                  <a:gd name="T24" fmla="*/ 360 w 474"/>
                  <a:gd name="T25" fmla="*/ 144 h 476"/>
                  <a:gd name="T26" fmla="*/ 416 w 474"/>
                  <a:gd name="T27" fmla="*/ 46 h 476"/>
                  <a:gd name="T28" fmla="*/ 390 w 474"/>
                  <a:gd name="T29" fmla="*/ 62 h 476"/>
                  <a:gd name="T30" fmla="*/ 372 w 474"/>
                  <a:gd name="T31" fmla="*/ 52 h 476"/>
                  <a:gd name="T32" fmla="*/ 350 w 474"/>
                  <a:gd name="T33" fmla="*/ 10 h 476"/>
                  <a:gd name="T34" fmla="*/ 340 w 474"/>
                  <a:gd name="T35" fmla="*/ 4 h 476"/>
                  <a:gd name="T36" fmla="*/ 290 w 474"/>
                  <a:gd name="T37" fmla="*/ 0 h 476"/>
                  <a:gd name="T38" fmla="*/ 200 w 474"/>
                  <a:gd name="T39" fmla="*/ 2 h 476"/>
                  <a:gd name="T40" fmla="*/ 222 w 474"/>
                  <a:gd name="T41" fmla="*/ 18 h 476"/>
                  <a:gd name="T42" fmla="*/ 442 w 474"/>
                  <a:gd name="T43" fmla="*/ 318 h 476"/>
                  <a:gd name="T44" fmla="*/ 470 w 474"/>
                  <a:gd name="T45" fmla="*/ 270 h 476"/>
                  <a:gd name="T46" fmla="*/ 474 w 474"/>
                  <a:gd name="T47" fmla="*/ 254 h 476"/>
                  <a:gd name="T48" fmla="*/ 460 w 474"/>
                  <a:gd name="T49" fmla="*/ 220 h 476"/>
                  <a:gd name="T50" fmla="*/ 426 w 474"/>
                  <a:gd name="T51" fmla="*/ 156 h 476"/>
                  <a:gd name="T52" fmla="*/ 318 w 474"/>
                  <a:gd name="T53" fmla="*/ 196 h 476"/>
                  <a:gd name="T54" fmla="*/ 362 w 474"/>
                  <a:gd name="T55" fmla="*/ 276 h 476"/>
                  <a:gd name="T56" fmla="*/ 390 w 474"/>
                  <a:gd name="T57" fmla="*/ 324 h 476"/>
                  <a:gd name="T58" fmla="*/ 406 w 474"/>
                  <a:gd name="T59" fmla="*/ 378 h 476"/>
                  <a:gd name="T60" fmla="*/ 442 w 474"/>
                  <a:gd name="T61" fmla="*/ 318 h 476"/>
                  <a:gd name="T62" fmla="*/ 34 w 474"/>
                  <a:gd name="T63" fmla="*/ 188 h 476"/>
                  <a:gd name="T64" fmla="*/ 12 w 474"/>
                  <a:gd name="T65" fmla="*/ 222 h 476"/>
                  <a:gd name="T66" fmla="*/ 0 w 474"/>
                  <a:gd name="T67" fmla="*/ 248 h 476"/>
                  <a:gd name="T68" fmla="*/ 2 w 474"/>
                  <a:gd name="T69" fmla="*/ 268 h 476"/>
                  <a:gd name="T70" fmla="*/ 18 w 474"/>
                  <a:gd name="T71" fmla="*/ 298 h 476"/>
                  <a:gd name="T72" fmla="*/ 66 w 474"/>
                  <a:gd name="T73" fmla="*/ 384 h 476"/>
                  <a:gd name="T74" fmla="*/ 70 w 474"/>
                  <a:gd name="T75" fmla="*/ 350 h 476"/>
                  <a:gd name="T76" fmla="*/ 102 w 474"/>
                  <a:gd name="T77" fmla="*/ 296 h 476"/>
                  <a:gd name="T78" fmla="*/ 132 w 474"/>
                  <a:gd name="T79" fmla="*/ 244 h 476"/>
                  <a:gd name="T80" fmla="*/ 136 w 474"/>
                  <a:gd name="T81" fmla="*/ 214 h 476"/>
                  <a:gd name="T82" fmla="*/ 0 w 474"/>
                  <a:gd name="T83" fmla="*/ 164 h 476"/>
                  <a:gd name="T84" fmla="*/ 16 w 474"/>
                  <a:gd name="T85" fmla="*/ 176 h 476"/>
                  <a:gd name="T86" fmla="*/ 34 w 474"/>
                  <a:gd name="T87" fmla="*/ 188 h 476"/>
                  <a:gd name="T88" fmla="*/ 274 w 474"/>
                  <a:gd name="T89" fmla="*/ 428 h 476"/>
                  <a:gd name="T90" fmla="*/ 302 w 474"/>
                  <a:gd name="T91" fmla="*/ 454 h 476"/>
                  <a:gd name="T92" fmla="*/ 324 w 474"/>
                  <a:gd name="T93" fmla="*/ 434 h 476"/>
                  <a:gd name="T94" fmla="*/ 374 w 474"/>
                  <a:gd name="T95" fmla="*/ 422 h 476"/>
                  <a:gd name="T96" fmla="*/ 400 w 474"/>
                  <a:gd name="T97" fmla="*/ 388 h 476"/>
                  <a:gd name="T98" fmla="*/ 400 w 474"/>
                  <a:gd name="T99" fmla="*/ 356 h 476"/>
                  <a:gd name="T100" fmla="*/ 382 w 474"/>
                  <a:gd name="T101" fmla="*/ 318 h 476"/>
                  <a:gd name="T102" fmla="*/ 302 w 474"/>
                  <a:gd name="T103" fmla="*/ 316 h 476"/>
                  <a:gd name="T104" fmla="*/ 302 w 474"/>
                  <a:gd name="T105" fmla="*/ 290 h 476"/>
                  <a:gd name="T106" fmla="*/ 288 w 474"/>
                  <a:gd name="T107" fmla="*/ 306 h 476"/>
                  <a:gd name="T108" fmla="*/ 248 w 474"/>
                  <a:gd name="T109" fmla="*/ 378 h 476"/>
                  <a:gd name="T110" fmla="*/ 80 w 474"/>
                  <a:gd name="T111" fmla="*/ 340 h 476"/>
                  <a:gd name="T112" fmla="*/ 70 w 474"/>
                  <a:gd name="T113" fmla="*/ 372 h 476"/>
                  <a:gd name="T114" fmla="*/ 74 w 474"/>
                  <a:gd name="T115" fmla="*/ 404 h 476"/>
                  <a:gd name="T116" fmla="*/ 86 w 474"/>
                  <a:gd name="T117" fmla="*/ 418 h 476"/>
                  <a:gd name="T118" fmla="*/ 118 w 474"/>
                  <a:gd name="T119" fmla="*/ 432 h 476"/>
                  <a:gd name="T120" fmla="*/ 180 w 474"/>
                  <a:gd name="T121" fmla="*/ 434 h 476"/>
                  <a:gd name="T122" fmla="*/ 222 w 474"/>
                  <a:gd name="T123" fmla="*/ 320 h 476"/>
                  <a:gd name="T124" fmla="*/ 92 w 474"/>
                  <a:gd name="T125" fmla="*/ 32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4" h="476">
                    <a:moveTo>
                      <a:pt x="174" y="0"/>
                    </a:moveTo>
                    <a:lnTo>
                      <a:pt x="174" y="0"/>
                    </a:lnTo>
                    <a:lnTo>
                      <a:pt x="160" y="2"/>
                    </a:lnTo>
                    <a:lnTo>
                      <a:pt x="148" y="8"/>
                    </a:lnTo>
                    <a:lnTo>
                      <a:pt x="138" y="16"/>
                    </a:lnTo>
                    <a:lnTo>
                      <a:pt x="130" y="26"/>
                    </a:lnTo>
                    <a:lnTo>
                      <a:pt x="122" y="38"/>
                    </a:lnTo>
                    <a:lnTo>
                      <a:pt x="114" y="48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88" y="96"/>
                    </a:lnTo>
                    <a:lnTo>
                      <a:pt x="74" y="120"/>
                    </a:lnTo>
                    <a:lnTo>
                      <a:pt x="74" y="120"/>
                    </a:lnTo>
                    <a:lnTo>
                      <a:pt x="172" y="174"/>
                    </a:lnTo>
                    <a:lnTo>
                      <a:pt x="172" y="174"/>
                    </a:lnTo>
                    <a:lnTo>
                      <a:pt x="206" y="11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30" y="36"/>
                    </a:lnTo>
                    <a:lnTo>
                      <a:pt x="224" y="26"/>
                    </a:lnTo>
                    <a:lnTo>
                      <a:pt x="216" y="18"/>
                    </a:lnTo>
                    <a:lnTo>
                      <a:pt x="208" y="10"/>
                    </a:lnTo>
                    <a:lnTo>
                      <a:pt x="200" y="4"/>
                    </a:lnTo>
                    <a:lnTo>
                      <a:pt x="188" y="0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  <a:moveTo>
                      <a:pt x="226" y="26"/>
                    </a:moveTo>
                    <a:lnTo>
                      <a:pt x="226" y="26"/>
                    </a:lnTo>
                    <a:lnTo>
                      <a:pt x="240" y="48"/>
                    </a:lnTo>
                    <a:lnTo>
                      <a:pt x="254" y="74"/>
                    </a:lnTo>
                    <a:lnTo>
                      <a:pt x="280" y="124"/>
                    </a:lnTo>
                    <a:lnTo>
                      <a:pt x="280" y="124"/>
                    </a:lnTo>
                    <a:lnTo>
                      <a:pt x="274" y="130"/>
                    </a:lnTo>
                    <a:lnTo>
                      <a:pt x="266" y="134"/>
                    </a:lnTo>
                    <a:lnTo>
                      <a:pt x="258" y="138"/>
                    </a:lnTo>
                    <a:lnTo>
                      <a:pt x="252" y="142"/>
                    </a:lnTo>
                    <a:lnTo>
                      <a:pt x="252" y="142"/>
                    </a:lnTo>
                    <a:lnTo>
                      <a:pt x="308" y="144"/>
                    </a:lnTo>
                    <a:lnTo>
                      <a:pt x="360" y="144"/>
                    </a:lnTo>
                    <a:lnTo>
                      <a:pt x="360" y="144"/>
                    </a:lnTo>
                    <a:lnTo>
                      <a:pt x="416" y="46"/>
                    </a:lnTo>
                    <a:lnTo>
                      <a:pt x="416" y="46"/>
                    </a:lnTo>
                    <a:lnTo>
                      <a:pt x="406" y="52"/>
                    </a:lnTo>
                    <a:lnTo>
                      <a:pt x="398" y="56"/>
                    </a:lnTo>
                    <a:lnTo>
                      <a:pt x="390" y="62"/>
                    </a:lnTo>
                    <a:lnTo>
                      <a:pt x="380" y="66"/>
                    </a:lnTo>
                    <a:lnTo>
                      <a:pt x="380" y="66"/>
                    </a:lnTo>
                    <a:lnTo>
                      <a:pt x="372" y="52"/>
                    </a:lnTo>
                    <a:lnTo>
                      <a:pt x="364" y="38"/>
                    </a:lnTo>
                    <a:lnTo>
                      <a:pt x="358" y="24"/>
                    </a:lnTo>
                    <a:lnTo>
                      <a:pt x="350" y="10"/>
                    </a:lnTo>
                    <a:lnTo>
                      <a:pt x="350" y="10"/>
                    </a:lnTo>
                    <a:lnTo>
                      <a:pt x="344" y="6"/>
                    </a:lnTo>
                    <a:lnTo>
                      <a:pt x="340" y="4"/>
                    </a:lnTo>
                    <a:lnTo>
                      <a:pt x="324" y="2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240" y="0"/>
                    </a:lnTo>
                    <a:lnTo>
                      <a:pt x="200" y="2"/>
                    </a:lnTo>
                    <a:lnTo>
                      <a:pt x="200" y="2"/>
                    </a:lnTo>
                    <a:lnTo>
                      <a:pt x="208" y="6"/>
                    </a:lnTo>
                    <a:lnTo>
                      <a:pt x="216" y="10"/>
                    </a:lnTo>
                    <a:lnTo>
                      <a:pt x="222" y="18"/>
                    </a:lnTo>
                    <a:lnTo>
                      <a:pt x="226" y="26"/>
                    </a:lnTo>
                    <a:lnTo>
                      <a:pt x="226" y="26"/>
                    </a:lnTo>
                    <a:close/>
                    <a:moveTo>
                      <a:pt x="442" y="318"/>
                    </a:moveTo>
                    <a:lnTo>
                      <a:pt x="442" y="318"/>
                    </a:lnTo>
                    <a:lnTo>
                      <a:pt x="460" y="288"/>
                    </a:lnTo>
                    <a:lnTo>
                      <a:pt x="470" y="270"/>
                    </a:lnTo>
                    <a:lnTo>
                      <a:pt x="472" y="262"/>
                    </a:lnTo>
                    <a:lnTo>
                      <a:pt x="474" y="254"/>
                    </a:lnTo>
                    <a:lnTo>
                      <a:pt x="474" y="254"/>
                    </a:lnTo>
                    <a:lnTo>
                      <a:pt x="472" y="244"/>
                    </a:lnTo>
                    <a:lnTo>
                      <a:pt x="470" y="236"/>
                    </a:lnTo>
                    <a:lnTo>
                      <a:pt x="460" y="220"/>
                    </a:lnTo>
                    <a:lnTo>
                      <a:pt x="460" y="220"/>
                    </a:lnTo>
                    <a:lnTo>
                      <a:pt x="438" y="178"/>
                    </a:lnTo>
                    <a:lnTo>
                      <a:pt x="426" y="156"/>
                    </a:lnTo>
                    <a:lnTo>
                      <a:pt x="416" y="138"/>
                    </a:lnTo>
                    <a:lnTo>
                      <a:pt x="416" y="138"/>
                    </a:lnTo>
                    <a:lnTo>
                      <a:pt x="318" y="196"/>
                    </a:lnTo>
                    <a:lnTo>
                      <a:pt x="318" y="196"/>
                    </a:lnTo>
                    <a:lnTo>
                      <a:pt x="340" y="236"/>
                    </a:lnTo>
                    <a:lnTo>
                      <a:pt x="362" y="276"/>
                    </a:lnTo>
                    <a:lnTo>
                      <a:pt x="362" y="276"/>
                    </a:lnTo>
                    <a:lnTo>
                      <a:pt x="376" y="298"/>
                    </a:lnTo>
                    <a:lnTo>
                      <a:pt x="390" y="324"/>
                    </a:lnTo>
                    <a:lnTo>
                      <a:pt x="400" y="350"/>
                    </a:lnTo>
                    <a:lnTo>
                      <a:pt x="404" y="364"/>
                    </a:lnTo>
                    <a:lnTo>
                      <a:pt x="406" y="378"/>
                    </a:lnTo>
                    <a:lnTo>
                      <a:pt x="406" y="378"/>
                    </a:lnTo>
                    <a:lnTo>
                      <a:pt x="422" y="348"/>
                    </a:lnTo>
                    <a:lnTo>
                      <a:pt x="442" y="318"/>
                    </a:lnTo>
                    <a:lnTo>
                      <a:pt x="442" y="318"/>
                    </a:lnTo>
                    <a:close/>
                    <a:moveTo>
                      <a:pt x="34" y="188"/>
                    </a:moveTo>
                    <a:lnTo>
                      <a:pt x="34" y="188"/>
                    </a:lnTo>
                    <a:lnTo>
                      <a:pt x="28" y="196"/>
                    </a:lnTo>
                    <a:lnTo>
                      <a:pt x="24" y="204"/>
                    </a:lnTo>
                    <a:lnTo>
                      <a:pt x="12" y="222"/>
                    </a:lnTo>
                    <a:lnTo>
                      <a:pt x="6" y="230"/>
                    </a:lnTo>
                    <a:lnTo>
                      <a:pt x="2" y="238"/>
                    </a:lnTo>
                    <a:lnTo>
                      <a:pt x="0" y="248"/>
                    </a:lnTo>
                    <a:lnTo>
                      <a:pt x="0" y="258"/>
                    </a:lnTo>
                    <a:lnTo>
                      <a:pt x="0" y="258"/>
                    </a:lnTo>
                    <a:lnTo>
                      <a:pt x="2" y="268"/>
                    </a:lnTo>
                    <a:lnTo>
                      <a:pt x="6" y="278"/>
                    </a:lnTo>
                    <a:lnTo>
                      <a:pt x="18" y="298"/>
                    </a:lnTo>
                    <a:lnTo>
                      <a:pt x="18" y="298"/>
                    </a:lnTo>
                    <a:lnTo>
                      <a:pt x="42" y="342"/>
                    </a:lnTo>
                    <a:lnTo>
                      <a:pt x="66" y="384"/>
                    </a:lnTo>
                    <a:lnTo>
                      <a:pt x="66" y="384"/>
                    </a:lnTo>
                    <a:lnTo>
                      <a:pt x="66" y="376"/>
                    </a:lnTo>
                    <a:lnTo>
                      <a:pt x="66" y="366"/>
                    </a:lnTo>
                    <a:lnTo>
                      <a:pt x="70" y="350"/>
                    </a:lnTo>
                    <a:lnTo>
                      <a:pt x="70" y="350"/>
                    </a:lnTo>
                    <a:lnTo>
                      <a:pt x="86" y="324"/>
                    </a:lnTo>
                    <a:lnTo>
                      <a:pt x="102" y="296"/>
                    </a:lnTo>
                    <a:lnTo>
                      <a:pt x="116" y="270"/>
                    </a:lnTo>
                    <a:lnTo>
                      <a:pt x="132" y="244"/>
                    </a:lnTo>
                    <a:lnTo>
                      <a:pt x="132" y="244"/>
                    </a:lnTo>
                    <a:lnTo>
                      <a:pt x="160" y="260"/>
                    </a:lnTo>
                    <a:lnTo>
                      <a:pt x="160" y="260"/>
                    </a:lnTo>
                    <a:lnTo>
                      <a:pt x="136" y="214"/>
                    </a:lnTo>
                    <a:lnTo>
                      <a:pt x="110" y="164"/>
                    </a:lnTo>
                    <a:lnTo>
                      <a:pt x="110" y="164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8" y="170"/>
                    </a:lnTo>
                    <a:lnTo>
                      <a:pt x="16" y="176"/>
                    </a:lnTo>
                    <a:lnTo>
                      <a:pt x="26" y="180"/>
                    </a:lnTo>
                    <a:lnTo>
                      <a:pt x="34" y="188"/>
                    </a:lnTo>
                    <a:lnTo>
                      <a:pt x="34" y="188"/>
                    </a:lnTo>
                    <a:close/>
                    <a:moveTo>
                      <a:pt x="248" y="378"/>
                    </a:moveTo>
                    <a:lnTo>
                      <a:pt x="248" y="378"/>
                    </a:lnTo>
                    <a:lnTo>
                      <a:pt x="274" y="428"/>
                    </a:lnTo>
                    <a:lnTo>
                      <a:pt x="302" y="476"/>
                    </a:lnTo>
                    <a:lnTo>
                      <a:pt x="302" y="476"/>
                    </a:lnTo>
                    <a:lnTo>
                      <a:pt x="302" y="454"/>
                    </a:lnTo>
                    <a:lnTo>
                      <a:pt x="302" y="432"/>
                    </a:lnTo>
                    <a:lnTo>
                      <a:pt x="302" y="432"/>
                    </a:lnTo>
                    <a:lnTo>
                      <a:pt x="324" y="434"/>
                    </a:lnTo>
                    <a:lnTo>
                      <a:pt x="342" y="432"/>
                    </a:lnTo>
                    <a:lnTo>
                      <a:pt x="358" y="428"/>
                    </a:lnTo>
                    <a:lnTo>
                      <a:pt x="374" y="422"/>
                    </a:lnTo>
                    <a:lnTo>
                      <a:pt x="384" y="414"/>
                    </a:lnTo>
                    <a:lnTo>
                      <a:pt x="394" y="402"/>
                    </a:lnTo>
                    <a:lnTo>
                      <a:pt x="400" y="388"/>
                    </a:lnTo>
                    <a:lnTo>
                      <a:pt x="402" y="372"/>
                    </a:lnTo>
                    <a:lnTo>
                      <a:pt x="402" y="372"/>
                    </a:lnTo>
                    <a:lnTo>
                      <a:pt x="400" y="356"/>
                    </a:lnTo>
                    <a:lnTo>
                      <a:pt x="394" y="342"/>
                    </a:lnTo>
                    <a:lnTo>
                      <a:pt x="382" y="318"/>
                    </a:lnTo>
                    <a:lnTo>
                      <a:pt x="382" y="318"/>
                    </a:lnTo>
                    <a:lnTo>
                      <a:pt x="342" y="318"/>
                    </a:lnTo>
                    <a:lnTo>
                      <a:pt x="322" y="318"/>
                    </a:lnTo>
                    <a:lnTo>
                      <a:pt x="302" y="316"/>
                    </a:lnTo>
                    <a:lnTo>
                      <a:pt x="302" y="316"/>
                    </a:lnTo>
                    <a:lnTo>
                      <a:pt x="302" y="298"/>
                    </a:lnTo>
                    <a:lnTo>
                      <a:pt x="302" y="290"/>
                    </a:lnTo>
                    <a:lnTo>
                      <a:pt x="302" y="282"/>
                    </a:lnTo>
                    <a:lnTo>
                      <a:pt x="302" y="282"/>
                    </a:lnTo>
                    <a:lnTo>
                      <a:pt x="288" y="306"/>
                    </a:lnTo>
                    <a:lnTo>
                      <a:pt x="274" y="330"/>
                    </a:lnTo>
                    <a:lnTo>
                      <a:pt x="248" y="378"/>
                    </a:lnTo>
                    <a:lnTo>
                      <a:pt x="248" y="378"/>
                    </a:lnTo>
                    <a:close/>
                    <a:moveTo>
                      <a:pt x="92" y="320"/>
                    </a:moveTo>
                    <a:lnTo>
                      <a:pt x="92" y="320"/>
                    </a:lnTo>
                    <a:lnTo>
                      <a:pt x="80" y="340"/>
                    </a:lnTo>
                    <a:lnTo>
                      <a:pt x="76" y="350"/>
                    </a:lnTo>
                    <a:lnTo>
                      <a:pt x="72" y="360"/>
                    </a:lnTo>
                    <a:lnTo>
                      <a:pt x="70" y="372"/>
                    </a:lnTo>
                    <a:lnTo>
                      <a:pt x="68" y="382"/>
                    </a:lnTo>
                    <a:lnTo>
                      <a:pt x="70" y="394"/>
                    </a:lnTo>
                    <a:lnTo>
                      <a:pt x="74" y="404"/>
                    </a:lnTo>
                    <a:lnTo>
                      <a:pt x="74" y="404"/>
                    </a:lnTo>
                    <a:lnTo>
                      <a:pt x="80" y="412"/>
                    </a:lnTo>
                    <a:lnTo>
                      <a:pt x="86" y="418"/>
                    </a:lnTo>
                    <a:lnTo>
                      <a:pt x="92" y="422"/>
                    </a:lnTo>
                    <a:lnTo>
                      <a:pt x="100" y="426"/>
                    </a:lnTo>
                    <a:lnTo>
                      <a:pt x="118" y="432"/>
                    </a:lnTo>
                    <a:lnTo>
                      <a:pt x="138" y="434"/>
                    </a:lnTo>
                    <a:lnTo>
                      <a:pt x="158" y="434"/>
                    </a:lnTo>
                    <a:lnTo>
                      <a:pt x="180" y="434"/>
                    </a:lnTo>
                    <a:lnTo>
                      <a:pt x="222" y="432"/>
                    </a:lnTo>
                    <a:lnTo>
                      <a:pt x="222" y="432"/>
                    </a:lnTo>
                    <a:lnTo>
                      <a:pt x="222" y="320"/>
                    </a:lnTo>
                    <a:lnTo>
                      <a:pt x="222" y="320"/>
                    </a:lnTo>
                    <a:lnTo>
                      <a:pt x="92" y="320"/>
                    </a:lnTo>
                    <a:lnTo>
                      <a:pt x="92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51"/>
              <p:cNvSpPr>
                <a:spLocks/>
              </p:cNvSpPr>
              <p:nvPr/>
            </p:nvSpPr>
            <p:spPr bwMode="auto">
              <a:xfrm>
                <a:off x="4238625" y="192088"/>
                <a:ext cx="263525" cy="276225"/>
              </a:xfrm>
              <a:custGeom>
                <a:avLst/>
                <a:gdLst>
                  <a:gd name="T0" fmla="*/ 166 w 166"/>
                  <a:gd name="T1" fmla="*/ 58 h 174"/>
                  <a:gd name="T2" fmla="*/ 166 w 166"/>
                  <a:gd name="T3" fmla="*/ 58 h 174"/>
                  <a:gd name="T4" fmla="*/ 132 w 166"/>
                  <a:gd name="T5" fmla="*/ 116 h 174"/>
                  <a:gd name="T6" fmla="*/ 98 w 166"/>
                  <a:gd name="T7" fmla="*/ 174 h 174"/>
                  <a:gd name="T8" fmla="*/ 98 w 166"/>
                  <a:gd name="T9" fmla="*/ 174 h 174"/>
                  <a:gd name="T10" fmla="*/ 0 w 166"/>
                  <a:gd name="T11" fmla="*/ 120 h 174"/>
                  <a:gd name="T12" fmla="*/ 0 w 166"/>
                  <a:gd name="T13" fmla="*/ 120 h 174"/>
                  <a:gd name="T14" fmla="*/ 14 w 166"/>
                  <a:gd name="T15" fmla="*/ 96 h 174"/>
                  <a:gd name="T16" fmla="*/ 28 w 166"/>
                  <a:gd name="T17" fmla="*/ 72 h 174"/>
                  <a:gd name="T18" fmla="*/ 28 w 166"/>
                  <a:gd name="T19" fmla="*/ 72 h 174"/>
                  <a:gd name="T20" fmla="*/ 40 w 166"/>
                  <a:gd name="T21" fmla="*/ 48 h 174"/>
                  <a:gd name="T22" fmla="*/ 48 w 166"/>
                  <a:gd name="T23" fmla="*/ 38 h 174"/>
                  <a:gd name="T24" fmla="*/ 56 w 166"/>
                  <a:gd name="T25" fmla="*/ 26 h 174"/>
                  <a:gd name="T26" fmla="*/ 64 w 166"/>
                  <a:gd name="T27" fmla="*/ 16 h 174"/>
                  <a:gd name="T28" fmla="*/ 74 w 166"/>
                  <a:gd name="T29" fmla="*/ 8 h 174"/>
                  <a:gd name="T30" fmla="*/ 86 w 166"/>
                  <a:gd name="T31" fmla="*/ 2 h 174"/>
                  <a:gd name="T32" fmla="*/ 100 w 166"/>
                  <a:gd name="T33" fmla="*/ 0 h 174"/>
                  <a:gd name="T34" fmla="*/ 100 w 166"/>
                  <a:gd name="T35" fmla="*/ 0 h 174"/>
                  <a:gd name="T36" fmla="*/ 114 w 166"/>
                  <a:gd name="T37" fmla="*/ 0 h 174"/>
                  <a:gd name="T38" fmla="*/ 126 w 166"/>
                  <a:gd name="T39" fmla="*/ 4 h 174"/>
                  <a:gd name="T40" fmla="*/ 134 w 166"/>
                  <a:gd name="T41" fmla="*/ 10 h 174"/>
                  <a:gd name="T42" fmla="*/ 142 w 166"/>
                  <a:gd name="T43" fmla="*/ 18 h 174"/>
                  <a:gd name="T44" fmla="*/ 150 w 166"/>
                  <a:gd name="T45" fmla="*/ 26 h 174"/>
                  <a:gd name="T46" fmla="*/ 156 w 166"/>
                  <a:gd name="T47" fmla="*/ 36 h 174"/>
                  <a:gd name="T48" fmla="*/ 166 w 166"/>
                  <a:gd name="T49" fmla="*/ 58 h 174"/>
                  <a:gd name="T50" fmla="*/ 166 w 166"/>
                  <a:gd name="T51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74">
                    <a:moveTo>
                      <a:pt x="166" y="58"/>
                    </a:moveTo>
                    <a:lnTo>
                      <a:pt x="166" y="58"/>
                    </a:lnTo>
                    <a:lnTo>
                      <a:pt x="132" y="116"/>
                    </a:lnTo>
                    <a:lnTo>
                      <a:pt x="98" y="174"/>
                    </a:lnTo>
                    <a:lnTo>
                      <a:pt x="98" y="174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4" y="96"/>
                    </a:lnTo>
                    <a:lnTo>
                      <a:pt x="28" y="72"/>
                    </a:lnTo>
                    <a:lnTo>
                      <a:pt x="28" y="72"/>
                    </a:lnTo>
                    <a:lnTo>
                      <a:pt x="40" y="48"/>
                    </a:lnTo>
                    <a:lnTo>
                      <a:pt x="48" y="38"/>
                    </a:lnTo>
                    <a:lnTo>
                      <a:pt x="56" y="26"/>
                    </a:lnTo>
                    <a:lnTo>
                      <a:pt x="64" y="16"/>
                    </a:lnTo>
                    <a:lnTo>
                      <a:pt x="74" y="8"/>
                    </a:lnTo>
                    <a:lnTo>
                      <a:pt x="86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14" y="0"/>
                    </a:lnTo>
                    <a:lnTo>
                      <a:pt x="126" y="4"/>
                    </a:lnTo>
                    <a:lnTo>
                      <a:pt x="134" y="10"/>
                    </a:lnTo>
                    <a:lnTo>
                      <a:pt x="142" y="18"/>
                    </a:lnTo>
                    <a:lnTo>
                      <a:pt x="150" y="26"/>
                    </a:lnTo>
                    <a:lnTo>
                      <a:pt x="156" y="36"/>
                    </a:lnTo>
                    <a:lnTo>
                      <a:pt x="166" y="58"/>
                    </a:lnTo>
                    <a:lnTo>
                      <a:pt x="16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52"/>
              <p:cNvSpPr>
                <a:spLocks/>
              </p:cNvSpPr>
              <p:nvPr/>
            </p:nvSpPr>
            <p:spPr bwMode="auto">
              <a:xfrm>
                <a:off x="4438650" y="192088"/>
                <a:ext cx="342900" cy="228600"/>
              </a:xfrm>
              <a:custGeom>
                <a:avLst/>
                <a:gdLst>
                  <a:gd name="T0" fmla="*/ 0 w 216"/>
                  <a:gd name="T1" fmla="*/ 2 h 144"/>
                  <a:gd name="T2" fmla="*/ 0 w 216"/>
                  <a:gd name="T3" fmla="*/ 2 h 144"/>
                  <a:gd name="T4" fmla="*/ 40 w 216"/>
                  <a:gd name="T5" fmla="*/ 0 h 144"/>
                  <a:gd name="T6" fmla="*/ 90 w 216"/>
                  <a:gd name="T7" fmla="*/ 0 h 144"/>
                  <a:gd name="T8" fmla="*/ 90 w 216"/>
                  <a:gd name="T9" fmla="*/ 0 h 144"/>
                  <a:gd name="T10" fmla="*/ 124 w 216"/>
                  <a:gd name="T11" fmla="*/ 2 h 144"/>
                  <a:gd name="T12" fmla="*/ 140 w 216"/>
                  <a:gd name="T13" fmla="*/ 4 h 144"/>
                  <a:gd name="T14" fmla="*/ 144 w 216"/>
                  <a:gd name="T15" fmla="*/ 6 h 144"/>
                  <a:gd name="T16" fmla="*/ 150 w 216"/>
                  <a:gd name="T17" fmla="*/ 10 h 144"/>
                  <a:gd name="T18" fmla="*/ 150 w 216"/>
                  <a:gd name="T19" fmla="*/ 10 h 144"/>
                  <a:gd name="T20" fmla="*/ 158 w 216"/>
                  <a:gd name="T21" fmla="*/ 24 h 144"/>
                  <a:gd name="T22" fmla="*/ 164 w 216"/>
                  <a:gd name="T23" fmla="*/ 38 h 144"/>
                  <a:gd name="T24" fmla="*/ 172 w 216"/>
                  <a:gd name="T25" fmla="*/ 52 h 144"/>
                  <a:gd name="T26" fmla="*/ 180 w 216"/>
                  <a:gd name="T27" fmla="*/ 66 h 144"/>
                  <a:gd name="T28" fmla="*/ 180 w 216"/>
                  <a:gd name="T29" fmla="*/ 66 h 144"/>
                  <a:gd name="T30" fmla="*/ 190 w 216"/>
                  <a:gd name="T31" fmla="*/ 62 h 144"/>
                  <a:gd name="T32" fmla="*/ 198 w 216"/>
                  <a:gd name="T33" fmla="*/ 56 h 144"/>
                  <a:gd name="T34" fmla="*/ 206 w 216"/>
                  <a:gd name="T35" fmla="*/ 52 h 144"/>
                  <a:gd name="T36" fmla="*/ 216 w 216"/>
                  <a:gd name="T37" fmla="*/ 46 h 144"/>
                  <a:gd name="T38" fmla="*/ 216 w 216"/>
                  <a:gd name="T39" fmla="*/ 46 h 144"/>
                  <a:gd name="T40" fmla="*/ 160 w 216"/>
                  <a:gd name="T41" fmla="*/ 144 h 144"/>
                  <a:gd name="T42" fmla="*/ 160 w 216"/>
                  <a:gd name="T43" fmla="*/ 144 h 144"/>
                  <a:gd name="T44" fmla="*/ 108 w 216"/>
                  <a:gd name="T45" fmla="*/ 144 h 144"/>
                  <a:gd name="T46" fmla="*/ 52 w 216"/>
                  <a:gd name="T47" fmla="*/ 142 h 144"/>
                  <a:gd name="T48" fmla="*/ 52 w 216"/>
                  <a:gd name="T49" fmla="*/ 142 h 144"/>
                  <a:gd name="T50" fmla="*/ 58 w 216"/>
                  <a:gd name="T51" fmla="*/ 138 h 144"/>
                  <a:gd name="T52" fmla="*/ 66 w 216"/>
                  <a:gd name="T53" fmla="*/ 134 h 144"/>
                  <a:gd name="T54" fmla="*/ 74 w 216"/>
                  <a:gd name="T55" fmla="*/ 130 h 144"/>
                  <a:gd name="T56" fmla="*/ 80 w 216"/>
                  <a:gd name="T57" fmla="*/ 124 h 144"/>
                  <a:gd name="T58" fmla="*/ 80 w 216"/>
                  <a:gd name="T59" fmla="*/ 124 h 144"/>
                  <a:gd name="T60" fmla="*/ 54 w 216"/>
                  <a:gd name="T61" fmla="*/ 74 h 144"/>
                  <a:gd name="T62" fmla="*/ 40 w 216"/>
                  <a:gd name="T63" fmla="*/ 48 h 144"/>
                  <a:gd name="T64" fmla="*/ 26 w 216"/>
                  <a:gd name="T65" fmla="*/ 26 h 144"/>
                  <a:gd name="T66" fmla="*/ 26 w 216"/>
                  <a:gd name="T67" fmla="*/ 26 h 144"/>
                  <a:gd name="T68" fmla="*/ 22 w 216"/>
                  <a:gd name="T69" fmla="*/ 18 h 144"/>
                  <a:gd name="T70" fmla="*/ 16 w 216"/>
                  <a:gd name="T71" fmla="*/ 10 h 144"/>
                  <a:gd name="T72" fmla="*/ 8 w 216"/>
                  <a:gd name="T73" fmla="*/ 6 h 144"/>
                  <a:gd name="T74" fmla="*/ 0 w 216"/>
                  <a:gd name="T75" fmla="*/ 2 h 144"/>
                  <a:gd name="T76" fmla="*/ 0 w 216"/>
                  <a:gd name="T77" fmla="*/ 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6" h="144">
                    <a:moveTo>
                      <a:pt x="0" y="2"/>
                    </a:moveTo>
                    <a:lnTo>
                      <a:pt x="0" y="2"/>
                    </a:lnTo>
                    <a:lnTo>
                      <a:pt x="40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124" y="2"/>
                    </a:lnTo>
                    <a:lnTo>
                      <a:pt x="140" y="4"/>
                    </a:lnTo>
                    <a:lnTo>
                      <a:pt x="144" y="6"/>
                    </a:lnTo>
                    <a:lnTo>
                      <a:pt x="150" y="10"/>
                    </a:lnTo>
                    <a:lnTo>
                      <a:pt x="150" y="10"/>
                    </a:lnTo>
                    <a:lnTo>
                      <a:pt x="158" y="24"/>
                    </a:lnTo>
                    <a:lnTo>
                      <a:pt x="164" y="38"/>
                    </a:lnTo>
                    <a:lnTo>
                      <a:pt x="172" y="52"/>
                    </a:lnTo>
                    <a:lnTo>
                      <a:pt x="180" y="66"/>
                    </a:lnTo>
                    <a:lnTo>
                      <a:pt x="180" y="66"/>
                    </a:lnTo>
                    <a:lnTo>
                      <a:pt x="190" y="62"/>
                    </a:lnTo>
                    <a:lnTo>
                      <a:pt x="198" y="56"/>
                    </a:lnTo>
                    <a:lnTo>
                      <a:pt x="206" y="52"/>
                    </a:lnTo>
                    <a:lnTo>
                      <a:pt x="216" y="46"/>
                    </a:lnTo>
                    <a:lnTo>
                      <a:pt x="216" y="46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08" y="144"/>
                    </a:lnTo>
                    <a:lnTo>
                      <a:pt x="52" y="142"/>
                    </a:lnTo>
                    <a:lnTo>
                      <a:pt x="52" y="142"/>
                    </a:lnTo>
                    <a:lnTo>
                      <a:pt x="58" y="138"/>
                    </a:lnTo>
                    <a:lnTo>
                      <a:pt x="66" y="134"/>
                    </a:lnTo>
                    <a:lnTo>
                      <a:pt x="74" y="130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54" y="74"/>
                    </a:lnTo>
                    <a:lnTo>
                      <a:pt x="40" y="48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2" y="18"/>
                    </a:lnTo>
                    <a:lnTo>
                      <a:pt x="16" y="10"/>
                    </a:lnTo>
                    <a:lnTo>
                      <a:pt x="8" y="6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53"/>
              <p:cNvSpPr>
                <a:spLocks/>
              </p:cNvSpPr>
              <p:nvPr/>
            </p:nvSpPr>
            <p:spPr bwMode="auto">
              <a:xfrm>
                <a:off x="4625975" y="411163"/>
                <a:ext cx="247650" cy="381000"/>
              </a:xfrm>
              <a:custGeom>
                <a:avLst/>
                <a:gdLst>
                  <a:gd name="T0" fmla="*/ 88 w 156"/>
                  <a:gd name="T1" fmla="*/ 240 h 240"/>
                  <a:gd name="T2" fmla="*/ 88 w 156"/>
                  <a:gd name="T3" fmla="*/ 240 h 240"/>
                  <a:gd name="T4" fmla="*/ 86 w 156"/>
                  <a:gd name="T5" fmla="*/ 226 h 240"/>
                  <a:gd name="T6" fmla="*/ 82 w 156"/>
                  <a:gd name="T7" fmla="*/ 212 h 240"/>
                  <a:gd name="T8" fmla="*/ 72 w 156"/>
                  <a:gd name="T9" fmla="*/ 186 h 240"/>
                  <a:gd name="T10" fmla="*/ 58 w 156"/>
                  <a:gd name="T11" fmla="*/ 160 h 240"/>
                  <a:gd name="T12" fmla="*/ 44 w 156"/>
                  <a:gd name="T13" fmla="*/ 138 h 240"/>
                  <a:gd name="T14" fmla="*/ 44 w 156"/>
                  <a:gd name="T15" fmla="*/ 138 h 240"/>
                  <a:gd name="T16" fmla="*/ 22 w 156"/>
                  <a:gd name="T17" fmla="*/ 98 h 240"/>
                  <a:gd name="T18" fmla="*/ 0 w 156"/>
                  <a:gd name="T19" fmla="*/ 58 h 240"/>
                  <a:gd name="T20" fmla="*/ 0 w 156"/>
                  <a:gd name="T21" fmla="*/ 58 h 240"/>
                  <a:gd name="T22" fmla="*/ 98 w 156"/>
                  <a:gd name="T23" fmla="*/ 0 h 240"/>
                  <a:gd name="T24" fmla="*/ 98 w 156"/>
                  <a:gd name="T25" fmla="*/ 0 h 240"/>
                  <a:gd name="T26" fmla="*/ 108 w 156"/>
                  <a:gd name="T27" fmla="*/ 18 h 240"/>
                  <a:gd name="T28" fmla="*/ 120 w 156"/>
                  <a:gd name="T29" fmla="*/ 40 h 240"/>
                  <a:gd name="T30" fmla="*/ 142 w 156"/>
                  <a:gd name="T31" fmla="*/ 82 h 240"/>
                  <a:gd name="T32" fmla="*/ 142 w 156"/>
                  <a:gd name="T33" fmla="*/ 82 h 240"/>
                  <a:gd name="T34" fmla="*/ 152 w 156"/>
                  <a:gd name="T35" fmla="*/ 98 h 240"/>
                  <a:gd name="T36" fmla="*/ 154 w 156"/>
                  <a:gd name="T37" fmla="*/ 106 h 240"/>
                  <a:gd name="T38" fmla="*/ 156 w 156"/>
                  <a:gd name="T39" fmla="*/ 116 h 240"/>
                  <a:gd name="T40" fmla="*/ 156 w 156"/>
                  <a:gd name="T41" fmla="*/ 116 h 240"/>
                  <a:gd name="T42" fmla="*/ 154 w 156"/>
                  <a:gd name="T43" fmla="*/ 124 h 240"/>
                  <a:gd name="T44" fmla="*/ 152 w 156"/>
                  <a:gd name="T45" fmla="*/ 132 h 240"/>
                  <a:gd name="T46" fmla="*/ 142 w 156"/>
                  <a:gd name="T47" fmla="*/ 150 h 240"/>
                  <a:gd name="T48" fmla="*/ 124 w 156"/>
                  <a:gd name="T49" fmla="*/ 180 h 240"/>
                  <a:gd name="T50" fmla="*/ 124 w 156"/>
                  <a:gd name="T51" fmla="*/ 180 h 240"/>
                  <a:gd name="T52" fmla="*/ 104 w 156"/>
                  <a:gd name="T53" fmla="*/ 210 h 240"/>
                  <a:gd name="T54" fmla="*/ 88 w 156"/>
                  <a:gd name="T55" fmla="*/ 240 h 240"/>
                  <a:gd name="T56" fmla="*/ 88 w 156"/>
                  <a:gd name="T57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" h="240">
                    <a:moveTo>
                      <a:pt x="88" y="240"/>
                    </a:moveTo>
                    <a:lnTo>
                      <a:pt x="88" y="240"/>
                    </a:lnTo>
                    <a:lnTo>
                      <a:pt x="86" y="226"/>
                    </a:lnTo>
                    <a:lnTo>
                      <a:pt x="82" y="212"/>
                    </a:lnTo>
                    <a:lnTo>
                      <a:pt x="72" y="186"/>
                    </a:lnTo>
                    <a:lnTo>
                      <a:pt x="58" y="160"/>
                    </a:lnTo>
                    <a:lnTo>
                      <a:pt x="44" y="138"/>
                    </a:lnTo>
                    <a:lnTo>
                      <a:pt x="44" y="138"/>
                    </a:lnTo>
                    <a:lnTo>
                      <a:pt x="22" y="9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8" y="18"/>
                    </a:lnTo>
                    <a:lnTo>
                      <a:pt x="120" y="40"/>
                    </a:lnTo>
                    <a:lnTo>
                      <a:pt x="142" y="82"/>
                    </a:lnTo>
                    <a:lnTo>
                      <a:pt x="142" y="82"/>
                    </a:lnTo>
                    <a:lnTo>
                      <a:pt x="152" y="98"/>
                    </a:lnTo>
                    <a:lnTo>
                      <a:pt x="154" y="106"/>
                    </a:lnTo>
                    <a:lnTo>
                      <a:pt x="156" y="116"/>
                    </a:lnTo>
                    <a:lnTo>
                      <a:pt x="156" y="116"/>
                    </a:lnTo>
                    <a:lnTo>
                      <a:pt x="154" y="124"/>
                    </a:lnTo>
                    <a:lnTo>
                      <a:pt x="152" y="132"/>
                    </a:lnTo>
                    <a:lnTo>
                      <a:pt x="142" y="150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04" y="210"/>
                    </a:lnTo>
                    <a:lnTo>
                      <a:pt x="88" y="240"/>
                    </a:lnTo>
                    <a:lnTo>
                      <a:pt x="8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54"/>
              <p:cNvSpPr>
                <a:spLocks/>
              </p:cNvSpPr>
              <p:nvPr/>
            </p:nvSpPr>
            <p:spPr bwMode="auto">
              <a:xfrm>
                <a:off x="4121150" y="452438"/>
                <a:ext cx="254000" cy="349250"/>
              </a:xfrm>
              <a:custGeom>
                <a:avLst/>
                <a:gdLst>
                  <a:gd name="T0" fmla="*/ 0 w 160"/>
                  <a:gd name="T1" fmla="*/ 0 h 220"/>
                  <a:gd name="T2" fmla="*/ 0 w 160"/>
                  <a:gd name="T3" fmla="*/ 0 h 220"/>
                  <a:gd name="T4" fmla="*/ 110 w 160"/>
                  <a:gd name="T5" fmla="*/ 0 h 220"/>
                  <a:gd name="T6" fmla="*/ 110 w 160"/>
                  <a:gd name="T7" fmla="*/ 0 h 220"/>
                  <a:gd name="T8" fmla="*/ 136 w 160"/>
                  <a:gd name="T9" fmla="*/ 50 h 220"/>
                  <a:gd name="T10" fmla="*/ 160 w 160"/>
                  <a:gd name="T11" fmla="*/ 96 h 220"/>
                  <a:gd name="T12" fmla="*/ 160 w 160"/>
                  <a:gd name="T13" fmla="*/ 96 h 220"/>
                  <a:gd name="T14" fmla="*/ 132 w 160"/>
                  <a:gd name="T15" fmla="*/ 80 h 220"/>
                  <a:gd name="T16" fmla="*/ 132 w 160"/>
                  <a:gd name="T17" fmla="*/ 80 h 220"/>
                  <a:gd name="T18" fmla="*/ 116 w 160"/>
                  <a:gd name="T19" fmla="*/ 106 h 220"/>
                  <a:gd name="T20" fmla="*/ 102 w 160"/>
                  <a:gd name="T21" fmla="*/ 132 h 220"/>
                  <a:gd name="T22" fmla="*/ 86 w 160"/>
                  <a:gd name="T23" fmla="*/ 160 h 220"/>
                  <a:gd name="T24" fmla="*/ 70 w 160"/>
                  <a:gd name="T25" fmla="*/ 186 h 220"/>
                  <a:gd name="T26" fmla="*/ 70 w 160"/>
                  <a:gd name="T27" fmla="*/ 186 h 220"/>
                  <a:gd name="T28" fmla="*/ 66 w 160"/>
                  <a:gd name="T29" fmla="*/ 202 h 220"/>
                  <a:gd name="T30" fmla="*/ 66 w 160"/>
                  <a:gd name="T31" fmla="*/ 212 h 220"/>
                  <a:gd name="T32" fmla="*/ 66 w 160"/>
                  <a:gd name="T33" fmla="*/ 220 h 220"/>
                  <a:gd name="T34" fmla="*/ 66 w 160"/>
                  <a:gd name="T35" fmla="*/ 220 h 220"/>
                  <a:gd name="T36" fmla="*/ 42 w 160"/>
                  <a:gd name="T37" fmla="*/ 178 h 220"/>
                  <a:gd name="T38" fmla="*/ 18 w 160"/>
                  <a:gd name="T39" fmla="*/ 134 h 220"/>
                  <a:gd name="T40" fmla="*/ 18 w 160"/>
                  <a:gd name="T41" fmla="*/ 134 h 220"/>
                  <a:gd name="T42" fmla="*/ 6 w 160"/>
                  <a:gd name="T43" fmla="*/ 114 h 220"/>
                  <a:gd name="T44" fmla="*/ 2 w 160"/>
                  <a:gd name="T45" fmla="*/ 104 h 220"/>
                  <a:gd name="T46" fmla="*/ 0 w 160"/>
                  <a:gd name="T47" fmla="*/ 94 h 220"/>
                  <a:gd name="T48" fmla="*/ 0 w 160"/>
                  <a:gd name="T49" fmla="*/ 94 h 220"/>
                  <a:gd name="T50" fmla="*/ 0 w 160"/>
                  <a:gd name="T51" fmla="*/ 84 h 220"/>
                  <a:gd name="T52" fmla="*/ 2 w 160"/>
                  <a:gd name="T53" fmla="*/ 74 h 220"/>
                  <a:gd name="T54" fmla="*/ 6 w 160"/>
                  <a:gd name="T55" fmla="*/ 66 h 220"/>
                  <a:gd name="T56" fmla="*/ 12 w 160"/>
                  <a:gd name="T57" fmla="*/ 58 h 220"/>
                  <a:gd name="T58" fmla="*/ 24 w 160"/>
                  <a:gd name="T59" fmla="*/ 40 h 220"/>
                  <a:gd name="T60" fmla="*/ 28 w 160"/>
                  <a:gd name="T61" fmla="*/ 32 h 220"/>
                  <a:gd name="T62" fmla="*/ 34 w 160"/>
                  <a:gd name="T63" fmla="*/ 24 h 220"/>
                  <a:gd name="T64" fmla="*/ 34 w 160"/>
                  <a:gd name="T65" fmla="*/ 24 h 220"/>
                  <a:gd name="T66" fmla="*/ 26 w 160"/>
                  <a:gd name="T67" fmla="*/ 16 h 220"/>
                  <a:gd name="T68" fmla="*/ 16 w 160"/>
                  <a:gd name="T69" fmla="*/ 12 h 220"/>
                  <a:gd name="T70" fmla="*/ 8 w 160"/>
                  <a:gd name="T71" fmla="*/ 6 h 220"/>
                  <a:gd name="T72" fmla="*/ 0 w 160"/>
                  <a:gd name="T73" fmla="*/ 0 h 220"/>
                  <a:gd name="T74" fmla="*/ 0 w 160"/>
                  <a:gd name="T75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220">
                    <a:moveTo>
                      <a:pt x="0" y="0"/>
                    </a:moveTo>
                    <a:lnTo>
                      <a:pt x="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6" y="50"/>
                    </a:lnTo>
                    <a:lnTo>
                      <a:pt x="160" y="96"/>
                    </a:lnTo>
                    <a:lnTo>
                      <a:pt x="160" y="96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16" y="106"/>
                    </a:lnTo>
                    <a:lnTo>
                      <a:pt x="102" y="132"/>
                    </a:lnTo>
                    <a:lnTo>
                      <a:pt x="86" y="160"/>
                    </a:lnTo>
                    <a:lnTo>
                      <a:pt x="70" y="186"/>
                    </a:lnTo>
                    <a:lnTo>
                      <a:pt x="70" y="186"/>
                    </a:lnTo>
                    <a:lnTo>
                      <a:pt x="66" y="202"/>
                    </a:lnTo>
                    <a:lnTo>
                      <a:pt x="66" y="212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42" y="178"/>
                    </a:lnTo>
                    <a:lnTo>
                      <a:pt x="18" y="134"/>
                    </a:lnTo>
                    <a:lnTo>
                      <a:pt x="18" y="134"/>
                    </a:lnTo>
                    <a:lnTo>
                      <a:pt x="6" y="114"/>
                    </a:lnTo>
                    <a:lnTo>
                      <a:pt x="2" y="10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84"/>
                    </a:lnTo>
                    <a:lnTo>
                      <a:pt x="2" y="74"/>
                    </a:lnTo>
                    <a:lnTo>
                      <a:pt x="6" y="66"/>
                    </a:lnTo>
                    <a:lnTo>
                      <a:pt x="12" y="58"/>
                    </a:lnTo>
                    <a:lnTo>
                      <a:pt x="24" y="40"/>
                    </a:lnTo>
                    <a:lnTo>
                      <a:pt x="28" y="32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26" y="16"/>
                    </a:lnTo>
                    <a:lnTo>
                      <a:pt x="16" y="12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55"/>
              <p:cNvSpPr>
                <a:spLocks/>
              </p:cNvSpPr>
              <p:nvPr/>
            </p:nvSpPr>
            <p:spPr bwMode="auto">
              <a:xfrm>
                <a:off x="4514850" y="639763"/>
                <a:ext cx="244475" cy="307975"/>
              </a:xfrm>
              <a:custGeom>
                <a:avLst/>
                <a:gdLst>
                  <a:gd name="T0" fmla="*/ 54 w 154"/>
                  <a:gd name="T1" fmla="*/ 0 h 194"/>
                  <a:gd name="T2" fmla="*/ 54 w 154"/>
                  <a:gd name="T3" fmla="*/ 0 h 194"/>
                  <a:gd name="T4" fmla="*/ 54 w 154"/>
                  <a:gd name="T5" fmla="*/ 8 h 194"/>
                  <a:gd name="T6" fmla="*/ 54 w 154"/>
                  <a:gd name="T7" fmla="*/ 16 h 194"/>
                  <a:gd name="T8" fmla="*/ 54 w 154"/>
                  <a:gd name="T9" fmla="*/ 34 h 194"/>
                  <a:gd name="T10" fmla="*/ 54 w 154"/>
                  <a:gd name="T11" fmla="*/ 34 h 194"/>
                  <a:gd name="T12" fmla="*/ 74 w 154"/>
                  <a:gd name="T13" fmla="*/ 36 h 194"/>
                  <a:gd name="T14" fmla="*/ 94 w 154"/>
                  <a:gd name="T15" fmla="*/ 36 h 194"/>
                  <a:gd name="T16" fmla="*/ 134 w 154"/>
                  <a:gd name="T17" fmla="*/ 36 h 194"/>
                  <a:gd name="T18" fmla="*/ 134 w 154"/>
                  <a:gd name="T19" fmla="*/ 36 h 194"/>
                  <a:gd name="T20" fmla="*/ 146 w 154"/>
                  <a:gd name="T21" fmla="*/ 60 h 194"/>
                  <a:gd name="T22" fmla="*/ 152 w 154"/>
                  <a:gd name="T23" fmla="*/ 74 h 194"/>
                  <a:gd name="T24" fmla="*/ 154 w 154"/>
                  <a:gd name="T25" fmla="*/ 90 h 194"/>
                  <a:gd name="T26" fmla="*/ 154 w 154"/>
                  <a:gd name="T27" fmla="*/ 90 h 194"/>
                  <a:gd name="T28" fmla="*/ 152 w 154"/>
                  <a:gd name="T29" fmla="*/ 106 h 194"/>
                  <a:gd name="T30" fmla="*/ 146 w 154"/>
                  <a:gd name="T31" fmla="*/ 120 h 194"/>
                  <a:gd name="T32" fmla="*/ 136 w 154"/>
                  <a:gd name="T33" fmla="*/ 132 h 194"/>
                  <a:gd name="T34" fmla="*/ 126 w 154"/>
                  <a:gd name="T35" fmla="*/ 140 h 194"/>
                  <a:gd name="T36" fmla="*/ 110 w 154"/>
                  <a:gd name="T37" fmla="*/ 146 h 194"/>
                  <a:gd name="T38" fmla="*/ 94 w 154"/>
                  <a:gd name="T39" fmla="*/ 150 h 194"/>
                  <a:gd name="T40" fmla="*/ 76 w 154"/>
                  <a:gd name="T41" fmla="*/ 152 h 194"/>
                  <a:gd name="T42" fmla="*/ 54 w 154"/>
                  <a:gd name="T43" fmla="*/ 150 h 194"/>
                  <a:gd name="T44" fmla="*/ 54 w 154"/>
                  <a:gd name="T45" fmla="*/ 150 h 194"/>
                  <a:gd name="T46" fmla="*/ 54 w 154"/>
                  <a:gd name="T47" fmla="*/ 172 h 194"/>
                  <a:gd name="T48" fmla="*/ 54 w 154"/>
                  <a:gd name="T49" fmla="*/ 194 h 194"/>
                  <a:gd name="T50" fmla="*/ 54 w 154"/>
                  <a:gd name="T51" fmla="*/ 194 h 194"/>
                  <a:gd name="T52" fmla="*/ 26 w 154"/>
                  <a:gd name="T53" fmla="*/ 146 h 194"/>
                  <a:gd name="T54" fmla="*/ 0 w 154"/>
                  <a:gd name="T55" fmla="*/ 96 h 194"/>
                  <a:gd name="T56" fmla="*/ 0 w 154"/>
                  <a:gd name="T57" fmla="*/ 96 h 194"/>
                  <a:gd name="T58" fmla="*/ 26 w 154"/>
                  <a:gd name="T59" fmla="*/ 48 h 194"/>
                  <a:gd name="T60" fmla="*/ 40 w 154"/>
                  <a:gd name="T61" fmla="*/ 24 h 194"/>
                  <a:gd name="T62" fmla="*/ 54 w 154"/>
                  <a:gd name="T63" fmla="*/ 0 h 194"/>
                  <a:gd name="T64" fmla="*/ 54 w 154"/>
                  <a:gd name="T65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4" h="194">
                    <a:moveTo>
                      <a:pt x="54" y="0"/>
                    </a:moveTo>
                    <a:lnTo>
                      <a:pt x="54" y="0"/>
                    </a:lnTo>
                    <a:lnTo>
                      <a:pt x="54" y="8"/>
                    </a:lnTo>
                    <a:lnTo>
                      <a:pt x="54" y="16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74" y="36"/>
                    </a:lnTo>
                    <a:lnTo>
                      <a:pt x="94" y="36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46" y="60"/>
                    </a:lnTo>
                    <a:lnTo>
                      <a:pt x="152" y="74"/>
                    </a:lnTo>
                    <a:lnTo>
                      <a:pt x="154" y="90"/>
                    </a:lnTo>
                    <a:lnTo>
                      <a:pt x="154" y="90"/>
                    </a:lnTo>
                    <a:lnTo>
                      <a:pt x="152" y="106"/>
                    </a:lnTo>
                    <a:lnTo>
                      <a:pt x="146" y="120"/>
                    </a:lnTo>
                    <a:lnTo>
                      <a:pt x="136" y="132"/>
                    </a:lnTo>
                    <a:lnTo>
                      <a:pt x="126" y="140"/>
                    </a:lnTo>
                    <a:lnTo>
                      <a:pt x="110" y="146"/>
                    </a:lnTo>
                    <a:lnTo>
                      <a:pt x="94" y="150"/>
                    </a:lnTo>
                    <a:lnTo>
                      <a:pt x="76" y="152"/>
                    </a:lnTo>
                    <a:lnTo>
                      <a:pt x="54" y="150"/>
                    </a:lnTo>
                    <a:lnTo>
                      <a:pt x="54" y="150"/>
                    </a:lnTo>
                    <a:lnTo>
                      <a:pt x="54" y="172"/>
                    </a:lnTo>
                    <a:lnTo>
                      <a:pt x="54" y="194"/>
                    </a:lnTo>
                    <a:lnTo>
                      <a:pt x="54" y="194"/>
                    </a:lnTo>
                    <a:lnTo>
                      <a:pt x="26" y="14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6" y="48"/>
                    </a:lnTo>
                    <a:lnTo>
                      <a:pt x="40" y="24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56"/>
              <p:cNvSpPr>
                <a:spLocks/>
              </p:cNvSpPr>
              <p:nvPr/>
            </p:nvSpPr>
            <p:spPr bwMode="auto">
              <a:xfrm>
                <a:off x="4229100" y="700088"/>
                <a:ext cx="244475" cy="180975"/>
              </a:xfrm>
              <a:custGeom>
                <a:avLst/>
                <a:gdLst>
                  <a:gd name="T0" fmla="*/ 154 w 154"/>
                  <a:gd name="T1" fmla="*/ 0 h 114"/>
                  <a:gd name="T2" fmla="*/ 154 w 154"/>
                  <a:gd name="T3" fmla="*/ 0 h 114"/>
                  <a:gd name="T4" fmla="*/ 154 w 154"/>
                  <a:gd name="T5" fmla="*/ 112 h 114"/>
                  <a:gd name="T6" fmla="*/ 154 w 154"/>
                  <a:gd name="T7" fmla="*/ 112 h 114"/>
                  <a:gd name="T8" fmla="*/ 112 w 154"/>
                  <a:gd name="T9" fmla="*/ 114 h 114"/>
                  <a:gd name="T10" fmla="*/ 90 w 154"/>
                  <a:gd name="T11" fmla="*/ 114 h 114"/>
                  <a:gd name="T12" fmla="*/ 70 w 154"/>
                  <a:gd name="T13" fmla="*/ 114 h 114"/>
                  <a:gd name="T14" fmla="*/ 50 w 154"/>
                  <a:gd name="T15" fmla="*/ 112 h 114"/>
                  <a:gd name="T16" fmla="*/ 32 w 154"/>
                  <a:gd name="T17" fmla="*/ 106 h 114"/>
                  <a:gd name="T18" fmla="*/ 24 w 154"/>
                  <a:gd name="T19" fmla="*/ 102 h 114"/>
                  <a:gd name="T20" fmla="*/ 18 w 154"/>
                  <a:gd name="T21" fmla="*/ 98 h 114"/>
                  <a:gd name="T22" fmla="*/ 12 w 154"/>
                  <a:gd name="T23" fmla="*/ 92 h 114"/>
                  <a:gd name="T24" fmla="*/ 6 w 154"/>
                  <a:gd name="T25" fmla="*/ 84 h 114"/>
                  <a:gd name="T26" fmla="*/ 6 w 154"/>
                  <a:gd name="T27" fmla="*/ 84 h 114"/>
                  <a:gd name="T28" fmla="*/ 2 w 154"/>
                  <a:gd name="T29" fmla="*/ 74 h 114"/>
                  <a:gd name="T30" fmla="*/ 0 w 154"/>
                  <a:gd name="T31" fmla="*/ 62 h 114"/>
                  <a:gd name="T32" fmla="*/ 2 w 154"/>
                  <a:gd name="T33" fmla="*/ 52 h 114"/>
                  <a:gd name="T34" fmla="*/ 4 w 154"/>
                  <a:gd name="T35" fmla="*/ 40 h 114"/>
                  <a:gd name="T36" fmla="*/ 8 w 154"/>
                  <a:gd name="T37" fmla="*/ 30 h 114"/>
                  <a:gd name="T38" fmla="*/ 12 w 154"/>
                  <a:gd name="T39" fmla="*/ 20 h 114"/>
                  <a:gd name="T40" fmla="*/ 24 w 154"/>
                  <a:gd name="T41" fmla="*/ 0 h 114"/>
                  <a:gd name="T42" fmla="*/ 24 w 154"/>
                  <a:gd name="T43" fmla="*/ 0 h 114"/>
                  <a:gd name="T44" fmla="*/ 154 w 154"/>
                  <a:gd name="T45" fmla="*/ 0 h 114"/>
                  <a:gd name="T46" fmla="*/ 154 w 154"/>
                  <a:gd name="T4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4" h="114">
                    <a:moveTo>
                      <a:pt x="154" y="0"/>
                    </a:moveTo>
                    <a:lnTo>
                      <a:pt x="154" y="0"/>
                    </a:lnTo>
                    <a:lnTo>
                      <a:pt x="154" y="112"/>
                    </a:lnTo>
                    <a:lnTo>
                      <a:pt x="154" y="112"/>
                    </a:lnTo>
                    <a:lnTo>
                      <a:pt x="112" y="114"/>
                    </a:lnTo>
                    <a:lnTo>
                      <a:pt x="90" y="114"/>
                    </a:lnTo>
                    <a:lnTo>
                      <a:pt x="70" y="114"/>
                    </a:lnTo>
                    <a:lnTo>
                      <a:pt x="50" y="112"/>
                    </a:lnTo>
                    <a:lnTo>
                      <a:pt x="32" y="106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2" y="92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2" y="74"/>
                    </a:lnTo>
                    <a:lnTo>
                      <a:pt x="0" y="62"/>
                    </a:lnTo>
                    <a:lnTo>
                      <a:pt x="2" y="52"/>
                    </a:lnTo>
                    <a:lnTo>
                      <a:pt x="4" y="40"/>
                    </a:lnTo>
                    <a:lnTo>
                      <a:pt x="8" y="30"/>
                    </a:lnTo>
                    <a:lnTo>
                      <a:pt x="12" y="2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38"/>
            <p:cNvGrpSpPr/>
            <p:nvPr/>
          </p:nvGrpSpPr>
          <p:grpSpPr>
            <a:xfrm>
              <a:off x="3987710" y="3843055"/>
              <a:ext cx="618042" cy="619099"/>
              <a:chOff x="7287419" y="3505994"/>
              <a:chExt cx="464344" cy="465138"/>
            </a:xfrm>
            <a:grpFill/>
          </p:grpSpPr>
          <p:sp>
            <p:nvSpPr>
              <p:cNvPr id="66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AutoShape 59"/>
            <p:cNvSpPr>
              <a:spLocks/>
            </p:cNvSpPr>
            <p:nvPr/>
          </p:nvSpPr>
          <p:spPr bwMode="auto">
            <a:xfrm>
              <a:off x="5752307" y="5240006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8" name="Group 46"/>
            <p:cNvGrpSpPr/>
            <p:nvPr/>
          </p:nvGrpSpPr>
          <p:grpSpPr>
            <a:xfrm>
              <a:off x="7358247" y="5062113"/>
              <a:ext cx="383755" cy="383755"/>
              <a:chOff x="4439444" y="2582069"/>
              <a:chExt cx="464344" cy="464344"/>
            </a:xfrm>
            <a:grpFill/>
          </p:grpSpPr>
          <p:sp>
            <p:nvSpPr>
              <p:cNvPr id="63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Group 50"/>
            <p:cNvGrpSpPr/>
            <p:nvPr/>
          </p:nvGrpSpPr>
          <p:grpSpPr>
            <a:xfrm>
              <a:off x="4742011" y="1988414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60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41"/>
          <p:cNvGrpSpPr/>
          <p:nvPr/>
        </p:nvGrpSpPr>
        <p:grpSpPr>
          <a:xfrm>
            <a:off x="1082547" y="1609767"/>
            <a:ext cx="2243376" cy="942260"/>
            <a:chOff x="9748912" y="1598874"/>
            <a:chExt cx="2547626" cy="1189265"/>
          </a:xfrm>
        </p:grpSpPr>
        <p:sp>
          <p:nvSpPr>
            <p:cNvPr id="90" name="TextBox 42"/>
            <p:cNvSpPr txBox="1"/>
            <p:nvPr/>
          </p:nvSpPr>
          <p:spPr>
            <a:xfrm>
              <a:off x="11038274" y="1598874"/>
              <a:ext cx="1258264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41"/>
          <p:cNvGrpSpPr/>
          <p:nvPr/>
        </p:nvGrpSpPr>
        <p:grpSpPr>
          <a:xfrm>
            <a:off x="395536" y="3271082"/>
            <a:ext cx="2243376" cy="942260"/>
            <a:chOff x="9748912" y="1598874"/>
            <a:chExt cx="2547626" cy="1189265"/>
          </a:xfrm>
        </p:grpSpPr>
        <p:sp>
          <p:nvSpPr>
            <p:cNvPr id="93" name="TextBox 42"/>
            <p:cNvSpPr txBox="1"/>
            <p:nvPr/>
          </p:nvSpPr>
          <p:spPr>
            <a:xfrm>
              <a:off x="11038274" y="1598874"/>
              <a:ext cx="1258264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41"/>
          <p:cNvGrpSpPr/>
          <p:nvPr/>
        </p:nvGrpSpPr>
        <p:grpSpPr>
          <a:xfrm>
            <a:off x="1819521" y="4532683"/>
            <a:ext cx="2243376" cy="942260"/>
            <a:chOff x="9748912" y="1598874"/>
            <a:chExt cx="2547626" cy="1189265"/>
          </a:xfrm>
        </p:grpSpPr>
        <p:sp>
          <p:nvSpPr>
            <p:cNvPr id="96" name="TextBox 42"/>
            <p:cNvSpPr txBox="1"/>
            <p:nvPr/>
          </p:nvSpPr>
          <p:spPr>
            <a:xfrm>
              <a:off x="11038274" y="1598874"/>
              <a:ext cx="1258264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41"/>
          <p:cNvGrpSpPr/>
          <p:nvPr/>
        </p:nvGrpSpPr>
        <p:grpSpPr>
          <a:xfrm>
            <a:off x="6551242" y="4245723"/>
            <a:ext cx="2300763" cy="942260"/>
            <a:chOff x="9748912" y="1598874"/>
            <a:chExt cx="2547626" cy="1189265"/>
          </a:xfrm>
        </p:grpSpPr>
        <p:sp>
          <p:nvSpPr>
            <p:cNvPr id="99" name="TextBox 42"/>
            <p:cNvSpPr txBox="1"/>
            <p:nvPr/>
          </p:nvSpPr>
          <p:spPr>
            <a:xfrm>
              <a:off x="9760036" y="1598874"/>
              <a:ext cx="1226880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41"/>
          <p:cNvGrpSpPr/>
          <p:nvPr/>
        </p:nvGrpSpPr>
        <p:grpSpPr>
          <a:xfrm>
            <a:off x="6776081" y="2496970"/>
            <a:ext cx="2300763" cy="942260"/>
            <a:chOff x="9748912" y="1598874"/>
            <a:chExt cx="2547626" cy="1189265"/>
          </a:xfrm>
        </p:grpSpPr>
        <p:sp>
          <p:nvSpPr>
            <p:cNvPr id="102" name="TextBox 42"/>
            <p:cNvSpPr txBox="1"/>
            <p:nvPr/>
          </p:nvSpPr>
          <p:spPr>
            <a:xfrm>
              <a:off x="9760036" y="1598874"/>
              <a:ext cx="1226880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3"/>
          <p:cNvGrpSpPr/>
          <p:nvPr/>
        </p:nvGrpSpPr>
        <p:grpSpPr>
          <a:xfrm>
            <a:off x="6965934" y="3536187"/>
            <a:ext cx="1622661" cy="601470"/>
            <a:chOff x="9790547" y="3147157"/>
            <a:chExt cx="2252830" cy="835054"/>
          </a:xfrm>
          <a:solidFill>
            <a:srgbClr val="7030A0"/>
          </a:solidFill>
        </p:grpSpPr>
        <p:sp>
          <p:nvSpPr>
            <p:cNvPr id="96" name="Rectangle 4"/>
            <p:cNvSpPr/>
            <p:nvPr/>
          </p:nvSpPr>
          <p:spPr>
            <a:xfrm>
              <a:off x="9790547" y="3151915"/>
              <a:ext cx="1958109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97" name="Group 5"/>
            <p:cNvGrpSpPr/>
            <p:nvPr/>
          </p:nvGrpSpPr>
          <p:grpSpPr>
            <a:xfrm>
              <a:off x="11208323" y="3147157"/>
              <a:ext cx="835054" cy="835054"/>
              <a:chOff x="11208323" y="3020292"/>
              <a:chExt cx="835054" cy="835054"/>
            </a:xfrm>
            <a:grpFill/>
          </p:grpSpPr>
          <p:grpSp>
            <p:nvGrpSpPr>
              <p:cNvPr id="98" name="Group 6"/>
              <p:cNvGrpSpPr/>
              <p:nvPr/>
            </p:nvGrpSpPr>
            <p:grpSpPr>
              <a:xfrm>
                <a:off x="11208323" y="3020292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09" name="Rounded Rectangle 17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Rounded Rectangle 18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9" name="Group 7"/>
              <p:cNvGrpSpPr/>
              <p:nvPr/>
            </p:nvGrpSpPr>
            <p:grpSpPr>
              <a:xfrm>
                <a:off x="11354002" y="3207140"/>
                <a:ext cx="464344" cy="465138"/>
                <a:chOff x="9145588" y="4435475"/>
                <a:chExt cx="464344" cy="465138"/>
              </a:xfrm>
              <a:grpFill/>
            </p:grpSpPr>
            <p:sp>
              <p:nvSpPr>
                <p:cNvPr id="100" name="AutoShape 7"/>
                <p:cNvSpPr>
                  <a:spLocks/>
                </p:cNvSpPr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1" name="AutoShape 8"/>
                <p:cNvSpPr>
                  <a:spLocks/>
                </p:cNvSpPr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" name="AutoShape 9"/>
                <p:cNvSpPr>
                  <a:spLocks/>
                </p:cNvSpPr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AutoShape 10"/>
                <p:cNvSpPr>
                  <a:spLocks/>
                </p:cNvSpPr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AutoShape 11"/>
                <p:cNvSpPr>
                  <a:spLocks/>
                </p:cNvSpPr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AutoShape 12"/>
                <p:cNvSpPr>
                  <a:spLocks/>
                </p:cNvSpPr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AutoShape 13"/>
                <p:cNvSpPr>
                  <a:spLocks/>
                </p:cNvSpPr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" name="AutoShape 14"/>
                <p:cNvSpPr>
                  <a:spLocks/>
                </p:cNvSpPr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AutoShape 15"/>
                <p:cNvSpPr>
                  <a:spLocks/>
                </p:cNvSpPr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11" name="Group 20"/>
          <p:cNvGrpSpPr/>
          <p:nvPr/>
        </p:nvGrpSpPr>
        <p:grpSpPr>
          <a:xfrm>
            <a:off x="5555553" y="3003010"/>
            <a:ext cx="1709754" cy="601470"/>
            <a:chOff x="7832437" y="2406919"/>
            <a:chExt cx="2373746" cy="835054"/>
          </a:xfrm>
          <a:solidFill>
            <a:srgbClr val="92D050"/>
          </a:solidFill>
        </p:grpSpPr>
        <p:grpSp>
          <p:nvGrpSpPr>
            <p:cNvPr id="112" name="Group 19"/>
            <p:cNvGrpSpPr/>
            <p:nvPr/>
          </p:nvGrpSpPr>
          <p:grpSpPr>
            <a:xfrm>
              <a:off x="7832437" y="2410700"/>
              <a:ext cx="2373746" cy="831273"/>
              <a:chOff x="7832437" y="2410700"/>
              <a:chExt cx="2373746" cy="831273"/>
            </a:xfrm>
            <a:grpFill/>
          </p:grpSpPr>
          <p:sp>
            <p:nvSpPr>
              <p:cNvPr id="121" name="Rectangle 28"/>
              <p:cNvSpPr/>
              <p:nvPr/>
            </p:nvSpPr>
            <p:spPr>
              <a:xfrm>
                <a:off x="7832437" y="3151915"/>
                <a:ext cx="1958109" cy="900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Rounded Rectangle 30"/>
              <p:cNvSpPr/>
              <p:nvPr/>
            </p:nvSpPr>
            <p:spPr>
              <a:xfrm>
                <a:off x="9374910" y="2410700"/>
                <a:ext cx="831273" cy="83127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3" name="Rounded Rectangle 31"/>
            <p:cNvSpPr/>
            <p:nvPr/>
          </p:nvSpPr>
          <p:spPr>
            <a:xfrm>
              <a:off x="9371129" y="2406919"/>
              <a:ext cx="755703" cy="755703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14" name="Group 21"/>
            <p:cNvGrpSpPr/>
            <p:nvPr/>
          </p:nvGrpSpPr>
          <p:grpSpPr>
            <a:xfrm>
              <a:off x="9516808" y="2552201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115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Group 29"/>
          <p:cNvGrpSpPr/>
          <p:nvPr/>
        </p:nvGrpSpPr>
        <p:grpSpPr>
          <a:xfrm>
            <a:off x="4145173" y="3536717"/>
            <a:ext cx="1709753" cy="601470"/>
            <a:chOff x="5874328" y="3147894"/>
            <a:chExt cx="2373745" cy="835054"/>
          </a:xfrm>
          <a:solidFill>
            <a:srgbClr val="769EBF"/>
          </a:solidFill>
        </p:grpSpPr>
        <p:sp>
          <p:nvSpPr>
            <p:cNvPr id="124" name="Rectangle 33"/>
            <p:cNvSpPr/>
            <p:nvPr/>
          </p:nvSpPr>
          <p:spPr>
            <a:xfrm>
              <a:off x="5874328" y="3151915"/>
              <a:ext cx="1958109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25" name="Group 35"/>
            <p:cNvGrpSpPr/>
            <p:nvPr/>
          </p:nvGrpSpPr>
          <p:grpSpPr>
            <a:xfrm>
              <a:off x="7413019" y="3147894"/>
              <a:ext cx="835054" cy="835054"/>
              <a:chOff x="4595928" y="4332692"/>
              <a:chExt cx="835054" cy="835054"/>
            </a:xfrm>
            <a:grpFill/>
          </p:grpSpPr>
          <p:sp>
            <p:nvSpPr>
              <p:cNvPr id="129" name="Rounded Rectangle 39"/>
              <p:cNvSpPr/>
              <p:nvPr/>
            </p:nvSpPr>
            <p:spPr>
              <a:xfrm>
                <a:off x="4599709" y="4336473"/>
                <a:ext cx="831273" cy="83127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Rounded Rectangle 40"/>
              <p:cNvSpPr/>
              <p:nvPr/>
            </p:nvSpPr>
            <p:spPr>
              <a:xfrm>
                <a:off x="4595928" y="4332692"/>
                <a:ext cx="755703" cy="755703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769EB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6" name="Group 36"/>
            <p:cNvGrpSpPr/>
            <p:nvPr/>
          </p:nvGrpSpPr>
          <p:grpSpPr>
            <a:xfrm>
              <a:off x="7558698" y="3313383"/>
              <a:ext cx="464344" cy="450850"/>
              <a:chOff x="8216107" y="4449763"/>
              <a:chExt cx="464344" cy="450850"/>
            </a:xfrm>
            <a:grpFill/>
          </p:grpSpPr>
          <p:sp>
            <p:nvSpPr>
              <p:cNvPr id="127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1" name="Group 41"/>
          <p:cNvGrpSpPr/>
          <p:nvPr/>
        </p:nvGrpSpPr>
        <p:grpSpPr>
          <a:xfrm>
            <a:off x="2734792" y="3003010"/>
            <a:ext cx="1709754" cy="601470"/>
            <a:chOff x="3916219" y="2226806"/>
            <a:chExt cx="2373746" cy="835054"/>
          </a:xfrm>
          <a:solidFill>
            <a:srgbClr val="FCCB43"/>
          </a:solidFill>
        </p:grpSpPr>
        <p:grpSp>
          <p:nvGrpSpPr>
            <p:cNvPr id="132" name="Group 42"/>
            <p:cNvGrpSpPr/>
            <p:nvPr/>
          </p:nvGrpSpPr>
          <p:grpSpPr>
            <a:xfrm>
              <a:off x="3916219" y="2226806"/>
              <a:ext cx="2373746" cy="835054"/>
              <a:chOff x="3916219" y="2226806"/>
              <a:chExt cx="2373746" cy="835054"/>
            </a:xfrm>
            <a:grpFill/>
          </p:grpSpPr>
          <p:sp>
            <p:nvSpPr>
              <p:cNvPr id="137" name="Rectangle 47"/>
              <p:cNvSpPr/>
              <p:nvPr/>
            </p:nvSpPr>
            <p:spPr>
              <a:xfrm>
                <a:off x="3916219" y="2971802"/>
                <a:ext cx="1958109" cy="900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138" name="Group 48"/>
              <p:cNvGrpSpPr/>
              <p:nvPr/>
            </p:nvGrpSpPr>
            <p:grpSpPr>
              <a:xfrm>
                <a:off x="5454911" y="2226806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39" name="Rounded Rectangle 49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0" name="Rounded Rectangle 50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FCCB4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3" name="Group 43"/>
            <p:cNvGrpSpPr/>
            <p:nvPr/>
          </p:nvGrpSpPr>
          <p:grpSpPr>
            <a:xfrm>
              <a:off x="5600590" y="2390851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134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41" name="Group 51"/>
          <p:cNvGrpSpPr/>
          <p:nvPr/>
        </p:nvGrpSpPr>
        <p:grpSpPr>
          <a:xfrm>
            <a:off x="1324410" y="3537460"/>
            <a:ext cx="1695815" cy="601470"/>
            <a:chOff x="1958109" y="3051150"/>
            <a:chExt cx="2354394" cy="835054"/>
          </a:xfrm>
          <a:solidFill>
            <a:srgbClr val="91E3DE"/>
          </a:solidFill>
        </p:grpSpPr>
        <p:sp>
          <p:nvSpPr>
            <p:cNvPr id="142" name="Rectangle 52"/>
            <p:cNvSpPr/>
            <p:nvPr/>
          </p:nvSpPr>
          <p:spPr>
            <a:xfrm>
              <a:off x="1958109" y="3054140"/>
              <a:ext cx="1958109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43" name="Group 53"/>
            <p:cNvGrpSpPr/>
            <p:nvPr/>
          </p:nvGrpSpPr>
          <p:grpSpPr>
            <a:xfrm>
              <a:off x="3477449" y="3051150"/>
              <a:ext cx="835054" cy="835054"/>
              <a:chOff x="3477911" y="3020292"/>
              <a:chExt cx="835054" cy="835054"/>
            </a:xfrm>
            <a:grpFill/>
          </p:grpSpPr>
          <p:grpSp>
            <p:nvGrpSpPr>
              <p:cNvPr id="144" name="Group 54"/>
              <p:cNvGrpSpPr/>
              <p:nvPr/>
            </p:nvGrpSpPr>
            <p:grpSpPr>
              <a:xfrm>
                <a:off x="3477911" y="3020292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46" name="Rounded Rectangle 56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Rounded Rectangle 57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91E3DE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45" name="AutoShape 59"/>
              <p:cNvSpPr>
                <a:spLocks/>
              </p:cNvSpPr>
              <p:nvPr/>
            </p:nvSpPr>
            <p:spPr bwMode="auto">
              <a:xfrm>
                <a:off x="3596364" y="3165971"/>
                <a:ext cx="465138" cy="464344"/>
              </a:xfrm>
              <a:custGeom>
                <a:avLst/>
                <a:gdLst>
                  <a:gd name="T0" fmla="+- 0 10794 23"/>
                  <a:gd name="T1" fmla="*/ T0 w 21543"/>
                  <a:gd name="T2" fmla="*/ 10800 h 21600"/>
                  <a:gd name="T3" fmla="+- 0 10794 23"/>
                  <a:gd name="T4" fmla="*/ T3 w 21543"/>
                  <a:gd name="T5" fmla="*/ 10800 h 21600"/>
                  <a:gd name="T6" fmla="+- 0 10794 23"/>
                  <a:gd name="T7" fmla="*/ T6 w 21543"/>
                  <a:gd name="T8" fmla="*/ 10800 h 21600"/>
                  <a:gd name="T9" fmla="+- 0 10794 23"/>
                  <a:gd name="T10" fmla="*/ T9 w 2154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43" h="21600">
                    <a:moveTo>
                      <a:pt x="16976" y="19986"/>
                    </a:moveTo>
                    <a:lnTo>
                      <a:pt x="11226" y="17680"/>
                    </a:lnTo>
                    <a:cubicBezTo>
                      <a:pt x="11088" y="17626"/>
                      <a:pt x="10946" y="17608"/>
                      <a:pt x="10806" y="17600"/>
                    </a:cubicBezTo>
                    <a:lnTo>
                      <a:pt x="19660" y="3837"/>
                    </a:lnTo>
                    <a:cubicBezTo>
                      <a:pt x="19660" y="3837"/>
                      <a:pt x="16976" y="19986"/>
                      <a:pt x="16976" y="19986"/>
                    </a:cubicBezTo>
                    <a:close/>
                    <a:moveTo>
                      <a:pt x="6859" y="16244"/>
                    </a:moveTo>
                    <a:cubicBezTo>
                      <a:pt x="6858" y="16242"/>
                      <a:pt x="6855" y="16240"/>
                      <a:pt x="6854" y="16238"/>
                    </a:cubicBezTo>
                    <a:lnTo>
                      <a:pt x="19606" y="2552"/>
                    </a:lnTo>
                    <a:lnTo>
                      <a:pt x="8735" y="19536"/>
                    </a:lnTo>
                    <a:cubicBezTo>
                      <a:pt x="8735" y="19536"/>
                      <a:pt x="6859" y="16244"/>
                      <a:pt x="6859" y="16244"/>
                    </a:cubicBezTo>
                    <a:close/>
                    <a:moveTo>
                      <a:pt x="2111" y="14024"/>
                    </a:moveTo>
                    <a:lnTo>
                      <a:pt x="17712" y="3595"/>
                    </a:lnTo>
                    <a:lnTo>
                      <a:pt x="6369" y="15770"/>
                    </a:lnTo>
                    <a:cubicBezTo>
                      <a:pt x="6309" y="15734"/>
                      <a:pt x="6256" y="15687"/>
                      <a:pt x="6190" y="15660"/>
                    </a:cubicBezTo>
                    <a:cubicBezTo>
                      <a:pt x="6190" y="15660"/>
                      <a:pt x="2111" y="14024"/>
                      <a:pt x="2111" y="14024"/>
                    </a:cubicBezTo>
                    <a:close/>
                    <a:moveTo>
                      <a:pt x="21234" y="108"/>
                    </a:moveTo>
                    <a:cubicBezTo>
                      <a:pt x="21123" y="35"/>
                      <a:pt x="20996" y="0"/>
                      <a:pt x="20868" y="0"/>
                    </a:cubicBezTo>
                    <a:cubicBezTo>
                      <a:pt x="20738" y="0"/>
                      <a:pt x="20608" y="36"/>
                      <a:pt x="20495" y="113"/>
                    </a:cubicBezTo>
                    <a:lnTo>
                      <a:pt x="299" y="13613"/>
                    </a:lnTo>
                    <a:cubicBezTo>
                      <a:pt x="91" y="13751"/>
                      <a:pt x="-23" y="13995"/>
                      <a:pt x="3" y="14244"/>
                    </a:cubicBezTo>
                    <a:cubicBezTo>
                      <a:pt x="28" y="14494"/>
                      <a:pt x="190" y="14708"/>
                      <a:pt x="422" y="14801"/>
                    </a:cubicBezTo>
                    <a:lnTo>
                      <a:pt x="5689" y="16914"/>
                    </a:lnTo>
                    <a:lnTo>
                      <a:pt x="8166" y="21259"/>
                    </a:lnTo>
                    <a:cubicBezTo>
                      <a:pt x="8284" y="21468"/>
                      <a:pt x="8505" y="21597"/>
                      <a:pt x="8743" y="21599"/>
                    </a:cubicBezTo>
                    <a:lnTo>
                      <a:pt x="8751" y="21599"/>
                    </a:lnTo>
                    <a:cubicBezTo>
                      <a:pt x="8987" y="21599"/>
                      <a:pt x="9206" y="21474"/>
                      <a:pt x="9328" y="21271"/>
                    </a:cubicBezTo>
                    <a:lnTo>
                      <a:pt x="10726" y="18934"/>
                    </a:lnTo>
                    <a:lnTo>
                      <a:pt x="17253" y="21551"/>
                    </a:lnTo>
                    <a:cubicBezTo>
                      <a:pt x="17332" y="21584"/>
                      <a:pt x="17418" y="21599"/>
                      <a:pt x="17502" y="21599"/>
                    </a:cubicBezTo>
                    <a:cubicBezTo>
                      <a:pt x="17617" y="21599"/>
                      <a:pt x="17731" y="21571"/>
                      <a:pt x="17832" y="21512"/>
                    </a:cubicBezTo>
                    <a:cubicBezTo>
                      <a:pt x="18010" y="21412"/>
                      <a:pt x="18133" y="21238"/>
                      <a:pt x="18167" y="21035"/>
                    </a:cubicBezTo>
                    <a:lnTo>
                      <a:pt x="21533" y="785"/>
                    </a:lnTo>
                    <a:cubicBezTo>
                      <a:pt x="21576" y="520"/>
                      <a:pt x="21459" y="254"/>
                      <a:pt x="21234" y="10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48" name="Group 58"/>
          <p:cNvGrpSpPr/>
          <p:nvPr/>
        </p:nvGrpSpPr>
        <p:grpSpPr>
          <a:xfrm>
            <a:off x="395536" y="3004297"/>
            <a:ext cx="1203526" cy="601470"/>
            <a:chOff x="668501" y="2226806"/>
            <a:chExt cx="1670922" cy="835054"/>
          </a:xfrm>
          <a:solidFill>
            <a:srgbClr val="FD6753"/>
          </a:solidFill>
        </p:grpSpPr>
        <p:sp>
          <p:nvSpPr>
            <p:cNvPr id="149" name="Rectangle 59"/>
            <p:cNvSpPr/>
            <p:nvPr/>
          </p:nvSpPr>
          <p:spPr>
            <a:xfrm>
              <a:off x="668501" y="2970016"/>
              <a:ext cx="1289608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50" name="Group 60"/>
            <p:cNvGrpSpPr/>
            <p:nvPr/>
          </p:nvGrpSpPr>
          <p:grpSpPr>
            <a:xfrm>
              <a:off x="1504369" y="2226806"/>
              <a:ext cx="835054" cy="835054"/>
              <a:chOff x="1504369" y="2226806"/>
              <a:chExt cx="835054" cy="835054"/>
            </a:xfrm>
            <a:grpFill/>
          </p:grpSpPr>
          <p:grpSp>
            <p:nvGrpSpPr>
              <p:cNvPr id="151" name="Group 61"/>
              <p:cNvGrpSpPr/>
              <p:nvPr/>
            </p:nvGrpSpPr>
            <p:grpSpPr>
              <a:xfrm>
                <a:off x="1504369" y="2226806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56" name="Rounded Rectangle 66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7" name="Rounded Rectangle 67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FD543D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2" name="Group 62"/>
              <p:cNvGrpSpPr/>
              <p:nvPr/>
            </p:nvGrpSpPr>
            <p:grpSpPr>
              <a:xfrm>
                <a:off x="1649651" y="2405536"/>
                <a:ext cx="465138" cy="391319"/>
                <a:chOff x="5368132" y="2625725"/>
                <a:chExt cx="465138" cy="391319"/>
              </a:xfrm>
              <a:grpFill/>
            </p:grpSpPr>
            <p:sp>
              <p:nvSpPr>
                <p:cNvPr id="153" name="AutoShape 120"/>
                <p:cNvSpPr>
                  <a:spLocks/>
                </p:cNvSpPr>
                <p:nvPr/>
              </p:nvSpPr>
              <p:spPr bwMode="auto">
                <a:xfrm>
                  <a:off x="5484813" y="2727325"/>
                  <a:ext cx="231775" cy="2317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AutoShape 121"/>
                <p:cNvSpPr>
                  <a:spLocks/>
                </p:cNvSpPr>
                <p:nvPr/>
              </p:nvSpPr>
              <p:spPr bwMode="auto">
                <a:xfrm>
                  <a:off x="5542757" y="2785269"/>
                  <a:ext cx="65088" cy="650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5" name="AutoShape 122"/>
                <p:cNvSpPr>
                  <a:spLocks/>
                </p:cNvSpPr>
                <p:nvPr/>
              </p:nvSpPr>
              <p:spPr bwMode="auto">
                <a:xfrm>
                  <a:off x="5368132" y="2625725"/>
                  <a:ext cx="465138" cy="39131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58" name="Group 68"/>
          <p:cNvGrpSpPr/>
          <p:nvPr/>
        </p:nvGrpSpPr>
        <p:grpSpPr>
          <a:xfrm>
            <a:off x="615666" y="3676024"/>
            <a:ext cx="1709042" cy="1398882"/>
            <a:chOff x="670441" y="3130834"/>
            <a:chExt cx="2372758" cy="1942146"/>
          </a:xfrm>
        </p:grpSpPr>
        <p:sp>
          <p:nvSpPr>
            <p:cNvPr id="159" name="TextBox 158"/>
            <p:cNvSpPr txBox="1"/>
            <p:nvPr/>
          </p:nvSpPr>
          <p:spPr>
            <a:xfrm>
              <a:off x="1225867" y="3130834"/>
              <a:ext cx="728197" cy="4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2010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0" name="Group 70"/>
            <p:cNvGrpSpPr/>
            <p:nvPr/>
          </p:nvGrpSpPr>
          <p:grpSpPr>
            <a:xfrm>
              <a:off x="670441" y="3929017"/>
              <a:ext cx="2372758" cy="1143963"/>
              <a:chOff x="670441" y="3818177"/>
              <a:chExt cx="2372758" cy="1143963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701276" y="3818177"/>
                <a:ext cx="1431465" cy="4337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70441" y="4167357"/>
                <a:ext cx="2372758" cy="794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3" name="Group 73"/>
          <p:cNvGrpSpPr/>
          <p:nvPr/>
        </p:nvGrpSpPr>
        <p:grpSpPr>
          <a:xfrm>
            <a:off x="3259649" y="3651704"/>
            <a:ext cx="1709042" cy="1421852"/>
            <a:chOff x="4644907" y="3141206"/>
            <a:chExt cx="2372758" cy="1974038"/>
          </a:xfrm>
        </p:grpSpPr>
        <p:sp>
          <p:nvSpPr>
            <p:cNvPr id="164" name="TextBox 163"/>
            <p:cNvSpPr txBox="1"/>
            <p:nvPr/>
          </p:nvSpPr>
          <p:spPr>
            <a:xfrm>
              <a:off x="5465114" y="3141206"/>
              <a:ext cx="728197" cy="4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5" name="Group 75"/>
            <p:cNvGrpSpPr/>
            <p:nvPr/>
          </p:nvGrpSpPr>
          <p:grpSpPr>
            <a:xfrm>
              <a:off x="4644907" y="3971282"/>
              <a:ext cx="2372758" cy="1143962"/>
              <a:chOff x="670441" y="3863499"/>
              <a:chExt cx="2372758" cy="1143962"/>
            </a:xfrm>
          </p:grpSpPr>
          <p:sp>
            <p:nvSpPr>
              <p:cNvPr id="166" name="TextBox 165"/>
              <p:cNvSpPr txBox="1"/>
              <p:nvPr/>
            </p:nvSpPr>
            <p:spPr>
              <a:xfrm>
                <a:off x="718178" y="3863499"/>
                <a:ext cx="1431465" cy="4337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670441" y="4212677"/>
                <a:ext cx="2372758" cy="794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8" name="Group 78"/>
          <p:cNvGrpSpPr/>
          <p:nvPr/>
        </p:nvGrpSpPr>
        <p:grpSpPr>
          <a:xfrm>
            <a:off x="1859718" y="2148171"/>
            <a:ext cx="1711471" cy="1293034"/>
            <a:chOff x="2702606" y="1461369"/>
            <a:chExt cx="2376129" cy="1795192"/>
          </a:xfrm>
        </p:grpSpPr>
        <p:sp>
          <p:nvSpPr>
            <p:cNvPr id="169" name="TextBox 168"/>
            <p:cNvSpPr txBox="1"/>
            <p:nvPr/>
          </p:nvSpPr>
          <p:spPr>
            <a:xfrm>
              <a:off x="3569189" y="2795073"/>
              <a:ext cx="728196" cy="4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2011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0" name="Group 80"/>
            <p:cNvGrpSpPr/>
            <p:nvPr/>
          </p:nvGrpSpPr>
          <p:grpSpPr>
            <a:xfrm>
              <a:off x="2702606" y="1461369"/>
              <a:ext cx="2376129" cy="1143961"/>
              <a:chOff x="667070" y="3432057"/>
              <a:chExt cx="2376129" cy="1143961"/>
            </a:xfrm>
          </p:grpSpPr>
          <p:sp>
            <p:nvSpPr>
              <p:cNvPr id="171" name="TextBox 170"/>
              <p:cNvSpPr txBox="1"/>
              <p:nvPr/>
            </p:nvSpPr>
            <p:spPr>
              <a:xfrm>
                <a:off x="667070" y="3432057"/>
                <a:ext cx="1431465" cy="433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670441" y="3781234"/>
                <a:ext cx="2372758" cy="794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3" name="Group 83"/>
          <p:cNvGrpSpPr/>
          <p:nvPr/>
        </p:nvGrpSpPr>
        <p:grpSpPr>
          <a:xfrm>
            <a:off x="4671092" y="2160996"/>
            <a:ext cx="1709042" cy="1281623"/>
            <a:chOff x="6628152" y="1478474"/>
            <a:chExt cx="2372758" cy="1779350"/>
          </a:xfrm>
        </p:grpSpPr>
        <p:sp>
          <p:nvSpPr>
            <p:cNvPr id="174" name="TextBox 173"/>
            <p:cNvSpPr txBox="1"/>
            <p:nvPr/>
          </p:nvSpPr>
          <p:spPr>
            <a:xfrm>
              <a:off x="7492208" y="2796336"/>
              <a:ext cx="728197" cy="4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5" name="Group 85"/>
            <p:cNvGrpSpPr/>
            <p:nvPr/>
          </p:nvGrpSpPr>
          <p:grpSpPr>
            <a:xfrm>
              <a:off x="6628152" y="1478474"/>
              <a:ext cx="2372758" cy="1143956"/>
              <a:chOff x="670441" y="3432063"/>
              <a:chExt cx="2372758" cy="1143956"/>
            </a:xfrm>
          </p:grpSpPr>
          <p:sp>
            <p:nvSpPr>
              <p:cNvPr id="176" name="TextBox 175"/>
              <p:cNvSpPr txBox="1"/>
              <p:nvPr/>
            </p:nvSpPr>
            <p:spPr>
              <a:xfrm>
                <a:off x="691736" y="3432063"/>
                <a:ext cx="1431465" cy="433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670441" y="3781235"/>
                <a:ext cx="2372758" cy="794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8" name="Group 88"/>
          <p:cNvGrpSpPr/>
          <p:nvPr/>
        </p:nvGrpSpPr>
        <p:grpSpPr>
          <a:xfrm>
            <a:off x="7256589" y="2132856"/>
            <a:ext cx="1669659" cy="1335574"/>
            <a:chOff x="10100461" y="1480283"/>
            <a:chExt cx="2318080" cy="1854253"/>
          </a:xfrm>
        </p:grpSpPr>
        <p:sp>
          <p:nvSpPr>
            <p:cNvPr id="179" name="TextBox 178"/>
            <p:cNvSpPr txBox="1"/>
            <p:nvPr/>
          </p:nvSpPr>
          <p:spPr>
            <a:xfrm>
              <a:off x="11133475" y="2873048"/>
              <a:ext cx="728197" cy="4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0" name="Group 90"/>
            <p:cNvGrpSpPr/>
            <p:nvPr/>
          </p:nvGrpSpPr>
          <p:grpSpPr>
            <a:xfrm>
              <a:off x="10100461" y="1480283"/>
              <a:ext cx="2318080" cy="1366161"/>
              <a:chOff x="1176907" y="3432057"/>
              <a:chExt cx="2318080" cy="1366161"/>
            </a:xfrm>
          </p:grpSpPr>
          <p:sp>
            <p:nvSpPr>
              <p:cNvPr id="181" name="TextBox 180"/>
              <p:cNvSpPr txBox="1"/>
              <p:nvPr/>
            </p:nvSpPr>
            <p:spPr>
              <a:xfrm>
                <a:off x="1189012" y="3432057"/>
                <a:ext cx="1431465" cy="433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176907" y="3781236"/>
                <a:ext cx="2318080" cy="10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3" name="Group 93"/>
          <p:cNvGrpSpPr/>
          <p:nvPr/>
        </p:nvGrpSpPr>
        <p:grpSpPr>
          <a:xfrm>
            <a:off x="6111412" y="3673581"/>
            <a:ext cx="1709042" cy="1399975"/>
            <a:chOff x="8569744" y="3128912"/>
            <a:chExt cx="2372758" cy="1943664"/>
          </a:xfrm>
        </p:grpSpPr>
        <p:grpSp>
          <p:nvGrpSpPr>
            <p:cNvPr id="184" name="Group 94"/>
            <p:cNvGrpSpPr/>
            <p:nvPr/>
          </p:nvGrpSpPr>
          <p:grpSpPr>
            <a:xfrm>
              <a:off x="8569744" y="3935382"/>
              <a:ext cx="2372758" cy="1137194"/>
              <a:chOff x="670441" y="3830910"/>
              <a:chExt cx="2372758" cy="1137194"/>
            </a:xfrm>
          </p:grpSpPr>
          <p:sp>
            <p:nvSpPr>
              <p:cNvPr id="186" name="TextBox 185"/>
              <p:cNvSpPr txBox="1"/>
              <p:nvPr/>
            </p:nvSpPr>
            <p:spPr>
              <a:xfrm>
                <a:off x="721308" y="3830910"/>
                <a:ext cx="1431465" cy="4337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670441" y="4173320"/>
                <a:ext cx="2372758" cy="794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5" name="TextBox 184"/>
            <p:cNvSpPr txBox="1"/>
            <p:nvPr/>
          </p:nvSpPr>
          <p:spPr>
            <a:xfrm>
              <a:off x="9316107" y="3128912"/>
              <a:ext cx="728197" cy="4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"/>
          <p:cNvGrpSpPr/>
          <p:nvPr/>
        </p:nvGrpSpPr>
        <p:grpSpPr>
          <a:xfrm>
            <a:off x="4280930" y="1340769"/>
            <a:ext cx="606117" cy="4197449"/>
            <a:chOff x="4160049" y="1274619"/>
            <a:chExt cx="695459" cy="4816157"/>
          </a:xfrm>
          <a:effectLst>
            <a:outerShdw blurRad="381000" dist="381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39" name="Rectangle 4"/>
            <p:cNvSpPr/>
            <p:nvPr/>
          </p:nvSpPr>
          <p:spPr>
            <a:xfrm>
              <a:off x="4160049" y="1274619"/>
              <a:ext cx="695459" cy="405977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Isosceles Triangle 5"/>
            <p:cNvSpPr/>
            <p:nvPr/>
          </p:nvSpPr>
          <p:spPr>
            <a:xfrm flipV="1">
              <a:off x="4160049" y="5334390"/>
              <a:ext cx="695459" cy="756386"/>
            </a:xfrm>
            <a:prstGeom prst="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1" name="Isosceles Triangle 6"/>
            <p:cNvSpPr/>
            <p:nvPr/>
          </p:nvSpPr>
          <p:spPr>
            <a:xfrm flipV="1">
              <a:off x="4399999" y="5852463"/>
              <a:ext cx="220319" cy="238313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7"/>
          <p:cNvGrpSpPr/>
          <p:nvPr/>
        </p:nvGrpSpPr>
        <p:grpSpPr>
          <a:xfrm>
            <a:off x="3672597" y="3458429"/>
            <a:ext cx="1214448" cy="1166788"/>
            <a:chOff x="5013756" y="3958570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Diamond 8"/>
            <p:cNvSpPr/>
            <p:nvPr/>
          </p:nvSpPr>
          <p:spPr>
            <a:xfrm>
              <a:off x="5013756" y="3958570"/>
              <a:ext cx="1393459" cy="1338773"/>
            </a:xfrm>
            <a:prstGeom prst="diamond">
              <a:avLst/>
            </a:prstGeom>
            <a:solidFill>
              <a:srgbClr val="769EBF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44" name="Group 9"/>
            <p:cNvGrpSpPr/>
            <p:nvPr/>
          </p:nvGrpSpPr>
          <p:grpSpPr>
            <a:xfrm>
              <a:off x="5478313" y="4439043"/>
              <a:ext cx="464344" cy="377825"/>
              <a:chOff x="10074275" y="4479132"/>
              <a:chExt cx="464344" cy="377825"/>
            </a:xfrm>
            <a:grpFill/>
          </p:grpSpPr>
          <p:sp>
            <p:nvSpPr>
              <p:cNvPr id="45" name="AutoShape 5"/>
              <p:cNvSpPr>
                <a:spLocks/>
              </p:cNvSpPr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AutoShape 6"/>
              <p:cNvSpPr>
                <a:spLocks/>
              </p:cNvSpPr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12"/>
          <p:cNvGrpSpPr/>
          <p:nvPr/>
        </p:nvGrpSpPr>
        <p:grpSpPr>
          <a:xfrm>
            <a:off x="4280930" y="1340768"/>
            <a:ext cx="1214448" cy="1166788"/>
            <a:chOff x="5711758" y="1528765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Diamond 13"/>
            <p:cNvSpPr/>
            <p:nvPr/>
          </p:nvSpPr>
          <p:spPr>
            <a:xfrm>
              <a:off x="5711758" y="1528765"/>
              <a:ext cx="1393459" cy="1338773"/>
            </a:xfrm>
            <a:prstGeom prst="diamond">
              <a:avLst/>
            </a:prstGeom>
            <a:solidFill>
              <a:srgbClr val="FD6753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9" name="AutoShape 83"/>
            <p:cNvSpPr>
              <a:spLocks/>
            </p:cNvSpPr>
            <p:nvPr/>
          </p:nvSpPr>
          <p:spPr bwMode="auto">
            <a:xfrm>
              <a:off x="6169646" y="2025969"/>
              <a:ext cx="464344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5"/>
          <p:cNvGrpSpPr/>
          <p:nvPr/>
        </p:nvGrpSpPr>
        <p:grpSpPr>
          <a:xfrm>
            <a:off x="4279823" y="2752542"/>
            <a:ext cx="1214448" cy="1166788"/>
            <a:chOff x="5710487" y="3160643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Diamond 16"/>
            <p:cNvSpPr/>
            <p:nvPr/>
          </p:nvSpPr>
          <p:spPr>
            <a:xfrm>
              <a:off x="5710487" y="3160643"/>
              <a:ext cx="1393459" cy="1338773"/>
            </a:xfrm>
            <a:prstGeom prst="diamond">
              <a:avLst/>
            </a:prstGeom>
            <a:solidFill>
              <a:srgbClr val="FCCB43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2" name="Group 17"/>
            <p:cNvGrpSpPr/>
            <p:nvPr/>
          </p:nvGrpSpPr>
          <p:grpSpPr>
            <a:xfrm>
              <a:off x="6175045" y="3597325"/>
              <a:ext cx="464344" cy="464344"/>
              <a:chOff x="4439444" y="2582069"/>
              <a:chExt cx="464344" cy="464344"/>
            </a:xfrm>
            <a:grpFill/>
          </p:grpSpPr>
          <p:sp>
            <p:nvSpPr>
              <p:cNvPr id="53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Group 21"/>
          <p:cNvGrpSpPr/>
          <p:nvPr/>
        </p:nvGrpSpPr>
        <p:grpSpPr>
          <a:xfrm>
            <a:off x="3672598" y="2046655"/>
            <a:ext cx="1214448" cy="1166788"/>
            <a:chOff x="5013757" y="2344704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Diamond 22"/>
            <p:cNvSpPr/>
            <p:nvPr/>
          </p:nvSpPr>
          <p:spPr>
            <a:xfrm>
              <a:off x="5013757" y="2344704"/>
              <a:ext cx="1393459" cy="1338773"/>
            </a:xfrm>
            <a:prstGeom prst="diamond">
              <a:avLst/>
            </a:prstGeom>
            <a:solidFill>
              <a:srgbClr val="91E3DE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8" name="Group 23"/>
            <p:cNvGrpSpPr/>
            <p:nvPr/>
          </p:nvGrpSpPr>
          <p:grpSpPr>
            <a:xfrm>
              <a:off x="5478313" y="2752368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59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2" name="Group 27"/>
          <p:cNvGrpSpPr/>
          <p:nvPr/>
        </p:nvGrpSpPr>
        <p:grpSpPr>
          <a:xfrm>
            <a:off x="5698834" y="1424092"/>
            <a:ext cx="2922170" cy="1052663"/>
            <a:chOff x="7338662" y="1708663"/>
            <a:chExt cx="4316309" cy="1207826"/>
          </a:xfrm>
        </p:grpSpPr>
        <p:sp>
          <p:nvSpPr>
            <p:cNvPr id="63" name="TextBox 62"/>
            <p:cNvSpPr txBox="1"/>
            <p:nvPr/>
          </p:nvSpPr>
          <p:spPr>
            <a:xfrm>
              <a:off x="7338662" y="1708663"/>
              <a:ext cx="2091223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38662" y="2077995"/>
              <a:ext cx="4316309" cy="8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30"/>
          <p:cNvGrpSpPr/>
          <p:nvPr/>
        </p:nvGrpSpPr>
        <p:grpSpPr>
          <a:xfrm>
            <a:off x="5696619" y="2862762"/>
            <a:ext cx="2922170" cy="1052663"/>
            <a:chOff x="7338662" y="1708663"/>
            <a:chExt cx="4316309" cy="1207826"/>
          </a:xfrm>
        </p:grpSpPr>
        <p:sp>
          <p:nvSpPr>
            <p:cNvPr id="66" name="TextBox 65"/>
            <p:cNvSpPr txBox="1"/>
            <p:nvPr/>
          </p:nvSpPr>
          <p:spPr>
            <a:xfrm>
              <a:off x="7338662" y="1708663"/>
              <a:ext cx="2091223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338662" y="2077995"/>
              <a:ext cx="4316309" cy="8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33"/>
          <p:cNvGrpSpPr/>
          <p:nvPr/>
        </p:nvGrpSpPr>
        <p:grpSpPr>
          <a:xfrm>
            <a:off x="545366" y="2126699"/>
            <a:ext cx="2929591" cy="1052663"/>
            <a:chOff x="7338662" y="1708663"/>
            <a:chExt cx="4316309" cy="1207826"/>
          </a:xfrm>
        </p:grpSpPr>
        <p:sp>
          <p:nvSpPr>
            <p:cNvPr id="69" name="TextBox 68"/>
            <p:cNvSpPr txBox="1"/>
            <p:nvPr/>
          </p:nvSpPr>
          <p:spPr>
            <a:xfrm>
              <a:off x="9565923" y="1708663"/>
              <a:ext cx="2085926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338662" y="2077995"/>
              <a:ext cx="4316309" cy="8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36"/>
          <p:cNvGrpSpPr/>
          <p:nvPr/>
        </p:nvGrpSpPr>
        <p:grpSpPr>
          <a:xfrm>
            <a:off x="539552" y="3558992"/>
            <a:ext cx="2929591" cy="1052663"/>
            <a:chOff x="7338662" y="1708663"/>
            <a:chExt cx="4316309" cy="1207826"/>
          </a:xfrm>
        </p:grpSpPr>
        <p:sp>
          <p:nvSpPr>
            <p:cNvPr id="72" name="TextBox 71"/>
            <p:cNvSpPr txBox="1"/>
            <p:nvPr/>
          </p:nvSpPr>
          <p:spPr>
            <a:xfrm>
              <a:off x="9565923" y="1708663"/>
              <a:ext cx="2085926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338662" y="2077995"/>
              <a:ext cx="4316309" cy="83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76"/>
          <p:cNvCxnSpPr/>
          <p:nvPr/>
        </p:nvCxnSpPr>
        <p:spPr>
          <a:xfrm>
            <a:off x="2625718" y="4425268"/>
            <a:ext cx="148987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74"/>
          <p:cNvCxnSpPr/>
          <p:nvPr/>
        </p:nvCxnSpPr>
        <p:spPr>
          <a:xfrm>
            <a:off x="5177773" y="1628616"/>
            <a:ext cx="192929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8"/>
          <p:cNvGrpSpPr/>
          <p:nvPr/>
        </p:nvGrpSpPr>
        <p:grpSpPr>
          <a:xfrm>
            <a:off x="6213255" y="3577127"/>
            <a:ext cx="1801588" cy="416228"/>
            <a:chOff x="2621551" y="1387540"/>
            <a:chExt cx="1650521" cy="1372547"/>
          </a:xfrm>
        </p:grpSpPr>
        <p:cxnSp>
          <p:nvCxnSpPr>
            <p:cNvPr id="5" name="Straight Connector 69"/>
            <p:cNvCxnSpPr/>
            <p:nvPr/>
          </p:nvCxnSpPr>
          <p:spPr>
            <a:xfrm>
              <a:off x="2621551" y="1387540"/>
              <a:ext cx="165052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70"/>
            <p:cNvCxnSpPr/>
            <p:nvPr/>
          </p:nvCxnSpPr>
          <p:spPr>
            <a:xfrm rot="16200000">
              <a:off x="3582088" y="2073814"/>
              <a:ext cx="137254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7"/>
          <p:cNvGrpSpPr/>
          <p:nvPr/>
        </p:nvGrpSpPr>
        <p:grpSpPr>
          <a:xfrm>
            <a:off x="1437696" y="1816962"/>
            <a:ext cx="1288864" cy="1068333"/>
            <a:chOff x="2433037" y="1387540"/>
            <a:chExt cx="1839035" cy="1372546"/>
          </a:xfrm>
        </p:grpSpPr>
        <p:cxnSp>
          <p:nvCxnSpPr>
            <p:cNvPr id="8" name="Straight Connector 65"/>
            <p:cNvCxnSpPr/>
            <p:nvPr/>
          </p:nvCxnSpPr>
          <p:spPr>
            <a:xfrm>
              <a:off x="2433037" y="1387540"/>
              <a:ext cx="183903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66"/>
            <p:cNvCxnSpPr/>
            <p:nvPr/>
          </p:nvCxnSpPr>
          <p:spPr>
            <a:xfrm rot="16200000">
              <a:off x="3570849" y="2073813"/>
              <a:ext cx="137254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50"/>
          <p:cNvGrpSpPr/>
          <p:nvPr/>
        </p:nvGrpSpPr>
        <p:grpSpPr>
          <a:xfrm>
            <a:off x="1995914" y="1384689"/>
            <a:ext cx="4760866" cy="3548441"/>
            <a:chOff x="3091556" y="1666710"/>
            <a:chExt cx="6008885" cy="4478634"/>
          </a:xfrm>
          <a:solidFill>
            <a:schemeClr val="bg1"/>
          </a:solidFill>
        </p:grpSpPr>
        <p:grpSp>
          <p:nvGrpSpPr>
            <p:cNvPr id="11" name="Group 3"/>
            <p:cNvGrpSpPr/>
            <p:nvPr/>
          </p:nvGrpSpPr>
          <p:grpSpPr>
            <a:xfrm>
              <a:off x="3091556" y="1666710"/>
              <a:ext cx="6008885" cy="4478634"/>
              <a:chOff x="5005784" y="1125225"/>
              <a:chExt cx="7270750" cy="5419147"/>
            </a:xfrm>
            <a:grpFill/>
          </p:grpSpPr>
          <p:sp>
            <p:nvSpPr>
              <p:cNvPr id="34" name="椭圆 26"/>
              <p:cNvSpPr/>
              <p:nvPr/>
            </p:nvSpPr>
            <p:spPr bwMode="auto">
              <a:xfrm>
                <a:off x="5005784" y="3063417"/>
                <a:ext cx="2291773" cy="229177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椭圆 28"/>
              <p:cNvSpPr/>
              <p:nvPr/>
            </p:nvSpPr>
            <p:spPr bwMode="auto">
              <a:xfrm>
                <a:off x="10028057" y="3782122"/>
                <a:ext cx="1831399" cy="1829956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椭圆 30"/>
              <p:cNvSpPr/>
              <p:nvPr/>
            </p:nvSpPr>
            <p:spPr bwMode="auto">
              <a:xfrm>
                <a:off x="7486614" y="1125225"/>
                <a:ext cx="3053773" cy="3052329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椭圆 31"/>
              <p:cNvSpPr/>
              <p:nvPr/>
            </p:nvSpPr>
            <p:spPr bwMode="auto">
              <a:xfrm>
                <a:off x="7703092" y="4379599"/>
                <a:ext cx="2166215" cy="216477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矩形 4"/>
              <p:cNvSpPr/>
              <p:nvPr/>
            </p:nvSpPr>
            <p:spPr bwMode="auto">
              <a:xfrm rot="19694411">
                <a:off x="5035109" y="2052207"/>
                <a:ext cx="5535672" cy="2702353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FD675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矩形 4"/>
              <p:cNvSpPr/>
              <p:nvPr/>
            </p:nvSpPr>
            <p:spPr bwMode="auto">
              <a:xfrm rot="13415964">
                <a:off x="7511547" y="2326114"/>
                <a:ext cx="4764987" cy="2326127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91E3D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矩形 4"/>
              <p:cNvSpPr/>
              <p:nvPr/>
            </p:nvSpPr>
            <p:spPr bwMode="auto">
              <a:xfrm rot="9397107">
                <a:off x="7762262" y="4118384"/>
                <a:ext cx="3867727" cy="1887682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FCCB4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Freeform 21"/>
            <p:cNvSpPr>
              <a:spLocks noEditPoints="1"/>
            </p:cNvSpPr>
            <p:nvPr/>
          </p:nvSpPr>
          <p:spPr bwMode="auto">
            <a:xfrm>
              <a:off x="5978518" y="2554767"/>
              <a:ext cx="837133" cy="745198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3" name="Group 18"/>
            <p:cNvGrpSpPr/>
            <p:nvPr/>
          </p:nvGrpSpPr>
          <p:grpSpPr>
            <a:xfrm>
              <a:off x="7720651" y="4331747"/>
              <a:ext cx="561856" cy="562817"/>
              <a:chOff x="9145588" y="4435475"/>
              <a:chExt cx="464344" cy="465138"/>
            </a:xfrm>
            <a:grpFill/>
          </p:grpSpPr>
          <p:sp>
            <p:nvSpPr>
              <p:cNvPr id="25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28"/>
            <p:cNvGrpSpPr/>
            <p:nvPr/>
          </p:nvGrpSpPr>
          <p:grpSpPr>
            <a:xfrm>
              <a:off x="5911816" y="4960272"/>
              <a:ext cx="619099" cy="580009"/>
              <a:chOff x="5368132" y="3540125"/>
              <a:chExt cx="465138" cy="435769"/>
            </a:xfrm>
            <a:grpFill/>
          </p:grpSpPr>
          <p:sp>
            <p:nvSpPr>
              <p:cNvPr id="23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731154" y="3974129"/>
              <a:ext cx="618042" cy="482812"/>
              <a:chOff x="2581275" y="1710532"/>
              <a:chExt cx="464344" cy="362744"/>
            </a:xfrm>
            <a:grpFill/>
          </p:grpSpPr>
          <p:sp>
            <p:nvSpPr>
              <p:cNvPr id="16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1"/>
          <p:cNvGrpSpPr/>
          <p:nvPr/>
        </p:nvGrpSpPr>
        <p:grpSpPr>
          <a:xfrm>
            <a:off x="323528" y="1906969"/>
            <a:ext cx="2228340" cy="922511"/>
            <a:chOff x="9748912" y="1598874"/>
            <a:chExt cx="2547626" cy="1164341"/>
          </a:xfrm>
        </p:grpSpPr>
        <p:sp>
          <p:nvSpPr>
            <p:cNvPr id="42" name="TextBox 41"/>
            <p:cNvSpPr txBox="1"/>
            <p:nvPr/>
          </p:nvSpPr>
          <p:spPr>
            <a:xfrm>
              <a:off x="11029784" y="1598874"/>
              <a:ext cx="1266754" cy="38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43"/>
            <p:cNvSpPr/>
            <p:nvPr/>
          </p:nvSpPr>
          <p:spPr>
            <a:xfrm>
              <a:off x="9748912" y="1914111"/>
              <a:ext cx="2547626" cy="849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5913741" y="1706585"/>
            <a:ext cx="2278513" cy="936661"/>
            <a:chOff x="8190906" y="1581015"/>
            <a:chExt cx="2855197" cy="1182199"/>
          </a:xfrm>
        </p:grpSpPr>
        <p:sp>
          <p:nvSpPr>
            <p:cNvPr id="45" name="TextBox 44"/>
            <p:cNvSpPr txBox="1"/>
            <p:nvPr/>
          </p:nvSpPr>
          <p:spPr>
            <a:xfrm>
              <a:off x="8190906" y="1581015"/>
              <a:ext cx="1388426" cy="389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46"/>
            <p:cNvSpPr/>
            <p:nvPr/>
          </p:nvSpPr>
          <p:spPr>
            <a:xfrm>
              <a:off x="8190907" y="1914111"/>
              <a:ext cx="2855196" cy="849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6659875" y="3729442"/>
            <a:ext cx="2267592" cy="936660"/>
            <a:chOff x="8190906" y="1581015"/>
            <a:chExt cx="2737255" cy="1182197"/>
          </a:xfrm>
        </p:grpSpPr>
        <p:sp>
          <p:nvSpPr>
            <p:cNvPr id="48" name="TextBox 47"/>
            <p:cNvSpPr txBox="1"/>
            <p:nvPr/>
          </p:nvSpPr>
          <p:spPr>
            <a:xfrm>
              <a:off x="8190906" y="1581015"/>
              <a:ext cx="1337484" cy="389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9"/>
            <p:cNvSpPr/>
            <p:nvPr/>
          </p:nvSpPr>
          <p:spPr>
            <a:xfrm>
              <a:off x="8190906" y="1914110"/>
              <a:ext cx="2737255" cy="8491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59"/>
          <p:cNvGrpSpPr/>
          <p:nvPr/>
        </p:nvGrpSpPr>
        <p:grpSpPr>
          <a:xfrm>
            <a:off x="1546247" y="4482890"/>
            <a:ext cx="2228340" cy="922511"/>
            <a:chOff x="9748912" y="1598874"/>
            <a:chExt cx="2547626" cy="1164341"/>
          </a:xfrm>
        </p:grpSpPr>
        <p:sp>
          <p:nvSpPr>
            <p:cNvPr id="51" name="TextBox 50"/>
            <p:cNvSpPr txBox="1"/>
            <p:nvPr/>
          </p:nvSpPr>
          <p:spPr>
            <a:xfrm>
              <a:off x="11029784" y="1598874"/>
              <a:ext cx="1266754" cy="38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61"/>
            <p:cNvSpPr/>
            <p:nvPr/>
          </p:nvSpPr>
          <p:spPr>
            <a:xfrm>
              <a:off x="9748912" y="1914111"/>
              <a:ext cx="2547626" cy="849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104"/>
          <p:cNvGrpSpPr/>
          <p:nvPr/>
        </p:nvGrpSpPr>
        <p:grpSpPr>
          <a:xfrm>
            <a:off x="4136860" y="1988840"/>
            <a:ext cx="964287" cy="964287"/>
            <a:chOff x="5286041" y="1769387"/>
            <a:chExt cx="1619915" cy="1619915"/>
          </a:xfrm>
        </p:grpSpPr>
        <p:sp>
          <p:nvSpPr>
            <p:cNvPr id="57" name="Oval 65"/>
            <p:cNvSpPr/>
            <p:nvPr/>
          </p:nvSpPr>
          <p:spPr>
            <a:xfrm>
              <a:off x="5286041" y="1769387"/>
              <a:ext cx="1619915" cy="1619915"/>
            </a:xfrm>
            <a:prstGeom prst="ellipse">
              <a:avLst/>
            </a:prstGeom>
            <a:solidFill>
              <a:srgbClr val="FCCB43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8" name="Group 70"/>
            <p:cNvGrpSpPr/>
            <p:nvPr/>
          </p:nvGrpSpPr>
          <p:grpSpPr>
            <a:xfrm>
              <a:off x="5754618" y="2290827"/>
              <a:ext cx="681009" cy="572931"/>
              <a:chOff x="5368132" y="2625725"/>
              <a:chExt cx="465138" cy="391319"/>
            </a:xfrm>
            <a:solidFill>
              <a:srgbClr val="A5A5A5"/>
            </a:solidFill>
          </p:grpSpPr>
          <p:sp>
            <p:nvSpPr>
              <p:cNvPr id="5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2" name="Group 103"/>
          <p:cNvGrpSpPr/>
          <p:nvPr/>
        </p:nvGrpSpPr>
        <p:grpSpPr>
          <a:xfrm>
            <a:off x="2613154" y="2769628"/>
            <a:ext cx="964287" cy="964287"/>
            <a:chOff x="3171077" y="1769386"/>
            <a:chExt cx="1619915" cy="1619915"/>
          </a:xfrm>
        </p:grpSpPr>
        <p:sp>
          <p:nvSpPr>
            <p:cNvPr id="63" name="Oval 67"/>
            <p:cNvSpPr/>
            <p:nvPr/>
          </p:nvSpPr>
          <p:spPr>
            <a:xfrm>
              <a:off x="3171077" y="1769386"/>
              <a:ext cx="1619915" cy="1619915"/>
            </a:xfrm>
            <a:prstGeom prst="ellipse">
              <a:avLst/>
            </a:prstGeom>
            <a:solidFill>
              <a:srgbClr val="91E3DE"/>
            </a:solidFill>
            <a:ln w="444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64" name="Group 74"/>
            <p:cNvGrpSpPr/>
            <p:nvPr/>
          </p:nvGrpSpPr>
          <p:grpSpPr>
            <a:xfrm>
              <a:off x="3672013" y="2245786"/>
              <a:ext cx="618042" cy="618042"/>
              <a:chOff x="4439444" y="1652588"/>
              <a:chExt cx="464344" cy="464344"/>
            </a:xfrm>
            <a:solidFill>
              <a:srgbClr val="ED7D31"/>
            </a:solidFill>
          </p:grpSpPr>
          <p:sp>
            <p:nvSpPr>
              <p:cNvPr id="65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105"/>
          <p:cNvGrpSpPr/>
          <p:nvPr/>
        </p:nvGrpSpPr>
        <p:grpSpPr>
          <a:xfrm>
            <a:off x="5660566" y="2769629"/>
            <a:ext cx="964287" cy="964287"/>
            <a:chOff x="7401005" y="1769387"/>
            <a:chExt cx="1619915" cy="1619915"/>
          </a:xfrm>
        </p:grpSpPr>
        <p:sp>
          <p:nvSpPr>
            <p:cNvPr id="69" name="Oval 66"/>
            <p:cNvSpPr/>
            <p:nvPr/>
          </p:nvSpPr>
          <p:spPr>
            <a:xfrm>
              <a:off x="7401005" y="1769387"/>
              <a:ext cx="1619915" cy="1619915"/>
            </a:xfrm>
            <a:prstGeom prst="ellipse">
              <a:avLst/>
            </a:prstGeom>
            <a:solidFill>
              <a:srgbClr val="769EBF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0" name="Group 78"/>
            <p:cNvGrpSpPr/>
            <p:nvPr/>
          </p:nvGrpSpPr>
          <p:grpSpPr>
            <a:xfrm>
              <a:off x="7930034" y="2313880"/>
              <a:ext cx="561856" cy="562817"/>
              <a:chOff x="9145588" y="4435475"/>
              <a:chExt cx="464344" cy="465138"/>
            </a:xfrm>
            <a:solidFill>
              <a:srgbClr val="FFC000"/>
            </a:solidFill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102"/>
          <p:cNvGrpSpPr/>
          <p:nvPr/>
        </p:nvGrpSpPr>
        <p:grpSpPr>
          <a:xfrm>
            <a:off x="1089448" y="2029774"/>
            <a:ext cx="964287" cy="964287"/>
            <a:chOff x="1056113" y="1769387"/>
            <a:chExt cx="1619915" cy="1619915"/>
          </a:xfrm>
          <a:solidFill>
            <a:srgbClr val="00B0F0"/>
          </a:solidFill>
        </p:grpSpPr>
        <p:sp>
          <p:nvSpPr>
            <p:cNvPr id="81" name="Oval 68"/>
            <p:cNvSpPr/>
            <p:nvPr/>
          </p:nvSpPr>
          <p:spPr>
            <a:xfrm>
              <a:off x="1056113" y="1769387"/>
              <a:ext cx="1619915" cy="1619915"/>
            </a:xfrm>
            <a:prstGeom prst="ellipse">
              <a:avLst/>
            </a:prstGeom>
            <a:solidFill>
              <a:srgbClr val="FD6753"/>
            </a:solidFill>
            <a:ln w="444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2" name="Group 88"/>
            <p:cNvGrpSpPr/>
            <p:nvPr/>
          </p:nvGrpSpPr>
          <p:grpSpPr>
            <a:xfrm>
              <a:off x="1557049" y="2272825"/>
              <a:ext cx="618042" cy="618042"/>
              <a:chOff x="4439443" y="2582069"/>
              <a:chExt cx="464344" cy="464344"/>
            </a:xfrm>
            <a:grpFill/>
          </p:grpSpPr>
          <p:sp>
            <p:nvSpPr>
              <p:cNvPr id="83" name="AutoShape 123"/>
              <p:cNvSpPr>
                <a:spLocks/>
              </p:cNvSpPr>
              <p:nvPr/>
            </p:nvSpPr>
            <p:spPr bwMode="auto">
              <a:xfrm>
                <a:off x="4439443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Group 106"/>
          <p:cNvGrpSpPr/>
          <p:nvPr/>
        </p:nvGrpSpPr>
        <p:grpSpPr>
          <a:xfrm>
            <a:off x="7184272" y="1988840"/>
            <a:ext cx="964287" cy="964287"/>
            <a:chOff x="9515969" y="1769387"/>
            <a:chExt cx="1619915" cy="1619915"/>
          </a:xfrm>
        </p:grpSpPr>
        <p:sp>
          <p:nvSpPr>
            <p:cNvPr id="87" name="Oval 69"/>
            <p:cNvSpPr/>
            <p:nvPr/>
          </p:nvSpPr>
          <p:spPr>
            <a:xfrm>
              <a:off x="9515969" y="1769387"/>
              <a:ext cx="1619915" cy="1619915"/>
            </a:xfrm>
            <a:prstGeom prst="ellipse">
              <a:avLst/>
            </a:prstGeom>
            <a:solidFill>
              <a:srgbClr val="92D050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8" name="Group 92"/>
            <p:cNvGrpSpPr/>
            <p:nvPr/>
          </p:nvGrpSpPr>
          <p:grpSpPr>
            <a:xfrm>
              <a:off x="10044998" y="2300063"/>
              <a:ext cx="561856" cy="562817"/>
              <a:chOff x="7287419" y="3505994"/>
              <a:chExt cx="464344" cy="465138"/>
            </a:xfrm>
            <a:solidFill>
              <a:srgbClr val="4472C4"/>
            </a:solidFill>
          </p:grpSpPr>
          <p:sp>
            <p:nvSpPr>
              <p:cNvPr id="89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5" name="Group 99"/>
          <p:cNvGrpSpPr/>
          <p:nvPr/>
        </p:nvGrpSpPr>
        <p:grpSpPr>
          <a:xfrm>
            <a:off x="5420700" y="3871947"/>
            <a:ext cx="1444018" cy="1351664"/>
            <a:chOff x="5079812" y="2930176"/>
            <a:chExt cx="2004810" cy="1876589"/>
          </a:xfrm>
        </p:grpSpPr>
        <p:sp>
          <p:nvSpPr>
            <p:cNvPr id="96" name="TextBox 95"/>
            <p:cNvSpPr txBox="1"/>
            <p:nvPr/>
          </p:nvSpPr>
          <p:spPr>
            <a:xfrm>
              <a:off x="5333955" y="2930176"/>
              <a:ext cx="1431465" cy="433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101"/>
            <p:cNvSpPr/>
            <p:nvPr/>
          </p:nvSpPr>
          <p:spPr>
            <a:xfrm>
              <a:off x="5079812" y="3289838"/>
              <a:ext cx="2004810" cy="1516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107"/>
          <p:cNvGrpSpPr/>
          <p:nvPr/>
        </p:nvGrpSpPr>
        <p:grpSpPr>
          <a:xfrm>
            <a:off x="6944406" y="3093749"/>
            <a:ext cx="1444018" cy="1351662"/>
            <a:chOff x="5079812" y="2930176"/>
            <a:chExt cx="2004810" cy="1876587"/>
          </a:xfrm>
        </p:grpSpPr>
        <p:sp>
          <p:nvSpPr>
            <p:cNvPr id="99" name="TextBox 98"/>
            <p:cNvSpPr txBox="1"/>
            <p:nvPr/>
          </p:nvSpPr>
          <p:spPr>
            <a:xfrm>
              <a:off x="5366482" y="2930176"/>
              <a:ext cx="1431465" cy="433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Rectangle 109"/>
            <p:cNvSpPr/>
            <p:nvPr/>
          </p:nvSpPr>
          <p:spPr>
            <a:xfrm>
              <a:off x="5079812" y="3289836"/>
              <a:ext cx="2004810" cy="1516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10"/>
          <p:cNvGrpSpPr/>
          <p:nvPr/>
        </p:nvGrpSpPr>
        <p:grpSpPr>
          <a:xfrm>
            <a:off x="3896994" y="3091159"/>
            <a:ext cx="1444018" cy="1351662"/>
            <a:chOff x="5079812" y="2930176"/>
            <a:chExt cx="2004810" cy="1876587"/>
          </a:xfrm>
        </p:grpSpPr>
        <p:sp>
          <p:nvSpPr>
            <p:cNvPr id="102" name="TextBox 101"/>
            <p:cNvSpPr txBox="1"/>
            <p:nvPr/>
          </p:nvSpPr>
          <p:spPr>
            <a:xfrm>
              <a:off x="5333955" y="2930176"/>
              <a:ext cx="1431465" cy="433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12"/>
            <p:cNvSpPr/>
            <p:nvPr/>
          </p:nvSpPr>
          <p:spPr>
            <a:xfrm>
              <a:off x="5079812" y="3289836"/>
              <a:ext cx="2004810" cy="1516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13"/>
          <p:cNvGrpSpPr/>
          <p:nvPr/>
        </p:nvGrpSpPr>
        <p:grpSpPr>
          <a:xfrm>
            <a:off x="2373288" y="3871948"/>
            <a:ext cx="1444018" cy="1351662"/>
            <a:chOff x="5079812" y="2930176"/>
            <a:chExt cx="2004810" cy="1876587"/>
          </a:xfrm>
        </p:grpSpPr>
        <p:sp>
          <p:nvSpPr>
            <p:cNvPr id="105" name="TextBox 104"/>
            <p:cNvSpPr txBox="1"/>
            <p:nvPr/>
          </p:nvSpPr>
          <p:spPr>
            <a:xfrm>
              <a:off x="5333957" y="2930176"/>
              <a:ext cx="1431465" cy="433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Rectangle 115"/>
            <p:cNvSpPr/>
            <p:nvPr/>
          </p:nvSpPr>
          <p:spPr>
            <a:xfrm>
              <a:off x="5079812" y="3289836"/>
              <a:ext cx="2004810" cy="1516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16"/>
          <p:cNvGrpSpPr/>
          <p:nvPr/>
        </p:nvGrpSpPr>
        <p:grpSpPr>
          <a:xfrm>
            <a:off x="849582" y="3091159"/>
            <a:ext cx="1444018" cy="1351662"/>
            <a:chOff x="5079812" y="2930176"/>
            <a:chExt cx="2004810" cy="1876587"/>
          </a:xfrm>
        </p:grpSpPr>
        <p:sp>
          <p:nvSpPr>
            <p:cNvPr id="108" name="TextBox 107"/>
            <p:cNvSpPr txBox="1"/>
            <p:nvPr/>
          </p:nvSpPr>
          <p:spPr>
            <a:xfrm>
              <a:off x="5370479" y="2930176"/>
              <a:ext cx="1431465" cy="433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118"/>
            <p:cNvSpPr/>
            <p:nvPr/>
          </p:nvSpPr>
          <p:spPr>
            <a:xfrm>
              <a:off x="5079812" y="3289836"/>
              <a:ext cx="2004810" cy="1516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/>
        </p:nvSpPr>
        <p:spPr>
          <a:xfrm>
            <a:off x="2572728" y="2132856"/>
            <a:ext cx="871941" cy="874959"/>
          </a:xfrm>
          <a:prstGeom prst="triangl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15" name="等腰三角形 14"/>
          <p:cNvSpPr/>
          <p:nvPr/>
        </p:nvSpPr>
        <p:spPr>
          <a:xfrm flipV="1">
            <a:off x="36044" y="3175038"/>
            <a:ext cx="871941" cy="874959"/>
          </a:xfrm>
          <a:prstGeom prst="triangl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36512" y="2338484"/>
            <a:ext cx="9659777" cy="1501928"/>
          </a:xfrm>
          <a:prstGeom prst="rect">
            <a:avLst/>
          </a:prstGeom>
          <a:solidFill>
            <a:srgbClr val="FCCB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469720" y="2133531"/>
            <a:ext cx="2542748" cy="1911840"/>
          </a:xfrm>
          <a:prstGeom prst="parallelogram">
            <a:avLst>
              <a:gd name="adj" fmla="val 48207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1142031" y="2393483"/>
            <a:ext cx="1396728" cy="1205364"/>
          </a:xfrm>
          <a:prstGeom prst="rect">
            <a:avLst/>
          </a:prstGeom>
          <a:noFill/>
        </p:spPr>
        <p:txBody>
          <a:bodyPr wrap="square" lIns="96429" tIns="48214" rIns="96429" bIns="4821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03</a:t>
            </a:r>
            <a:endParaRPr kumimoji="0" lang="zh-CN" altLang="en-US" sz="7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3529599" y="2171715"/>
            <a:ext cx="3822553" cy="88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工作成功展示</a:t>
            </a:r>
            <a:endParaRPr kumimoji="0" lang="bg-BG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481657" y="3124652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495293" y="3124652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481657" y="3452687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495293" y="3452687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3"/>
          <p:cNvGrpSpPr/>
          <p:nvPr/>
        </p:nvGrpSpPr>
        <p:grpSpPr>
          <a:xfrm flipV="1">
            <a:off x="4793150" y="3929041"/>
            <a:ext cx="1674740" cy="546507"/>
            <a:chOff x="6539361" y="2642039"/>
            <a:chExt cx="1289829" cy="492191"/>
          </a:xfrm>
        </p:grpSpPr>
        <p:cxnSp>
          <p:nvCxnSpPr>
            <p:cNvPr id="75" name="Straight Connector 4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6" name="Straight Connector 5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 w="lg" len="lg"/>
            </a:ln>
            <a:effectLst/>
          </p:spPr>
        </p:cxnSp>
      </p:grpSp>
      <p:cxnSp>
        <p:nvCxnSpPr>
          <p:cNvPr id="77" name="Straight Connector 6"/>
          <p:cNvCxnSpPr/>
          <p:nvPr/>
        </p:nvCxnSpPr>
        <p:spPr>
          <a:xfrm>
            <a:off x="4777441" y="1800700"/>
            <a:ext cx="1690449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tailEnd type="oval" w="lg" len="lg"/>
          </a:ln>
          <a:effectLst/>
        </p:spPr>
      </p:cxnSp>
      <p:grpSp>
        <p:nvGrpSpPr>
          <p:cNvPr id="78" name="Group 7"/>
          <p:cNvGrpSpPr/>
          <p:nvPr/>
        </p:nvGrpSpPr>
        <p:grpSpPr>
          <a:xfrm>
            <a:off x="611560" y="2373113"/>
            <a:ext cx="2800000" cy="1081974"/>
            <a:chOff x="588372" y="1945758"/>
            <a:chExt cx="4422969" cy="1365604"/>
          </a:xfrm>
        </p:grpSpPr>
        <p:sp>
          <p:nvSpPr>
            <p:cNvPr id="79" name="TextBox 78"/>
            <p:cNvSpPr txBox="1"/>
            <p:nvPr/>
          </p:nvSpPr>
          <p:spPr>
            <a:xfrm>
              <a:off x="588372" y="1945758"/>
              <a:ext cx="1628681" cy="366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Rectangle 9"/>
            <p:cNvSpPr/>
            <p:nvPr/>
          </p:nvSpPr>
          <p:spPr>
            <a:xfrm>
              <a:off x="588372" y="2308332"/>
              <a:ext cx="4422969" cy="1003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0"/>
          <p:cNvGrpSpPr/>
          <p:nvPr/>
        </p:nvGrpSpPr>
        <p:grpSpPr>
          <a:xfrm>
            <a:off x="2558549" y="3751066"/>
            <a:ext cx="724483" cy="724483"/>
            <a:chOff x="3433424" y="4365468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11"/>
            <p:cNvSpPr/>
            <p:nvPr/>
          </p:nvSpPr>
          <p:spPr>
            <a:xfrm>
              <a:off x="3433424" y="4365468"/>
              <a:ext cx="914400" cy="914400"/>
            </a:xfrm>
            <a:prstGeom prst="ellipse">
              <a:avLst/>
            </a:prstGeom>
            <a:solidFill>
              <a:srgbClr val="769EBF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AutoShape 28"/>
            <p:cNvSpPr>
              <a:spLocks/>
            </p:cNvSpPr>
            <p:nvPr/>
          </p:nvSpPr>
          <p:spPr bwMode="auto">
            <a:xfrm>
              <a:off x="3658055" y="4576654"/>
              <a:ext cx="46513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3"/>
          <p:cNvGrpSpPr/>
          <p:nvPr/>
        </p:nvGrpSpPr>
        <p:grpSpPr>
          <a:xfrm>
            <a:off x="695619" y="3751066"/>
            <a:ext cx="724483" cy="724483"/>
            <a:chOff x="1082144" y="4365468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5" name="Oval 14"/>
            <p:cNvSpPr/>
            <p:nvPr/>
          </p:nvSpPr>
          <p:spPr>
            <a:xfrm>
              <a:off x="1082144" y="4365468"/>
              <a:ext cx="914400" cy="914400"/>
            </a:xfrm>
            <a:prstGeom prst="ellipse">
              <a:avLst/>
            </a:prstGeom>
            <a:solidFill>
              <a:srgbClr val="FD6753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6" name="Group 15"/>
            <p:cNvGrpSpPr/>
            <p:nvPr/>
          </p:nvGrpSpPr>
          <p:grpSpPr>
            <a:xfrm>
              <a:off x="1306775" y="4604783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8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18"/>
          <p:cNvGrpSpPr/>
          <p:nvPr/>
        </p:nvGrpSpPr>
        <p:grpSpPr>
          <a:xfrm>
            <a:off x="1627084" y="3751066"/>
            <a:ext cx="724483" cy="724483"/>
            <a:chOff x="2257784" y="4365468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0" name="Oval 19"/>
            <p:cNvSpPr/>
            <p:nvPr/>
          </p:nvSpPr>
          <p:spPr>
            <a:xfrm>
              <a:off x="2257784" y="4365468"/>
              <a:ext cx="914400" cy="914400"/>
            </a:xfrm>
            <a:prstGeom prst="ellipse">
              <a:avLst/>
            </a:prstGeom>
            <a:solidFill>
              <a:srgbClr val="91E3DE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91" name="Group 20"/>
            <p:cNvGrpSpPr/>
            <p:nvPr/>
          </p:nvGrpSpPr>
          <p:grpSpPr>
            <a:xfrm>
              <a:off x="2555440" y="4590098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9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4" name="Group 23"/>
          <p:cNvGrpSpPr/>
          <p:nvPr/>
        </p:nvGrpSpPr>
        <p:grpSpPr>
          <a:xfrm>
            <a:off x="6737149" y="1495316"/>
            <a:ext cx="2082474" cy="871793"/>
            <a:chOff x="8011335" y="4011992"/>
            <a:chExt cx="3155429" cy="1100325"/>
          </a:xfrm>
        </p:grpSpPr>
        <p:sp>
          <p:nvSpPr>
            <p:cNvPr id="95" name="TextBox 94"/>
            <p:cNvSpPr txBox="1"/>
            <p:nvPr/>
          </p:nvSpPr>
          <p:spPr>
            <a:xfrm>
              <a:off x="8011335" y="4011992"/>
              <a:ext cx="1562280" cy="366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25"/>
            <p:cNvSpPr/>
            <p:nvPr/>
          </p:nvSpPr>
          <p:spPr>
            <a:xfrm>
              <a:off x="8011335" y="4336536"/>
              <a:ext cx="3155429" cy="775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26"/>
          <p:cNvGrpSpPr/>
          <p:nvPr/>
        </p:nvGrpSpPr>
        <p:grpSpPr>
          <a:xfrm>
            <a:off x="4829066" y="2385586"/>
            <a:ext cx="1021938" cy="389965"/>
            <a:chOff x="6539361" y="2642039"/>
            <a:chExt cx="1289829" cy="492191"/>
          </a:xfrm>
        </p:grpSpPr>
        <p:cxnSp>
          <p:nvCxnSpPr>
            <p:cNvPr id="98" name="Straight Connector 27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28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 w="lg" len="lg"/>
            </a:ln>
            <a:effectLst/>
          </p:spPr>
        </p:cxnSp>
      </p:grpSp>
      <p:grpSp>
        <p:nvGrpSpPr>
          <p:cNvPr id="100" name="Group 29"/>
          <p:cNvGrpSpPr/>
          <p:nvPr/>
        </p:nvGrpSpPr>
        <p:grpSpPr>
          <a:xfrm>
            <a:off x="5706533" y="2884433"/>
            <a:ext cx="2151850" cy="871793"/>
            <a:chOff x="8011335" y="4011992"/>
            <a:chExt cx="3843943" cy="1100325"/>
          </a:xfrm>
        </p:grpSpPr>
        <p:sp>
          <p:nvSpPr>
            <p:cNvPr id="101" name="TextBox 100"/>
            <p:cNvSpPr txBox="1"/>
            <p:nvPr/>
          </p:nvSpPr>
          <p:spPr>
            <a:xfrm>
              <a:off x="8011335" y="4011992"/>
              <a:ext cx="1841811" cy="366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31"/>
            <p:cNvSpPr/>
            <p:nvPr/>
          </p:nvSpPr>
          <p:spPr>
            <a:xfrm>
              <a:off x="8011335" y="4336536"/>
              <a:ext cx="3843943" cy="775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32"/>
          <p:cNvGrpSpPr/>
          <p:nvPr/>
        </p:nvGrpSpPr>
        <p:grpSpPr>
          <a:xfrm>
            <a:off x="6670635" y="3773243"/>
            <a:ext cx="2058822" cy="871793"/>
            <a:chOff x="8011335" y="4011992"/>
            <a:chExt cx="3155429" cy="1100325"/>
          </a:xfrm>
        </p:grpSpPr>
        <p:sp>
          <p:nvSpPr>
            <p:cNvPr id="104" name="TextBox 103"/>
            <p:cNvSpPr txBox="1"/>
            <p:nvPr/>
          </p:nvSpPr>
          <p:spPr>
            <a:xfrm>
              <a:off x="8011335" y="4011992"/>
              <a:ext cx="1580228" cy="366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34"/>
            <p:cNvSpPr/>
            <p:nvPr/>
          </p:nvSpPr>
          <p:spPr>
            <a:xfrm>
              <a:off x="8011335" y="4336536"/>
              <a:ext cx="3155429" cy="775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35"/>
          <p:cNvGrpSpPr/>
          <p:nvPr/>
        </p:nvGrpSpPr>
        <p:grpSpPr>
          <a:xfrm>
            <a:off x="4028696" y="1340768"/>
            <a:ext cx="858023" cy="4208236"/>
            <a:chOff x="5529181" y="1323332"/>
            <a:chExt cx="1082945" cy="5311388"/>
          </a:xfrm>
          <a:effectLst>
            <a:outerShdw blurRad="381000" dist="1270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07" name="Rectangle 36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08" name="Group 37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144" name="Isosceles Triangle 73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9" name="Oval 38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110" name="Straight Connector 39"/>
            <p:cNvCxnSpPr>
              <a:endCxn id="129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1" name="Straight Connector 40"/>
            <p:cNvCxnSpPr>
              <a:endCxn id="133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2" name="Straight Connector 41"/>
            <p:cNvCxnSpPr>
              <a:endCxn id="133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3" name="Straight Connector 42"/>
            <p:cNvCxnSpPr>
              <a:stCxn id="133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4" name="Straight Connector 43"/>
            <p:cNvCxnSpPr>
              <a:stCxn id="136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5" name="Straight Connector 44"/>
            <p:cNvCxnSpPr>
              <a:stCxn id="135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6" name="Straight Connector 45"/>
            <p:cNvCxnSpPr>
              <a:stCxn id="134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7" name="Straight Connector 46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8" name="Straight Connector 47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9" name="Straight Connector 48"/>
            <p:cNvCxnSpPr>
              <a:stCxn id="134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0" name="Straight Connector 49"/>
            <p:cNvCxnSpPr>
              <a:stCxn id="142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1" name="Straight Connector 50"/>
            <p:cNvCxnSpPr>
              <a:stCxn id="142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2" name="Straight Connector 51"/>
            <p:cNvCxnSpPr>
              <a:stCxn id="139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3" name="Straight Connector 52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4" name="Straight Connector 53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5" name="Straight Connector 54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sp>
          <p:nvSpPr>
            <p:cNvPr id="126" name="Oval 55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7" name="Oval 56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8" name="Oval 57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9" name="Oval 58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0" name="Oval 59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1" name="Oval 60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2" name="Oval 61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3" name="Oval 62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4" name="Oval 63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5" name="Oval 64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6" name="Oval 65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7" name="Oval 66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8" name="Oval 67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9" name="Oval 68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0" name="Oval 69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1" name="Oval 70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2" name="Oval 71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3" name="Oval 72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2657571" y="1391568"/>
            <a:ext cx="3955654" cy="4759368"/>
            <a:chOff x="3570344" y="1384734"/>
            <a:chExt cx="4992593" cy="5460903"/>
          </a:xfrm>
        </p:grpSpPr>
        <p:sp>
          <p:nvSpPr>
            <p:cNvPr id="72" name="圆角矩形 2"/>
            <p:cNvSpPr/>
            <p:nvPr/>
          </p:nvSpPr>
          <p:spPr>
            <a:xfrm>
              <a:off x="5054925" y="1906909"/>
              <a:ext cx="873854" cy="3826711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圆角矩形 2"/>
            <p:cNvSpPr/>
            <p:nvPr/>
          </p:nvSpPr>
          <p:spPr>
            <a:xfrm flipV="1">
              <a:off x="6282592" y="4652469"/>
              <a:ext cx="959719" cy="2193168"/>
            </a:xfrm>
            <a:custGeom>
              <a:avLst/>
              <a:gdLst/>
              <a:ahLst/>
              <a:cxnLst/>
              <a:rect l="l" t="t" r="r" b="b"/>
              <a:pathLst>
                <a:path w="1028087" h="2349403">
                  <a:moveTo>
                    <a:pt x="422101" y="2349403"/>
                  </a:moveTo>
                  <a:lnTo>
                    <a:pt x="1005798" y="2349403"/>
                  </a:lnTo>
                  <a:cubicBezTo>
                    <a:pt x="1013289" y="2349403"/>
                    <a:pt x="1020734" y="2349123"/>
                    <a:pt x="1028087" y="2347420"/>
                  </a:cubicBezTo>
                  <a:lnTo>
                    <a:pt x="1028087" y="2219390"/>
                  </a:lnTo>
                  <a:lnTo>
                    <a:pt x="508058" y="2219390"/>
                  </a:lnTo>
                  <a:cubicBezTo>
                    <a:pt x="274938" y="2219390"/>
                    <a:pt x="85957" y="1948382"/>
                    <a:pt x="85957" y="1614078"/>
                  </a:cubicBezTo>
                  <a:lnTo>
                    <a:pt x="85957" y="0"/>
                  </a:lnTo>
                  <a:lnTo>
                    <a:pt x="494" y="0"/>
                  </a:lnTo>
                  <a:lnTo>
                    <a:pt x="0" y="6069"/>
                  </a:lnTo>
                  <a:lnTo>
                    <a:pt x="0" y="1744091"/>
                  </a:lnTo>
                  <a:cubicBezTo>
                    <a:pt x="0" y="2078396"/>
                    <a:pt x="188982" y="2349403"/>
                    <a:pt x="422101" y="2349403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圆角矩形 2"/>
            <p:cNvSpPr/>
            <p:nvPr/>
          </p:nvSpPr>
          <p:spPr>
            <a:xfrm>
              <a:off x="4359593" y="2243006"/>
              <a:ext cx="1170965" cy="2632001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圆角矩形 2"/>
            <p:cNvSpPr/>
            <p:nvPr/>
          </p:nvSpPr>
          <p:spPr>
            <a:xfrm flipH="1" flipV="1">
              <a:off x="4807318" y="4753718"/>
              <a:ext cx="1170965" cy="2091919"/>
            </a:xfrm>
            <a:custGeom>
              <a:avLst/>
              <a:gdLst/>
              <a:ahLst/>
              <a:cxnLst/>
              <a:rect l="l" t="t" r="r" b="b"/>
              <a:pathLst>
                <a:path w="1254380" h="2240941">
                  <a:moveTo>
                    <a:pt x="1227185" y="2240941"/>
                  </a:moveTo>
                  <a:lnTo>
                    <a:pt x="515010" y="2240941"/>
                  </a:lnTo>
                  <a:cubicBezTo>
                    <a:pt x="230578" y="2240941"/>
                    <a:pt x="0" y="1969934"/>
                    <a:pt x="0" y="1635629"/>
                  </a:cubicBezTo>
                  <a:lnTo>
                    <a:pt x="0" y="0"/>
                  </a:lnTo>
                  <a:lnTo>
                    <a:pt x="104877" y="0"/>
                  </a:lnTo>
                  <a:lnTo>
                    <a:pt x="104877" y="1505616"/>
                  </a:lnTo>
                  <a:cubicBezTo>
                    <a:pt x="104877" y="1839920"/>
                    <a:pt x="335455" y="2110928"/>
                    <a:pt x="619887" y="2110928"/>
                  </a:cubicBezTo>
                  <a:lnTo>
                    <a:pt x="1254380" y="2110928"/>
                  </a:lnTo>
                  <a:lnTo>
                    <a:pt x="1254380" y="2238958"/>
                  </a:lnTo>
                  <a:cubicBezTo>
                    <a:pt x="1245409" y="2240661"/>
                    <a:pt x="1236325" y="2240941"/>
                    <a:pt x="1227185" y="2240941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圆角矩形 2"/>
            <p:cNvSpPr/>
            <p:nvPr/>
          </p:nvSpPr>
          <p:spPr>
            <a:xfrm flipH="1">
              <a:off x="6332095" y="1569610"/>
              <a:ext cx="873854" cy="3698274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圆角矩形 2"/>
            <p:cNvSpPr/>
            <p:nvPr/>
          </p:nvSpPr>
          <p:spPr>
            <a:xfrm flipH="1">
              <a:off x="6729898" y="2147965"/>
              <a:ext cx="959719" cy="2632000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矩形 41"/>
            <p:cNvSpPr/>
            <p:nvPr/>
          </p:nvSpPr>
          <p:spPr>
            <a:xfrm>
              <a:off x="6070208" y="3650311"/>
              <a:ext cx="84937" cy="3195326"/>
            </a:xfrm>
            <a:prstGeom prst="rect">
              <a:avLst/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椭圆 42"/>
            <p:cNvSpPr/>
            <p:nvPr/>
          </p:nvSpPr>
          <p:spPr>
            <a:xfrm>
              <a:off x="5178042" y="2897485"/>
              <a:ext cx="1875897" cy="1230699"/>
            </a:xfrm>
            <a:prstGeom prst="ellipse">
              <a:avLst/>
            </a:prstGeom>
            <a:solidFill>
              <a:srgbClr val="5B9BD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椭圆 43"/>
            <p:cNvSpPr/>
            <p:nvPr/>
          </p:nvSpPr>
          <p:spPr>
            <a:xfrm>
              <a:off x="7205948" y="3875449"/>
              <a:ext cx="1338702" cy="878268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椭圆 44"/>
            <p:cNvSpPr/>
            <p:nvPr/>
          </p:nvSpPr>
          <p:spPr>
            <a:xfrm>
              <a:off x="6984440" y="2671085"/>
              <a:ext cx="1578497" cy="1035588"/>
            </a:xfrm>
            <a:prstGeom prst="ellipse">
              <a:avLst/>
            </a:prstGeom>
            <a:solidFill>
              <a:srgbClr val="769EB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椭圆 45"/>
            <p:cNvSpPr/>
            <p:nvPr/>
          </p:nvSpPr>
          <p:spPr>
            <a:xfrm>
              <a:off x="5631110" y="1384734"/>
              <a:ext cx="2036870" cy="1336307"/>
            </a:xfrm>
            <a:prstGeom prst="ellipse">
              <a:avLst/>
            </a:prstGeom>
            <a:solidFill>
              <a:srgbClr val="FCCB4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椭圆 46"/>
            <p:cNvSpPr/>
            <p:nvPr/>
          </p:nvSpPr>
          <p:spPr>
            <a:xfrm>
              <a:off x="3614237" y="4398652"/>
              <a:ext cx="1338702" cy="878268"/>
            </a:xfrm>
            <a:prstGeom prst="ellipse">
              <a:avLst/>
            </a:prstGeom>
            <a:solidFill>
              <a:srgbClr val="FD675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椭圆 47"/>
            <p:cNvSpPr/>
            <p:nvPr/>
          </p:nvSpPr>
          <p:spPr>
            <a:xfrm>
              <a:off x="3570344" y="2834370"/>
              <a:ext cx="1578497" cy="1035588"/>
            </a:xfrm>
            <a:prstGeom prst="ellipse">
              <a:avLst/>
            </a:prstGeom>
            <a:solidFill>
              <a:srgbClr val="91E3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椭圆 48"/>
            <p:cNvSpPr/>
            <p:nvPr/>
          </p:nvSpPr>
          <p:spPr>
            <a:xfrm>
              <a:off x="4054098" y="1778149"/>
              <a:ext cx="1338702" cy="878268"/>
            </a:xfrm>
            <a:prstGeom prst="ellipse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57"/>
          <p:cNvGrpSpPr/>
          <p:nvPr/>
        </p:nvGrpSpPr>
        <p:grpSpPr>
          <a:xfrm>
            <a:off x="323528" y="1705129"/>
            <a:ext cx="2354109" cy="1071928"/>
            <a:chOff x="9748912" y="1598874"/>
            <a:chExt cx="2547626" cy="1229931"/>
          </a:xfrm>
        </p:grpSpPr>
        <p:sp>
          <p:nvSpPr>
            <p:cNvPr id="87" name="TextBox 86"/>
            <p:cNvSpPr txBox="1"/>
            <p:nvPr/>
          </p:nvSpPr>
          <p:spPr>
            <a:xfrm>
              <a:off x="10764384" y="1598874"/>
              <a:ext cx="1532154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59"/>
            <p:cNvSpPr/>
            <p:nvPr/>
          </p:nvSpPr>
          <p:spPr>
            <a:xfrm>
              <a:off x="9748912" y="1990311"/>
              <a:ext cx="2547626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0"/>
          <p:cNvGrpSpPr/>
          <p:nvPr/>
        </p:nvGrpSpPr>
        <p:grpSpPr>
          <a:xfrm>
            <a:off x="6598735" y="1677109"/>
            <a:ext cx="2348532" cy="1087493"/>
            <a:chOff x="8190906" y="1581015"/>
            <a:chExt cx="2855197" cy="1247790"/>
          </a:xfrm>
        </p:grpSpPr>
        <p:sp>
          <p:nvSpPr>
            <p:cNvPr id="90" name="TextBox 89"/>
            <p:cNvSpPr txBox="1"/>
            <p:nvPr/>
          </p:nvSpPr>
          <p:spPr>
            <a:xfrm>
              <a:off x="8190906" y="1581015"/>
              <a:ext cx="1721206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62"/>
            <p:cNvSpPr/>
            <p:nvPr/>
          </p:nvSpPr>
          <p:spPr>
            <a:xfrm>
              <a:off x="8190907" y="1990311"/>
              <a:ext cx="2855196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63"/>
          <p:cNvGrpSpPr/>
          <p:nvPr/>
        </p:nvGrpSpPr>
        <p:grpSpPr>
          <a:xfrm>
            <a:off x="6524884" y="4137800"/>
            <a:ext cx="2299450" cy="1070901"/>
            <a:chOff x="8190906" y="1581015"/>
            <a:chExt cx="2737255" cy="1228753"/>
          </a:xfrm>
        </p:grpSpPr>
        <p:sp>
          <p:nvSpPr>
            <p:cNvPr id="93" name="TextBox 92"/>
            <p:cNvSpPr txBox="1"/>
            <p:nvPr/>
          </p:nvSpPr>
          <p:spPr>
            <a:xfrm>
              <a:off x="8190906" y="1581015"/>
              <a:ext cx="1685329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Rectangle 65"/>
            <p:cNvSpPr/>
            <p:nvPr/>
          </p:nvSpPr>
          <p:spPr>
            <a:xfrm>
              <a:off x="8190906" y="1971273"/>
              <a:ext cx="2737255" cy="838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66"/>
          <p:cNvGrpSpPr/>
          <p:nvPr/>
        </p:nvGrpSpPr>
        <p:grpSpPr>
          <a:xfrm>
            <a:off x="326652" y="4042106"/>
            <a:ext cx="2354109" cy="1071928"/>
            <a:chOff x="9748912" y="1598874"/>
            <a:chExt cx="2547626" cy="1229931"/>
          </a:xfrm>
        </p:grpSpPr>
        <p:sp>
          <p:nvSpPr>
            <p:cNvPr id="96" name="TextBox 95"/>
            <p:cNvSpPr txBox="1"/>
            <p:nvPr/>
          </p:nvSpPr>
          <p:spPr>
            <a:xfrm>
              <a:off x="10764384" y="1598874"/>
              <a:ext cx="1532154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68"/>
            <p:cNvSpPr/>
            <p:nvPr/>
          </p:nvSpPr>
          <p:spPr>
            <a:xfrm>
              <a:off x="9748912" y="1990311"/>
              <a:ext cx="2547626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371881" y="3020871"/>
            <a:ext cx="1387795" cy="1001523"/>
            <a:chOff x="6996186" y="3254198"/>
            <a:chExt cx="1751593" cy="1149149"/>
          </a:xfrm>
        </p:grpSpPr>
        <p:sp>
          <p:nvSpPr>
            <p:cNvPr id="99" name="椭圆 54"/>
            <p:cNvSpPr/>
            <p:nvPr/>
          </p:nvSpPr>
          <p:spPr>
            <a:xfrm>
              <a:off x="6996186" y="3254198"/>
              <a:ext cx="1751593" cy="1149149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0" name="Group 27"/>
            <p:cNvGrpSpPr/>
            <p:nvPr/>
          </p:nvGrpSpPr>
          <p:grpSpPr>
            <a:xfrm>
              <a:off x="7644643" y="3594290"/>
              <a:ext cx="464344" cy="465138"/>
              <a:chOff x="9145588" y="4435475"/>
              <a:chExt cx="464344" cy="465138"/>
            </a:xfrm>
          </p:grpSpPr>
          <p:sp>
            <p:nvSpPr>
              <p:cNvPr id="101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4748171" y="1678466"/>
            <a:ext cx="1469754" cy="1060669"/>
            <a:chOff x="6208976" y="1713921"/>
            <a:chExt cx="1855036" cy="1217013"/>
          </a:xfrm>
        </p:grpSpPr>
        <p:sp>
          <p:nvSpPr>
            <p:cNvPr id="111" name="椭圆 53"/>
            <p:cNvSpPr/>
            <p:nvPr/>
          </p:nvSpPr>
          <p:spPr>
            <a:xfrm>
              <a:off x="6208976" y="1713921"/>
              <a:ext cx="1855036" cy="121701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AutoShape 59"/>
            <p:cNvSpPr>
              <a:spLocks/>
            </p:cNvSpPr>
            <p:nvPr/>
          </p:nvSpPr>
          <p:spPr bwMode="auto">
            <a:xfrm>
              <a:off x="6903925" y="2086555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CCB4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751726" y="3215045"/>
            <a:ext cx="1313749" cy="948087"/>
            <a:chOff x="3689181" y="3476993"/>
            <a:chExt cx="1658137" cy="1087836"/>
          </a:xfrm>
        </p:grpSpPr>
        <p:sp>
          <p:nvSpPr>
            <p:cNvPr id="114" name="椭圆 52"/>
            <p:cNvSpPr/>
            <p:nvPr/>
          </p:nvSpPr>
          <p:spPr>
            <a:xfrm>
              <a:off x="3689181" y="3476993"/>
              <a:ext cx="1658137" cy="108783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15" name="Group 38"/>
            <p:cNvGrpSpPr/>
            <p:nvPr/>
          </p:nvGrpSpPr>
          <p:grpSpPr>
            <a:xfrm>
              <a:off x="4287731" y="3776841"/>
              <a:ext cx="465138" cy="464344"/>
              <a:chOff x="2581275" y="2582069"/>
              <a:chExt cx="465138" cy="464344"/>
            </a:xfrm>
          </p:grpSpPr>
          <p:sp>
            <p:nvSpPr>
              <p:cNvPr id="116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2902753" y="1815103"/>
            <a:ext cx="1469754" cy="1060669"/>
            <a:chOff x="3879799" y="1870698"/>
            <a:chExt cx="1855036" cy="1217013"/>
          </a:xfrm>
        </p:grpSpPr>
        <p:sp>
          <p:nvSpPr>
            <p:cNvPr id="119" name="椭圆 55"/>
            <p:cNvSpPr/>
            <p:nvPr/>
          </p:nvSpPr>
          <p:spPr>
            <a:xfrm>
              <a:off x="3879799" y="1870698"/>
              <a:ext cx="1855036" cy="121701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0" name="Group 41"/>
            <p:cNvGrpSpPr/>
            <p:nvPr/>
          </p:nvGrpSpPr>
          <p:grpSpPr>
            <a:xfrm>
              <a:off x="4571304" y="2261514"/>
              <a:ext cx="464344" cy="464344"/>
              <a:chOff x="4439444" y="1652588"/>
              <a:chExt cx="464344" cy="464344"/>
            </a:xfrm>
          </p:grpSpPr>
          <p:sp>
            <p:nvSpPr>
              <p:cNvPr id="12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3991150" y="3876585"/>
            <a:ext cx="1313749" cy="948087"/>
            <a:chOff x="5253509" y="4236046"/>
            <a:chExt cx="1658137" cy="1087836"/>
          </a:xfrm>
        </p:grpSpPr>
        <p:sp>
          <p:nvSpPr>
            <p:cNvPr id="125" name="椭圆 50"/>
            <p:cNvSpPr/>
            <p:nvPr/>
          </p:nvSpPr>
          <p:spPr>
            <a:xfrm>
              <a:off x="5253509" y="4236046"/>
              <a:ext cx="1658137" cy="108783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6" name="Group 45"/>
            <p:cNvGrpSpPr/>
            <p:nvPr/>
          </p:nvGrpSpPr>
          <p:grpSpPr>
            <a:xfrm>
              <a:off x="5850405" y="4547792"/>
              <a:ext cx="464344" cy="464344"/>
              <a:chOff x="4439444" y="2582069"/>
              <a:chExt cx="464344" cy="464344"/>
            </a:xfrm>
          </p:grpSpPr>
          <p:sp>
            <p:nvSpPr>
              <p:cNvPr id="127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4065475" y="2805155"/>
            <a:ext cx="1222527" cy="882254"/>
            <a:chOff x="5347318" y="3006685"/>
            <a:chExt cx="1543001" cy="1012299"/>
          </a:xfrm>
        </p:grpSpPr>
        <p:sp>
          <p:nvSpPr>
            <p:cNvPr id="131" name="椭圆 51"/>
            <p:cNvSpPr/>
            <p:nvPr/>
          </p:nvSpPr>
          <p:spPr>
            <a:xfrm>
              <a:off x="5347318" y="3006685"/>
              <a:ext cx="1543001" cy="1012299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32" name="Group 49"/>
            <p:cNvGrpSpPr/>
            <p:nvPr/>
          </p:nvGrpSpPr>
          <p:grpSpPr>
            <a:xfrm>
              <a:off x="5886646" y="3331462"/>
              <a:ext cx="464344" cy="362744"/>
              <a:chOff x="2581275" y="1710532"/>
              <a:chExt cx="464344" cy="362744"/>
            </a:xfrm>
          </p:grpSpPr>
          <p:sp>
            <p:nvSpPr>
              <p:cNvPr id="133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组合 267"/>
          <p:cNvGrpSpPr/>
          <p:nvPr/>
        </p:nvGrpSpPr>
        <p:grpSpPr>
          <a:xfrm>
            <a:off x="564621" y="1450829"/>
            <a:ext cx="3529424" cy="4366501"/>
            <a:chOff x="553272" y="203986"/>
            <a:chExt cx="5214813" cy="6451615"/>
          </a:xfrm>
        </p:grpSpPr>
        <p:sp>
          <p:nvSpPr>
            <p:cNvPr id="269" name="Freeform 812"/>
            <p:cNvSpPr>
              <a:spLocks/>
            </p:cNvSpPr>
            <p:nvPr/>
          </p:nvSpPr>
          <p:spPr bwMode="auto">
            <a:xfrm>
              <a:off x="2488439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" name="Freeform 813"/>
            <p:cNvSpPr>
              <a:spLocks/>
            </p:cNvSpPr>
            <p:nvPr/>
          </p:nvSpPr>
          <p:spPr bwMode="auto">
            <a:xfrm>
              <a:off x="2488439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" name="Freeform 814"/>
            <p:cNvSpPr>
              <a:spLocks/>
            </p:cNvSpPr>
            <p:nvPr/>
          </p:nvSpPr>
          <p:spPr bwMode="auto">
            <a:xfrm>
              <a:off x="2737678" y="1370801"/>
              <a:ext cx="255588" cy="255588"/>
            </a:xfrm>
            <a:custGeom>
              <a:avLst/>
              <a:gdLst>
                <a:gd name="T0" fmla="*/ 156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6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6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" name="Freeform 815"/>
            <p:cNvSpPr>
              <a:spLocks/>
            </p:cNvSpPr>
            <p:nvPr/>
          </p:nvSpPr>
          <p:spPr bwMode="auto">
            <a:xfrm>
              <a:off x="2737678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6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" name="Freeform 816"/>
            <p:cNvSpPr>
              <a:spLocks/>
            </p:cNvSpPr>
            <p:nvPr/>
          </p:nvSpPr>
          <p:spPr bwMode="auto">
            <a:xfrm>
              <a:off x="2985328" y="1370801"/>
              <a:ext cx="255588" cy="255588"/>
            </a:xfrm>
            <a:custGeom>
              <a:avLst/>
              <a:gdLst>
                <a:gd name="T0" fmla="*/ 152 w 161"/>
                <a:gd name="T1" fmla="*/ 161 h 161"/>
                <a:gd name="T2" fmla="*/ 0 w 161"/>
                <a:gd name="T3" fmla="*/ 9 h 161"/>
                <a:gd name="T4" fmla="*/ 5 w 161"/>
                <a:gd name="T5" fmla="*/ 0 h 161"/>
                <a:gd name="T6" fmla="*/ 161 w 161"/>
                <a:gd name="T7" fmla="*/ 157 h 161"/>
                <a:gd name="T8" fmla="*/ 152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2" y="161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1" y="157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" name="Freeform 817"/>
            <p:cNvSpPr>
              <a:spLocks/>
            </p:cNvSpPr>
            <p:nvPr/>
          </p:nvSpPr>
          <p:spPr bwMode="auto">
            <a:xfrm>
              <a:off x="2985328" y="1370801"/>
              <a:ext cx="255588" cy="255588"/>
            </a:xfrm>
            <a:custGeom>
              <a:avLst/>
              <a:gdLst>
                <a:gd name="T0" fmla="*/ 5 w 161"/>
                <a:gd name="T1" fmla="*/ 161 h 161"/>
                <a:gd name="T2" fmla="*/ 0 w 161"/>
                <a:gd name="T3" fmla="*/ 157 h 161"/>
                <a:gd name="T4" fmla="*/ 152 w 161"/>
                <a:gd name="T5" fmla="*/ 0 h 161"/>
                <a:gd name="T6" fmla="*/ 161 w 161"/>
                <a:gd name="T7" fmla="*/ 9 h 161"/>
                <a:gd name="T8" fmla="*/ 5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5" y="161"/>
                  </a:moveTo>
                  <a:lnTo>
                    <a:pt x="0" y="157"/>
                  </a:lnTo>
                  <a:lnTo>
                    <a:pt x="152" y="0"/>
                  </a:lnTo>
                  <a:lnTo>
                    <a:pt x="161" y="9"/>
                  </a:lnTo>
                  <a:lnTo>
                    <a:pt x="5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5" name="Freeform 818"/>
            <p:cNvSpPr>
              <a:spLocks/>
            </p:cNvSpPr>
            <p:nvPr/>
          </p:nvSpPr>
          <p:spPr bwMode="auto">
            <a:xfrm>
              <a:off x="3226629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" name="Freeform 819"/>
            <p:cNvSpPr>
              <a:spLocks/>
            </p:cNvSpPr>
            <p:nvPr/>
          </p:nvSpPr>
          <p:spPr bwMode="auto">
            <a:xfrm>
              <a:off x="3226629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7" name="Freeform 820"/>
            <p:cNvSpPr>
              <a:spLocks/>
            </p:cNvSpPr>
            <p:nvPr/>
          </p:nvSpPr>
          <p:spPr bwMode="auto">
            <a:xfrm>
              <a:off x="3475867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8" name="Freeform 821"/>
            <p:cNvSpPr>
              <a:spLocks/>
            </p:cNvSpPr>
            <p:nvPr/>
          </p:nvSpPr>
          <p:spPr bwMode="auto">
            <a:xfrm>
              <a:off x="3475867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9" name="Freeform 822"/>
            <p:cNvSpPr>
              <a:spLocks/>
            </p:cNvSpPr>
            <p:nvPr/>
          </p:nvSpPr>
          <p:spPr bwMode="auto">
            <a:xfrm>
              <a:off x="3725105" y="1370801"/>
              <a:ext cx="255588" cy="255588"/>
            </a:xfrm>
            <a:custGeom>
              <a:avLst/>
              <a:gdLst>
                <a:gd name="T0" fmla="*/ 152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2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2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0" name="Freeform 823"/>
            <p:cNvSpPr>
              <a:spLocks/>
            </p:cNvSpPr>
            <p:nvPr/>
          </p:nvSpPr>
          <p:spPr bwMode="auto">
            <a:xfrm>
              <a:off x="3725105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2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2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1" name="Freeform 824"/>
            <p:cNvSpPr>
              <a:spLocks/>
            </p:cNvSpPr>
            <p:nvPr/>
          </p:nvSpPr>
          <p:spPr bwMode="auto">
            <a:xfrm>
              <a:off x="3966406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2" name="Freeform 825"/>
            <p:cNvSpPr>
              <a:spLocks/>
            </p:cNvSpPr>
            <p:nvPr/>
          </p:nvSpPr>
          <p:spPr bwMode="auto">
            <a:xfrm>
              <a:off x="3966406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3" name="Freeform 826"/>
            <p:cNvSpPr>
              <a:spLocks/>
            </p:cNvSpPr>
            <p:nvPr/>
          </p:nvSpPr>
          <p:spPr bwMode="auto">
            <a:xfrm>
              <a:off x="4215644" y="1370801"/>
              <a:ext cx="255588" cy="255588"/>
            </a:xfrm>
            <a:custGeom>
              <a:avLst/>
              <a:gdLst>
                <a:gd name="T0" fmla="*/ 156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6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6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4" name="Freeform 827"/>
            <p:cNvSpPr>
              <a:spLocks/>
            </p:cNvSpPr>
            <p:nvPr/>
          </p:nvSpPr>
          <p:spPr bwMode="auto">
            <a:xfrm>
              <a:off x="4215644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6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5" name="Freeform 828"/>
            <p:cNvSpPr>
              <a:spLocks/>
            </p:cNvSpPr>
            <p:nvPr/>
          </p:nvSpPr>
          <p:spPr bwMode="auto">
            <a:xfrm>
              <a:off x="4463295" y="1370801"/>
              <a:ext cx="255588" cy="255588"/>
            </a:xfrm>
            <a:custGeom>
              <a:avLst/>
              <a:gdLst>
                <a:gd name="T0" fmla="*/ 153 w 161"/>
                <a:gd name="T1" fmla="*/ 161 h 161"/>
                <a:gd name="T2" fmla="*/ 0 w 161"/>
                <a:gd name="T3" fmla="*/ 9 h 161"/>
                <a:gd name="T4" fmla="*/ 5 w 161"/>
                <a:gd name="T5" fmla="*/ 0 h 161"/>
                <a:gd name="T6" fmla="*/ 161 w 161"/>
                <a:gd name="T7" fmla="*/ 157 h 161"/>
                <a:gd name="T8" fmla="*/ 153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3" y="161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1" y="157"/>
                  </a:lnTo>
                  <a:lnTo>
                    <a:pt x="153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" name="Freeform 829"/>
            <p:cNvSpPr>
              <a:spLocks/>
            </p:cNvSpPr>
            <p:nvPr/>
          </p:nvSpPr>
          <p:spPr bwMode="auto">
            <a:xfrm>
              <a:off x="4463295" y="1370801"/>
              <a:ext cx="255588" cy="255588"/>
            </a:xfrm>
            <a:custGeom>
              <a:avLst/>
              <a:gdLst>
                <a:gd name="T0" fmla="*/ 5 w 161"/>
                <a:gd name="T1" fmla="*/ 161 h 161"/>
                <a:gd name="T2" fmla="*/ 0 w 161"/>
                <a:gd name="T3" fmla="*/ 157 h 161"/>
                <a:gd name="T4" fmla="*/ 153 w 161"/>
                <a:gd name="T5" fmla="*/ 0 h 161"/>
                <a:gd name="T6" fmla="*/ 161 w 161"/>
                <a:gd name="T7" fmla="*/ 9 h 161"/>
                <a:gd name="T8" fmla="*/ 5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5" y="161"/>
                  </a:moveTo>
                  <a:lnTo>
                    <a:pt x="0" y="157"/>
                  </a:lnTo>
                  <a:lnTo>
                    <a:pt x="153" y="0"/>
                  </a:lnTo>
                  <a:lnTo>
                    <a:pt x="161" y="9"/>
                  </a:lnTo>
                  <a:lnTo>
                    <a:pt x="5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7" name="Freeform 830"/>
            <p:cNvSpPr>
              <a:spLocks/>
            </p:cNvSpPr>
            <p:nvPr/>
          </p:nvSpPr>
          <p:spPr bwMode="auto">
            <a:xfrm>
              <a:off x="4706183" y="1370801"/>
              <a:ext cx="261938" cy="255588"/>
            </a:xfrm>
            <a:custGeom>
              <a:avLst/>
              <a:gdLst>
                <a:gd name="T0" fmla="*/ 156 w 165"/>
                <a:gd name="T1" fmla="*/ 161 h 161"/>
                <a:gd name="T2" fmla="*/ 0 w 165"/>
                <a:gd name="T3" fmla="*/ 9 h 161"/>
                <a:gd name="T4" fmla="*/ 8 w 165"/>
                <a:gd name="T5" fmla="*/ 0 h 161"/>
                <a:gd name="T6" fmla="*/ 165 w 165"/>
                <a:gd name="T7" fmla="*/ 157 h 161"/>
                <a:gd name="T8" fmla="*/ 156 w 165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1">
                  <a:moveTo>
                    <a:pt x="156" y="161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65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8" name="Freeform 831"/>
            <p:cNvSpPr>
              <a:spLocks/>
            </p:cNvSpPr>
            <p:nvPr/>
          </p:nvSpPr>
          <p:spPr bwMode="auto">
            <a:xfrm>
              <a:off x="4706183" y="1370801"/>
              <a:ext cx="261938" cy="255588"/>
            </a:xfrm>
            <a:custGeom>
              <a:avLst/>
              <a:gdLst>
                <a:gd name="T0" fmla="*/ 8 w 165"/>
                <a:gd name="T1" fmla="*/ 161 h 161"/>
                <a:gd name="T2" fmla="*/ 0 w 165"/>
                <a:gd name="T3" fmla="*/ 157 h 161"/>
                <a:gd name="T4" fmla="*/ 156 w 165"/>
                <a:gd name="T5" fmla="*/ 0 h 161"/>
                <a:gd name="T6" fmla="*/ 165 w 165"/>
                <a:gd name="T7" fmla="*/ 9 h 161"/>
                <a:gd name="T8" fmla="*/ 8 w 165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1">
                  <a:moveTo>
                    <a:pt x="8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5" y="9"/>
                  </a:lnTo>
                  <a:lnTo>
                    <a:pt x="8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9" name="Freeform 832"/>
            <p:cNvSpPr>
              <a:spLocks/>
            </p:cNvSpPr>
            <p:nvPr/>
          </p:nvSpPr>
          <p:spPr bwMode="auto">
            <a:xfrm>
              <a:off x="4953834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0" name="Freeform 833"/>
            <p:cNvSpPr>
              <a:spLocks/>
            </p:cNvSpPr>
            <p:nvPr/>
          </p:nvSpPr>
          <p:spPr bwMode="auto">
            <a:xfrm>
              <a:off x="4953834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1" name="Freeform 834"/>
            <p:cNvSpPr>
              <a:spLocks noEditPoints="1"/>
            </p:cNvSpPr>
            <p:nvPr/>
          </p:nvSpPr>
          <p:spPr bwMode="auto">
            <a:xfrm>
              <a:off x="2212214" y="1364451"/>
              <a:ext cx="3273434" cy="276226"/>
            </a:xfrm>
            <a:custGeom>
              <a:avLst/>
              <a:gdLst>
                <a:gd name="T0" fmla="*/ 2062 w 2062"/>
                <a:gd name="T1" fmla="*/ 174 h 174"/>
                <a:gd name="T2" fmla="*/ 0 w 2062"/>
                <a:gd name="T3" fmla="*/ 174 h 174"/>
                <a:gd name="T4" fmla="*/ 174 w 2062"/>
                <a:gd name="T5" fmla="*/ 0 h 174"/>
                <a:gd name="T6" fmla="*/ 1888 w 2062"/>
                <a:gd name="T7" fmla="*/ 0 h 174"/>
                <a:gd name="T8" fmla="*/ 2062 w 2062"/>
                <a:gd name="T9" fmla="*/ 174 h 174"/>
                <a:gd name="T10" fmla="*/ 43 w 2062"/>
                <a:gd name="T11" fmla="*/ 156 h 174"/>
                <a:gd name="T12" fmla="*/ 2019 w 2062"/>
                <a:gd name="T13" fmla="*/ 156 h 174"/>
                <a:gd name="T14" fmla="*/ 1884 w 2062"/>
                <a:gd name="T15" fmla="*/ 17 h 174"/>
                <a:gd name="T16" fmla="*/ 183 w 2062"/>
                <a:gd name="T17" fmla="*/ 17 h 174"/>
                <a:gd name="T18" fmla="*/ 43 w 2062"/>
                <a:gd name="T19" fmla="*/ 1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2" h="174">
                  <a:moveTo>
                    <a:pt x="2062" y="174"/>
                  </a:moveTo>
                  <a:lnTo>
                    <a:pt x="0" y="174"/>
                  </a:lnTo>
                  <a:lnTo>
                    <a:pt x="174" y="0"/>
                  </a:lnTo>
                  <a:lnTo>
                    <a:pt x="1888" y="0"/>
                  </a:lnTo>
                  <a:lnTo>
                    <a:pt x="2062" y="174"/>
                  </a:lnTo>
                  <a:close/>
                  <a:moveTo>
                    <a:pt x="43" y="156"/>
                  </a:moveTo>
                  <a:lnTo>
                    <a:pt x="2019" y="156"/>
                  </a:lnTo>
                  <a:lnTo>
                    <a:pt x="1884" y="17"/>
                  </a:lnTo>
                  <a:lnTo>
                    <a:pt x="183" y="17"/>
                  </a:lnTo>
                  <a:lnTo>
                    <a:pt x="43" y="15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2" name="Rectangle 835"/>
            <p:cNvSpPr>
              <a:spLocks noChangeArrowheads="1"/>
            </p:cNvSpPr>
            <p:nvPr/>
          </p:nvSpPr>
          <p:spPr bwMode="auto">
            <a:xfrm>
              <a:off x="2729740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3" name="Rectangle 836"/>
            <p:cNvSpPr>
              <a:spLocks noChangeArrowheads="1"/>
            </p:cNvSpPr>
            <p:nvPr/>
          </p:nvSpPr>
          <p:spPr bwMode="auto">
            <a:xfrm>
              <a:off x="2480502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4" name="Rectangle 837"/>
            <p:cNvSpPr>
              <a:spLocks noChangeArrowheads="1"/>
            </p:cNvSpPr>
            <p:nvPr/>
          </p:nvSpPr>
          <p:spPr bwMode="auto">
            <a:xfrm>
              <a:off x="2971041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5" name="Rectangle 838"/>
            <p:cNvSpPr>
              <a:spLocks noChangeArrowheads="1"/>
            </p:cNvSpPr>
            <p:nvPr/>
          </p:nvSpPr>
          <p:spPr bwMode="auto">
            <a:xfrm>
              <a:off x="3220279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6" name="Rectangle 839"/>
            <p:cNvSpPr>
              <a:spLocks noChangeArrowheads="1"/>
            </p:cNvSpPr>
            <p:nvPr/>
          </p:nvSpPr>
          <p:spPr bwMode="auto">
            <a:xfrm>
              <a:off x="3469517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7" name="Rectangle 840"/>
            <p:cNvSpPr>
              <a:spLocks noChangeArrowheads="1"/>
            </p:cNvSpPr>
            <p:nvPr/>
          </p:nvSpPr>
          <p:spPr bwMode="auto">
            <a:xfrm>
              <a:off x="3710818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8" name="Rectangle 841"/>
            <p:cNvSpPr>
              <a:spLocks noChangeArrowheads="1"/>
            </p:cNvSpPr>
            <p:nvPr/>
          </p:nvSpPr>
          <p:spPr bwMode="auto">
            <a:xfrm>
              <a:off x="3960056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9" name="Rectangle 842"/>
            <p:cNvSpPr>
              <a:spLocks noChangeArrowheads="1"/>
            </p:cNvSpPr>
            <p:nvPr/>
          </p:nvSpPr>
          <p:spPr bwMode="auto">
            <a:xfrm>
              <a:off x="4207707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0" name="Rectangle 843"/>
            <p:cNvSpPr>
              <a:spLocks noChangeArrowheads="1"/>
            </p:cNvSpPr>
            <p:nvPr/>
          </p:nvSpPr>
          <p:spPr bwMode="auto">
            <a:xfrm>
              <a:off x="4450595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1" name="Rectangle 844"/>
            <p:cNvSpPr>
              <a:spLocks noChangeArrowheads="1"/>
            </p:cNvSpPr>
            <p:nvPr/>
          </p:nvSpPr>
          <p:spPr bwMode="auto">
            <a:xfrm>
              <a:off x="4698245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2" name="Rectangle 845"/>
            <p:cNvSpPr>
              <a:spLocks noChangeArrowheads="1"/>
            </p:cNvSpPr>
            <p:nvPr/>
          </p:nvSpPr>
          <p:spPr bwMode="auto">
            <a:xfrm>
              <a:off x="4947484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3" name="Rectangle 846"/>
            <p:cNvSpPr>
              <a:spLocks noChangeArrowheads="1"/>
            </p:cNvSpPr>
            <p:nvPr/>
          </p:nvSpPr>
          <p:spPr bwMode="auto">
            <a:xfrm>
              <a:off x="5196722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4" name="Freeform 847"/>
            <p:cNvSpPr>
              <a:spLocks/>
            </p:cNvSpPr>
            <p:nvPr/>
          </p:nvSpPr>
          <p:spPr bwMode="auto">
            <a:xfrm>
              <a:off x="5203072" y="1377151"/>
              <a:ext cx="123825" cy="249238"/>
            </a:xfrm>
            <a:custGeom>
              <a:avLst/>
              <a:gdLst>
                <a:gd name="T0" fmla="*/ 70 w 78"/>
                <a:gd name="T1" fmla="*/ 157 h 157"/>
                <a:gd name="T2" fmla="*/ 0 w 78"/>
                <a:gd name="T3" fmla="*/ 0 h 157"/>
                <a:gd name="T4" fmla="*/ 4 w 78"/>
                <a:gd name="T5" fmla="*/ 0 h 157"/>
                <a:gd name="T6" fmla="*/ 78 w 78"/>
                <a:gd name="T7" fmla="*/ 153 h 157"/>
                <a:gd name="T8" fmla="*/ 70 w 78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57">
                  <a:moveTo>
                    <a:pt x="70" y="157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78" y="153"/>
                  </a:lnTo>
                  <a:lnTo>
                    <a:pt x="70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5" name="Freeform 848"/>
            <p:cNvSpPr>
              <a:spLocks/>
            </p:cNvSpPr>
            <p:nvPr/>
          </p:nvSpPr>
          <p:spPr bwMode="auto">
            <a:xfrm>
              <a:off x="2370964" y="1377151"/>
              <a:ext cx="131763" cy="249238"/>
            </a:xfrm>
            <a:custGeom>
              <a:avLst/>
              <a:gdLst>
                <a:gd name="T0" fmla="*/ 9 w 83"/>
                <a:gd name="T1" fmla="*/ 157 h 157"/>
                <a:gd name="T2" fmla="*/ 0 w 83"/>
                <a:gd name="T3" fmla="*/ 153 h 157"/>
                <a:gd name="T4" fmla="*/ 74 w 83"/>
                <a:gd name="T5" fmla="*/ 0 h 157"/>
                <a:gd name="T6" fmla="*/ 83 w 83"/>
                <a:gd name="T7" fmla="*/ 0 h 157"/>
                <a:gd name="T8" fmla="*/ 9 w 83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7">
                  <a:moveTo>
                    <a:pt x="9" y="157"/>
                  </a:moveTo>
                  <a:lnTo>
                    <a:pt x="0" y="153"/>
                  </a:lnTo>
                  <a:lnTo>
                    <a:pt x="74" y="0"/>
                  </a:lnTo>
                  <a:lnTo>
                    <a:pt x="83" y="0"/>
                  </a:lnTo>
                  <a:lnTo>
                    <a:pt x="9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6" name="Rectangle 849"/>
            <p:cNvSpPr>
              <a:spLocks noChangeArrowheads="1"/>
            </p:cNvSpPr>
            <p:nvPr/>
          </p:nvSpPr>
          <p:spPr bwMode="auto">
            <a:xfrm>
              <a:off x="2212214" y="1647026"/>
              <a:ext cx="3273434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" name="Oval 850"/>
            <p:cNvSpPr>
              <a:spLocks noChangeArrowheads="1"/>
            </p:cNvSpPr>
            <p:nvPr/>
          </p:nvSpPr>
          <p:spPr bwMode="auto">
            <a:xfrm>
              <a:off x="4698245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8" name="Rectangle 851"/>
            <p:cNvSpPr>
              <a:spLocks noChangeArrowheads="1"/>
            </p:cNvSpPr>
            <p:nvPr/>
          </p:nvSpPr>
          <p:spPr bwMode="auto">
            <a:xfrm>
              <a:off x="4698245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9" name="Oval 852"/>
            <p:cNvSpPr>
              <a:spLocks noChangeArrowheads="1"/>
            </p:cNvSpPr>
            <p:nvPr/>
          </p:nvSpPr>
          <p:spPr bwMode="auto">
            <a:xfrm>
              <a:off x="4201357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0" name="Rectangle 853"/>
            <p:cNvSpPr>
              <a:spLocks noChangeArrowheads="1"/>
            </p:cNvSpPr>
            <p:nvPr/>
          </p:nvSpPr>
          <p:spPr bwMode="auto">
            <a:xfrm>
              <a:off x="4201357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1" name="Oval 854"/>
            <p:cNvSpPr>
              <a:spLocks noChangeArrowheads="1"/>
            </p:cNvSpPr>
            <p:nvPr/>
          </p:nvSpPr>
          <p:spPr bwMode="auto">
            <a:xfrm>
              <a:off x="3710818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2" name="Rectangle 855"/>
            <p:cNvSpPr>
              <a:spLocks noChangeArrowheads="1"/>
            </p:cNvSpPr>
            <p:nvPr/>
          </p:nvSpPr>
          <p:spPr bwMode="auto">
            <a:xfrm>
              <a:off x="3710818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3" name="Oval 856"/>
            <p:cNvSpPr>
              <a:spLocks noChangeArrowheads="1"/>
            </p:cNvSpPr>
            <p:nvPr/>
          </p:nvSpPr>
          <p:spPr bwMode="auto">
            <a:xfrm>
              <a:off x="3220279" y="1329526"/>
              <a:ext cx="2857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4" name="Rectangle 857"/>
            <p:cNvSpPr>
              <a:spLocks noChangeArrowheads="1"/>
            </p:cNvSpPr>
            <p:nvPr/>
          </p:nvSpPr>
          <p:spPr bwMode="auto">
            <a:xfrm>
              <a:off x="3220279" y="1343813"/>
              <a:ext cx="2857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5" name="Oval 858"/>
            <p:cNvSpPr>
              <a:spLocks noChangeArrowheads="1"/>
            </p:cNvSpPr>
            <p:nvPr/>
          </p:nvSpPr>
          <p:spPr bwMode="auto">
            <a:xfrm>
              <a:off x="2723390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6" name="Rectangle 859"/>
            <p:cNvSpPr>
              <a:spLocks noChangeArrowheads="1"/>
            </p:cNvSpPr>
            <p:nvPr/>
          </p:nvSpPr>
          <p:spPr bwMode="auto">
            <a:xfrm>
              <a:off x="2723390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" name="Oval 860"/>
            <p:cNvSpPr>
              <a:spLocks noChangeArrowheads="1"/>
            </p:cNvSpPr>
            <p:nvPr/>
          </p:nvSpPr>
          <p:spPr bwMode="auto">
            <a:xfrm>
              <a:off x="2474152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8" name="Rectangle 861"/>
            <p:cNvSpPr>
              <a:spLocks noChangeArrowheads="1"/>
            </p:cNvSpPr>
            <p:nvPr/>
          </p:nvSpPr>
          <p:spPr bwMode="auto">
            <a:xfrm>
              <a:off x="2474152" y="1343813"/>
              <a:ext cx="34925" cy="4762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9" name="Oval 862"/>
            <p:cNvSpPr>
              <a:spLocks noChangeArrowheads="1"/>
            </p:cNvSpPr>
            <p:nvPr/>
          </p:nvSpPr>
          <p:spPr bwMode="auto">
            <a:xfrm>
              <a:off x="5188784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0" name="Rectangle 863"/>
            <p:cNvSpPr>
              <a:spLocks noChangeArrowheads="1"/>
            </p:cNvSpPr>
            <p:nvPr/>
          </p:nvSpPr>
          <p:spPr bwMode="auto">
            <a:xfrm>
              <a:off x="5188784" y="1343813"/>
              <a:ext cx="34925" cy="412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1" name="Rectangle 864"/>
            <p:cNvSpPr>
              <a:spLocks noChangeArrowheads="1"/>
            </p:cNvSpPr>
            <p:nvPr/>
          </p:nvSpPr>
          <p:spPr bwMode="auto">
            <a:xfrm>
              <a:off x="5438022" y="1612101"/>
              <a:ext cx="82550" cy="492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2" name="Oval 865"/>
            <p:cNvSpPr>
              <a:spLocks noChangeArrowheads="1"/>
            </p:cNvSpPr>
            <p:nvPr/>
          </p:nvSpPr>
          <p:spPr bwMode="auto">
            <a:xfrm>
              <a:off x="5493585" y="1612101"/>
              <a:ext cx="55563" cy="492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3" name="Rectangle 866"/>
            <p:cNvSpPr>
              <a:spLocks noChangeArrowheads="1"/>
            </p:cNvSpPr>
            <p:nvPr/>
          </p:nvSpPr>
          <p:spPr bwMode="auto">
            <a:xfrm>
              <a:off x="2177289" y="1612101"/>
              <a:ext cx="90488" cy="492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4" name="Oval 867"/>
            <p:cNvSpPr>
              <a:spLocks noChangeArrowheads="1"/>
            </p:cNvSpPr>
            <p:nvPr/>
          </p:nvSpPr>
          <p:spPr bwMode="auto">
            <a:xfrm>
              <a:off x="2150301" y="1612101"/>
              <a:ext cx="53975" cy="492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" name="Rectangle 868"/>
            <p:cNvSpPr>
              <a:spLocks noChangeArrowheads="1"/>
            </p:cNvSpPr>
            <p:nvPr/>
          </p:nvSpPr>
          <p:spPr bwMode="auto">
            <a:xfrm>
              <a:off x="5182434" y="1626389"/>
              <a:ext cx="165100" cy="555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" name="Oval 869"/>
            <p:cNvSpPr>
              <a:spLocks noChangeArrowheads="1"/>
            </p:cNvSpPr>
            <p:nvPr/>
          </p:nvSpPr>
          <p:spPr bwMode="auto">
            <a:xfrm>
              <a:off x="5217359" y="2110578"/>
              <a:ext cx="88900" cy="8890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" name="Rectangle 870"/>
            <p:cNvSpPr>
              <a:spLocks noChangeArrowheads="1"/>
            </p:cNvSpPr>
            <p:nvPr/>
          </p:nvSpPr>
          <p:spPr bwMode="auto">
            <a:xfrm>
              <a:off x="5217359" y="1681952"/>
              <a:ext cx="12700" cy="476251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" name="Rectangle 871"/>
            <p:cNvSpPr>
              <a:spLocks noChangeArrowheads="1"/>
            </p:cNvSpPr>
            <p:nvPr/>
          </p:nvSpPr>
          <p:spPr bwMode="auto">
            <a:xfrm>
              <a:off x="5293559" y="1681952"/>
              <a:ext cx="12700" cy="476251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" name="Rectangle 872"/>
            <p:cNvSpPr>
              <a:spLocks noChangeArrowheads="1"/>
            </p:cNvSpPr>
            <p:nvPr/>
          </p:nvSpPr>
          <p:spPr bwMode="auto">
            <a:xfrm>
              <a:off x="5258634" y="2178840"/>
              <a:ext cx="12700" cy="904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" name="Freeform 873"/>
            <p:cNvSpPr>
              <a:spLocks/>
            </p:cNvSpPr>
            <p:nvPr/>
          </p:nvSpPr>
          <p:spPr bwMode="auto">
            <a:xfrm>
              <a:off x="5230059" y="2296316"/>
              <a:ext cx="69850" cy="111125"/>
            </a:xfrm>
            <a:custGeom>
              <a:avLst/>
              <a:gdLst>
                <a:gd name="T0" fmla="*/ 5 w 10"/>
                <a:gd name="T1" fmla="*/ 16 h 16"/>
                <a:gd name="T2" fmla="*/ 4 w 10"/>
                <a:gd name="T3" fmla="*/ 16 h 16"/>
                <a:gd name="T4" fmla="*/ 0 w 10"/>
                <a:gd name="T5" fmla="*/ 12 h 16"/>
                <a:gd name="T6" fmla="*/ 1 w 10"/>
                <a:gd name="T7" fmla="*/ 11 h 16"/>
                <a:gd name="T8" fmla="*/ 2 w 10"/>
                <a:gd name="T9" fmla="*/ 11 h 16"/>
                <a:gd name="T10" fmla="*/ 4 w 10"/>
                <a:gd name="T11" fmla="*/ 14 h 16"/>
                <a:gd name="T12" fmla="*/ 7 w 10"/>
                <a:gd name="T13" fmla="*/ 12 h 16"/>
                <a:gd name="T14" fmla="*/ 6 w 10"/>
                <a:gd name="T15" fmla="*/ 8 h 16"/>
                <a:gd name="T16" fmla="*/ 4 w 10"/>
                <a:gd name="T17" fmla="*/ 4 h 16"/>
                <a:gd name="T18" fmla="*/ 4 w 10"/>
                <a:gd name="T19" fmla="*/ 1 h 16"/>
                <a:gd name="T20" fmla="*/ 5 w 10"/>
                <a:gd name="T21" fmla="*/ 0 h 16"/>
                <a:gd name="T22" fmla="*/ 6 w 10"/>
                <a:gd name="T23" fmla="*/ 1 h 16"/>
                <a:gd name="T24" fmla="*/ 6 w 10"/>
                <a:gd name="T25" fmla="*/ 4 h 16"/>
                <a:gd name="T26" fmla="*/ 7 w 10"/>
                <a:gd name="T27" fmla="*/ 6 h 16"/>
                <a:gd name="T28" fmla="*/ 9 w 10"/>
                <a:gd name="T29" fmla="*/ 13 h 16"/>
                <a:gd name="T30" fmla="*/ 5 w 10"/>
                <a:gd name="T3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6">
                  <a:moveTo>
                    <a:pt x="5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6" y="14"/>
                    <a:pt x="7" y="13"/>
                    <a:pt x="7" y="12"/>
                  </a:cubicBezTo>
                  <a:cubicBezTo>
                    <a:pt x="8" y="10"/>
                    <a:pt x="7" y="9"/>
                    <a:pt x="6" y="8"/>
                  </a:cubicBezTo>
                  <a:cubicBezTo>
                    <a:pt x="5" y="7"/>
                    <a:pt x="4" y="6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7" y="6"/>
                  </a:cubicBezTo>
                  <a:cubicBezTo>
                    <a:pt x="9" y="8"/>
                    <a:pt x="10" y="10"/>
                    <a:pt x="9" y="13"/>
                  </a:cubicBezTo>
                  <a:cubicBezTo>
                    <a:pt x="9" y="15"/>
                    <a:pt x="7" y="16"/>
                    <a:pt x="5" y="16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" name="Oval 874"/>
            <p:cNvSpPr>
              <a:spLocks noChangeArrowheads="1"/>
            </p:cNvSpPr>
            <p:nvPr/>
          </p:nvSpPr>
          <p:spPr bwMode="auto">
            <a:xfrm>
              <a:off x="5230059" y="2240753"/>
              <a:ext cx="63500" cy="619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2" name="Freeform 875"/>
            <p:cNvSpPr>
              <a:spLocks/>
            </p:cNvSpPr>
            <p:nvPr/>
          </p:nvSpPr>
          <p:spPr bwMode="auto">
            <a:xfrm>
              <a:off x="1639125" y="1632739"/>
              <a:ext cx="496889" cy="69850"/>
            </a:xfrm>
            <a:custGeom>
              <a:avLst/>
              <a:gdLst>
                <a:gd name="T0" fmla="*/ 0 w 313"/>
                <a:gd name="T1" fmla="*/ 0 h 44"/>
                <a:gd name="T2" fmla="*/ 296 w 313"/>
                <a:gd name="T3" fmla="*/ 0 h 44"/>
                <a:gd name="T4" fmla="*/ 313 w 313"/>
                <a:gd name="T5" fmla="*/ 44 h 44"/>
                <a:gd name="T6" fmla="*/ 0 w 313"/>
                <a:gd name="T7" fmla="*/ 44 h 44"/>
                <a:gd name="T8" fmla="*/ 0 w 31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44">
                  <a:moveTo>
                    <a:pt x="0" y="0"/>
                  </a:moveTo>
                  <a:lnTo>
                    <a:pt x="296" y="0"/>
                  </a:lnTo>
                  <a:lnTo>
                    <a:pt x="313" y="44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3" name="Rectangle 876"/>
            <p:cNvSpPr>
              <a:spLocks noChangeArrowheads="1"/>
            </p:cNvSpPr>
            <p:nvPr/>
          </p:nvSpPr>
          <p:spPr bwMode="auto">
            <a:xfrm>
              <a:off x="1458149" y="2096290"/>
              <a:ext cx="725489" cy="555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4" name="Freeform 877"/>
            <p:cNvSpPr>
              <a:spLocks/>
            </p:cNvSpPr>
            <p:nvPr/>
          </p:nvSpPr>
          <p:spPr bwMode="auto">
            <a:xfrm>
              <a:off x="1507362" y="1702589"/>
              <a:ext cx="152400" cy="407988"/>
            </a:xfrm>
            <a:custGeom>
              <a:avLst/>
              <a:gdLst>
                <a:gd name="T0" fmla="*/ 83 w 96"/>
                <a:gd name="T1" fmla="*/ 0 h 257"/>
                <a:gd name="T2" fmla="*/ 0 w 96"/>
                <a:gd name="T3" fmla="*/ 74 h 257"/>
                <a:gd name="T4" fmla="*/ 0 w 96"/>
                <a:gd name="T5" fmla="*/ 257 h 257"/>
                <a:gd name="T6" fmla="*/ 96 w 96"/>
                <a:gd name="T7" fmla="*/ 257 h 257"/>
                <a:gd name="T8" fmla="*/ 83 w 96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57">
                  <a:moveTo>
                    <a:pt x="83" y="0"/>
                  </a:moveTo>
                  <a:lnTo>
                    <a:pt x="0" y="74"/>
                  </a:lnTo>
                  <a:lnTo>
                    <a:pt x="0" y="257"/>
                  </a:lnTo>
                  <a:lnTo>
                    <a:pt x="96" y="25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5" name="Freeform 878"/>
            <p:cNvSpPr>
              <a:spLocks noEditPoints="1"/>
            </p:cNvSpPr>
            <p:nvPr/>
          </p:nvSpPr>
          <p:spPr bwMode="auto">
            <a:xfrm>
              <a:off x="1639125" y="1702589"/>
              <a:ext cx="661989" cy="449264"/>
            </a:xfrm>
            <a:custGeom>
              <a:avLst/>
              <a:gdLst>
                <a:gd name="T0" fmla="*/ 369 w 417"/>
                <a:gd name="T1" fmla="*/ 0 h 283"/>
                <a:gd name="T2" fmla="*/ 0 w 417"/>
                <a:gd name="T3" fmla="*/ 0 h 283"/>
                <a:gd name="T4" fmla="*/ 0 w 417"/>
                <a:gd name="T5" fmla="*/ 283 h 283"/>
                <a:gd name="T6" fmla="*/ 369 w 417"/>
                <a:gd name="T7" fmla="*/ 283 h 283"/>
                <a:gd name="T8" fmla="*/ 417 w 417"/>
                <a:gd name="T9" fmla="*/ 161 h 283"/>
                <a:gd name="T10" fmla="*/ 369 w 417"/>
                <a:gd name="T11" fmla="*/ 0 h 283"/>
                <a:gd name="T12" fmla="*/ 261 w 417"/>
                <a:gd name="T13" fmla="*/ 157 h 283"/>
                <a:gd name="T14" fmla="*/ 200 w 417"/>
                <a:gd name="T15" fmla="*/ 157 h 283"/>
                <a:gd name="T16" fmla="*/ 200 w 417"/>
                <a:gd name="T17" fmla="*/ 22 h 283"/>
                <a:gd name="T18" fmla="*/ 261 w 417"/>
                <a:gd name="T19" fmla="*/ 22 h 283"/>
                <a:gd name="T20" fmla="*/ 261 w 417"/>
                <a:gd name="T21" fmla="*/ 157 h 283"/>
                <a:gd name="T22" fmla="*/ 356 w 417"/>
                <a:gd name="T23" fmla="*/ 235 h 283"/>
                <a:gd name="T24" fmla="*/ 291 w 417"/>
                <a:gd name="T25" fmla="*/ 157 h 283"/>
                <a:gd name="T26" fmla="*/ 291 w 417"/>
                <a:gd name="T27" fmla="*/ 22 h 283"/>
                <a:gd name="T28" fmla="*/ 343 w 417"/>
                <a:gd name="T29" fmla="*/ 22 h 283"/>
                <a:gd name="T30" fmla="*/ 383 w 417"/>
                <a:gd name="T31" fmla="*/ 161 h 283"/>
                <a:gd name="T32" fmla="*/ 356 w 417"/>
                <a:gd name="T33" fmla="*/ 2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7" h="283">
                  <a:moveTo>
                    <a:pt x="369" y="0"/>
                  </a:moveTo>
                  <a:lnTo>
                    <a:pt x="0" y="0"/>
                  </a:lnTo>
                  <a:lnTo>
                    <a:pt x="0" y="283"/>
                  </a:lnTo>
                  <a:lnTo>
                    <a:pt x="369" y="283"/>
                  </a:lnTo>
                  <a:lnTo>
                    <a:pt x="417" y="161"/>
                  </a:lnTo>
                  <a:lnTo>
                    <a:pt x="369" y="0"/>
                  </a:lnTo>
                  <a:close/>
                  <a:moveTo>
                    <a:pt x="261" y="157"/>
                  </a:moveTo>
                  <a:lnTo>
                    <a:pt x="200" y="157"/>
                  </a:lnTo>
                  <a:lnTo>
                    <a:pt x="200" y="22"/>
                  </a:lnTo>
                  <a:lnTo>
                    <a:pt x="261" y="22"/>
                  </a:lnTo>
                  <a:lnTo>
                    <a:pt x="261" y="157"/>
                  </a:lnTo>
                  <a:close/>
                  <a:moveTo>
                    <a:pt x="356" y="235"/>
                  </a:moveTo>
                  <a:lnTo>
                    <a:pt x="291" y="157"/>
                  </a:lnTo>
                  <a:lnTo>
                    <a:pt x="291" y="22"/>
                  </a:lnTo>
                  <a:lnTo>
                    <a:pt x="343" y="22"/>
                  </a:lnTo>
                  <a:lnTo>
                    <a:pt x="383" y="161"/>
                  </a:lnTo>
                  <a:lnTo>
                    <a:pt x="356" y="235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6" name="Freeform 879"/>
            <p:cNvSpPr>
              <a:spLocks/>
            </p:cNvSpPr>
            <p:nvPr/>
          </p:nvSpPr>
          <p:spPr bwMode="auto">
            <a:xfrm>
              <a:off x="1666112" y="362736"/>
              <a:ext cx="131763" cy="1284291"/>
            </a:xfrm>
            <a:custGeom>
              <a:avLst/>
              <a:gdLst>
                <a:gd name="T0" fmla="*/ 17 w 83"/>
                <a:gd name="T1" fmla="*/ 809 h 809"/>
                <a:gd name="T2" fmla="*/ 0 w 83"/>
                <a:gd name="T3" fmla="*/ 805 h 809"/>
                <a:gd name="T4" fmla="*/ 65 w 83"/>
                <a:gd name="T5" fmla="*/ 0 h 809"/>
                <a:gd name="T6" fmla="*/ 83 w 83"/>
                <a:gd name="T7" fmla="*/ 0 h 809"/>
                <a:gd name="T8" fmla="*/ 17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17" y="809"/>
                  </a:moveTo>
                  <a:lnTo>
                    <a:pt x="0" y="805"/>
                  </a:lnTo>
                  <a:lnTo>
                    <a:pt x="65" y="0"/>
                  </a:lnTo>
                  <a:lnTo>
                    <a:pt x="83" y="0"/>
                  </a:lnTo>
                  <a:lnTo>
                    <a:pt x="17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" name="Freeform 880"/>
            <p:cNvSpPr>
              <a:spLocks/>
            </p:cNvSpPr>
            <p:nvPr/>
          </p:nvSpPr>
          <p:spPr bwMode="auto">
            <a:xfrm>
              <a:off x="1713737" y="362736"/>
              <a:ext cx="131763" cy="1284291"/>
            </a:xfrm>
            <a:custGeom>
              <a:avLst/>
              <a:gdLst>
                <a:gd name="T0" fmla="*/ 18 w 83"/>
                <a:gd name="T1" fmla="*/ 809 h 809"/>
                <a:gd name="T2" fmla="*/ 0 w 83"/>
                <a:gd name="T3" fmla="*/ 805 h 809"/>
                <a:gd name="T4" fmla="*/ 66 w 83"/>
                <a:gd name="T5" fmla="*/ 0 h 809"/>
                <a:gd name="T6" fmla="*/ 83 w 83"/>
                <a:gd name="T7" fmla="*/ 0 h 809"/>
                <a:gd name="T8" fmla="*/ 18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18" y="809"/>
                  </a:moveTo>
                  <a:lnTo>
                    <a:pt x="0" y="80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8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" name="Freeform 881"/>
            <p:cNvSpPr>
              <a:spLocks/>
            </p:cNvSpPr>
            <p:nvPr/>
          </p:nvSpPr>
          <p:spPr bwMode="auto">
            <a:xfrm>
              <a:off x="1956626" y="362736"/>
              <a:ext cx="130175" cy="1284291"/>
            </a:xfrm>
            <a:custGeom>
              <a:avLst/>
              <a:gdLst>
                <a:gd name="T0" fmla="*/ 65 w 82"/>
                <a:gd name="T1" fmla="*/ 809 h 809"/>
                <a:gd name="T2" fmla="*/ 0 w 82"/>
                <a:gd name="T3" fmla="*/ 0 h 809"/>
                <a:gd name="T4" fmla="*/ 17 w 82"/>
                <a:gd name="T5" fmla="*/ 0 h 809"/>
                <a:gd name="T6" fmla="*/ 82 w 82"/>
                <a:gd name="T7" fmla="*/ 805 h 809"/>
                <a:gd name="T8" fmla="*/ 65 w 82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09">
                  <a:moveTo>
                    <a:pt x="65" y="809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82" y="805"/>
                  </a:lnTo>
                  <a:lnTo>
                    <a:pt x="65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9" name="Freeform 882"/>
            <p:cNvSpPr>
              <a:spLocks/>
            </p:cNvSpPr>
            <p:nvPr/>
          </p:nvSpPr>
          <p:spPr bwMode="auto">
            <a:xfrm>
              <a:off x="1907413" y="362736"/>
              <a:ext cx="131763" cy="1284291"/>
            </a:xfrm>
            <a:custGeom>
              <a:avLst/>
              <a:gdLst>
                <a:gd name="T0" fmla="*/ 66 w 83"/>
                <a:gd name="T1" fmla="*/ 809 h 809"/>
                <a:gd name="T2" fmla="*/ 0 w 83"/>
                <a:gd name="T3" fmla="*/ 0 h 809"/>
                <a:gd name="T4" fmla="*/ 18 w 83"/>
                <a:gd name="T5" fmla="*/ 0 h 809"/>
                <a:gd name="T6" fmla="*/ 83 w 83"/>
                <a:gd name="T7" fmla="*/ 805 h 809"/>
                <a:gd name="T8" fmla="*/ 66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66" y="809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83" y="805"/>
                  </a:lnTo>
                  <a:lnTo>
                    <a:pt x="66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0" name="Rectangle 883"/>
            <p:cNvSpPr>
              <a:spLocks noChangeArrowheads="1"/>
            </p:cNvSpPr>
            <p:nvPr/>
          </p:nvSpPr>
          <p:spPr bwMode="auto">
            <a:xfrm>
              <a:off x="1777238" y="362736"/>
              <a:ext cx="200026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1" name="Rectangle 884"/>
            <p:cNvSpPr>
              <a:spLocks noChangeArrowheads="1"/>
            </p:cNvSpPr>
            <p:nvPr/>
          </p:nvSpPr>
          <p:spPr bwMode="auto">
            <a:xfrm>
              <a:off x="1804225" y="292886"/>
              <a:ext cx="152400" cy="698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2" name="Rectangle 885"/>
            <p:cNvSpPr>
              <a:spLocks noChangeArrowheads="1"/>
            </p:cNvSpPr>
            <p:nvPr/>
          </p:nvSpPr>
          <p:spPr bwMode="auto">
            <a:xfrm>
              <a:off x="1748662" y="865975"/>
              <a:ext cx="255588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3" name="Rectangle 886"/>
            <p:cNvSpPr>
              <a:spLocks noChangeArrowheads="1"/>
            </p:cNvSpPr>
            <p:nvPr/>
          </p:nvSpPr>
          <p:spPr bwMode="auto">
            <a:xfrm>
              <a:off x="1707387" y="1253326"/>
              <a:ext cx="331788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4" name="Freeform 887"/>
            <p:cNvSpPr>
              <a:spLocks/>
            </p:cNvSpPr>
            <p:nvPr/>
          </p:nvSpPr>
          <p:spPr bwMode="auto">
            <a:xfrm>
              <a:off x="1777238" y="500849"/>
              <a:ext cx="234951" cy="385763"/>
            </a:xfrm>
            <a:custGeom>
              <a:avLst/>
              <a:gdLst>
                <a:gd name="T0" fmla="*/ 139 w 148"/>
                <a:gd name="T1" fmla="*/ 243 h 243"/>
                <a:gd name="T2" fmla="*/ 0 w 148"/>
                <a:gd name="T3" fmla="*/ 4 h 243"/>
                <a:gd name="T4" fmla="*/ 4 w 148"/>
                <a:gd name="T5" fmla="*/ 0 h 243"/>
                <a:gd name="T6" fmla="*/ 148 w 148"/>
                <a:gd name="T7" fmla="*/ 239 h 243"/>
                <a:gd name="T8" fmla="*/ 139 w 14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3">
                  <a:moveTo>
                    <a:pt x="139" y="243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148" y="239"/>
                  </a:lnTo>
                  <a:lnTo>
                    <a:pt x="139" y="24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5" name="Freeform 888"/>
            <p:cNvSpPr>
              <a:spLocks/>
            </p:cNvSpPr>
            <p:nvPr/>
          </p:nvSpPr>
          <p:spPr bwMode="auto">
            <a:xfrm>
              <a:off x="1742312" y="500849"/>
              <a:ext cx="234951" cy="385763"/>
            </a:xfrm>
            <a:custGeom>
              <a:avLst/>
              <a:gdLst>
                <a:gd name="T0" fmla="*/ 9 w 148"/>
                <a:gd name="T1" fmla="*/ 243 h 243"/>
                <a:gd name="T2" fmla="*/ 0 w 148"/>
                <a:gd name="T3" fmla="*/ 239 h 243"/>
                <a:gd name="T4" fmla="*/ 143 w 148"/>
                <a:gd name="T5" fmla="*/ 0 h 243"/>
                <a:gd name="T6" fmla="*/ 148 w 148"/>
                <a:gd name="T7" fmla="*/ 4 h 243"/>
                <a:gd name="T8" fmla="*/ 9 w 14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3">
                  <a:moveTo>
                    <a:pt x="9" y="243"/>
                  </a:moveTo>
                  <a:lnTo>
                    <a:pt x="0" y="239"/>
                  </a:lnTo>
                  <a:lnTo>
                    <a:pt x="143" y="0"/>
                  </a:lnTo>
                  <a:lnTo>
                    <a:pt x="148" y="4"/>
                  </a:lnTo>
                  <a:lnTo>
                    <a:pt x="9" y="24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6" name="Freeform 889"/>
            <p:cNvSpPr>
              <a:spLocks/>
            </p:cNvSpPr>
            <p:nvPr/>
          </p:nvSpPr>
          <p:spPr bwMode="auto">
            <a:xfrm>
              <a:off x="1742312" y="880262"/>
              <a:ext cx="303213" cy="387351"/>
            </a:xfrm>
            <a:custGeom>
              <a:avLst/>
              <a:gdLst>
                <a:gd name="T0" fmla="*/ 183 w 191"/>
                <a:gd name="T1" fmla="*/ 244 h 244"/>
                <a:gd name="T2" fmla="*/ 0 w 191"/>
                <a:gd name="T3" fmla="*/ 4 h 244"/>
                <a:gd name="T4" fmla="*/ 9 w 191"/>
                <a:gd name="T5" fmla="*/ 0 h 244"/>
                <a:gd name="T6" fmla="*/ 191 w 191"/>
                <a:gd name="T7" fmla="*/ 239 h 244"/>
                <a:gd name="T8" fmla="*/ 183 w 191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44">
                  <a:moveTo>
                    <a:pt x="183" y="24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191" y="239"/>
                  </a:lnTo>
                  <a:lnTo>
                    <a:pt x="183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7" name="Freeform 890"/>
            <p:cNvSpPr>
              <a:spLocks/>
            </p:cNvSpPr>
            <p:nvPr/>
          </p:nvSpPr>
          <p:spPr bwMode="auto">
            <a:xfrm>
              <a:off x="1707387" y="1259676"/>
              <a:ext cx="373063" cy="387351"/>
            </a:xfrm>
            <a:custGeom>
              <a:avLst/>
              <a:gdLst>
                <a:gd name="T0" fmla="*/ 226 w 235"/>
                <a:gd name="T1" fmla="*/ 244 h 244"/>
                <a:gd name="T2" fmla="*/ 0 w 235"/>
                <a:gd name="T3" fmla="*/ 9 h 244"/>
                <a:gd name="T4" fmla="*/ 4 w 235"/>
                <a:gd name="T5" fmla="*/ 0 h 244"/>
                <a:gd name="T6" fmla="*/ 235 w 235"/>
                <a:gd name="T7" fmla="*/ 240 h 244"/>
                <a:gd name="T8" fmla="*/ 226 w 23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44">
                  <a:moveTo>
                    <a:pt x="226" y="244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35" y="240"/>
                  </a:lnTo>
                  <a:lnTo>
                    <a:pt x="226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8" name="Freeform 891"/>
            <p:cNvSpPr>
              <a:spLocks/>
            </p:cNvSpPr>
            <p:nvPr/>
          </p:nvSpPr>
          <p:spPr bwMode="auto">
            <a:xfrm>
              <a:off x="1672462" y="1259676"/>
              <a:ext cx="373063" cy="387351"/>
            </a:xfrm>
            <a:custGeom>
              <a:avLst/>
              <a:gdLst>
                <a:gd name="T0" fmla="*/ 9 w 235"/>
                <a:gd name="T1" fmla="*/ 244 h 244"/>
                <a:gd name="T2" fmla="*/ 0 w 235"/>
                <a:gd name="T3" fmla="*/ 240 h 244"/>
                <a:gd name="T4" fmla="*/ 227 w 235"/>
                <a:gd name="T5" fmla="*/ 0 h 244"/>
                <a:gd name="T6" fmla="*/ 235 w 235"/>
                <a:gd name="T7" fmla="*/ 5 h 244"/>
                <a:gd name="T8" fmla="*/ 9 w 23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44">
                  <a:moveTo>
                    <a:pt x="9" y="244"/>
                  </a:moveTo>
                  <a:lnTo>
                    <a:pt x="0" y="240"/>
                  </a:lnTo>
                  <a:lnTo>
                    <a:pt x="227" y="0"/>
                  </a:lnTo>
                  <a:lnTo>
                    <a:pt x="235" y="5"/>
                  </a:lnTo>
                  <a:lnTo>
                    <a:pt x="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9" name="Freeform 892"/>
            <p:cNvSpPr>
              <a:spLocks/>
            </p:cNvSpPr>
            <p:nvPr/>
          </p:nvSpPr>
          <p:spPr bwMode="auto">
            <a:xfrm>
              <a:off x="1707387" y="880262"/>
              <a:ext cx="304801" cy="387351"/>
            </a:xfrm>
            <a:custGeom>
              <a:avLst/>
              <a:gdLst>
                <a:gd name="T0" fmla="*/ 4 w 192"/>
                <a:gd name="T1" fmla="*/ 244 h 244"/>
                <a:gd name="T2" fmla="*/ 0 w 192"/>
                <a:gd name="T3" fmla="*/ 239 h 244"/>
                <a:gd name="T4" fmla="*/ 183 w 192"/>
                <a:gd name="T5" fmla="*/ 0 h 244"/>
                <a:gd name="T6" fmla="*/ 192 w 192"/>
                <a:gd name="T7" fmla="*/ 4 h 244"/>
                <a:gd name="T8" fmla="*/ 4 w 192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44">
                  <a:moveTo>
                    <a:pt x="4" y="244"/>
                  </a:moveTo>
                  <a:lnTo>
                    <a:pt x="0" y="239"/>
                  </a:lnTo>
                  <a:lnTo>
                    <a:pt x="183" y="0"/>
                  </a:lnTo>
                  <a:lnTo>
                    <a:pt x="192" y="4"/>
                  </a:lnTo>
                  <a:lnTo>
                    <a:pt x="4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0" name="Rectangle 893"/>
            <p:cNvSpPr>
              <a:spLocks noChangeArrowheads="1"/>
            </p:cNvSpPr>
            <p:nvPr/>
          </p:nvSpPr>
          <p:spPr bwMode="auto">
            <a:xfrm>
              <a:off x="1824863" y="472274"/>
              <a:ext cx="14288" cy="118904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1" name="Rectangle 894"/>
            <p:cNvSpPr>
              <a:spLocks noChangeArrowheads="1"/>
            </p:cNvSpPr>
            <p:nvPr/>
          </p:nvSpPr>
          <p:spPr bwMode="auto">
            <a:xfrm>
              <a:off x="1915350" y="472274"/>
              <a:ext cx="12700" cy="118904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2" name="Oval 895"/>
            <p:cNvSpPr>
              <a:spLocks noChangeArrowheads="1"/>
            </p:cNvSpPr>
            <p:nvPr/>
          </p:nvSpPr>
          <p:spPr bwMode="auto">
            <a:xfrm>
              <a:off x="1818513" y="210336"/>
              <a:ext cx="117475" cy="11747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3" name="Freeform 896"/>
            <p:cNvSpPr>
              <a:spLocks noEditPoints="1"/>
            </p:cNvSpPr>
            <p:nvPr/>
          </p:nvSpPr>
          <p:spPr bwMode="auto">
            <a:xfrm>
              <a:off x="2094738" y="1558126"/>
              <a:ext cx="165100" cy="158750"/>
            </a:xfrm>
            <a:custGeom>
              <a:avLst/>
              <a:gdLst>
                <a:gd name="T0" fmla="*/ 12 w 24"/>
                <a:gd name="T1" fmla="*/ 23 h 23"/>
                <a:gd name="T2" fmla="*/ 0 w 24"/>
                <a:gd name="T3" fmla="*/ 12 h 23"/>
                <a:gd name="T4" fmla="*/ 12 w 24"/>
                <a:gd name="T5" fmla="*/ 0 h 23"/>
                <a:gd name="T6" fmla="*/ 24 w 24"/>
                <a:gd name="T7" fmla="*/ 12 h 23"/>
                <a:gd name="T8" fmla="*/ 12 w 24"/>
                <a:gd name="T9" fmla="*/ 23 h 23"/>
                <a:gd name="T10" fmla="*/ 12 w 24"/>
                <a:gd name="T11" fmla="*/ 4 h 23"/>
                <a:gd name="T12" fmla="*/ 4 w 24"/>
                <a:gd name="T13" fmla="*/ 12 h 23"/>
                <a:gd name="T14" fmla="*/ 12 w 24"/>
                <a:gd name="T15" fmla="*/ 19 h 23"/>
                <a:gd name="T16" fmla="*/ 20 w 24"/>
                <a:gd name="T17" fmla="*/ 12 h 23"/>
                <a:gd name="T18" fmla="*/ 12 w 24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"/>
                    <a:pt x="19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7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4" name="Freeform 897"/>
            <p:cNvSpPr>
              <a:spLocks/>
            </p:cNvSpPr>
            <p:nvPr/>
          </p:nvSpPr>
          <p:spPr bwMode="auto">
            <a:xfrm>
              <a:off x="1928050" y="430999"/>
              <a:ext cx="574677" cy="919165"/>
            </a:xfrm>
            <a:custGeom>
              <a:avLst/>
              <a:gdLst>
                <a:gd name="T0" fmla="*/ 353 w 362"/>
                <a:gd name="T1" fmla="*/ 579 h 579"/>
                <a:gd name="T2" fmla="*/ 0 w 362"/>
                <a:gd name="T3" fmla="*/ 5 h 579"/>
                <a:gd name="T4" fmla="*/ 9 w 362"/>
                <a:gd name="T5" fmla="*/ 0 h 579"/>
                <a:gd name="T6" fmla="*/ 362 w 362"/>
                <a:gd name="T7" fmla="*/ 575 h 579"/>
                <a:gd name="T8" fmla="*/ 353 w 362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579">
                  <a:moveTo>
                    <a:pt x="353" y="579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362" y="575"/>
                  </a:lnTo>
                  <a:lnTo>
                    <a:pt x="353" y="57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5" name="Freeform 898"/>
            <p:cNvSpPr>
              <a:spLocks/>
            </p:cNvSpPr>
            <p:nvPr/>
          </p:nvSpPr>
          <p:spPr bwMode="auto">
            <a:xfrm>
              <a:off x="1894713" y="203986"/>
              <a:ext cx="3314709" cy="1146178"/>
            </a:xfrm>
            <a:custGeom>
              <a:avLst/>
              <a:gdLst>
                <a:gd name="T0" fmla="*/ 2084 w 2088"/>
                <a:gd name="T1" fmla="*/ 722 h 722"/>
                <a:gd name="T2" fmla="*/ 0 w 2088"/>
                <a:gd name="T3" fmla="*/ 8 h 722"/>
                <a:gd name="T4" fmla="*/ 0 w 2088"/>
                <a:gd name="T5" fmla="*/ 0 h 722"/>
                <a:gd name="T6" fmla="*/ 2088 w 2088"/>
                <a:gd name="T7" fmla="*/ 713 h 722"/>
                <a:gd name="T8" fmla="*/ 2084 w 2088"/>
                <a:gd name="T9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8" h="722">
                  <a:moveTo>
                    <a:pt x="2084" y="722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2088" y="713"/>
                  </a:lnTo>
                  <a:lnTo>
                    <a:pt x="2084" y="72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6" name="Freeform 899"/>
            <p:cNvSpPr>
              <a:spLocks/>
            </p:cNvSpPr>
            <p:nvPr/>
          </p:nvSpPr>
          <p:spPr bwMode="auto">
            <a:xfrm>
              <a:off x="1886775" y="210336"/>
              <a:ext cx="1354141" cy="1139828"/>
            </a:xfrm>
            <a:custGeom>
              <a:avLst/>
              <a:gdLst>
                <a:gd name="T0" fmla="*/ 844 w 853"/>
                <a:gd name="T1" fmla="*/ 718 h 718"/>
                <a:gd name="T2" fmla="*/ 0 w 853"/>
                <a:gd name="T3" fmla="*/ 4 h 718"/>
                <a:gd name="T4" fmla="*/ 9 w 853"/>
                <a:gd name="T5" fmla="*/ 0 h 718"/>
                <a:gd name="T6" fmla="*/ 853 w 853"/>
                <a:gd name="T7" fmla="*/ 714 h 718"/>
                <a:gd name="T8" fmla="*/ 844 w 853"/>
                <a:gd name="T9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3" h="718">
                  <a:moveTo>
                    <a:pt x="844" y="718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853" y="714"/>
                  </a:lnTo>
                  <a:lnTo>
                    <a:pt x="844" y="71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7" name="Rectangle 900"/>
            <p:cNvSpPr>
              <a:spLocks noChangeArrowheads="1"/>
            </p:cNvSpPr>
            <p:nvPr/>
          </p:nvSpPr>
          <p:spPr bwMode="auto">
            <a:xfrm>
              <a:off x="602484" y="1632739"/>
              <a:ext cx="1049340" cy="698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" name="Rectangle 901"/>
            <p:cNvSpPr>
              <a:spLocks noChangeArrowheads="1"/>
            </p:cNvSpPr>
            <p:nvPr/>
          </p:nvSpPr>
          <p:spPr bwMode="auto">
            <a:xfrm>
              <a:off x="713610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9" name="Rectangle 902"/>
            <p:cNvSpPr>
              <a:spLocks noChangeArrowheads="1"/>
            </p:cNvSpPr>
            <p:nvPr/>
          </p:nvSpPr>
          <p:spPr bwMode="auto">
            <a:xfrm>
              <a:off x="816797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0" name="Rectangle 903"/>
            <p:cNvSpPr>
              <a:spLocks noChangeArrowheads="1"/>
            </p:cNvSpPr>
            <p:nvPr/>
          </p:nvSpPr>
          <p:spPr bwMode="auto">
            <a:xfrm>
              <a:off x="919985" y="1488276"/>
              <a:ext cx="90488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1" name="Rectangle 904"/>
            <p:cNvSpPr>
              <a:spLocks noChangeArrowheads="1"/>
            </p:cNvSpPr>
            <p:nvPr/>
          </p:nvSpPr>
          <p:spPr bwMode="auto">
            <a:xfrm>
              <a:off x="1023173" y="1488276"/>
              <a:ext cx="90488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2" name="Rectangle 905"/>
            <p:cNvSpPr>
              <a:spLocks noChangeArrowheads="1"/>
            </p:cNvSpPr>
            <p:nvPr/>
          </p:nvSpPr>
          <p:spPr bwMode="auto">
            <a:xfrm>
              <a:off x="1127948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3" name="Freeform 906"/>
            <p:cNvSpPr>
              <a:spLocks/>
            </p:cNvSpPr>
            <p:nvPr/>
          </p:nvSpPr>
          <p:spPr bwMode="auto">
            <a:xfrm>
              <a:off x="553272" y="1467639"/>
              <a:ext cx="1147766" cy="111125"/>
            </a:xfrm>
            <a:custGeom>
              <a:avLst/>
              <a:gdLst>
                <a:gd name="T0" fmla="*/ 164 w 166"/>
                <a:gd name="T1" fmla="*/ 16 h 16"/>
                <a:gd name="T2" fmla="*/ 9 w 166"/>
                <a:gd name="T3" fmla="*/ 16 h 16"/>
                <a:gd name="T4" fmla="*/ 0 w 166"/>
                <a:gd name="T5" fmla="*/ 8 h 16"/>
                <a:gd name="T6" fmla="*/ 9 w 166"/>
                <a:gd name="T7" fmla="*/ 0 h 16"/>
                <a:gd name="T8" fmla="*/ 166 w 166"/>
                <a:gd name="T9" fmla="*/ 0 h 16"/>
                <a:gd name="T10" fmla="*/ 166 w 166"/>
                <a:gd name="T11" fmla="*/ 2 h 16"/>
                <a:gd name="T12" fmla="*/ 9 w 166"/>
                <a:gd name="T13" fmla="*/ 2 h 16"/>
                <a:gd name="T14" fmla="*/ 2 w 166"/>
                <a:gd name="T15" fmla="*/ 8 h 16"/>
                <a:gd name="T16" fmla="*/ 9 w 166"/>
                <a:gd name="T17" fmla="*/ 14 h 16"/>
                <a:gd name="T18" fmla="*/ 164 w 166"/>
                <a:gd name="T19" fmla="*/ 14 h 16"/>
                <a:gd name="T20" fmla="*/ 164 w 166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6">
                  <a:moveTo>
                    <a:pt x="164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2"/>
                    <a:pt x="2" y="5"/>
                    <a:pt x="2" y="8"/>
                  </a:cubicBezTo>
                  <a:cubicBezTo>
                    <a:pt x="2" y="11"/>
                    <a:pt x="4" y="14"/>
                    <a:pt x="9" y="14"/>
                  </a:cubicBezTo>
                  <a:cubicBezTo>
                    <a:pt x="164" y="14"/>
                    <a:pt x="164" y="14"/>
                    <a:pt x="164" y="14"/>
                  </a:cubicBezTo>
                  <a:lnTo>
                    <a:pt x="164" y="1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4" name="Rectangle 907"/>
            <p:cNvSpPr>
              <a:spLocks noChangeArrowheads="1"/>
            </p:cNvSpPr>
            <p:nvPr/>
          </p:nvSpPr>
          <p:spPr bwMode="auto">
            <a:xfrm>
              <a:off x="602484" y="1473989"/>
              <a:ext cx="269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5" name="Rectangle 908"/>
            <p:cNvSpPr>
              <a:spLocks noChangeArrowheads="1"/>
            </p:cNvSpPr>
            <p:nvPr/>
          </p:nvSpPr>
          <p:spPr bwMode="auto">
            <a:xfrm>
              <a:off x="1251774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6" name="Rectangle 909"/>
            <p:cNvSpPr>
              <a:spLocks noChangeArrowheads="1"/>
            </p:cNvSpPr>
            <p:nvPr/>
          </p:nvSpPr>
          <p:spPr bwMode="auto">
            <a:xfrm>
              <a:off x="1313686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7" name="Rectangle 910"/>
            <p:cNvSpPr>
              <a:spLocks noChangeArrowheads="1"/>
            </p:cNvSpPr>
            <p:nvPr/>
          </p:nvSpPr>
          <p:spPr bwMode="auto">
            <a:xfrm>
              <a:off x="1486724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" name="Rectangle 911"/>
            <p:cNvSpPr>
              <a:spLocks noChangeArrowheads="1"/>
            </p:cNvSpPr>
            <p:nvPr/>
          </p:nvSpPr>
          <p:spPr bwMode="auto">
            <a:xfrm>
              <a:off x="1542287" y="1473989"/>
              <a:ext cx="12700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9" name="Oval 912"/>
            <p:cNvSpPr>
              <a:spLocks noChangeArrowheads="1"/>
            </p:cNvSpPr>
            <p:nvPr/>
          </p:nvSpPr>
          <p:spPr bwMode="auto">
            <a:xfrm>
              <a:off x="616772" y="1585114"/>
              <a:ext cx="82550" cy="8255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0" name="Rectangle 913"/>
            <p:cNvSpPr>
              <a:spLocks noChangeArrowheads="1"/>
            </p:cNvSpPr>
            <p:nvPr/>
          </p:nvSpPr>
          <p:spPr bwMode="auto">
            <a:xfrm>
              <a:off x="1666112" y="2151853"/>
              <a:ext cx="26988" cy="428308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1" name="Rectangle 914"/>
            <p:cNvSpPr>
              <a:spLocks noChangeArrowheads="1"/>
            </p:cNvSpPr>
            <p:nvPr/>
          </p:nvSpPr>
          <p:spPr bwMode="auto">
            <a:xfrm>
              <a:off x="2059813" y="2151853"/>
              <a:ext cx="26988" cy="428308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2" name="Rectangle 915"/>
            <p:cNvSpPr>
              <a:spLocks noChangeArrowheads="1"/>
            </p:cNvSpPr>
            <p:nvPr/>
          </p:nvSpPr>
          <p:spPr bwMode="auto">
            <a:xfrm>
              <a:off x="1680400" y="2151853"/>
              <a:ext cx="393701" cy="825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3" name="Freeform 916"/>
            <p:cNvSpPr>
              <a:spLocks/>
            </p:cNvSpPr>
            <p:nvPr/>
          </p:nvSpPr>
          <p:spPr bwMode="auto">
            <a:xfrm>
              <a:off x="1680400" y="2220115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4" name="Freeform 917"/>
            <p:cNvSpPr>
              <a:spLocks/>
            </p:cNvSpPr>
            <p:nvPr/>
          </p:nvSpPr>
          <p:spPr bwMode="auto">
            <a:xfrm>
              <a:off x="1680400" y="2220115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5" name="Rectangle 918"/>
            <p:cNvSpPr>
              <a:spLocks noChangeArrowheads="1"/>
            </p:cNvSpPr>
            <p:nvPr/>
          </p:nvSpPr>
          <p:spPr bwMode="auto">
            <a:xfrm>
              <a:off x="1680400" y="2593179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6" name="Freeform 919"/>
            <p:cNvSpPr>
              <a:spLocks/>
            </p:cNvSpPr>
            <p:nvPr/>
          </p:nvSpPr>
          <p:spPr bwMode="auto">
            <a:xfrm>
              <a:off x="1680400" y="2607466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4 h 244"/>
                <a:gd name="T4" fmla="*/ 8 w 248"/>
                <a:gd name="T5" fmla="*/ 0 h 244"/>
                <a:gd name="T6" fmla="*/ 248 w 248"/>
                <a:gd name="T7" fmla="*/ 239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7" name="Freeform 920"/>
            <p:cNvSpPr>
              <a:spLocks/>
            </p:cNvSpPr>
            <p:nvPr/>
          </p:nvSpPr>
          <p:spPr bwMode="auto">
            <a:xfrm>
              <a:off x="1680400" y="2607466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39 h 244"/>
                <a:gd name="T4" fmla="*/ 239 w 248"/>
                <a:gd name="T5" fmla="*/ 0 h 244"/>
                <a:gd name="T6" fmla="*/ 248 w 248"/>
                <a:gd name="T7" fmla="*/ 4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8" name="Rectangle 921"/>
            <p:cNvSpPr>
              <a:spLocks noChangeArrowheads="1"/>
            </p:cNvSpPr>
            <p:nvPr/>
          </p:nvSpPr>
          <p:spPr bwMode="auto">
            <a:xfrm>
              <a:off x="1680400" y="2980530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" name="Freeform 922"/>
            <p:cNvSpPr>
              <a:spLocks/>
            </p:cNvSpPr>
            <p:nvPr/>
          </p:nvSpPr>
          <p:spPr bwMode="auto">
            <a:xfrm>
              <a:off x="1680400" y="2986880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5 h 244"/>
                <a:gd name="T4" fmla="*/ 8 w 248"/>
                <a:gd name="T5" fmla="*/ 0 h 244"/>
                <a:gd name="T6" fmla="*/ 248 w 248"/>
                <a:gd name="T7" fmla="*/ 240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248" y="240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0" name="Freeform 923"/>
            <p:cNvSpPr>
              <a:spLocks/>
            </p:cNvSpPr>
            <p:nvPr/>
          </p:nvSpPr>
          <p:spPr bwMode="auto">
            <a:xfrm>
              <a:off x="1680400" y="2986880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40 h 244"/>
                <a:gd name="T4" fmla="*/ 239 w 248"/>
                <a:gd name="T5" fmla="*/ 0 h 244"/>
                <a:gd name="T6" fmla="*/ 248 w 248"/>
                <a:gd name="T7" fmla="*/ 5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40"/>
                  </a:lnTo>
                  <a:lnTo>
                    <a:pt x="239" y="0"/>
                  </a:lnTo>
                  <a:lnTo>
                    <a:pt x="248" y="5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1" name="Rectangle 924"/>
            <p:cNvSpPr>
              <a:spLocks noChangeArrowheads="1"/>
            </p:cNvSpPr>
            <p:nvPr/>
          </p:nvSpPr>
          <p:spPr bwMode="auto">
            <a:xfrm>
              <a:off x="1680400" y="3359943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2" name="Freeform 925"/>
            <p:cNvSpPr>
              <a:spLocks/>
            </p:cNvSpPr>
            <p:nvPr/>
          </p:nvSpPr>
          <p:spPr bwMode="auto">
            <a:xfrm>
              <a:off x="1680400" y="3367881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4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3" name="Freeform 926"/>
            <p:cNvSpPr>
              <a:spLocks/>
            </p:cNvSpPr>
            <p:nvPr/>
          </p:nvSpPr>
          <p:spPr bwMode="auto">
            <a:xfrm>
              <a:off x="1680400" y="3367881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4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4" name="Rectangle 927"/>
            <p:cNvSpPr>
              <a:spLocks noChangeArrowheads="1"/>
            </p:cNvSpPr>
            <p:nvPr/>
          </p:nvSpPr>
          <p:spPr bwMode="auto">
            <a:xfrm>
              <a:off x="1680400" y="3740944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5" name="Freeform 928"/>
            <p:cNvSpPr>
              <a:spLocks/>
            </p:cNvSpPr>
            <p:nvPr/>
          </p:nvSpPr>
          <p:spPr bwMode="auto">
            <a:xfrm>
              <a:off x="1680400" y="3747294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6" name="Freeform 929"/>
            <p:cNvSpPr>
              <a:spLocks/>
            </p:cNvSpPr>
            <p:nvPr/>
          </p:nvSpPr>
          <p:spPr bwMode="auto">
            <a:xfrm>
              <a:off x="1680400" y="3747294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7" name="Rectangle 930"/>
            <p:cNvSpPr>
              <a:spLocks noChangeArrowheads="1"/>
            </p:cNvSpPr>
            <p:nvPr/>
          </p:nvSpPr>
          <p:spPr bwMode="auto">
            <a:xfrm>
              <a:off x="1680400" y="4120357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8" name="Freeform 931"/>
            <p:cNvSpPr>
              <a:spLocks/>
            </p:cNvSpPr>
            <p:nvPr/>
          </p:nvSpPr>
          <p:spPr bwMode="auto">
            <a:xfrm>
              <a:off x="1680400" y="4126707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9" name="Freeform 932"/>
            <p:cNvSpPr>
              <a:spLocks/>
            </p:cNvSpPr>
            <p:nvPr/>
          </p:nvSpPr>
          <p:spPr bwMode="auto">
            <a:xfrm>
              <a:off x="1680400" y="4126707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0" name="Rectangle 933"/>
            <p:cNvSpPr>
              <a:spLocks noChangeArrowheads="1"/>
            </p:cNvSpPr>
            <p:nvPr/>
          </p:nvSpPr>
          <p:spPr bwMode="auto">
            <a:xfrm>
              <a:off x="1680400" y="4499771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1" name="Freeform 934"/>
            <p:cNvSpPr>
              <a:spLocks/>
            </p:cNvSpPr>
            <p:nvPr/>
          </p:nvSpPr>
          <p:spPr bwMode="auto">
            <a:xfrm>
              <a:off x="1680400" y="4514058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4 h 244"/>
                <a:gd name="T4" fmla="*/ 8 w 248"/>
                <a:gd name="T5" fmla="*/ 0 h 244"/>
                <a:gd name="T6" fmla="*/ 248 w 248"/>
                <a:gd name="T7" fmla="*/ 239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2" name="Freeform 935"/>
            <p:cNvSpPr>
              <a:spLocks/>
            </p:cNvSpPr>
            <p:nvPr/>
          </p:nvSpPr>
          <p:spPr bwMode="auto">
            <a:xfrm>
              <a:off x="1680400" y="4514058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39 h 244"/>
                <a:gd name="T4" fmla="*/ 239 w 248"/>
                <a:gd name="T5" fmla="*/ 0 h 244"/>
                <a:gd name="T6" fmla="*/ 248 w 248"/>
                <a:gd name="T7" fmla="*/ 4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3" name="Rectangle 936"/>
            <p:cNvSpPr>
              <a:spLocks noChangeArrowheads="1"/>
            </p:cNvSpPr>
            <p:nvPr/>
          </p:nvSpPr>
          <p:spPr bwMode="auto">
            <a:xfrm>
              <a:off x="1680400" y="4880772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4" name="Freeform 937"/>
            <p:cNvSpPr>
              <a:spLocks/>
            </p:cNvSpPr>
            <p:nvPr/>
          </p:nvSpPr>
          <p:spPr bwMode="auto">
            <a:xfrm>
              <a:off x="1680400" y="4893472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5 h 244"/>
                <a:gd name="T4" fmla="*/ 8 w 248"/>
                <a:gd name="T5" fmla="*/ 0 h 244"/>
                <a:gd name="T6" fmla="*/ 248 w 248"/>
                <a:gd name="T7" fmla="*/ 240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248" y="240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5" name="Freeform 938"/>
            <p:cNvSpPr>
              <a:spLocks/>
            </p:cNvSpPr>
            <p:nvPr/>
          </p:nvSpPr>
          <p:spPr bwMode="auto">
            <a:xfrm>
              <a:off x="1680400" y="4893472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40 h 244"/>
                <a:gd name="T4" fmla="*/ 239 w 248"/>
                <a:gd name="T5" fmla="*/ 0 h 244"/>
                <a:gd name="T6" fmla="*/ 248 w 248"/>
                <a:gd name="T7" fmla="*/ 5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40"/>
                  </a:lnTo>
                  <a:lnTo>
                    <a:pt x="239" y="0"/>
                  </a:lnTo>
                  <a:lnTo>
                    <a:pt x="248" y="5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6" name="Rectangle 939"/>
            <p:cNvSpPr>
              <a:spLocks noChangeArrowheads="1"/>
            </p:cNvSpPr>
            <p:nvPr/>
          </p:nvSpPr>
          <p:spPr bwMode="auto">
            <a:xfrm>
              <a:off x="1680400" y="5266535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7" name="Freeform 940"/>
            <p:cNvSpPr>
              <a:spLocks/>
            </p:cNvSpPr>
            <p:nvPr/>
          </p:nvSpPr>
          <p:spPr bwMode="auto">
            <a:xfrm>
              <a:off x="1680400" y="5274473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4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8" name="Freeform 941"/>
            <p:cNvSpPr>
              <a:spLocks/>
            </p:cNvSpPr>
            <p:nvPr/>
          </p:nvSpPr>
          <p:spPr bwMode="auto">
            <a:xfrm>
              <a:off x="1680400" y="5274473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4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9" name="Rectangle 942"/>
            <p:cNvSpPr>
              <a:spLocks noChangeArrowheads="1"/>
            </p:cNvSpPr>
            <p:nvPr/>
          </p:nvSpPr>
          <p:spPr bwMode="auto">
            <a:xfrm>
              <a:off x="1680400" y="5647536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0" name="Freeform 943"/>
            <p:cNvSpPr>
              <a:spLocks/>
            </p:cNvSpPr>
            <p:nvPr/>
          </p:nvSpPr>
          <p:spPr bwMode="auto">
            <a:xfrm>
              <a:off x="1680400" y="5653886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1" name="Freeform 944"/>
            <p:cNvSpPr>
              <a:spLocks/>
            </p:cNvSpPr>
            <p:nvPr/>
          </p:nvSpPr>
          <p:spPr bwMode="auto">
            <a:xfrm>
              <a:off x="1680400" y="5653886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2" name="Rectangle 945"/>
            <p:cNvSpPr>
              <a:spLocks noChangeArrowheads="1"/>
            </p:cNvSpPr>
            <p:nvPr/>
          </p:nvSpPr>
          <p:spPr bwMode="auto">
            <a:xfrm>
              <a:off x="1680400" y="6026949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3" name="Freeform 946"/>
            <p:cNvSpPr>
              <a:spLocks/>
            </p:cNvSpPr>
            <p:nvPr/>
          </p:nvSpPr>
          <p:spPr bwMode="auto">
            <a:xfrm>
              <a:off x="1680400" y="6033299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4" name="Freeform 947"/>
            <p:cNvSpPr>
              <a:spLocks/>
            </p:cNvSpPr>
            <p:nvPr/>
          </p:nvSpPr>
          <p:spPr bwMode="auto">
            <a:xfrm>
              <a:off x="1680400" y="6033299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5" name="Rectangle 948"/>
            <p:cNvSpPr>
              <a:spLocks noChangeArrowheads="1"/>
            </p:cNvSpPr>
            <p:nvPr/>
          </p:nvSpPr>
          <p:spPr bwMode="auto">
            <a:xfrm>
              <a:off x="1680400" y="6406363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6" name="Freeform 949"/>
            <p:cNvSpPr>
              <a:spLocks noEditPoints="1"/>
            </p:cNvSpPr>
            <p:nvPr/>
          </p:nvSpPr>
          <p:spPr bwMode="auto">
            <a:xfrm>
              <a:off x="1527999" y="6420650"/>
              <a:ext cx="704852" cy="158750"/>
            </a:xfrm>
            <a:custGeom>
              <a:avLst/>
              <a:gdLst>
                <a:gd name="T0" fmla="*/ 444 w 444"/>
                <a:gd name="T1" fmla="*/ 100 h 100"/>
                <a:gd name="T2" fmla="*/ 0 w 444"/>
                <a:gd name="T3" fmla="*/ 100 h 100"/>
                <a:gd name="T4" fmla="*/ 39 w 444"/>
                <a:gd name="T5" fmla="*/ 0 h 100"/>
                <a:gd name="T6" fmla="*/ 400 w 444"/>
                <a:gd name="T7" fmla="*/ 0 h 100"/>
                <a:gd name="T8" fmla="*/ 444 w 444"/>
                <a:gd name="T9" fmla="*/ 100 h 100"/>
                <a:gd name="T10" fmla="*/ 22 w 444"/>
                <a:gd name="T11" fmla="*/ 83 h 100"/>
                <a:gd name="T12" fmla="*/ 418 w 444"/>
                <a:gd name="T13" fmla="*/ 83 h 100"/>
                <a:gd name="T14" fmla="*/ 387 w 444"/>
                <a:gd name="T15" fmla="*/ 17 h 100"/>
                <a:gd name="T16" fmla="*/ 52 w 444"/>
                <a:gd name="T17" fmla="*/ 17 h 100"/>
                <a:gd name="T18" fmla="*/ 22 w 444"/>
                <a:gd name="T19" fmla="*/ 8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100">
                  <a:moveTo>
                    <a:pt x="444" y="100"/>
                  </a:moveTo>
                  <a:lnTo>
                    <a:pt x="0" y="100"/>
                  </a:lnTo>
                  <a:lnTo>
                    <a:pt x="39" y="0"/>
                  </a:lnTo>
                  <a:lnTo>
                    <a:pt x="400" y="0"/>
                  </a:lnTo>
                  <a:lnTo>
                    <a:pt x="444" y="100"/>
                  </a:lnTo>
                  <a:close/>
                  <a:moveTo>
                    <a:pt x="22" y="83"/>
                  </a:moveTo>
                  <a:lnTo>
                    <a:pt x="418" y="83"/>
                  </a:lnTo>
                  <a:lnTo>
                    <a:pt x="387" y="17"/>
                  </a:lnTo>
                  <a:lnTo>
                    <a:pt x="52" y="17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7" name="Rectangle 950"/>
            <p:cNvSpPr>
              <a:spLocks noChangeArrowheads="1"/>
            </p:cNvSpPr>
            <p:nvPr/>
          </p:nvSpPr>
          <p:spPr bwMode="auto">
            <a:xfrm>
              <a:off x="1307336" y="6558763"/>
              <a:ext cx="1139828" cy="3492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8" name="Rectangle 951"/>
            <p:cNvSpPr>
              <a:spLocks noChangeArrowheads="1"/>
            </p:cNvSpPr>
            <p:nvPr/>
          </p:nvSpPr>
          <p:spPr bwMode="auto">
            <a:xfrm>
              <a:off x="1639125" y="6434938"/>
              <a:ext cx="82550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9" name="Rectangle 952"/>
            <p:cNvSpPr>
              <a:spLocks noChangeArrowheads="1"/>
            </p:cNvSpPr>
            <p:nvPr/>
          </p:nvSpPr>
          <p:spPr bwMode="auto">
            <a:xfrm>
              <a:off x="1307336" y="6565113"/>
              <a:ext cx="82550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0" name="Rectangle 953"/>
            <p:cNvSpPr>
              <a:spLocks noChangeArrowheads="1"/>
            </p:cNvSpPr>
            <p:nvPr/>
          </p:nvSpPr>
          <p:spPr bwMode="auto">
            <a:xfrm>
              <a:off x="2364614" y="6565113"/>
              <a:ext cx="82550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" name="Rectangle 954"/>
            <p:cNvSpPr>
              <a:spLocks noChangeArrowheads="1"/>
            </p:cNvSpPr>
            <p:nvPr/>
          </p:nvSpPr>
          <p:spPr bwMode="auto">
            <a:xfrm>
              <a:off x="2024888" y="6434938"/>
              <a:ext cx="84138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2" name="Rectangle 955"/>
            <p:cNvSpPr>
              <a:spLocks noChangeArrowheads="1"/>
            </p:cNvSpPr>
            <p:nvPr/>
          </p:nvSpPr>
          <p:spPr bwMode="auto">
            <a:xfrm>
              <a:off x="1680400" y="6482563"/>
              <a:ext cx="385764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3" name="Rectangle 956"/>
            <p:cNvSpPr>
              <a:spLocks noChangeArrowheads="1"/>
            </p:cNvSpPr>
            <p:nvPr/>
          </p:nvSpPr>
          <p:spPr bwMode="auto">
            <a:xfrm>
              <a:off x="1307336" y="6641313"/>
              <a:ext cx="1139828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4" name="Rectangle 957"/>
            <p:cNvSpPr>
              <a:spLocks noChangeArrowheads="1"/>
            </p:cNvSpPr>
            <p:nvPr/>
          </p:nvSpPr>
          <p:spPr bwMode="auto">
            <a:xfrm>
              <a:off x="1810575" y="2193128"/>
              <a:ext cx="14288" cy="43799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5" name="Rectangle 958"/>
            <p:cNvSpPr>
              <a:spLocks noChangeArrowheads="1"/>
            </p:cNvSpPr>
            <p:nvPr/>
          </p:nvSpPr>
          <p:spPr bwMode="auto">
            <a:xfrm>
              <a:off x="1935988" y="2193128"/>
              <a:ext cx="12700" cy="43799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6" name="Rectangle 959"/>
            <p:cNvSpPr>
              <a:spLocks noChangeArrowheads="1"/>
            </p:cNvSpPr>
            <p:nvPr/>
          </p:nvSpPr>
          <p:spPr bwMode="auto">
            <a:xfrm>
              <a:off x="1713737" y="2228053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7" name="Rectangle 960"/>
            <p:cNvSpPr>
              <a:spLocks noChangeArrowheads="1"/>
            </p:cNvSpPr>
            <p:nvPr/>
          </p:nvSpPr>
          <p:spPr bwMode="auto">
            <a:xfrm>
              <a:off x="1866138" y="2228053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8" name="Rectangle 961"/>
            <p:cNvSpPr>
              <a:spLocks noChangeArrowheads="1"/>
            </p:cNvSpPr>
            <p:nvPr/>
          </p:nvSpPr>
          <p:spPr bwMode="auto">
            <a:xfrm>
              <a:off x="1721675" y="2275678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9" name="Rectangle 962"/>
            <p:cNvSpPr>
              <a:spLocks noChangeArrowheads="1"/>
            </p:cNvSpPr>
            <p:nvPr/>
          </p:nvSpPr>
          <p:spPr bwMode="auto">
            <a:xfrm>
              <a:off x="1721675" y="3312318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0" name="Rectangle 963"/>
            <p:cNvSpPr>
              <a:spLocks noChangeArrowheads="1"/>
            </p:cNvSpPr>
            <p:nvPr/>
          </p:nvSpPr>
          <p:spPr bwMode="auto">
            <a:xfrm>
              <a:off x="1721675" y="319484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1" name="Rectangle 964"/>
            <p:cNvSpPr>
              <a:spLocks noChangeArrowheads="1"/>
            </p:cNvSpPr>
            <p:nvPr/>
          </p:nvSpPr>
          <p:spPr bwMode="auto">
            <a:xfrm>
              <a:off x="1721675" y="3083717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2" name="Rectangle 965"/>
            <p:cNvSpPr>
              <a:spLocks noChangeArrowheads="1"/>
            </p:cNvSpPr>
            <p:nvPr/>
          </p:nvSpPr>
          <p:spPr bwMode="auto">
            <a:xfrm>
              <a:off x="1721675" y="2966242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3" name="Rectangle 966"/>
            <p:cNvSpPr>
              <a:spLocks noChangeArrowheads="1"/>
            </p:cNvSpPr>
            <p:nvPr/>
          </p:nvSpPr>
          <p:spPr bwMode="auto">
            <a:xfrm>
              <a:off x="1721675" y="2848767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4" name="Rectangle 967"/>
            <p:cNvSpPr>
              <a:spLocks noChangeArrowheads="1"/>
            </p:cNvSpPr>
            <p:nvPr/>
          </p:nvSpPr>
          <p:spPr bwMode="auto">
            <a:xfrm>
              <a:off x="1721675" y="2739229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5" name="Rectangle 968"/>
            <p:cNvSpPr>
              <a:spLocks noChangeArrowheads="1"/>
            </p:cNvSpPr>
            <p:nvPr/>
          </p:nvSpPr>
          <p:spPr bwMode="auto">
            <a:xfrm>
              <a:off x="1721675" y="2621754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6" name="Rectangle 969"/>
            <p:cNvSpPr>
              <a:spLocks noChangeArrowheads="1"/>
            </p:cNvSpPr>
            <p:nvPr/>
          </p:nvSpPr>
          <p:spPr bwMode="auto">
            <a:xfrm>
              <a:off x="1721675" y="2504279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7" name="Rectangle 970"/>
            <p:cNvSpPr>
              <a:spLocks noChangeArrowheads="1"/>
            </p:cNvSpPr>
            <p:nvPr/>
          </p:nvSpPr>
          <p:spPr bwMode="auto">
            <a:xfrm>
              <a:off x="1721675" y="239315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8" name="Rectangle 971"/>
            <p:cNvSpPr>
              <a:spLocks noChangeArrowheads="1"/>
            </p:cNvSpPr>
            <p:nvPr/>
          </p:nvSpPr>
          <p:spPr bwMode="auto">
            <a:xfrm>
              <a:off x="1713737" y="4514058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9" name="Rectangle 972"/>
            <p:cNvSpPr>
              <a:spLocks noChangeArrowheads="1"/>
            </p:cNvSpPr>
            <p:nvPr/>
          </p:nvSpPr>
          <p:spPr bwMode="auto">
            <a:xfrm>
              <a:off x="1866138" y="4514058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0" name="Rectangle 973"/>
            <p:cNvSpPr>
              <a:spLocks noChangeArrowheads="1"/>
            </p:cNvSpPr>
            <p:nvPr/>
          </p:nvSpPr>
          <p:spPr bwMode="auto">
            <a:xfrm>
              <a:off x="1721675" y="456168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1" name="Rectangle 974"/>
            <p:cNvSpPr>
              <a:spLocks noChangeArrowheads="1"/>
            </p:cNvSpPr>
            <p:nvPr/>
          </p:nvSpPr>
          <p:spPr bwMode="auto">
            <a:xfrm>
              <a:off x="1721675" y="559832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2" name="Rectangle 975"/>
            <p:cNvSpPr>
              <a:spLocks noChangeArrowheads="1"/>
            </p:cNvSpPr>
            <p:nvPr/>
          </p:nvSpPr>
          <p:spPr bwMode="auto">
            <a:xfrm>
              <a:off x="1721675" y="5480848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3" name="Rectangle 976"/>
            <p:cNvSpPr>
              <a:spLocks noChangeArrowheads="1"/>
            </p:cNvSpPr>
            <p:nvPr/>
          </p:nvSpPr>
          <p:spPr bwMode="auto">
            <a:xfrm>
              <a:off x="1721675" y="5371310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4" name="Rectangle 977"/>
            <p:cNvSpPr>
              <a:spLocks noChangeArrowheads="1"/>
            </p:cNvSpPr>
            <p:nvPr/>
          </p:nvSpPr>
          <p:spPr bwMode="auto">
            <a:xfrm>
              <a:off x="1721675" y="5253835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5" name="Rectangle 978"/>
            <p:cNvSpPr>
              <a:spLocks noChangeArrowheads="1"/>
            </p:cNvSpPr>
            <p:nvPr/>
          </p:nvSpPr>
          <p:spPr bwMode="auto">
            <a:xfrm>
              <a:off x="1721675" y="5136360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6" name="Rectangle 979"/>
            <p:cNvSpPr>
              <a:spLocks noChangeArrowheads="1"/>
            </p:cNvSpPr>
            <p:nvPr/>
          </p:nvSpPr>
          <p:spPr bwMode="auto">
            <a:xfrm>
              <a:off x="1721675" y="502523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7" name="Rectangle 980"/>
            <p:cNvSpPr>
              <a:spLocks noChangeArrowheads="1"/>
            </p:cNvSpPr>
            <p:nvPr/>
          </p:nvSpPr>
          <p:spPr bwMode="auto">
            <a:xfrm>
              <a:off x="1721675" y="4907759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8" name="Rectangle 981"/>
            <p:cNvSpPr>
              <a:spLocks noChangeArrowheads="1"/>
            </p:cNvSpPr>
            <p:nvPr/>
          </p:nvSpPr>
          <p:spPr bwMode="auto">
            <a:xfrm>
              <a:off x="1721675" y="4796634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9" name="Rectangle 982"/>
            <p:cNvSpPr>
              <a:spLocks noChangeArrowheads="1"/>
            </p:cNvSpPr>
            <p:nvPr/>
          </p:nvSpPr>
          <p:spPr bwMode="auto">
            <a:xfrm>
              <a:off x="1721675" y="4679159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0" name="Rectangle 983"/>
            <p:cNvSpPr>
              <a:spLocks noChangeArrowheads="1"/>
            </p:cNvSpPr>
            <p:nvPr/>
          </p:nvSpPr>
          <p:spPr bwMode="auto">
            <a:xfrm>
              <a:off x="1874075" y="3374231"/>
              <a:ext cx="12700" cy="113982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1" name="Rectangle 984"/>
            <p:cNvSpPr>
              <a:spLocks noChangeArrowheads="1"/>
            </p:cNvSpPr>
            <p:nvPr/>
          </p:nvSpPr>
          <p:spPr bwMode="auto">
            <a:xfrm>
              <a:off x="2024888" y="3374231"/>
              <a:ext cx="14288" cy="113982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2" name="Rectangle 985"/>
            <p:cNvSpPr>
              <a:spLocks noChangeArrowheads="1"/>
            </p:cNvSpPr>
            <p:nvPr/>
          </p:nvSpPr>
          <p:spPr bwMode="auto">
            <a:xfrm>
              <a:off x="1880425" y="342185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3" name="Rectangle 986"/>
            <p:cNvSpPr>
              <a:spLocks noChangeArrowheads="1"/>
            </p:cNvSpPr>
            <p:nvPr/>
          </p:nvSpPr>
          <p:spPr bwMode="auto">
            <a:xfrm>
              <a:off x="1880425" y="4452146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4" name="Rectangle 987"/>
            <p:cNvSpPr>
              <a:spLocks noChangeArrowheads="1"/>
            </p:cNvSpPr>
            <p:nvPr/>
          </p:nvSpPr>
          <p:spPr bwMode="auto">
            <a:xfrm>
              <a:off x="1880425" y="434102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5" name="Rectangle 988"/>
            <p:cNvSpPr>
              <a:spLocks noChangeArrowheads="1"/>
            </p:cNvSpPr>
            <p:nvPr/>
          </p:nvSpPr>
          <p:spPr bwMode="auto">
            <a:xfrm>
              <a:off x="1880425" y="422354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6" name="Rectangle 989"/>
            <p:cNvSpPr>
              <a:spLocks noChangeArrowheads="1"/>
            </p:cNvSpPr>
            <p:nvPr/>
          </p:nvSpPr>
          <p:spPr bwMode="auto">
            <a:xfrm>
              <a:off x="1880425" y="410607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7" name="Rectangle 990"/>
            <p:cNvSpPr>
              <a:spLocks noChangeArrowheads="1"/>
            </p:cNvSpPr>
            <p:nvPr/>
          </p:nvSpPr>
          <p:spPr bwMode="auto">
            <a:xfrm>
              <a:off x="1880425" y="3996532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8" name="Rectangle 991"/>
            <p:cNvSpPr>
              <a:spLocks noChangeArrowheads="1"/>
            </p:cNvSpPr>
            <p:nvPr/>
          </p:nvSpPr>
          <p:spPr bwMode="auto">
            <a:xfrm>
              <a:off x="1880425" y="3879057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9" name="Rectangle 992"/>
            <p:cNvSpPr>
              <a:spLocks noChangeArrowheads="1"/>
            </p:cNvSpPr>
            <p:nvPr/>
          </p:nvSpPr>
          <p:spPr bwMode="auto">
            <a:xfrm>
              <a:off x="1880425" y="3767932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0" name="Rectangle 993"/>
            <p:cNvSpPr>
              <a:spLocks noChangeArrowheads="1"/>
            </p:cNvSpPr>
            <p:nvPr/>
          </p:nvSpPr>
          <p:spPr bwMode="auto">
            <a:xfrm>
              <a:off x="1880425" y="365045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1" name="Rectangle 994"/>
            <p:cNvSpPr>
              <a:spLocks noChangeArrowheads="1"/>
            </p:cNvSpPr>
            <p:nvPr/>
          </p:nvSpPr>
          <p:spPr bwMode="auto">
            <a:xfrm>
              <a:off x="1880425" y="353298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2" name="Rectangle 995"/>
            <p:cNvSpPr>
              <a:spLocks noChangeArrowheads="1"/>
            </p:cNvSpPr>
            <p:nvPr/>
          </p:nvSpPr>
          <p:spPr bwMode="auto">
            <a:xfrm>
              <a:off x="1874075" y="5660236"/>
              <a:ext cx="12700" cy="89852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3" name="Rectangle 996"/>
            <p:cNvSpPr>
              <a:spLocks noChangeArrowheads="1"/>
            </p:cNvSpPr>
            <p:nvPr/>
          </p:nvSpPr>
          <p:spPr bwMode="auto">
            <a:xfrm>
              <a:off x="2024888" y="5660236"/>
              <a:ext cx="14288" cy="89852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4" name="Rectangle 997"/>
            <p:cNvSpPr>
              <a:spLocks noChangeArrowheads="1"/>
            </p:cNvSpPr>
            <p:nvPr/>
          </p:nvSpPr>
          <p:spPr bwMode="auto">
            <a:xfrm>
              <a:off x="1880425" y="649685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5" name="Rectangle 998"/>
            <p:cNvSpPr>
              <a:spLocks noChangeArrowheads="1"/>
            </p:cNvSpPr>
            <p:nvPr/>
          </p:nvSpPr>
          <p:spPr bwMode="auto">
            <a:xfrm>
              <a:off x="1880425" y="638572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6" name="Rectangle 999"/>
            <p:cNvSpPr>
              <a:spLocks noChangeArrowheads="1"/>
            </p:cNvSpPr>
            <p:nvPr/>
          </p:nvSpPr>
          <p:spPr bwMode="auto">
            <a:xfrm>
              <a:off x="1880425" y="626825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7" name="Rectangle 1000"/>
            <p:cNvSpPr>
              <a:spLocks noChangeArrowheads="1"/>
            </p:cNvSpPr>
            <p:nvPr/>
          </p:nvSpPr>
          <p:spPr bwMode="auto">
            <a:xfrm>
              <a:off x="1880425" y="615077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8" name="Rectangle 1001"/>
            <p:cNvSpPr>
              <a:spLocks noChangeArrowheads="1"/>
            </p:cNvSpPr>
            <p:nvPr/>
          </p:nvSpPr>
          <p:spPr bwMode="auto">
            <a:xfrm>
              <a:off x="1880425" y="6041237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9" name="Rectangle 1002"/>
            <p:cNvSpPr>
              <a:spLocks noChangeArrowheads="1"/>
            </p:cNvSpPr>
            <p:nvPr/>
          </p:nvSpPr>
          <p:spPr bwMode="auto">
            <a:xfrm>
              <a:off x="1880425" y="5923762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0" name="Rectangle 1003"/>
            <p:cNvSpPr>
              <a:spLocks noChangeArrowheads="1"/>
            </p:cNvSpPr>
            <p:nvPr/>
          </p:nvSpPr>
          <p:spPr bwMode="auto">
            <a:xfrm>
              <a:off x="1880425" y="581263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1" name="Rectangle 1004"/>
            <p:cNvSpPr>
              <a:spLocks noChangeArrowheads="1"/>
            </p:cNvSpPr>
            <p:nvPr/>
          </p:nvSpPr>
          <p:spPr bwMode="auto">
            <a:xfrm>
              <a:off x="1880425" y="569516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2" name="Freeform 1005"/>
            <p:cNvSpPr>
              <a:spLocks/>
            </p:cNvSpPr>
            <p:nvPr/>
          </p:nvSpPr>
          <p:spPr bwMode="auto">
            <a:xfrm>
              <a:off x="1583562" y="3186905"/>
              <a:ext cx="600077" cy="49213"/>
            </a:xfrm>
            <a:custGeom>
              <a:avLst/>
              <a:gdLst>
                <a:gd name="T0" fmla="*/ 374 w 378"/>
                <a:gd name="T1" fmla="*/ 31 h 31"/>
                <a:gd name="T2" fmla="*/ 4 w 378"/>
                <a:gd name="T3" fmla="*/ 31 h 31"/>
                <a:gd name="T4" fmla="*/ 0 w 378"/>
                <a:gd name="T5" fmla="*/ 0 h 31"/>
                <a:gd name="T6" fmla="*/ 378 w 378"/>
                <a:gd name="T7" fmla="*/ 0 h 31"/>
                <a:gd name="T8" fmla="*/ 374 w 37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1">
                  <a:moveTo>
                    <a:pt x="374" y="31"/>
                  </a:moveTo>
                  <a:lnTo>
                    <a:pt x="4" y="31"/>
                  </a:lnTo>
                  <a:lnTo>
                    <a:pt x="0" y="0"/>
                  </a:lnTo>
                  <a:lnTo>
                    <a:pt x="378" y="0"/>
                  </a:lnTo>
                  <a:lnTo>
                    <a:pt x="374" y="3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3" name="Freeform 1006"/>
            <p:cNvSpPr>
              <a:spLocks noEditPoints="1"/>
            </p:cNvSpPr>
            <p:nvPr/>
          </p:nvSpPr>
          <p:spPr bwMode="auto">
            <a:xfrm>
              <a:off x="1501012" y="3069430"/>
              <a:ext cx="752477" cy="173038"/>
            </a:xfrm>
            <a:custGeom>
              <a:avLst/>
              <a:gdLst>
                <a:gd name="T0" fmla="*/ 430 w 474"/>
                <a:gd name="T1" fmla="*/ 109 h 109"/>
                <a:gd name="T2" fmla="*/ 52 w 474"/>
                <a:gd name="T3" fmla="*/ 109 h 109"/>
                <a:gd name="T4" fmla="*/ 0 w 474"/>
                <a:gd name="T5" fmla="*/ 0 h 109"/>
                <a:gd name="T6" fmla="*/ 474 w 474"/>
                <a:gd name="T7" fmla="*/ 0 h 109"/>
                <a:gd name="T8" fmla="*/ 430 w 474"/>
                <a:gd name="T9" fmla="*/ 109 h 109"/>
                <a:gd name="T10" fmla="*/ 61 w 474"/>
                <a:gd name="T11" fmla="*/ 92 h 109"/>
                <a:gd name="T12" fmla="*/ 417 w 474"/>
                <a:gd name="T13" fmla="*/ 92 h 109"/>
                <a:gd name="T14" fmla="*/ 448 w 474"/>
                <a:gd name="T15" fmla="*/ 18 h 109"/>
                <a:gd name="T16" fmla="*/ 26 w 474"/>
                <a:gd name="T17" fmla="*/ 18 h 109"/>
                <a:gd name="T18" fmla="*/ 61 w 474"/>
                <a:gd name="T19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4" h="109">
                  <a:moveTo>
                    <a:pt x="430" y="109"/>
                  </a:moveTo>
                  <a:lnTo>
                    <a:pt x="52" y="109"/>
                  </a:lnTo>
                  <a:lnTo>
                    <a:pt x="0" y="0"/>
                  </a:lnTo>
                  <a:lnTo>
                    <a:pt x="474" y="0"/>
                  </a:lnTo>
                  <a:lnTo>
                    <a:pt x="430" y="109"/>
                  </a:lnTo>
                  <a:close/>
                  <a:moveTo>
                    <a:pt x="61" y="92"/>
                  </a:moveTo>
                  <a:lnTo>
                    <a:pt x="417" y="92"/>
                  </a:lnTo>
                  <a:lnTo>
                    <a:pt x="448" y="18"/>
                  </a:lnTo>
                  <a:lnTo>
                    <a:pt x="26" y="18"/>
                  </a:lnTo>
                  <a:lnTo>
                    <a:pt x="61" y="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4" name="Freeform 1007"/>
            <p:cNvSpPr>
              <a:spLocks/>
            </p:cNvSpPr>
            <p:nvPr/>
          </p:nvSpPr>
          <p:spPr bwMode="auto">
            <a:xfrm>
              <a:off x="1639125" y="3077367"/>
              <a:ext cx="61913" cy="144463"/>
            </a:xfrm>
            <a:custGeom>
              <a:avLst/>
              <a:gdLst>
                <a:gd name="T0" fmla="*/ 30 w 39"/>
                <a:gd name="T1" fmla="*/ 91 h 91"/>
                <a:gd name="T2" fmla="*/ 0 w 39"/>
                <a:gd name="T3" fmla="*/ 4 h 91"/>
                <a:gd name="T4" fmla="*/ 8 w 39"/>
                <a:gd name="T5" fmla="*/ 0 h 91"/>
                <a:gd name="T6" fmla="*/ 39 w 39"/>
                <a:gd name="T7" fmla="*/ 87 h 91"/>
                <a:gd name="T8" fmla="*/ 30 w 39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91">
                  <a:moveTo>
                    <a:pt x="30" y="91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39" y="87"/>
                  </a:lnTo>
                  <a:lnTo>
                    <a:pt x="30" y="9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5" name="Freeform 1008"/>
            <p:cNvSpPr>
              <a:spLocks/>
            </p:cNvSpPr>
            <p:nvPr/>
          </p:nvSpPr>
          <p:spPr bwMode="auto">
            <a:xfrm>
              <a:off x="2074101" y="3083717"/>
              <a:ext cx="41275" cy="131763"/>
            </a:xfrm>
            <a:custGeom>
              <a:avLst/>
              <a:gdLst>
                <a:gd name="T0" fmla="*/ 8 w 26"/>
                <a:gd name="T1" fmla="*/ 83 h 83"/>
                <a:gd name="T2" fmla="*/ 0 w 26"/>
                <a:gd name="T3" fmla="*/ 79 h 83"/>
                <a:gd name="T4" fmla="*/ 17 w 26"/>
                <a:gd name="T5" fmla="*/ 0 h 83"/>
                <a:gd name="T6" fmla="*/ 26 w 26"/>
                <a:gd name="T7" fmla="*/ 5 h 83"/>
                <a:gd name="T8" fmla="*/ 8 w 2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3">
                  <a:moveTo>
                    <a:pt x="8" y="83"/>
                  </a:moveTo>
                  <a:lnTo>
                    <a:pt x="0" y="79"/>
                  </a:lnTo>
                  <a:lnTo>
                    <a:pt x="17" y="0"/>
                  </a:lnTo>
                  <a:lnTo>
                    <a:pt x="26" y="5"/>
                  </a:lnTo>
                  <a:lnTo>
                    <a:pt x="8" y="8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6" name="Freeform 1009"/>
            <p:cNvSpPr>
              <a:spLocks/>
            </p:cNvSpPr>
            <p:nvPr/>
          </p:nvSpPr>
          <p:spPr bwMode="auto">
            <a:xfrm>
              <a:off x="1935988" y="3083717"/>
              <a:ext cx="41275" cy="125413"/>
            </a:xfrm>
            <a:custGeom>
              <a:avLst/>
              <a:gdLst>
                <a:gd name="T0" fmla="*/ 8 w 26"/>
                <a:gd name="T1" fmla="*/ 79 h 79"/>
                <a:gd name="T2" fmla="*/ 0 w 26"/>
                <a:gd name="T3" fmla="*/ 74 h 79"/>
                <a:gd name="T4" fmla="*/ 17 w 26"/>
                <a:gd name="T5" fmla="*/ 0 h 79"/>
                <a:gd name="T6" fmla="*/ 26 w 26"/>
                <a:gd name="T7" fmla="*/ 0 h 79"/>
                <a:gd name="T8" fmla="*/ 8 w 26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8" y="79"/>
                  </a:moveTo>
                  <a:lnTo>
                    <a:pt x="0" y="7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8" y="7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7" name="Freeform 1011"/>
            <p:cNvSpPr>
              <a:spLocks/>
            </p:cNvSpPr>
            <p:nvPr/>
          </p:nvSpPr>
          <p:spPr bwMode="auto">
            <a:xfrm>
              <a:off x="1766230" y="3063866"/>
              <a:ext cx="55563" cy="123825"/>
            </a:xfrm>
            <a:custGeom>
              <a:avLst/>
              <a:gdLst>
                <a:gd name="T0" fmla="*/ 26 w 35"/>
                <a:gd name="T1" fmla="*/ 78 h 78"/>
                <a:gd name="T2" fmla="*/ 0 w 35"/>
                <a:gd name="T3" fmla="*/ 4 h 78"/>
                <a:gd name="T4" fmla="*/ 9 w 35"/>
                <a:gd name="T5" fmla="*/ 0 h 78"/>
                <a:gd name="T6" fmla="*/ 35 w 35"/>
                <a:gd name="T7" fmla="*/ 74 h 78"/>
                <a:gd name="T8" fmla="*/ 26 w 35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78">
                  <a:moveTo>
                    <a:pt x="26" y="78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35" y="74"/>
                  </a:lnTo>
                  <a:lnTo>
                    <a:pt x="26" y="7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8" name="Rectangle 1012"/>
            <p:cNvSpPr>
              <a:spLocks noChangeArrowheads="1"/>
            </p:cNvSpPr>
            <p:nvPr/>
          </p:nvSpPr>
          <p:spPr bwMode="auto">
            <a:xfrm>
              <a:off x="1497942" y="3022591"/>
              <a:ext cx="752475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9" name="Freeform 1013"/>
            <p:cNvSpPr>
              <a:spLocks noEditPoints="1"/>
            </p:cNvSpPr>
            <p:nvPr/>
          </p:nvSpPr>
          <p:spPr bwMode="auto">
            <a:xfrm>
              <a:off x="1607480" y="3208328"/>
              <a:ext cx="531813" cy="111125"/>
            </a:xfrm>
            <a:custGeom>
              <a:avLst/>
              <a:gdLst>
                <a:gd name="T0" fmla="*/ 335 w 335"/>
                <a:gd name="T1" fmla="*/ 70 h 70"/>
                <a:gd name="T2" fmla="*/ 0 w 335"/>
                <a:gd name="T3" fmla="*/ 70 h 70"/>
                <a:gd name="T4" fmla="*/ 0 w 335"/>
                <a:gd name="T5" fmla="*/ 0 h 70"/>
                <a:gd name="T6" fmla="*/ 335 w 335"/>
                <a:gd name="T7" fmla="*/ 0 h 70"/>
                <a:gd name="T8" fmla="*/ 335 w 335"/>
                <a:gd name="T9" fmla="*/ 70 h 70"/>
                <a:gd name="T10" fmla="*/ 9 w 335"/>
                <a:gd name="T11" fmla="*/ 61 h 70"/>
                <a:gd name="T12" fmla="*/ 327 w 335"/>
                <a:gd name="T13" fmla="*/ 61 h 70"/>
                <a:gd name="T14" fmla="*/ 327 w 335"/>
                <a:gd name="T15" fmla="*/ 9 h 70"/>
                <a:gd name="T16" fmla="*/ 9 w 335"/>
                <a:gd name="T17" fmla="*/ 9 h 70"/>
                <a:gd name="T18" fmla="*/ 9 w 335"/>
                <a:gd name="T19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70">
                  <a:moveTo>
                    <a:pt x="335" y="70"/>
                  </a:moveTo>
                  <a:lnTo>
                    <a:pt x="0" y="70"/>
                  </a:lnTo>
                  <a:lnTo>
                    <a:pt x="0" y="0"/>
                  </a:lnTo>
                  <a:lnTo>
                    <a:pt x="335" y="0"/>
                  </a:lnTo>
                  <a:lnTo>
                    <a:pt x="335" y="70"/>
                  </a:lnTo>
                  <a:close/>
                  <a:moveTo>
                    <a:pt x="9" y="61"/>
                  </a:moveTo>
                  <a:lnTo>
                    <a:pt x="327" y="61"/>
                  </a:lnTo>
                  <a:lnTo>
                    <a:pt x="327" y="9"/>
                  </a:lnTo>
                  <a:lnTo>
                    <a:pt x="9" y="9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0" name="Freeform 1014"/>
            <p:cNvSpPr>
              <a:spLocks/>
            </p:cNvSpPr>
            <p:nvPr/>
          </p:nvSpPr>
          <p:spPr bwMode="auto">
            <a:xfrm>
              <a:off x="647042" y="211128"/>
              <a:ext cx="1189038" cy="1408113"/>
            </a:xfrm>
            <a:custGeom>
              <a:avLst/>
              <a:gdLst>
                <a:gd name="T0" fmla="*/ 9 w 749"/>
                <a:gd name="T1" fmla="*/ 887 h 887"/>
                <a:gd name="T2" fmla="*/ 0 w 749"/>
                <a:gd name="T3" fmla="*/ 879 h 887"/>
                <a:gd name="T4" fmla="*/ 744 w 749"/>
                <a:gd name="T5" fmla="*/ 0 h 887"/>
                <a:gd name="T6" fmla="*/ 749 w 749"/>
                <a:gd name="T7" fmla="*/ 8 h 887"/>
                <a:gd name="T8" fmla="*/ 9 w 749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887">
                  <a:moveTo>
                    <a:pt x="9" y="887"/>
                  </a:moveTo>
                  <a:lnTo>
                    <a:pt x="0" y="879"/>
                  </a:lnTo>
                  <a:lnTo>
                    <a:pt x="744" y="0"/>
                  </a:lnTo>
                  <a:lnTo>
                    <a:pt x="749" y="8"/>
                  </a:lnTo>
                  <a:lnTo>
                    <a:pt x="9" y="88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1" name="Freeform 1015"/>
            <p:cNvSpPr>
              <a:spLocks/>
            </p:cNvSpPr>
            <p:nvPr/>
          </p:nvSpPr>
          <p:spPr bwMode="auto">
            <a:xfrm>
              <a:off x="958192" y="211128"/>
              <a:ext cx="877888" cy="1339850"/>
            </a:xfrm>
            <a:custGeom>
              <a:avLst/>
              <a:gdLst>
                <a:gd name="T0" fmla="*/ 5 w 553"/>
                <a:gd name="T1" fmla="*/ 844 h 844"/>
                <a:gd name="T2" fmla="*/ 0 w 553"/>
                <a:gd name="T3" fmla="*/ 840 h 844"/>
                <a:gd name="T4" fmla="*/ 548 w 553"/>
                <a:gd name="T5" fmla="*/ 0 h 844"/>
                <a:gd name="T6" fmla="*/ 553 w 553"/>
                <a:gd name="T7" fmla="*/ 8 h 844"/>
                <a:gd name="T8" fmla="*/ 5 w 553"/>
                <a:gd name="T9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844">
                  <a:moveTo>
                    <a:pt x="5" y="844"/>
                  </a:moveTo>
                  <a:lnTo>
                    <a:pt x="0" y="840"/>
                  </a:lnTo>
                  <a:lnTo>
                    <a:pt x="548" y="0"/>
                  </a:lnTo>
                  <a:lnTo>
                    <a:pt x="553" y="8"/>
                  </a:lnTo>
                  <a:lnTo>
                    <a:pt x="5" y="8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2" name="Freeform 1016"/>
            <p:cNvSpPr>
              <a:spLocks/>
            </p:cNvSpPr>
            <p:nvPr/>
          </p:nvSpPr>
          <p:spPr bwMode="auto">
            <a:xfrm>
              <a:off x="958192" y="452428"/>
              <a:ext cx="877888" cy="1098550"/>
            </a:xfrm>
            <a:custGeom>
              <a:avLst/>
              <a:gdLst>
                <a:gd name="T0" fmla="*/ 5 w 553"/>
                <a:gd name="T1" fmla="*/ 692 h 692"/>
                <a:gd name="T2" fmla="*/ 0 w 553"/>
                <a:gd name="T3" fmla="*/ 688 h 692"/>
                <a:gd name="T4" fmla="*/ 544 w 553"/>
                <a:gd name="T5" fmla="*/ 0 h 692"/>
                <a:gd name="T6" fmla="*/ 553 w 553"/>
                <a:gd name="T7" fmla="*/ 4 h 692"/>
                <a:gd name="T8" fmla="*/ 5 w 553"/>
                <a:gd name="T9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92">
                  <a:moveTo>
                    <a:pt x="5" y="692"/>
                  </a:moveTo>
                  <a:lnTo>
                    <a:pt x="0" y="688"/>
                  </a:lnTo>
                  <a:lnTo>
                    <a:pt x="544" y="0"/>
                  </a:lnTo>
                  <a:lnTo>
                    <a:pt x="553" y="4"/>
                  </a:lnTo>
                  <a:lnTo>
                    <a:pt x="5" y="6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3" name="Freeform 1019"/>
            <p:cNvSpPr>
              <a:spLocks/>
            </p:cNvSpPr>
            <p:nvPr/>
          </p:nvSpPr>
          <p:spPr bwMode="auto">
            <a:xfrm>
              <a:off x="4393310" y="5799279"/>
              <a:ext cx="82550" cy="117475"/>
            </a:xfrm>
            <a:custGeom>
              <a:avLst/>
              <a:gdLst>
                <a:gd name="T0" fmla="*/ 0 w 12"/>
                <a:gd name="T1" fmla="*/ 10 h 17"/>
                <a:gd name="T2" fmla="*/ 6 w 12"/>
                <a:gd name="T3" fmla="*/ 17 h 17"/>
                <a:gd name="T4" fmla="*/ 12 w 12"/>
                <a:gd name="T5" fmla="*/ 10 h 17"/>
                <a:gd name="T6" fmla="*/ 10 w 12"/>
                <a:gd name="T7" fmla="*/ 5 h 17"/>
                <a:gd name="T8" fmla="*/ 10 w 12"/>
                <a:gd name="T9" fmla="*/ 5 h 17"/>
                <a:gd name="T10" fmla="*/ 8 w 12"/>
                <a:gd name="T11" fmla="*/ 2 h 17"/>
                <a:gd name="T12" fmla="*/ 9 w 12"/>
                <a:gd name="T13" fmla="*/ 0 h 17"/>
                <a:gd name="T14" fmla="*/ 3 w 12"/>
                <a:gd name="T15" fmla="*/ 0 h 17"/>
                <a:gd name="T16" fmla="*/ 4 w 12"/>
                <a:gd name="T17" fmla="*/ 2 h 17"/>
                <a:gd name="T18" fmla="*/ 2 w 12"/>
                <a:gd name="T19" fmla="*/ 5 h 17"/>
                <a:gd name="T20" fmla="*/ 2 w 12"/>
                <a:gd name="T21" fmla="*/ 5 h 17"/>
                <a:gd name="T22" fmla="*/ 0 w 12"/>
                <a:gd name="T23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7">
                  <a:moveTo>
                    <a:pt x="0" y="10"/>
                  </a:moveTo>
                  <a:cubicBezTo>
                    <a:pt x="0" y="14"/>
                    <a:pt x="2" y="17"/>
                    <a:pt x="6" y="17"/>
                  </a:cubicBezTo>
                  <a:cubicBezTo>
                    <a:pt x="10" y="17"/>
                    <a:pt x="12" y="14"/>
                    <a:pt x="12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4"/>
                    <a:pt x="8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0" y="8"/>
                    <a:pt x="0" y="1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4" name="Freeform 1021"/>
            <p:cNvSpPr>
              <a:spLocks/>
            </p:cNvSpPr>
            <p:nvPr/>
          </p:nvSpPr>
          <p:spPr bwMode="auto">
            <a:xfrm>
              <a:off x="4164710" y="5619892"/>
              <a:ext cx="90488" cy="117475"/>
            </a:xfrm>
            <a:custGeom>
              <a:avLst/>
              <a:gdLst>
                <a:gd name="T0" fmla="*/ 0 w 13"/>
                <a:gd name="T1" fmla="*/ 11 h 17"/>
                <a:gd name="T2" fmla="*/ 7 w 13"/>
                <a:gd name="T3" fmla="*/ 17 h 17"/>
                <a:gd name="T4" fmla="*/ 13 w 13"/>
                <a:gd name="T5" fmla="*/ 11 h 17"/>
                <a:gd name="T6" fmla="*/ 10 w 13"/>
                <a:gd name="T7" fmla="*/ 6 h 17"/>
                <a:gd name="T8" fmla="*/ 10 w 13"/>
                <a:gd name="T9" fmla="*/ 6 h 17"/>
                <a:gd name="T10" fmla="*/ 9 w 13"/>
                <a:gd name="T11" fmla="*/ 3 h 17"/>
                <a:gd name="T12" fmla="*/ 10 w 13"/>
                <a:gd name="T13" fmla="*/ 0 h 17"/>
                <a:gd name="T14" fmla="*/ 3 w 13"/>
                <a:gd name="T15" fmla="*/ 0 h 17"/>
                <a:gd name="T16" fmla="*/ 4 w 13"/>
                <a:gd name="T17" fmla="*/ 3 h 17"/>
                <a:gd name="T18" fmla="*/ 3 w 13"/>
                <a:gd name="T19" fmla="*/ 6 h 17"/>
                <a:gd name="T20" fmla="*/ 3 w 13"/>
                <a:gd name="T21" fmla="*/ 6 h 17"/>
                <a:gd name="T22" fmla="*/ 0 w 13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0" y="11"/>
                  </a:moveTo>
                  <a:cubicBezTo>
                    <a:pt x="0" y="14"/>
                    <a:pt x="3" y="17"/>
                    <a:pt x="7" y="17"/>
                  </a:cubicBezTo>
                  <a:cubicBezTo>
                    <a:pt x="10" y="17"/>
                    <a:pt x="13" y="14"/>
                    <a:pt x="13" y="11"/>
                  </a:cubicBezTo>
                  <a:cubicBezTo>
                    <a:pt x="13" y="9"/>
                    <a:pt x="12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7"/>
                    <a:pt x="0" y="9"/>
                    <a:pt x="0" y="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5" name="Freeform 1023"/>
            <p:cNvSpPr>
              <a:spLocks/>
            </p:cNvSpPr>
            <p:nvPr/>
          </p:nvSpPr>
          <p:spPr bwMode="auto">
            <a:xfrm>
              <a:off x="4393310" y="5446854"/>
              <a:ext cx="82550" cy="117475"/>
            </a:xfrm>
            <a:custGeom>
              <a:avLst/>
              <a:gdLst>
                <a:gd name="T0" fmla="*/ 0 w 12"/>
                <a:gd name="T1" fmla="*/ 11 h 17"/>
                <a:gd name="T2" fmla="*/ 6 w 12"/>
                <a:gd name="T3" fmla="*/ 17 h 17"/>
                <a:gd name="T4" fmla="*/ 12 w 12"/>
                <a:gd name="T5" fmla="*/ 11 h 17"/>
                <a:gd name="T6" fmla="*/ 10 w 12"/>
                <a:gd name="T7" fmla="*/ 6 h 17"/>
                <a:gd name="T8" fmla="*/ 10 w 12"/>
                <a:gd name="T9" fmla="*/ 6 h 17"/>
                <a:gd name="T10" fmla="*/ 8 w 12"/>
                <a:gd name="T11" fmla="*/ 3 h 17"/>
                <a:gd name="T12" fmla="*/ 9 w 12"/>
                <a:gd name="T13" fmla="*/ 0 h 17"/>
                <a:gd name="T14" fmla="*/ 3 w 12"/>
                <a:gd name="T15" fmla="*/ 0 h 17"/>
                <a:gd name="T16" fmla="*/ 4 w 12"/>
                <a:gd name="T17" fmla="*/ 3 h 17"/>
                <a:gd name="T18" fmla="*/ 2 w 12"/>
                <a:gd name="T19" fmla="*/ 6 h 17"/>
                <a:gd name="T20" fmla="*/ 2 w 12"/>
                <a:gd name="T21" fmla="*/ 6 h 17"/>
                <a:gd name="T22" fmla="*/ 0 w 12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7">
                  <a:moveTo>
                    <a:pt x="0" y="11"/>
                  </a:moveTo>
                  <a:cubicBezTo>
                    <a:pt x="0" y="14"/>
                    <a:pt x="2" y="17"/>
                    <a:pt x="6" y="17"/>
                  </a:cubicBezTo>
                  <a:cubicBezTo>
                    <a:pt x="10" y="17"/>
                    <a:pt x="12" y="14"/>
                    <a:pt x="12" y="11"/>
                  </a:cubicBezTo>
                  <a:cubicBezTo>
                    <a:pt x="12" y="9"/>
                    <a:pt x="11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4"/>
                    <a:pt x="8" y="3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0" y="9"/>
                    <a:pt x="0" y="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76" name="组合 11820"/>
            <p:cNvGrpSpPr/>
            <p:nvPr/>
          </p:nvGrpSpPr>
          <p:grpSpPr>
            <a:xfrm>
              <a:off x="3861498" y="5302392"/>
              <a:ext cx="919163" cy="849313"/>
              <a:chOff x="4232276" y="5534026"/>
              <a:chExt cx="919163" cy="849313"/>
            </a:xfr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10800000" scaled="1"/>
              <a:tileRect/>
            </a:gradFill>
          </p:grpSpPr>
          <p:sp>
            <p:nvSpPr>
              <p:cNvPr id="491" name="Freeform 1017"/>
              <p:cNvSpPr>
                <a:spLocks/>
              </p:cNvSpPr>
              <p:nvPr/>
            </p:nvSpPr>
            <p:spPr bwMode="auto">
              <a:xfrm>
                <a:off x="4446588" y="6251576"/>
                <a:ext cx="496888" cy="131763"/>
              </a:xfrm>
              <a:custGeom>
                <a:avLst/>
                <a:gdLst>
                  <a:gd name="T0" fmla="*/ 209 w 313"/>
                  <a:gd name="T1" fmla="*/ 83 h 83"/>
                  <a:gd name="T2" fmla="*/ 100 w 313"/>
                  <a:gd name="T3" fmla="*/ 83 h 83"/>
                  <a:gd name="T4" fmla="*/ 0 w 313"/>
                  <a:gd name="T5" fmla="*/ 0 h 83"/>
                  <a:gd name="T6" fmla="*/ 313 w 313"/>
                  <a:gd name="T7" fmla="*/ 0 h 83"/>
                  <a:gd name="T8" fmla="*/ 209 w 313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3" h="83">
                    <a:moveTo>
                      <a:pt x="209" y="83"/>
                    </a:moveTo>
                    <a:lnTo>
                      <a:pt x="100" y="83"/>
                    </a:lnTo>
                    <a:lnTo>
                      <a:pt x="0" y="0"/>
                    </a:lnTo>
                    <a:lnTo>
                      <a:pt x="313" y="0"/>
                    </a:lnTo>
                    <a:lnTo>
                      <a:pt x="209" y="8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2" name="Freeform 1018"/>
              <p:cNvSpPr>
                <a:spLocks/>
              </p:cNvSpPr>
              <p:nvPr/>
            </p:nvSpPr>
            <p:spPr bwMode="auto">
              <a:xfrm>
                <a:off x="4287838" y="6065838"/>
                <a:ext cx="814388" cy="150813"/>
              </a:xfrm>
              <a:custGeom>
                <a:avLst/>
                <a:gdLst>
                  <a:gd name="T0" fmla="*/ 107 w 118"/>
                  <a:gd name="T1" fmla="*/ 0 h 22"/>
                  <a:gd name="T2" fmla="*/ 83 w 118"/>
                  <a:gd name="T3" fmla="*/ 0 h 22"/>
                  <a:gd name="T4" fmla="*/ 84 w 118"/>
                  <a:gd name="T5" fmla="*/ 5 h 22"/>
                  <a:gd name="T6" fmla="*/ 75 w 118"/>
                  <a:gd name="T7" fmla="*/ 15 h 22"/>
                  <a:gd name="T8" fmla="*/ 66 w 118"/>
                  <a:gd name="T9" fmla="*/ 5 h 22"/>
                  <a:gd name="T10" fmla="*/ 67 w 118"/>
                  <a:gd name="T11" fmla="*/ 0 h 22"/>
                  <a:gd name="T12" fmla="*/ 10 w 118"/>
                  <a:gd name="T13" fmla="*/ 0 h 22"/>
                  <a:gd name="T14" fmla="*/ 0 w 118"/>
                  <a:gd name="T15" fmla="*/ 11 h 22"/>
                  <a:gd name="T16" fmla="*/ 10 w 118"/>
                  <a:gd name="T17" fmla="*/ 22 h 22"/>
                  <a:gd name="T18" fmla="*/ 107 w 118"/>
                  <a:gd name="T19" fmla="*/ 22 h 22"/>
                  <a:gd name="T20" fmla="*/ 118 w 118"/>
                  <a:gd name="T21" fmla="*/ 11 h 22"/>
                  <a:gd name="T22" fmla="*/ 107 w 118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8" h="22">
                    <a:moveTo>
                      <a:pt x="107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4" y="2"/>
                      <a:pt x="84" y="3"/>
                      <a:pt x="84" y="5"/>
                    </a:cubicBezTo>
                    <a:cubicBezTo>
                      <a:pt x="84" y="10"/>
                      <a:pt x="80" y="15"/>
                      <a:pt x="75" y="15"/>
                    </a:cubicBezTo>
                    <a:cubicBezTo>
                      <a:pt x="70" y="15"/>
                      <a:pt x="66" y="10"/>
                      <a:pt x="66" y="5"/>
                    </a:cubicBezTo>
                    <a:cubicBezTo>
                      <a:pt x="66" y="3"/>
                      <a:pt x="66" y="2"/>
                      <a:pt x="6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17"/>
                      <a:pt x="4" y="22"/>
                      <a:pt x="10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13" y="22"/>
                      <a:pt x="118" y="17"/>
                      <a:pt x="118" y="11"/>
                    </a:cubicBezTo>
                    <a:cubicBezTo>
                      <a:pt x="118" y="5"/>
                      <a:pt x="113" y="0"/>
                      <a:pt x="10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3" name="Freeform 1020"/>
              <p:cNvSpPr>
                <a:spLocks/>
              </p:cNvSpPr>
              <p:nvPr/>
            </p:nvSpPr>
            <p:spPr bwMode="auto">
              <a:xfrm>
                <a:off x="4232276" y="5884863"/>
                <a:ext cx="919163" cy="146050"/>
              </a:xfrm>
              <a:custGeom>
                <a:avLst/>
                <a:gdLst>
                  <a:gd name="T0" fmla="*/ 122 w 133"/>
                  <a:gd name="T1" fmla="*/ 0 h 21"/>
                  <a:gd name="T2" fmla="*/ 58 w 133"/>
                  <a:gd name="T3" fmla="*/ 0 h 21"/>
                  <a:gd name="T4" fmla="*/ 60 w 133"/>
                  <a:gd name="T5" fmla="*/ 6 h 21"/>
                  <a:gd name="T6" fmla="*/ 51 w 133"/>
                  <a:gd name="T7" fmla="*/ 15 h 21"/>
                  <a:gd name="T8" fmla="*/ 41 w 133"/>
                  <a:gd name="T9" fmla="*/ 6 h 21"/>
                  <a:gd name="T10" fmla="*/ 44 w 133"/>
                  <a:gd name="T11" fmla="*/ 0 h 21"/>
                  <a:gd name="T12" fmla="*/ 11 w 133"/>
                  <a:gd name="T13" fmla="*/ 0 h 21"/>
                  <a:gd name="T14" fmla="*/ 0 w 133"/>
                  <a:gd name="T15" fmla="*/ 11 h 21"/>
                  <a:gd name="T16" fmla="*/ 11 w 133"/>
                  <a:gd name="T17" fmla="*/ 21 h 21"/>
                  <a:gd name="T18" fmla="*/ 122 w 133"/>
                  <a:gd name="T19" fmla="*/ 21 h 21"/>
                  <a:gd name="T20" fmla="*/ 133 w 133"/>
                  <a:gd name="T21" fmla="*/ 11 h 21"/>
                  <a:gd name="T22" fmla="*/ 122 w 133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1">
                    <a:moveTo>
                      <a:pt x="122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59" y="2"/>
                      <a:pt x="60" y="4"/>
                      <a:pt x="60" y="6"/>
                    </a:cubicBezTo>
                    <a:cubicBezTo>
                      <a:pt x="60" y="11"/>
                      <a:pt x="56" y="15"/>
                      <a:pt x="51" y="15"/>
                    </a:cubicBezTo>
                    <a:cubicBezTo>
                      <a:pt x="45" y="15"/>
                      <a:pt x="41" y="11"/>
                      <a:pt x="41" y="6"/>
                    </a:cubicBezTo>
                    <a:cubicBezTo>
                      <a:pt x="41" y="4"/>
                      <a:pt x="42" y="2"/>
                      <a:pt x="4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1"/>
                      <a:pt x="11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8" y="21"/>
                      <a:pt x="133" y="17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4" name="Freeform 1022"/>
              <p:cNvSpPr>
                <a:spLocks/>
              </p:cNvSpPr>
              <p:nvPr/>
            </p:nvSpPr>
            <p:spPr bwMode="auto">
              <a:xfrm>
                <a:off x="4232276" y="5705476"/>
                <a:ext cx="919163" cy="152400"/>
              </a:xfrm>
              <a:custGeom>
                <a:avLst/>
                <a:gdLst>
                  <a:gd name="T0" fmla="*/ 122 w 133"/>
                  <a:gd name="T1" fmla="*/ 0 h 22"/>
                  <a:gd name="T2" fmla="*/ 89 w 133"/>
                  <a:gd name="T3" fmla="*/ 0 h 22"/>
                  <a:gd name="T4" fmla="*/ 92 w 133"/>
                  <a:gd name="T5" fmla="*/ 7 h 22"/>
                  <a:gd name="T6" fmla="*/ 83 w 133"/>
                  <a:gd name="T7" fmla="*/ 16 h 22"/>
                  <a:gd name="T8" fmla="*/ 74 w 133"/>
                  <a:gd name="T9" fmla="*/ 7 h 22"/>
                  <a:gd name="T10" fmla="*/ 77 w 133"/>
                  <a:gd name="T11" fmla="*/ 0 h 22"/>
                  <a:gd name="T12" fmla="*/ 11 w 133"/>
                  <a:gd name="T13" fmla="*/ 0 h 22"/>
                  <a:gd name="T14" fmla="*/ 0 w 133"/>
                  <a:gd name="T15" fmla="*/ 11 h 22"/>
                  <a:gd name="T16" fmla="*/ 11 w 133"/>
                  <a:gd name="T17" fmla="*/ 22 h 22"/>
                  <a:gd name="T18" fmla="*/ 122 w 133"/>
                  <a:gd name="T19" fmla="*/ 22 h 22"/>
                  <a:gd name="T20" fmla="*/ 133 w 133"/>
                  <a:gd name="T21" fmla="*/ 11 h 22"/>
                  <a:gd name="T22" fmla="*/ 122 w 133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2">
                    <a:moveTo>
                      <a:pt x="122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91" y="2"/>
                      <a:pt x="92" y="4"/>
                      <a:pt x="92" y="7"/>
                    </a:cubicBezTo>
                    <a:cubicBezTo>
                      <a:pt x="92" y="12"/>
                      <a:pt x="88" y="16"/>
                      <a:pt x="83" y="16"/>
                    </a:cubicBezTo>
                    <a:cubicBezTo>
                      <a:pt x="78" y="16"/>
                      <a:pt x="74" y="12"/>
                      <a:pt x="74" y="7"/>
                    </a:cubicBezTo>
                    <a:cubicBezTo>
                      <a:pt x="74" y="4"/>
                      <a:pt x="75" y="2"/>
                      <a:pt x="7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22" y="22"/>
                      <a:pt x="122" y="22"/>
                      <a:pt x="122" y="22"/>
                    </a:cubicBezTo>
                    <a:cubicBezTo>
                      <a:pt x="128" y="22"/>
                      <a:pt x="133" y="17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5" name="Freeform 1024"/>
              <p:cNvSpPr>
                <a:spLocks/>
              </p:cNvSpPr>
              <p:nvPr/>
            </p:nvSpPr>
            <p:spPr bwMode="auto">
              <a:xfrm>
                <a:off x="4232276" y="5534026"/>
                <a:ext cx="919163" cy="144463"/>
              </a:xfrm>
              <a:custGeom>
                <a:avLst/>
                <a:gdLst>
                  <a:gd name="T0" fmla="*/ 122 w 133"/>
                  <a:gd name="T1" fmla="*/ 0 h 21"/>
                  <a:gd name="T2" fmla="*/ 57 w 133"/>
                  <a:gd name="T3" fmla="*/ 0 h 21"/>
                  <a:gd name="T4" fmla="*/ 60 w 133"/>
                  <a:gd name="T5" fmla="*/ 7 h 21"/>
                  <a:gd name="T6" fmla="*/ 51 w 133"/>
                  <a:gd name="T7" fmla="*/ 16 h 21"/>
                  <a:gd name="T8" fmla="*/ 41 w 133"/>
                  <a:gd name="T9" fmla="*/ 7 h 21"/>
                  <a:gd name="T10" fmla="*/ 44 w 133"/>
                  <a:gd name="T11" fmla="*/ 0 h 21"/>
                  <a:gd name="T12" fmla="*/ 11 w 133"/>
                  <a:gd name="T13" fmla="*/ 0 h 21"/>
                  <a:gd name="T14" fmla="*/ 0 w 133"/>
                  <a:gd name="T15" fmla="*/ 11 h 21"/>
                  <a:gd name="T16" fmla="*/ 11 w 133"/>
                  <a:gd name="T17" fmla="*/ 21 h 21"/>
                  <a:gd name="T18" fmla="*/ 122 w 133"/>
                  <a:gd name="T19" fmla="*/ 21 h 21"/>
                  <a:gd name="T20" fmla="*/ 133 w 133"/>
                  <a:gd name="T21" fmla="*/ 11 h 21"/>
                  <a:gd name="T22" fmla="*/ 122 w 133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1">
                    <a:moveTo>
                      <a:pt x="122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59" y="1"/>
                      <a:pt x="60" y="4"/>
                      <a:pt x="60" y="7"/>
                    </a:cubicBezTo>
                    <a:cubicBezTo>
                      <a:pt x="60" y="12"/>
                      <a:pt x="56" y="16"/>
                      <a:pt x="51" y="16"/>
                    </a:cubicBezTo>
                    <a:cubicBezTo>
                      <a:pt x="45" y="16"/>
                      <a:pt x="41" y="12"/>
                      <a:pt x="41" y="7"/>
                    </a:cubicBezTo>
                    <a:cubicBezTo>
                      <a:pt x="41" y="4"/>
                      <a:pt x="42" y="1"/>
                      <a:pt x="4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8" y="21"/>
                      <a:pt x="133" y="16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7" name="Freeform 1025"/>
            <p:cNvSpPr>
              <a:spLocks/>
            </p:cNvSpPr>
            <p:nvPr/>
          </p:nvSpPr>
          <p:spPr bwMode="auto">
            <a:xfrm>
              <a:off x="4344098" y="3699017"/>
              <a:ext cx="1147763" cy="1008063"/>
            </a:xfrm>
            <a:custGeom>
              <a:avLst/>
              <a:gdLst>
                <a:gd name="T0" fmla="*/ 165 w 166"/>
                <a:gd name="T1" fmla="*/ 0 h 146"/>
                <a:gd name="T2" fmla="*/ 91 w 166"/>
                <a:gd name="T3" fmla="*/ 0 h 146"/>
                <a:gd name="T4" fmla="*/ 96 w 166"/>
                <a:gd name="T5" fmla="*/ 11 h 146"/>
                <a:gd name="T6" fmla="*/ 82 w 166"/>
                <a:gd name="T7" fmla="*/ 25 h 146"/>
                <a:gd name="T8" fmla="*/ 68 w 166"/>
                <a:gd name="T9" fmla="*/ 11 h 146"/>
                <a:gd name="T10" fmla="*/ 73 w 166"/>
                <a:gd name="T11" fmla="*/ 0 h 146"/>
                <a:gd name="T12" fmla="*/ 0 w 166"/>
                <a:gd name="T13" fmla="*/ 0 h 146"/>
                <a:gd name="T14" fmla="*/ 0 w 166"/>
                <a:gd name="T15" fmla="*/ 78 h 146"/>
                <a:gd name="T16" fmla="*/ 11 w 166"/>
                <a:gd name="T17" fmla="*/ 73 h 146"/>
                <a:gd name="T18" fmla="*/ 25 w 166"/>
                <a:gd name="T19" fmla="*/ 87 h 146"/>
                <a:gd name="T20" fmla="*/ 11 w 166"/>
                <a:gd name="T21" fmla="*/ 101 h 146"/>
                <a:gd name="T22" fmla="*/ 0 w 166"/>
                <a:gd name="T23" fmla="*/ 96 h 146"/>
                <a:gd name="T24" fmla="*/ 0 w 166"/>
                <a:gd name="T25" fmla="*/ 95 h 146"/>
                <a:gd name="T26" fmla="*/ 0 w 166"/>
                <a:gd name="T27" fmla="*/ 146 h 146"/>
                <a:gd name="T28" fmla="*/ 44 w 166"/>
                <a:gd name="T29" fmla="*/ 146 h 146"/>
                <a:gd name="T30" fmla="*/ 38 w 166"/>
                <a:gd name="T31" fmla="*/ 135 h 146"/>
                <a:gd name="T32" fmla="*/ 53 w 166"/>
                <a:gd name="T33" fmla="*/ 121 h 146"/>
                <a:gd name="T34" fmla="*/ 67 w 166"/>
                <a:gd name="T35" fmla="*/ 135 h 146"/>
                <a:gd name="T36" fmla="*/ 61 w 166"/>
                <a:gd name="T37" fmla="*/ 146 h 146"/>
                <a:gd name="T38" fmla="*/ 102 w 166"/>
                <a:gd name="T39" fmla="*/ 146 h 146"/>
                <a:gd name="T40" fmla="*/ 117 w 166"/>
                <a:gd name="T41" fmla="*/ 128 h 146"/>
                <a:gd name="T42" fmla="*/ 166 w 166"/>
                <a:gd name="T43" fmla="*/ 10 h 146"/>
                <a:gd name="T44" fmla="*/ 165 w 166"/>
                <a:gd name="T4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146">
                  <a:moveTo>
                    <a:pt x="165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4" y="2"/>
                    <a:pt x="96" y="6"/>
                    <a:pt x="96" y="11"/>
                  </a:cubicBezTo>
                  <a:cubicBezTo>
                    <a:pt x="96" y="18"/>
                    <a:pt x="90" y="25"/>
                    <a:pt x="82" y="25"/>
                  </a:cubicBezTo>
                  <a:cubicBezTo>
                    <a:pt x="74" y="25"/>
                    <a:pt x="68" y="18"/>
                    <a:pt x="68" y="11"/>
                  </a:cubicBezTo>
                  <a:cubicBezTo>
                    <a:pt x="68" y="6"/>
                    <a:pt x="70" y="2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75"/>
                    <a:pt x="7" y="73"/>
                    <a:pt x="11" y="73"/>
                  </a:cubicBezTo>
                  <a:cubicBezTo>
                    <a:pt x="19" y="73"/>
                    <a:pt x="25" y="79"/>
                    <a:pt x="25" y="87"/>
                  </a:cubicBezTo>
                  <a:cubicBezTo>
                    <a:pt x="25" y="95"/>
                    <a:pt x="19" y="101"/>
                    <a:pt x="11" y="101"/>
                  </a:cubicBezTo>
                  <a:cubicBezTo>
                    <a:pt x="7" y="101"/>
                    <a:pt x="3" y="99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0" y="144"/>
                    <a:pt x="38" y="140"/>
                    <a:pt x="38" y="135"/>
                  </a:cubicBezTo>
                  <a:cubicBezTo>
                    <a:pt x="38" y="127"/>
                    <a:pt x="45" y="121"/>
                    <a:pt x="53" y="121"/>
                  </a:cubicBezTo>
                  <a:cubicBezTo>
                    <a:pt x="60" y="121"/>
                    <a:pt x="67" y="127"/>
                    <a:pt x="67" y="135"/>
                  </a:cubicBezTo>
                  <a:cubicBezTo>
                    <a:pt x="67" y="140"/>
                    <a:pt x="65" y="144"/>
                    <a:pt x="61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9" y="138"/>
                    <a:pt x="114" y="131"/>
                    <a:pt x="117" y="128"/>
                  </a:cubicBezTo>
                  <a:cubicBezTo>
                    <a:pt x="147" y="98"/>
                    <a:pt x="166" y="56"/>
                    <a:pt x="166" y="10"/>
                  </a:cubicBezTo>
                  <a:cubicBezTo>
                    <a:pt x="166" y="7"/>
                    <a:pt x="165" y="3"/>
                    <a:pt x="165" y="0"/>
                  </a:cubicBezTo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8" name="Freeform 1028"/>
            <p:cNvSpPr>
              <a:spLocks/>
            </p:cNvSpPr>
            <p:nvPr/>
          </p:nvSpPr>
          <p:spPr bwMode="auto">
            <a:xfrm>
              <a:off x="4164710" y="5273817"/>
              <a:ext cx="90488" cy="117475"/>
            </a:xfrm>
            <a:custGeom>
              <a:avLst/>
              <a:gdLst>
                <a:gd name="T0" fmla="*/ 0 w 13"/>
                <a:gd name="T1" fmla="*/ 11 h 17"/>
                <a:gd name="T2" fmla="*/ 7 w 13"/>
                <a:gd name="T3" fmla="*/ 17 h 17"/>
                <a:gd name="T4" fmla="*/ 13 w 13"/>
                <a:gd name="T5" fmla="*/ 11 h 17"/>
                <a:gd name="T6" fmla="*/ 10 w 13"/>
                <a:gd name="T7" fmla="*/ 5 h 17"/>
                <a:gd name="T8" fmla="*/ 10 w 13"/>
                <a:gd name="T9" fmla="*/ 5 h 17"/>
                <a:gd name="T10" fmla="*/ 9 w 13"/>
                <a:gd name="T11" fmla="*/ 3 h 17"/>
                <a:gd name="T12" fmla="*/ 10 w 13"/>
                <a:gd name="T13" fmla="*/ 0 h 17"/>
                <a:gd name="T14" fmla="*/ 3 w 13"/>
                <a:gd name="T15" fmla="*/ 0 h 17"/>
                <a:gd name="T16" fmla="*/ 4 w 13"/>
                <a:gd name="T17" fmla="*/ 3 h 17"/>
                <a:gd name="T18" fmla="*/ 3 w 13"/>
                <a:gd name="T19" fmla="*/ 5 h 17"/>
                <a:gd name="T20" fmla="*/ 3 w 13"/>
                <a:gd name="T21" fmla="*/ 5 h 17"/>
                <a:gd name="T22" fmla="*/ 0 w 13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0" y="11"/>
                  </a:moveTo>
                  <a:cubicBezTo>
                    <a:pt x="0" y="14"/>
                    <a:pt x="3" y="17"/>
                    <a:pt x="7" y="17"/>
                  </a:cubicBezTo>
                  <a:cubicBezTo>
                    <a:pt x="10" y="17"/>
                    <a:pt x="13" y="14"/>
                    <a:pt x="13" y="11"/>
                  </a:cubicBezTo>
                  <a:cubicBezTo>
                    <a:pt x="13" y="8"/>
                    <a:pt x="12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7"/>
                    <a:pt x="0" y="8"/>
                    <a:pt x="0" y="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9" name="Freeform 1029"/>
            <p:cNvSpPr>
              <a:spLocks/>
            </p:cNvSpPr>
            <p:nvPr/>
          </p:nvSpPr>
          <p:spPr bwMode="auto">
            <a:xfrm>
              <a:off x="4634610" y="4562617"/>
              <a:ext cx="146050" cy="193675"/>
            </a:xfrm>
            <a:custGeom>
              <a:avLst/>
              <a:gdLst>
                <a:gd name="T0" fmla="*/ 21 w 21"/>
                <a:gd name="T1" fmla="*/ 10 h 28"/>
                <a:gd name="T2" fmla="*/ 11 w 21"/>
                <a:gd name="T3" fmla="*/ 0 h 28"/>
                <a:gd name="T4" fmla="*/ 0 w 21"/>
                <a:gd name="T5" fmla="*/ 10 h 28"/>
                <a:gd name="T6" fmla="*/ 5 w 21"/>
                <a:gd name="T7" fmla="*/ 19 h 28"/>
                <a:gd name="T8" fmla="*/ 5 w 21"/>
                <a:gd name="T9" fmla="*/ 19 h 28"/>
                <a:gd name="T10" fmla="*/ 7 w 21"/>
                <a:gd name="T11" fmla="*/ 23 h 28"/>
                <a:gd name="T12" fmla="*/ 5 w 21"/>
                <a:gd name="T13" fmla="*/ 28 h 28"/>
                <a:gd name="T14" fmla="*/ 16 w 21"/>
                <a:gd name="T15" fmla="*/ 28 h 28"/>
                <a:gd name="T16" fmla="*/ 14 w 21"/>
                <a:gd name="T17" fmla="*/ 23 h 28"/>
                <a:gd name="T18" fmla="*/ 17 w 21"/>
                <a:gd name="T19" fmla="*/ 19 h 28"/>
                <a:gd name="T20" fmla="*/ 17 w 21"/>
                <a:gd name="T21" fmla="*/ 19 h 28"/>
                <a:gd name="T22" fmla="*/ 21 w 21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21" y="10"/>
                  </a:move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7" y="26"/>
                    <a:pt x="5" y="28"/>
                    <a:pt x="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4" y="26"/>
                    <a:pt x="14" y="23"/>
                  </a:cubicBezTo>
                  <a:cubicBezTo>
                    <a:pt x="14" y="21"/>
                    <a:pt x="16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7"/>
                    <a:pt x="21" y="14"/>
                    <a:pt x="21" y="1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0" name="Freeform 1030"/>
            <p:cNvSpPr>
              <a:spLocks/>
            </p:cNvSpPr>
            <p:nvPr/>
          </p:nvSpPr>
          <p:spPr bwMode="auto">
            <a:xfrm>
              <a:off x="3626548" y="4748354"/>
              <a:ext cx="1395413" cy="525463"/>
            </a:xfrm>
            <a:custGeom>
              <a:avLst/>
              <a:gdLst>
                <a:gd name="T0" fmla="*/ 61 w 202"/>
                <a:gd name="T1" fmla="*/ 0 h 76"/>
                <a:gd name="T2" fmla="*/ 61 w 202"/>
                <a:gd name="T3" fmla="*/ 0 h 76"/>
                <a:gd name="T4" fmla="*/ 66 w 202"/>
                <a:gd name="T5" fmla="*/ 12 h 76"/>
                <a:gd name="T6" fmla="*/ 52 w 202"/>
                <a:gd name="T7" fmla="*/ 26 h 76"/>
                <a:gd name="T8" fmla="*/ 38 w 202"/>
                <a:gd name="T9" fmla="*/ 12 h 76"/>
                <a:gd name="T10" fmla="*/ 43 w 202"/>
                <a:gd name="T11" fmla="*/ 1 h 76"/>
                <a:gd name="T12" fmla="*/ 44 w 202"/>
                <a:gd name="T13" fmla="*/ 0 h 76"/>
                <a:gd name="T14" fmla="*/ 0 w 202"/>
                <a:gd name="T15" fmla="*/ 0 h 76"/>
                <a:gd name="T16" fmla="*/ 14 w 202"/>
                <a:gd name="T17" fmla="*/ 25 h 76"/>
                <a:gd name="T18" fmla="*/ 32 w 202"/>
                <a:gd name="T19" fmla="*/ 65 h 76"/>
                <a:gd name="T20" fmla="*/ 45 w 202"/>
                <a:gd name="T21" fmla="*/ 76 h 76"/>
                <a:gd name="T22" fmla="*/ 156 w 202"/>
                <a:gd name="T23" fmla="*/ 76 h 76"/>
                <a:gd name="T24" fmla="*/ 171 w 202"/>
                <a:gd name="T25" fmla="*/ 65 h 76"/>
                <a:gd name="T26" fmla="*/ 187 w 202"/>
                <a:gd name="T27" fmla="*/ 27 h 76"/>
                <a:gd name="T28" fmla="*/ 202 w 202"/>
                <a:gd name="T29" fmla="*/ 0 h 76"/>
                <a:gd name="T30" fmla="*/ 61 w 202"/>
                <a:gd name="T3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76">
                  <a:moveTo>
                    <a:pt x="6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4" y="3"/>
                    <a:pt x="66" y="7"/>
                    <a:pt x="66" y="12"/>
                  </a:cubicBezTo>
                  <a:cubicBezTo>
                    <a:pt x="66" y="20"/>
                    <a:pt x="60" y="26"/>
                    <a:pt x="52" y="26"/>
                  </a:cubicBezTo>
                  <a:cubicBezTo>
                    <a:pt x="44" y="26"/>
                    <a:pt x="38" y="20"/>
                    <a:pt x="38" y="12"/>
                  </a:cubicBezTo>
                  <a:cubicBezTo>
                    <a:pt x="38" y="7"/>
                    <a:pt x="40" y="3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7"/>
                    <a:pt x="9" y="15"/>
                    <a:pt x="14" y="25"/>
                  </a:cubicBezTo>
                  <a:cubicBezTo>
                    <a:pt x="19" y="36"/>
                    <a:pt x="32" y="65"/>
                    <a:pt x="32" y="65"/>
                  </a:cubicBezTo>
                  <a:cubicBezTo>
                    <a:pt x="34" y="71"/>
                    <a:pt x="39" y="76"/>
                    <a:pt x="45" y="76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62" y="76"/>
                    <a:pt x="168" y="72"/>
                    <a:pt x="171" y="65"/>
                  </a:cubicBezTo>
                  <a:cubicBezTo>
                    <a:pt x="171" y="65"/>
                    <a:pt x="181" y="41"/>
                    <a:pt x="187" y="27"/>
                  </a:cubicBezTo>
                  <a:cubicBezTo>
                    <a:pt x="192" y="17"/>
                    <a:pt x="197" y="8"/>
                    <a:pt x="202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1" name="Freeform 1033"/>
            <p:cNvSpPr>
              <a:spLocks/>
            </p:cNvSpPr>
            <p:nvPr/>
          </p:nvSpPr>
          <p:spPr bwMode="auto">
            <a:xfrm>
              <a:off x="3191573" y="4057792"/>
              <a:ext cx="1111250" cy="649288"/>
            </a:xfrm>
            <a:custGeom>
              <a:avLst/>
              <a:gdLst>
                <a:gd name="T0" fmla="*/ 0 w 161"/>
                <a:gd name="T1" fmla="*/ 0 h 94"/>
                <a:gd name="T2" fmla="*/ 41 w 161"/>
                <a:gd name="T3" fmla="*/ 74 h 94"/>
                <a:gd name="T4" fmla="*/ 58 w 161"/>
                <a:gd name="T5" fmla="*/ 94 h 94"/>
                <a:gd name="T6" fmla="*/ 161 w 161"/>
                <a:gd name="T7" fmla="*/ 94 h 94"/>
                <a:gd name="T8" fmla="*/ 161 w 161"/>
                <a:gd name="T9" fmla="*/ 0 h 94"/>
                <a:gd name="T10" fmla="*/ 0 w 161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94">
                  <a:moveTo>
                    <a:pt x="0" y="0"/>
                  </a:moveTo>
                  <a:cubicBezTo>
                    <a:pt x="7" y="28"/>
                    <a:pt x="22" y="53"/>
                    <a:pt x="41" y="74"/>
                  </a:cubicBezTo>
                  <a:cubicBezTo>
                    <a:pt x="44" y="78"/>
                    <a:pt x="51" y="85"/>
                    <a:pt x="58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2" name="Freeform 1036"/>
            <p:cNvSpPr>
              <a:spLocks/>
            </p:cNvSpPr>
            <p:nvPr/>
          </p:nvSpPr>
          <p:spPr bwMode="auto">
            <a:xfrm>
              <a:off x="4302823" y="4224479"/>
              <a:ext cx="193675" cy="144463"/>
            </a:xfrm>
            <a:custGeom>
              <a:avLst/>
              <a:gdLst>
                <a:gd name="T0" fmla="*/ 17 w 28"/>
                <a:gd name="T1" fmla="*/ 21 h 21"/>
                <a:gd name="T2" fmla="*/ 28 w 28"/>
                <a:gd name="T3" fmla="*/ 11 h 21"/>
                <a:gd name="T4" fmla="*/ 17 w 28"/>
                <a:gd name="T5" fmla="*/ 0 h 21"/>
                <a:gd name="T6" fmla="*/ 8 w 28"/>
                <a:gd name="T7" fmla="*/ 5 h 21"/>
                <a:gd name="T8" fmla="*/ 8 w 28"/>
                <a:gd name="T9" fmla="*/ 5 h 21"/>
                <a:gd name="T10" fmla="*/ 4 w 28"/>
                <a:gd name="T11" fmla="*/ 7 h 21"/>
                <a:gd name="T12" fmla="*/ 0 w 28"/>
                <a:gd name="T13" fmla="*/ 5 h 21"/>
                <a:gd name="T14" fmla="*/ 0 w 28"/>
                <a:gd name="T15" fmla="*/ 16 h 21"/>
                <a:gd name="T16" fmla="*/ 4 w 28"/>
                <a:gd name="T17" fmla="*/ 15 h 21"/>
                <a:gd name="T18" fmla="*/ 9 w 28"/>
                <a:gd name="T19" fmla="*/ 17 h 21"/>
                <a:gd name="T20" fmla="*/ 9 w 28"/>
                <a:gd name="T21" fmla="*/ 17 h 21"/>
                <a:gd name="T22" fmla="*/ 17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7" y="21"/>
                  </a:moveTo>
                  <a:cubicBezTo>
                    <a:pt x="23" y="21"/>
                    <a:pt x="28" y="17"/>
                    <a:pt x="28" y="11"/>
                  </a:cubicBezTo>
                  <a:cubicBezTo>
                    <a:pt x="28" y="5"/>
                    <a:pt x="23" y="0"/>
                    <a:pt x="17" y="0"/>
                  </a:cubicBezTo>
                  <a:cubicBezTo>
                    <a:pt x="13" y="0"/>
                    <a:pt x="10" y="2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5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5"/>
                    <a:pt x="4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20"/>
                    <a:pt x="14" y="21"/>
                    <a:pt x="17" y="2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3" name="Freeform 1037"/>
            <p:cNvSpPr>
              <a:spLocks/>
            </p:cNvSpPr>
            <p:nvPr/>
          </p:nvSpPr>
          <p:spPr bwMode="auto">
            <a:xfrm>
              <a:off x="3917060" y="4707079"/>
              <a:ext cx="144463" cy="193675"/>
            </a:xfrm>
            <a:custGeom>
              <a:avLst/>
              <a:gdLst>
                <a:gd name="T0" fmla="*/ 0 w 21"/>
                <a:gd name="T1" fmla="*/ 18 h 28"/>
                <a:gd name="T2" fmla="*/ 10 w 21"/>
                <a:gd name="T3" fmla="*/ 28 h 28"/>
                <a:gd name="T4" fmla="*/ 21 w 21"/>
                <a:gd name="T5" fmla="*/ 18 h 28"/>
                <a:gd name="T6" fmla="*/ 16 w 21"/>
                <a:gd name="T7" fmla="*/ 9 h 28"/>
                <a:gd name="T8" fmla="*/ 16 w 21"/>
                <a:gd name="T9" fmla="*/ 9 h 28"/>
                <a:gd name="T10" fmla="*/ 14 w 21"/>
                <a:gd name="T11" fmla="*/ 5 h 28"/>
                <a:gd name="T12" fmla="*/ 16 w 21"/>
                <a:gd name="T13" fmla="*/ 0 h 28"/>
                <a:gd name="T14" fmla="*/ 5 w 21"/>
                <a:gd name="T15" fmla="*/ 0 h 28"/>
                <a:gd name="T16" fmla="*/ 6 w 21"/>
                <a:gd name="T17" fmla="*/ 5 h 28"/>
                <a:gd name="T18" fmla="*/ 4 w 21"/>
                <a:gd name="T19" fmla="*/ 9 h 28"/>
                <a:gd name="T20" fmla="*/ 4 w 21"/>
                <a:gd name="T21" fmla="*/ 9 h 28"/>
                <a:gd name="T22" fmla="*/ 0 w 21"/>
                <a:gd name="T2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0" y="18"/>
                  </a:moveTo>
                  <a:cubicBezTo>
                    <a:pt x="0" y="24"/>
                    <a:pt x="4" y="28"/>
                    <a:pt x="10" y="28"/>
                  </a:cubicBezTo>
                  <a:cubicBezTo>
                    <a:pt x="16" y="28"/>
                    <a:pt x="21" y="24"/>
                    <a:pt x="21" y="18"/>
                  </a:cubicBezTo>
                  <a:cubicBezTo>
                    <a:pt x="21" y="14"/>
                    <a:pt x="19" y="11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4" y="7"/>
                    <a:pt x="14" y="5"/>
                  </a:cubicBezTo>
                  <a:cubicBezTo>
                    <a:pt x="14" y="2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2"/>
                    <a:pt x="6" y="5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1"/>
                    <a:pt x="0" y="14"/>
                    <a:pt x="0" y="18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4" name="Freeform 1038"/>
            <p:cNvSpPr>
              <a:spLocks/>
            </p:cNvSpPr>
            <p:nvPr/>
          </p:nvSpPr>
          <p:spPr bwMode="auto">
            <a:xfrm>
              <a:off x="3688460" y="3872054"/>
              <a:ext cx="144463" cy="193675"/>
            </a:xfrm>
            <a:custGeom>
              <a:avLst/>
              <a:gdLst>
                <a:gd name="T0" fmla="*/ 21 w 21"/>
                <a:gd name="T1" fmla="*/ 10 h 28"/>
                <a:gd name="T2" fmla="*/ 11 w 21"/>
                <a:gd name="T3" fmla="*/ 0 h 28"/>
                <a:gd name="T4" fmla="*/ 0 w 21"/>
                <a:gd name="T5" fmla="*/ 10 h 28"/>
                <a:gd name="T6" fmla="*/ 5 w 21"/>
                <a:gd name="T7" fmla="*/ 19 h 28"/>
                <a:gd name="T8" fmla="*/ 5 w 21"/>
                <a:gd name="T9" fmla="*/ 19 h 28"/>
                <a:gd name="T10" fmla="*/ 7 w 21"/>
                <a:gd name="T11" fmla="*/ 23 h 28"/>
                <a:gd name="T12" fmla="*/ 5 w 21"/>
                <a:gd name="T13" fmla="*/ 28 h 28"/>
                <a:gd name="T14" fmla="*/ 16 w 21"/>
                <a:gd name="T15" fmla="*/ 28 h 28"/>
                <a:gd name="T16" fmla="*/ 14 w 21"/>
                <a:gd name="T17" fmla="*/ 23 h 28"/>
                <a:gd name="T18" fmla="*/ 17 w 21"/>
                <a:gd name="T19" fmla="*/ 19 h 28"/>
                <a:gd name="T20" fmla="*/ 17 w 21"/>
                <a:gd name="T21" fmla="*/ 19 h 28"/>
                <a:gd name="T22" fmla="*/ 21 w 21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21" y="10"/>
                  </a:move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7" y="26"/>
                    <a:pt x="5" y="28"/>
                    <a:pt x="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4" y="26"/>
                    <a:pt x="14" y="23"/>
                  </a:cubicBezTo>
                  <a:cubicBezTo>
                    <a:pt x="14" y="21"/>
                    <a:pt x="16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7"/>
                    <a:pt x="21" y="14"/>
                    <a:pt x="21" y="1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5" name="Freeform 1039"/>
            <p:cNvSpPr>
              <a:spLocks/>
            </p:cNvSpPr>
            <p:nvPr/>
          </p:nvSpPr>
          <p:spPr bwMode="auto">
            <a:xfrm>
              <a:off x="3156648" y="3332304"/>
              <a:ext cx="1146175" cy="684213"/>
            </a:xfrm>
            <a:custGeom>
              <a:avLst/>
              <a:gdLst>
                <a:gd name="T0" fmla="*/ 97 w 166"/>
                <a:gd name="T1" fmla="*/ 0 h 99"/>
                <a:gd name="T2" fmla="*/ 97 w 166"/>
                <a:gd name="T3" fmla="*/ 0 h 99"/>
                <a:gd name="T4" fmla="*/ 102 w 166"/>
                <a:gd name="T5" fmla="*/ 11 h 99"/>
                <a:gd name="T6" fmla="*/ 88 w 166"/>
                <a:gd name="T7" fmla="*/ 25 h 99"/>
                <a:gd name="T8" fmla="*/ 74 w 166"/>
                <a:gd name="T9" fmla="*/ 11 h 99"/>
                <a:gd name="T10" fmla="*/ 79 w 166"/>
                <a:gd name="T11" fmla="*/ 0 h 99"/>
                <a:gd name="T12" fmla="*/ 80 w 166"/>
                <a:gd name="T13" fmla="*/ 0 h 99"/>
                <a:gd name="T14" fmla="*/ 13 w 166"/>
                <a:gd name="T15" fmla="*/ 0 h 99"/>
                <a:gd name="T16" fmla="*/ 0 w 166"/>
                <a:gd name="T17" fmla="*/ 63 h 99"/>
                <a:gd name="T18" fmla="*/ 4 w 166"/>
                <a:gd name="T19" fmla="*/ 99 h 99"/>
                <a:gd name="T20" fmla="*/ 79 w 166"/>
                <a:gd name="T21" fmla="*/ 99 h 99"/>
                <a:gd name="T22" fmla="*/ 73 w 166"/>
                <a:gd name="T23" fmla="*/ 88 h 99"/>
                <a:gd name="T24" fmla="*/ 88 w 166"/>
                <a:gd name="T25" fmla="*/ 74 h 99"/>
                <a:gd name="T26" fmla="*/ 102 w 166"/>
                <a:gd name="T27" fmla="*/ 88 h 99"/>
                <a:gd name="T28" fmla="*/ 97 w 166"/>
                <a:gd name="T29" fmla="*/ 99 h 99"/>
                <a:gd name="T30" fmla="*/ 96 w 166"/>
                <a:gd name="T31" fmla="*/ 99 h 99"/>
                <a:gd name="T32" fmla="*/ 166 w 166"/>
                <a:gd name="T33" fmla="*/ 99 h 99"/>
                <a:gd name="T34" fmla="*/ 166 w 166"/>
                <a:gd name="T35" fmla="*/ 0 h 99"/>
                <a:gd name="T36" fmla="*/ 97 w 166"/>
                <a:gd name="T3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99"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00" y="2"/>
                    <a:pt x="102" y="7"/>
                    <a:pt x="102" y="11"/>
                  </a:cubicBezTo>
                  <a:cubicBezTo>
                    <a:pt x="102" y="19"/>
                    <a:pt x="96" y="25"/>
                    <a:pt x="88" y="25"/>
                  </a:cubicBezTo>
                  <a:cubicBezTo>
                    <a:pt x="80" y="25"/>
                    <a:pt x="74" y="19"/>
                    <a:pt x="74" y="11"/>
                  </a:cubicBezTo>
                  <a:cubicBezTo>
                    <a:pt x="74" y="7"/>
                    <a:pt x="76" y="3"/>
                    <a:pt x="7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9"/>
                    <a:pt x="0" y="41"/>
                    <a:pt x="0" y="63"/>
                  </a:cubicBezTo>
                  <a:cubicBezTo>
                    <a:pt x="0" y="76"/>
                    <a:pt x="1" y="88"/>
                    <a:pt x="4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6" y="97"/>
                    <a:pt x="73" y="93"/>
                    <a:pt x="73" y="88"/>
                  </a:cubicBezTo>
                  <a:cubicBezTo>
                    <a:pt x="73" y="80"/>
                    <a:pt x="80" y="74"/>
                    <a:pt x="88" y="74"/>
                  </a:cubicBezTo>
                  <a:cubicBezTo>
                    <a:pt x="96" y="74"/>
                    <a:pt x="102" y="80"/>
                    <a:pt x="102" y="88"/>
                  </a:cubicBezTo>
                  <a:cubicBezTo>
                    <a:pt x="102" y="93"/>
                    <a:pt x="100" y="97"/>
                    <a:pt x="97" y="99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769EB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6" name="Freeform 1042"/>
            <p:cNvSpPr>
              <a:spLocks/>
            </p:cNvSpPr>
            <p:nvPr/>
          </p:nvSpPr>
          <p:spPr bwMode="auto">
            <a:xfrm>
              <a:off x="3259835" y="2606817"/>
              <a:ext cx="1042988" cy="684213"/>
            </a:xfrm>
            <a:custGeom>
              <a:avLst/>
              <a:gdLst>
                <a:gd name="T0" fmla="*/ 0 w 151"/>
                <a:gd name="T1" fmla="*/ 99 h 99"/>
                <a:gd name="T2" fmla="*/ 151 w 151"/>
                <a:gd name="T3" fmla="*/ 99 h 99"/>
                <a:gd name="T4" fmla="*/ 151 w 151"/>
                <a:gd name="T5" fmla="*/ 0 h 99"/>
                <a:gd name="T6" fmla="*/ 0 w 151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99">
                  <a:moveTo>
                    <a:pt x="0" y="99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84" y="1"/>
                    <a:pt x="26" y="41"/>
                    <a:pt x="0" y="99"/>
                  </a:cubicBezTo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7" name="Freeform 1045"/>
            <p:cNvSpPr>
              <a:spLocks/>
            </p:cNvSpPr>
            <p:nvPr/>
          </p:nvSpPr>
          <p:spPr bwMode="auto">
            <a:xfrm>
              <a:off x="4296473" y="2932254"/>
              <a:ext cx="193675" cy="144463"/>
            </a:xfrm>
            <a:custGeom>
              <a:avLst/>
              <a:gdLst>
                <a:gd name="T0" fmla="*/ 18 w 28"/>
                <a:gd name="T1" fmla="*/ 21 h 21"/>
                <a:gd name="T2" fmla="*/ 28 w 28"/>
                <a:gd name="T3" fmla="*/ 11 h 21"/>
                <a:gd name="T4" fmla="*/ 18 w 28"/>
                <a:gd name="T5" fmla="*/ 0 h 21"/>
                <a:gd name="T6" fmla="*/ 9 w 28"/>
                <a:gd name="T7" fmla="*/ 5 h 21"/>
                <a:gd name="T8" fmla="*/ 9 w 28"/>
                <a:gd name="T9" fmla="*/ 5 h 21"/>
                <a:gd name="T10" fmla="*/ 5 w 28"/>
                <a:gd name="T11" fmla="*/ 7 h 21"/>
                <a:gd name="T12" fmla="*/ 0 w 28"/>
                <a:gd name="T13" fmla="*/ 5 h 21"/>
                <a:gd name="T14" fmla="*/ 0 w 28"/>
                <a:gd name="T15" fmla="*/ 16 h 21"/>
                <a:gd name="T16" fmla="*/ 5 w 28"/>
                <a:gd name="T17" fmla="*/ 14 h 21"/>
                <a:gd name="T18" fmla="*/ 9 w 28"/>
                <a:gd name="T19" fmla="*/ 17 h 21"/>
                <a:gd name="T20" fmla="*/ 9 w 28"/>
                <a:gd name="T21" fmla="*/ 17 h 21"/>
                <a:gd name="T22" fmla="*/ 18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8" y="21"/>
                  </a:moveTo>
                  <a:cubicBezTo>
                    <a:pt x="23" y="21"/>
                    <a:pt x="28" y="16"/>
                    <a:pt x="28" y="11"/>
                  </a:cubicBezTo>
                  <a:cubicBezTo>
                    <a:pt x="28" y="5"/>
                    <a:pt x="23" y="0"/>
                    <a:pt x="18" y="0"/>
                  </a:cubicBezTo>
                  <a:cubicBezTo>
                    <a:pt x="14" y="0"/>
                    <a:pt x="11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7"/>
                    <a:pt x="5" y="7"/>
                  </a:cubicBezTo>
                  <a:cubicBezTo>
                    <a:pt x="2" y="7"/>
                    <a:pt x="0" y="5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7" y="14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4" y="21"/>
                    <a:pt x="18" y="21"/>
                  </a:cubicBezTo>
                  <a:close/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8" name="Freeform 1046"/>
            <p:cNvSpPr>
              <a:spLocks/>
            </p:cNvSpPr>
            <p:nvPr/>
          </p:nvSpPr>
          <p:spPr bwMode="auto">
            <a:xfrm>
              <a:off x="3694810" y="3291029"/>
              <a:ext cx="146050" cy="193675"/>
            </a:xfrm>
            <a:custGeom>
              <a:avLst/>
              <a:gdLst>
                <a:gd name="T0" fmla="*/ 0 w 21"/>
                <a:gd name="T1" fmla="*/ 17 h 28"/>
                <a:gd name="T2" fmla="*/ 10 w 21"/>
                <a:gd name="T3" fmla="*/ 28 h 28"/>
                <a:gd name="T4" fmla="*/ 21 w 21"/>
                <a:gd name="T5" fmla="*/ 17 h 28"/>
                <a:gd name="T6" fmla="*/ 16 w 21"/>
                <a:gd name="T7" fmla="*/ 8 h 28"/>
                <a:gd name="T8" fmla="*/ 16 w 21"/>
                <a:gd name="T9" fmla="*/ 8 h 28"/>
                <a:gd name="T10" fmla="*/ 14 w 21"/>
                <a:gd name="T11" fmla="*/ 4 h 28"/>
                <a:gd name="T12" fmla="*/ 15 w 21"/>
                <a:gd name="T13" fmla="*/ 0 h 28"/>
                <a:gd name="T14" fmla="*/ 5 w 21"/>
                <a:gd name="T15" fmla="*/ 0 h 28"/>
                <a:gd name="T16" fmla="*/ 6 w 21"/>
                <a:gd name="T17" fmla="*/ 4 h 28"/>
                <a:gd name="T18" fmla="*/ 4 w 21"/>
                <a:gd name="T19" fmla="*/ 9 h 28"/>
                <a:gd name="T20" fmla="*/ 4 w 21"/>
                <a:gd name="T21" fmla="*/ 9 h 28"/>
                <a:gd name="T22" fmla="*/ 0 w 21"/>
                <a:gd name="T2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0" y="17"/>
                  </a:moveTo>
                  <a:cubicBezTo>
                    <a:pt x="0" y="23"/>
                    <a:pt x="4" y="28"/>
                    <a:pt x="10" y="28"/>
                  </a:cubicBezTo>
                  <a:cubicBezTo>
                    <a:pt x="16" y="28"/>
                    <a:pt x="21" y="23"/>
                    <a:pt x="21" y="17"/>
                  </a:cubicBezTo>
                  <a:cubicBezTo>
                    <a:pt x="21" y="14"/>
                    <a:pt x="19" y="10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7"/>
                    <a:pt x="14" y="6"/>
                    <a:pt x="14" y="4"/>
                  </a:cubicBezTo>
                  <a:cubicBezTo>
                    <a:pt x="14" y="2"/>
                    <a:pt x="15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1"/>
                    <a:pt x="6" y="4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1"/>
                    <a:pt x="0" y="14"/>
                    <a:pt x="0" y="17"/>
                  </a:cubicBezTo>
                  <a:close/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9" name="Freeform 1212"/>
            <p:cNvSpPr>
              <a:spLocks/>
            </p:cNvSpPr>
            <p:nvPr/>
          </p:nvSpPr>
          <p:spPr bwMode="auto">
            <a:xfrm>
              <a:off x="5015610" y="3305316"/>
              <a:ext cx="158750" cy="200025"/>
            </a:xfrm>
            <a:custGeom>
              <a:avLst/>
              <a:gdLst>
                <a:gd name="T0" fmla="*/ 1 w 23"/>
                <a:gd name="T1" fmla="*/ 15 h 29"/>
                <a:gd name="T2" fmla="*/ 9 w 23"/>
                <a:gd name="T3" fmla="*/ 28 h 29"/>
                <a:gd name="T4" fmla="*/ 22 w 23"/>
                <a:gd name="T5" fmla="*/ 20 h 29"/>
                <a:gd name="T6" fmla="*/ 19 w 23"/>
                <a:gd name="T7" fmla="*/ 11 h 29"/>
                <a:gd name="T8" fmla="*/ 19 w 23"/>
                <a:gd name="T9" fmla="*/ 11 h 29"/>
                <a:gd name="T10" fmla="*/ 18 w 23"/>
                <a:gd name="T11" fmla="*/ 6 h 29"/>
                <a:gd name="T12" fmla="*/ 21 w 23"/>
                <a:gd name="T13" fmla="*/ 2 h 29"/>
                <a:gd name="T14" fmla="*/ 11 w 23"/>
                <a:gd name="T15" fmla="*/ 0 h 29"/>
                <a:gd name="T16" fmla="*/ 11 w 23"/>
                <a:gd name="T17" fmla="*/ 4 h 29"/>
                <a:gd name="T18" fmla="*/ 8 w 23"/>
                <a:gd name="T19" fmla="*/ 8 h 29"/>
                <a:gd name="T20" fmla="*/ 8 w 23"/>
                <a:gd name="T21" fmla="*/ 8 h 29"/>
                <a:gd name="T22" fmla="*/ 1 w 23"/>
                <a:gd name="T2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9">
                  <a:moveTo>
                    <a:pt x="1" y="15"/>
                  </a:moveTo>
                  <a:cubicBezTo>
                    <a:pt x="0" y="21"/>
                    <a:pt x="3" y="27"/>
                    <a:pt x="9" y="28"/>
                  </a:cubicBezTo>
                  <a:cubicBezTo>
                    <a:pt x="15" y="29"/>
                    <a:pt x="20" y="26"/>
                    <a:pt x="22" y="20"/>
                  </a:cubicBezTo>
                  <a:cubicBezTo>
                    <a:pt x="23" y="17"/>
                    <a:pt x="22" y="14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9"/>
                    <a:pt x="18" y="8"/>
                    <a:pt x="18" y="6"/>
                  </a:cubicBezTo>
                  <a:cubicBezTo>
                    <a:pt x="19" y="4"/>
                    <a:pt x="21" y="2"/>
                    <a:pt x="21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2"/>
                    <a:pt x="11" y="4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2" y="12"/>
                    <a:pt x="1" y="15"/>
                  </a:cubicBez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0" name="Freeform 1213"/>
            <p:cNvSpPr>
              <a:spLocks/>
            </p:cNvSpPr>
            <p:nvPr/>
          </p:nvSpPr>
          <p:spPr bwMode="auto">
            <a:xfrm>
              <a:off x="4572697" y="2159141"/>
              <a:ext cx="1195388" cy="1298575"/>
            </a:xfrm>
            <a:custGeom>
              <a:avLst/>
              <a:gdLst>
                <a:gd name="T0" fmla="*/ 37 w 173"/>
                <a:gd name="T1" fmla="*/ 0 h 188"/>
                <a:gd name="T2" fmla="*/ 25 w 173"/>
                <a:gd name="T3" fmla="*/ 47 h 188"/>
                <a:gd name="T4" fmla="*/ 37 w 173"/>
                <a:gd name="T5" fmla="*/ 45 h 188"/>
                <a:gd name="T6" fmla="*/ 47 w 173"/>
                <a:gd name="T7" fmla="*/ 62 h 188"/>
                <a:gd name="T8" fmla="*/ 30 w 173"/>
                <a:gd name="T9" fmla="*/ 73 h 188"/>
                <a:gd name="T10" fmla="*/ 21 w 173"/>
                <a:gd name="T11" fmla="*/ 65 h 188"/>
                <a:gd name="T12" fmla="*/ 0 w 173"/>
                <a:gd name="T13" fmla="*/ 147 h 188"/>
                <a:gd name="T14" fmla="*/ 160 w 173"/>
                <a:gd name="T15" fmla="*/ 188 h 188"/>
                <a:gd name="T16" fmla="*/ 37 w 173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88">
                  <a:moveTo>
                    <a:pt x="37" y="0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9" y="45"/>
                    <a:pt x="33" y="44"/>
                    <a:pt x="37" y="45"/>
                  </a:cubicBezTo>
                  <a:cubicBezTo>
                    <a:pt x="45" y="47"/>
                    <a:pt x="49" y="55"/>
                    <a:pt x="47" y="62"/>
                  </a:cubicBezTo>
                  <a:cubicBezTo>
                    <a:pt x="45" y="70"/>
                    <a:pt x="38" y="75"/>
                    <a:pt x="30" y="73"/>
                  </a:cubicBezTo>
                  <a:cubicBezTo>
                    <a:pt x="26" y="72"/>
                    <a:pt x="23" y="69"/>
                    <a:pt x="21" y="6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60" y="188"/>
                    <a:pt x="160" y="188"/>
                    <a:pt x="160" y="188"/>
                  </a:cubicBezTo>
                  <a:cubicBezTo>
                    <a:pt x="173" y="104"/>
                    <a:pt x="120" y="23"/>
                    <a:pt x="37" y="0"/>
                  </a:cubicBezTo>
                </a:path>
              </a:pathLst>
            </a:cu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6" name="Group 54"/>
          <p:cNvGrpSpPr/>
          <p:nvPr/>
        </p:nvGrpSpPr>
        <p:grpSpPr>
          <a:xfrm>
            <a:off x="4804271" y="3823887"/>
            <a:ext cx="425335" cy="426063"/>
            <a:chOff x="9145588" y="4435475"/>
            <a:chExt cx="464344" cy="465138"/>
          </a:xfrm>
          <a:solidFill>
            <a:srgbClr val="769EBF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7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8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9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0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1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2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3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4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5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6" name="Group 64"/>
          <p:cNvGrpSpPr/>
          <p:nvPr/>
        </p:nvGrpSpPr>
        <p:grpSpPr>
          <a:xfrm>
            <a:off x="4804272" y="4826092"/>
            <a:ext cx="426063" cy="358445"/>
            <a:chOff x="5368132" y="2625725"/>
            <a:chExt cx="465138" cy="391319"/>
          </a:xfrm>
          <a:solidFill>
            <a:srgbClr val="92D050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0" name="Group 68"/>
          <p:cNvGrpSpPr/>
          <p:nvPr/>
        </p:nvGrpSpPr>
        <p:grpSpPr>
          <a:xfrm>
            <a:off x="4804271" y="2822410"/>
            <a:ext cx="425335" cy="425335"/>
            <a:chOff x="4439444" y="1652588"/>
            <a:chExt cx="464344" cy="464344"/>
          </a:xfrm>
          <a:solidFill>
            <a:srgbClr val="91E3DE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4" name="Group 72"/>
          <p:cNvGrpSpPr/>
          <p:nvPr/>
        </p:nvGrpSpPr>
        <p:grpSpPr>
          <a:xfrm>
            <a:off x="4804271" y="1913998"/>
            <a:ext cx="425335" cy="332270"/>
            <a:chOff x="2581275" y="1710532"/>
            <a:chExt cx="464344" cy="362744"/>
          </a:xfrm>
          <a:solidFill>
            <a:srgbClr val="FD543D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2" name="Group 80"/>
          <p:cNvGrpSpPr/>
          <p:nvPr/>
        </p:nvGrpSpPr>
        <p:grpSpPr>
          <a:xfrm>
            <a:off x="5359939" y="1758860"/>
            <a:ext cx="3370666" cy="1023067"/>
            <a:chOff x="1513650" y="1324056"/>
            <a:chExt cx="4047778" cy="1228585"/>
          </a:xfrm>
        </p:grpSpPr>
        <p:sp>
          <p:nvSpPr>
            <p:cNvPr id="523" name="TextBox 81"/>
            <p:cNvSpPr txBox="1"/>
            <p:nvPr/>
          </p:nvSpPr>
          <p:spPr>
            <a:xfrm>
              <a:off x="1513650" y="1324056"/>
              <a:ext cx="1515376" cy="41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Rectangle 82"/>
            <p:cNvSpPr/>
            <p:nvPr/>
          </p:nvSpPr>
          <p:spPr>
            <a:xfrm>
              <a:off x="1513650" y="1709866"/>
              <a:ext cx="4047778" cy="842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5" name="Group 83"/>
          <p:cNvGrpSpPr/>
          <p:nvPr/>
        </p:nvGrpSpPr>
        <p:grpSpPr>
          <a:xfrm>
            <a:off x="5359939" y="2707405"/>
            <a:ext cx="3370666" cy="1023067"/>
            <a:chOff x="1513650" y="1324056"/>
            <a:chExt cx="4047778" cy="1228585"/>
          </a:xfrm>
        </p:grpSpPr>
        <p:sp>
          <p:nvSpPr>
            <p:cNvPr id="526" name="TextBox 84"/>
            <p:cNvSpPr txBox="1"/>
            <p:nvPr/>
          </p:nvSpPr>
          <p:spPr>
            <a:xfrm>
              <a:off x="1513650" y="1324056"/>
              <a:ext cx="1515376" cy="41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Rectangle 85"/>
            <p:cNvSpPr/>
            <p:nvPr/>
          </p:nvSpPr>
          <p:spPr>
            <a:xfrm>
              <a:off x="1513650" y="1709866"/>
              <a:ext cx="4047778" cy="842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8" name="Group 86"/>
          <p:cNvGrpSpPr/>
          <p:nvPr/>
        </p:nvGrpSpPr>
        <p:grpSpPr>
          <a:xfrm>
            <a:off x="5359939" y="3707150"/>
            <a:ext cx="3370666" cy="1025896"/>
            <a:chOff x="1513650" y="1320658"/>
            <a:chExt cx="4047778" cy="1231983"/>
          </a:xfrm>
        </p:grpSpPr>
        <p:sp>
          <p:nvSpPr>
            <p:cNvPr id="529" name="TextBox 87"/>
            <p:cNvSpPr txBox="1"/>
            <p:nvPr/>
          </p:nvSpPr>
          <p:spPr>
            <a:xfrm>
              <a:off x="1513650" y="1320658"/>
              <a:ext cx="1515376" cy="41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Rectangle 88"/>
            <p:cNvSpPr/>
            <p:nvPr/>
          </p:nvSpPr>
          <p:spPr>
            <a:xfrm>
              <a:off x="1513650" y="1709867"/>
              <a:ext cx="4047778" cy="842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1" name="Group 89"/>
          <p:cNvGrpSpPr/>
          <p:nvPr/>
        </p:nvGrpSpPr>
        <p:grpSpPr>
          <a:xfrm>
            <a:off x="5357816" y="4632298"/>
            <a:ext cx="3370666" cy="1049293"/>
            <a:chOff x="1513650" y="1292562"/>
            <a:chExt cx="4047778" cy="1260079"/>
          </a:xfrm>
        </p:grpSpPr>
        <p:sp>
          <p:nvSpPr>
            <p:cNvPr id="532" name="TextBox 90"/>
            <p:cNvSpPr txBox="1"/>
            <p:nvPr/>
          </p:nvSpPr>
          <p:spPr>
            <a:xfrm>
              <a:off x="1513650" y="1292562"/>
              <a:ext cx="1515376" cy="41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3" name="Rectangle 91"/>
            <p:cNvSpPr/>
            <p:nvPr/>
          </p:nvSpPr>
          <p:spPr>
            <a:xfrm>
              <a:off x="1513650" y="1709867"/>
              <a:ext cx="4047778" cy="842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50"/>
          <p:cNvGrpSpPr/>
          <p:nvPr/>
        </p:nvGrpSpPr>
        <p:grpSpPr>
          <a:xfrm>
            <a:off x="5459763" y="2677972"/>
            <a:ext cx="1618455" cy="1865917"/>
            <a:chOff x="7255304" y="2715149"/>
            <a:chExt cx="2315077" cy="2669052"/>
          </a:xfrm>
        </p:grpSpPr>
        <p:grpSp>
          <p:nvGrpSpPr>
            <p:cNvPr id="62" name="Group 51"/>
            <p:cNvGrpSpPr/>
            <p:nvPr/>
          </p:nvGrpSpPr>
          <p:grpSpPr>
            <a:xfrm flipV="1">
              <a:off x="7255304" y="2715149"/>
              <a:ext cx="2315077" cy="2669052"/>
              <a:chOff x="1923786" y="2403728"/>
              <a:chExt cx="2315077" cy="2669052"/>
            </a:xfrm>
          </p:grpSpPr>
          <p:sp>
            <p:nvSpPr>
              <p:cNvPr id="73" name="Flowchart: Decision 64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lowchart: Decision 65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769EB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16200000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52"/>
            <p:cNvGrpSpPr/>
            <p:nvPr/>
          </p:nvGrpSpPr>
          <p:grpSpPr>
            <a:xfrm>
              <a:off x="8103821" y="3563137"/>
              <a:ext cx="618042" cy="619099"/>
              <a:chOff x="9145588" y="4435475"/>
              <a:chExt cx="464344" cy="465138"/>
            </a:xfrm>
            <a:solidFill>
              <a:srgbClr val="4472C4"/>
            </a:solidFill>
          </p:grpSpPr>
          <p:sp>
            <p:nvSpPr>
              <p:cNvPr id="6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5" name="Group 66"/>
          <p:cNvGrpSpPr/>
          <p:nvPr/>
        </p:nvGrpSpPr>
        <p:grpSpPr>
          <a:xfrm>
            <a:off x="2219281" y="2674003"/>
            <a:ext cx="1618455" cy="1865917"/>
            <a:chOff x="2625150" y="2715149"/>
            <a:chExt cx="2315077" cy="2669052"/>
          </a:xfrm>
        </p:grpSpPr>
        <p:grpSp>
          <p:nvGrpSpPr>
            <p:cNvPr id="76" name="Group 67"/>
            <p:cNvGrpSpPr/>
            <p:nvPr/>
          </p:nvGrpSpPr>
          <p:grpSpPr>
            <a:xfrm flipV="1">
              <a:off x="2625150" y="2715149"/>
              <a:ext cx="2315077" cy="2669052"/>
              <a:chOff x="1923786" y="2403728"/>
              <a:chExt cx="2315077" cy="2669052"/>
            </a:xfrm>
          </p:grpSpPr>
          <p:sp>
            <p:nvSpPr>
              <p:cNvPr id="80" name="Flowchart: Decision 71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lowchart: Decision 72"/>
              <p:cNvSpPr/>
              <p:nvPr/>
            </p:nvSpPr>
            <p:spPr>
              <a:xfrm>
                <a:off x="1923786" y="2757702"/>
                <a:ext cx="2315077" cy="2315078"/>
              </a:xfrm>
              <a:prstGeom prst="flowChartDecision">
                <a:avLst/>
              </a:prstGeom>
              <a:solidFill>
                <a:srgbClr val="91E3DE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27000" dir="16200000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7" name="Group 68"/>
            <p:cNvGrpSpPr/>
            <p:nvPr/>
          </p:nvGrpSpPr>
          <p:grpSpPr>
            <a:xfrm>
              <a:off x="3549099" y="3562079"/>
              <a:ext cx="467178" cy="619099"/>
              <a:chOff x="3582988" y="3510757"/>
              <a:chExt cx="319088" cy="465138"/>
            </a:xfrm>
            <a:solidFill>
              <a:srgbClr val="ED7D31"/>
            </a:solidFill>
          </p:grpSpPr>
          <p:sp>
            <p:nvSpPr>
              <p:cNvPr id="7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2" name="Group 73"/>
          <p:cNvGrpSpPr/>
          <p:nvPr/>
        </p:nvGrpSpPr>
        <p:grpSpPr>
          <a:xfrm>
            <a:off x="600884" y="2404241"/>
            <a:ext cx="1618455" cy="1865917"/>
            <a:chOff x="310073" y="2361174"/>
            <a:chExt cx="2315077" cy="2669052"/>
          </a:xfrm>
        </p:grpSpPr>
        <p:grpSp>
          <p:nvGrpSpPr>
            <p:cNvPr id="83" name="Group 74"/>
            <p:cNvGrpSpPr/>
            <p:nvPr/>
          </p:nvGrpSpPr>
          <p:grpSpPr>
            <a:xfrm>
              <a:off x="310073" y="2361174"/>
              <a:ext cx="2315077" cy="2669052"/>
              <a:chOff x="1923786" y="2403728"/>
              <a:chExt cx="2315077" cy="2669052"/>
            </a:xfrm>
          </p:grpSpPr>
          <p:sp>
            <p:nvSpPr>
              <p:cNvPr id="87" name="Flowchart: Decision 78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lowchart: Decision 79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FD6753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Group 75"/>
            <p:cNvGrpSpPr/>
            <p:nvPr/>
          </p:nvGrpSpPr>
          <p:grpSpPr>
            <a:xfrm>
              <a:off x="1234022" y="3562078"/>
              <a:ext cx="463795" cy="619099"/>
              <a:chOff x="2639219" y="3510757"/>
              <a:chExt cx="348456" cy="465138"/>
            </a:xfrm>
            <a:solidFill>
              <a:srgbClr val="5B9BD5"/>
            </a:solidFill>
          </p:grpSpPr>
          <p:sp>
            <p:nvSpPr>
              <p:cNvPr id="85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80"/>
          <p:cNvGrpSpPr/>
          <p:nvPr/>
        </p:nvGrpSpPr>
        <p:grpSpPr>
          <a:xfrm>
            <a:off x="3841308" y="2401795"/>
            <a:ext cx="1618455" cy="1865917"/>
            <a:chOff x="4940227" y="2361174"/>
            <a:chExt cx="2315077" cy="2669052"/>
          </a:xfrm>
        </p:grpSpPr>
        <p:grpSp>
          <p:nvGrpSpPr>
            <p:cNvPr id="90" name="Group 81"/>
            <p:cNvGrpSpPr/>
            <p:nvPr/>
          </p:nvGrpSpPr>
          <p:grpSpPr>
            <a:xfrm>
              <a:off x="4940227" y="2361174"/>
              <a:ext cx="2315077" cy="2669052"/>
              <a:chOff x="1923786" y="2403728"/>
              <a:chExt cx="2315077" cy="2669052"/>
            </a:xfrm>
          </p:grpSpPr>
          <p:sp>
            <p:nvSpPr>
              <p:cNvPr id="95" name="Flowchart: Decision 86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lowchart: Decision 87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FCCB43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82"/>
            <p:cNvGrpSpPr/>
            <p:nvPr/>
          </p:nvGrpSpPr>
          <p:grpSpPr>
            <a:xfrm>
              <a:off x="5788744" y="3563137"/>
              <a:ext cx="618042" cy="618042"/>
              <a:chOff x="4439444" y="2582069"/>
              <a:chExt cx="464344" cy="464344"/>
            </a:xfrm>
            <a:solidFill>
              <a:srgbClr val="FFC000"/>
            </a:solidFill>
          </p:grpSpPr>
          <p:sp>
            <p:nvSpPr>
              <p:cNvPr id="92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7" name="Group 88"/>
          <p:cNvGrpSpPr/>
          <p:nvPr/>
        </p:nvGrpSpPr>
        <p:grpSpPr>
          <a:xfrm>
            <a:off x="375487" y="1615023"/>
            <a:ext cx="2092821" cy="844672"/>
            <a:chOff x="3816825" y="5468753"/>
            <a:chExt cx="2242158" cy="1098399"/>
          </a:xfrm>
        </p:grpSpPr>
        <p:sp>
          <p:nvSpPr>
            <p:cNvPr id="98" name="TextBox 97"/>
            <p:cNvSpPr txBox="1"/>
            <p:nvPr/>
          </p:nvSpPr>
          <p:spPr>
            <a:xfrm>
              <a:off x="3829560" y="5468753"/>
              <a:ext cx="1104623" cy="406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0"/>
            <p:cNvSpPr/>
            <p:nvPr/>
          </p:nvSpPr>
          <p:spPr>
            <a:xfrm>
              <a:off x="3816825" y="5822728"/>
              <a:ext cx="2242158" cy="74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1"/>
          <p:cNvGrpSpPr/>
          <p:nvPr/>
        </p:nvGrpSpPr>
        <p:grpSpPr>
          <a:xfrm>
            <a:off x="2421440" y="4634460"/>
            <a:ext cx="2044600" cy="844672"/>
            <a:chOff x="3816825" y="5468753"/>
            <a:chExt cx="2242158" cy="1098399"/>
          </a:xfrm>
        </p:grpSpPr>
        <p:sp>
          <p:nvSpPr>
            <p:cNvPr id="101" name="TextBox 100"/>
            <p:cNvSpPr txBox="1"/>
            <p:nvPr/>
          </p:nvSpPr>
          <p:spPr>
            <a:xfrm>
              <a:off x="3835162" y="5468753"/>
              <a:ext cx="1130676" cy="406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93"/>
            <p:cNvSpPr/>
            <p:nvPr/>
          </p:nvSpPr>
          <p:spPr>
            <a:xfrm>
              <a:off x="3816825" y="5822728"/>
              <a:ext cx="2242158" cy="74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94"/>
          <p:cNvGrpSpPr/>
          <p:nvPr/>
        </p:nvGrpSpPr>
        <p:grpSpPr>
          <a:xfrm>
            <a:off x="5661552" y="4634460"/>
            <a:ext cx="2044600" cy="844672"/>
            <a:chOff x="3816825" y="5468753"/>
            <a:chExt cx="2242158" cy="1098399"/>
          </a:xfrm>
        </p:grpSpPr>
        <p:sp>
          <p:nvSpPr>
            <p:cNvPr id="104" name="TextBox 103"/>
            <p:cNvSpPr txBox="1"/>
            <p:nvPr/>
          </p:nvSpPr>
          <p:spPr>
            <a:xfrm>
              <a:off x="3816825" y="5468753"/>
              <a:ext cx="1130676" cy="406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96"/>
            <p:cNvSpPr/>
            <p:nvPr/>
          </p:nvSpPr>
          <p:spPr>
            <a:xfrm>
              <a:off x="3816825" y="5822728"/>
              <a:ext cx="2242158" cy="74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97"/>
          <p:cNvGrpSpPr/>
          <p:nvPr/>
        </p:nvGrpSpPr>
        <p:grpSpPr>
          <a:xfrm>
            <a:off x="3399931" y="1615023"/>
            <a:ext cx="2092821" cy="844672"/>
            <a:chOff x="3816825" y="5468753"/>
            <a:chExt cx="2242158" cy="1098399"/>
          </a:xfrm>
        </p:grpSpPr>
        <p:sp>
          <p:nvSpPr>
            <p:cNvPr id="107" name="TextBox 106"/>
            <p:cNvSpPr txBox="1"/>
            <p:nvPr/>
          </p:nvSpPr>
          <p:spPr>
            <a:xfrm>
              <a:off x="3845358" y="5468753"/>
              <a:ext cx="1104623" cy="406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Rectangle 99"/>
            <p:cNvSpPr/>
            <p:nvPr/>
          </p:nvSpPr>
          <p:spPr>
            <a:xfrm>
              <a:off x="3816825" y="5822728"/>
              <a:ext cx="2242158" cy="74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0"/>
          <p:cNvGrpSpPr/>
          <p:nvPr/>
        </p:nvGrpSpPr>
        <p:grpSpPr>
          <a:xfrm>
            <a:off x="7078216" y="2396963"/>
            <a:ext cx="1618455" cy="1865917"/>
            <a:chOff x="9565736" y="2354890"/>
            <a:chExt cx="2315077" cy="2669052"/>
          </a:xfrm>
        </p:grpSpPr>
        <p:grpSp>
          <p:nvGrpSpPr>
            <p:cNvPr id="110" name="Group 101"/>
            <p:cNvGrpSpPr/>
            <p:nvPr/>
          </p:nvGrpSpPr>
          <p:grpSpPr>
            <a:xfrm>
              <a:off x="9565736" y="2354890"/>
              <a:ext cx="2315077" cy="2669052"/>
              <a:chOff x="1923786" y="2403728"/>
              <a:chExt cx="2315077" cy="2669052"/>
            </a:xfrm>
          </p:grpSpPr>
          <p:sp>
            <p:nvSpPr>
              <p:cNvPr id="115" name="Flowchart: Decision 106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Flowchart: Decision 107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1" name="Group 102"/>
            <p:cNvGrpSpPr/>
            <p:nvPr/>
          </p:nvGrpSpPr>
          <p:grpSpPr>
            <a:xfrm>
              <a:off x="10463950" y="3529523"/>
              <a:ext cx="510778" cy="561856"/>
              <a:chOff x="4439444" y="1652588"/>
              <a:chExt cx="464344" cy="464344"/>
            </a:xfrm>
            <a:solidFill>
              <a:srgbClr val="A5A5A5"/>
            </a:solidFill>
          </p:grpSpPr>
          <p:sp>
            <p:nvSpPr>
              <p:cNvPr id="11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7" name="Group 108"/>
          <p:cNvGrpSpPr/>
          <p:nvPr/>
        </p:nvGrpSpPr>
        <p:grpSpPr>
          <a:xfrm>
            <a:off x="6814415" y="1615023"/>
            <a:ext cx="2092821" cy="844672"/>
            <a:chOff x="3816825" y="5468753"/>
            <a:chExt cx="2242158" cy="1098399"/>
          </a:xfrm>
        </p:grpSpPr>
        <p:sp>
          <p:nvSpPr>
            <p:cNvPr id="118" name="TextBox 117"/>
            <p:cNvSpPr txBox="1"/>
            <p:nvPr/>
          </p:nvSpPr>
          <p:spPr>
            <a:xfrm>
              <a:off x="3835230" y="5468753"/>
              <a:ext cx="1104623" cy="406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Rectangle 110"/>
            <p:cNvSpPr/>
            <p:nvPr/>
          </p:nvSpPr>
          <p:spPr>
            <a:xfrm>
              <a:off x="3816825" y="5822728"/>
              <a:ext cx="2242158" cy="74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-11112" y="789686"/>
            <a:ext cx="2982966" cy="5078309"/>
          </a:xfrm>
          <a:prstGeom prst="rect">
            <a:avLst/>
          </a:prstGeom>
          <a:solidFill>
            <a:srgbClr val="FD6753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7221" y="2349050"/>
            <a:ext cx="2106299" cy="1089706"/>
            <a:chOff x="1819275" y="1143000"/>
            <a:chExt cx="2867025" cy="1483273"/>
          </a:xfrm>
        </p:grpSpPr>
        <p:sp>
          <p:nvSpPr>
            <p:cNvPr id="22" name="矩形 21"/>
            <p:cNvSpPr/>
            <p:nvPr/>
          </p:nvSpPr>
          <p:spPr>
            <a:xfrm>
              <a:off x="1819275" y="1143000"/>
              <a:ext cx="2590800" cy="1266825"/>
            </a:xfrm>
            <a:prstGeom prst="rect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095500" y="1359448"/>
              <a:ext cx="2590800" cy="1266825"/>
            </a:xfrm>
            <a:prstGeom prst="rect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4EB79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4" name="文本框 18"/>
          <p:cNvSpPr txBox="1"/>
          <p:nvPr/>
        </p:nvSpPr>
        <p:spPr>
          <a:xfrm>
            <a:off x="462388" y="3568720"/>
            <a:ext cx="2035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Kozuka Gothic Pro M" panose="020B0700000000000000" pitchFamily="34" charset="-128"/>
                <a:ea typeface="Kozuka Gothic Pro M" panose="020B0700000000000000" pitchFamily="34" charset="-128"/>
              </a:rPr>
              <a:t>CONTENTS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Kozuka Gothic Pro M" panose="020B0700000000000000" pitchFamily="34" charset="-128"/>
              <a:ea typeface="Kozuka Gothic Pro M" panose="020B0700000000000000" pitchFamily="34" charset="-128"/>
            </a:endParaRPr>
          </a:p>
        </p:txBody>
      </p:sp>
      <p:sp>
        <p:nvSpPr>
          <p:cNvPr id="25" name="剪去单角的矩形 22"/>
          <p:cNvSpPr/>
          <p:nvPr/>
        </p:nvSpPr>
        <p:spPr>
          <a:xfrm>
            <a:off x="4343138" y="2101858"/>
            <a:ext cx="3043986" cy="457984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91E3D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3840458" y="2053853"/>
            <a:ext cx="642632" cy="553994"/>
          </a:xfrm>
          <a:prstGeom prst="hexagon">
            <a:avLst/>
          </a:prstGeom>
          <a:solidFill>
            <a:srgbClr val="91E3D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幼圆"/>
                <a:cs typeface="+mn-cs"/>
              </a:rPr>
              <a:t>01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幼圆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20062" y="2137178"/>
            <a:ext cx="156966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28" name="剪去单角的矩形 22"/>
          <p:cNvSpPr/>
          <p:nvPr/>
        </p:nvSpPr>
        <p:spPr>
          <a:xfrm>
            <a:off x="4343138" y="2853191"/>
            <a:ext cx="3043986" cy="457984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FCCB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29" name="六边形 28"/>
          <p:cNvSpPr/>
          <p:nvPr/>
        </p:nvSpPr>
        <p:spPr>
          <a:xfrm>
            <a:off x="3840458" y="2805185"/>
            <a:ext cx="642632" cy="553994"/>
          </a:xfrm>
          <a:prstGeom prst="hexagon">
            <a:avLst/>
          </a:prstGeom>
          <a:solidFill>
            <a:srgbClr val="FCCB43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幼圆"/>
                <a:cs typeface="+mn-cs"/>
              </a:rPr>
              <a:t>02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幼圆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20062" y="2888510"/>
            <a:ext cx="156966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31" name="剪去单角的矩形 22"/>
          <p:cNvSpPr/>
          <p:nvPr/>
        </p:nvSpPr>
        <p:spPr>
          <a:xfrm>
            <a:off x="4343138" y="3605675"/>
            <a:ext cx="3043986" cy="457984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769EB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3840458" y="3557670"/>
            <a:ext cx="642632" cy="553994"/>
          </a:xfrm>
          <a:prstGeom prst="hexagon">
            <a:avLst/>
          </a:prstGeom>
          <a:solidFill>
            <a:srgbClr val="769EB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幼圆"/>
                <a:cs typeface="+mn-cs"/>
              </a:rPr>
              <a:t>03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幼圆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720062" y="3640995"/>
            <a:ext cx="156966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34" name="剪去单角的矩形 22"/>
          <p:cNvSpPr/>
          <p:nvPr/>
        </p:nvSpPr>
        <p:spPr>
          <a:xfrm>
            <a:off x="4343138" y="4358159"/>
            <a:ext cx="3043986" cy="457984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ea typeface="幼圆"/>
              <a:cs typeface="+mn-cs"/>
            </a:endParaRPr>
          </a:p>
        </p:txBody>
      </p:sp>
      <p:sp>
        <p:nvSpPr>
          <p:cNvPr id="35" name="六边形 34"/>
          <p:cNvSpPr/>
          <p:nvPr/>
        </p:nvSpPr>
        <p:spPr>
          <a:xfrm>
            <a:off x="3840458" y="4310154"/>
            <a:ext cx="642632" cy="553994"/>
          </a:xfrm>
          <a:prstGeom prst="hexagon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幼圆"/>
                <a:cs typeface="+mn-cs"/>
              </a:rPr>
              <a:t>04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幼圆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20062" y="4393479"/>
            <a:ext cx="156966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37" name="文本框 23"/>
          <p:cNvSpPr txBox="1"/>
          <p:nvPr/>
        </p:nvSpPr>
        <p:spPr>
          <a:xfrm>
            <a:off x="794215" y="2508940"/>
            <a:ext cx="13723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51"/>
          <p:cNvGrpSpPr/>
          <p:nvPr/>
        </p:nvGrpSpPr>
        <p:grpSpPr>
          <a:xfrm>
            <a:off x="2788096" y="1272721"/>
            <a:ext cx="3570405" cy="4163259"/>
            <a:chOff x="3898590" y="1478318"/>
            <a:chExt cx="4203158" cy="4901080"/>
          </a:xfrm>
        </p:grpSpPr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3898590" y="1478318"/>
              <a:ext cx="4203158" cy="4901080"/>
            </a:xfrm>
            <a:custGeom>
              <a:avLst/>
              <a:gdLst>
                <a:gd name="T0" fmla="*/ 432 w 680"/>
                <a:gd name="T1" fmla="*/ 430 h 794"/>
                <a:gd name="T2" fmla="*/ 461 w 680"/>
                <a:gd name="T3" fmla="*/ 417 h 794"/>
                <a:gd name="T4" fmla="*/ 573 w 680"/>
                <a:gd name="T5" fmla="*/ 504 h 794"/>
                <a:gd name="T6" fmla="*/ 573 w 680"/>
                <a:gd name="T7" fmla="*/ 290 h 794"/>
                <a:gd name="T8" fmla="*/ 461 w 680"/>
                <a:gd name="T9" fmla="*/ 377 h 794"/>
                <a:gd name="T10" fmla="*/ 432 w 680"/>
                <a:gd name="T11" fmla="*/ 365 h 794"/>
                <a:gd name="T12" fmla="*/ 355 w 680"/>
                <a:gd name="T13" fmla="*/ 336 h 794"/>
                <a:gd name="T14" fmla="*/ 369 w 680"/>
                <a:gd name="T15" fmla="*/ 253 h 794"/>
                <a:gd name="T16" fmla="*/ 356 w 680"/>
                <a:gd name="T17" fmla="*/ 169 h 794"/>
                <a:gd name="T18" fmla="*/ 432 w 680"/>
                <a:gd name="T19" fmla="*/ 140 h 794"/>
                <a:gd name="T20" fmla="*/ 461 w 680"/>
                <a:gd name="T21" fmla="*/ 128 h 794"/>
                <a:gd name="T22" fmla="*/ 573 w 680"/>
                <a:gd name="T23" fmla="*/ 215 h 794"/>
                <a:gd name="T24" fmla="*/ 573 w 680"/>
                <a:gd name="T25" fmla="*/ 0 h 794"/>
                <a:gd name="T26" fmla="*/ 461 w 680"/>
                <a:gd name="T27" fmla="*/ 87 h 794"/>
                <a:gd name="T28" fmla="*/ 432 w 680"/>
                <a:gd name="T29" fmla="*/ 75 h 794"/>
                <a:gd name="T30" fmla="*/ 311 w 680"/>
                <a:gd name="T31" fmla="*/ 107 h 794"/>
                <a:gd name="T32" fmla="*/ 325 w 680"/>
                <a:gd name="T33" fmla="*/ 191 h 794"/>
                <a:gd name="T34" fmla="*/ 248 w 680"/>
                <a:gd name="T35" fmla="*/ 220 h 794"/>
                <a:gd name="T36" fmla="*/ 219 w 680"/>
                <a:gd name="T37" fmla="*/ 233 h 794"/>
                <a:gd name="T38" fmla="*/ 107 w 680"/>
                <a:gd name="T39" fmla="*/ 146 h 794"/>
                <a:gd name="T40" fmla="*/ 107 w 680"/>
                <a:gd name="T41" fmla="*/ 360 h 794"/>
                <a:gd name="T42" fmla="*/ 219 w 680"/>
                <a:gd name="T43" fmla="*/ 273 h 794"/>
                <a:gd name="T44" fmla="*/ 248 w 680"/>
                <a:gd name="T45" fmla="*/ 286 h 794"/>
                <a:gd name="T46" fmla="*/ 324 w 680"/>
                <a:gd name="T47" fmla="*/ 315 h 794"/>
                <a:gd name="T48" fmla="*/ 311 w 680"/>
                <a:gd name="T49" fmla="*/ 397 h 794"/>
                <a:gd name="T50" fmla="*/ 325 w 680"/>
                <a:gd name="T51" fmla="*/ 481 h 794"/>
                <a:gd name="T52" fmla="*/ 248 w 680"/>
                <a:gd name="T53" fmla="*/ 510 h 794"/>
                <a:gd name="T54" fmla="*/ 219 w 680"/>
                <a:gd name="T55" fmla="*/ 522 h 794"/>
                <a:gd name="T56" fmla="*/ 107 w 680"/>
                <a:gd name="T57" fmla="*/ 435 h 794"/>
                <a:gd name="T58" fmla="*/ 107 w 680"/>
                <a:gd name="T59" fmla="*/ 649 h 794"/>
                <a:gd name="T60" fmla="*/ 219 w 680"/>
                <a:gd name="T61" fmla="*/ 562 h 794"/>
                <a:gd name="T62" fmla="*/ 248 w 680"/>
                <a:gd name="T63" fmla="*/ 575 h 794"/>
                <a:gd name="T64" fmla="*/ 324 w 680"/>
                <a:gd name="T65" fmla="*/ 604 h 794"/>
                <a:gd name="T66" fmla="*/ 311 w 680"/>
                <a:gd name="T67" fmla="*/ 687 h 794"/>
                <a:gd name="T68" fmla="*/ 432 w 680"/>
                <a:gd name="T69" fmla="*/ 719 h 794"/>
                <a:gd name="T70" fmla="*/ 461 w 680"/>
                <a:gd name="T71" fmla="*/ 707 h 794"/>
                <a:gd name="T72" fmla="*/ 573 w 680"/>
                <a:gd name="T73" fmla="*/ 794 h 794"/>
                <a:gd name="T74" fmla="*/ 573 w 680"/>
                <a:gd name="T75" fmla="*/ 580 h 794"/>
                <a:gd name="T76" fmla="*/ 461 w 680"/>
                <a:gd name="T77" fmla="*/ 667 h 794"/>
                <a:gd name="T78" fmla="*/ 432 w 680"/>
                <a:gd name="T79" fmla="*/ 654 h 794"/>
                <a:gd name="T80" fmla="*/ 355 w 680"/>
                <a:gd name="T81" fmla="*/ 625 h 794"/>
                <a:gd name="T82" fmla="*/ 369 w 680"/>
                <a:gd name="T83" fmla="*/ 542 h 794"/>
                <a:gd name="T84" fmla="*/ 356 w 680"/>
                <a:gd name="T85" fmla="*/ 45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794">
                  <a:moveTo>
                    <a:pt x="376" y="462"/>
                  </a:moveTo>
                  <a:cubicBezTo>
                    <a:pt x="400" y="462"/>
                    <a:pt x="421" y="449"/>
                    <a:pt x="432" y="430"/>
                  </a:cubicBezTo>
                  <a:cubicBezTo>
                    <a:pt x="432" y="430"/>
                    <a:pt x="439" y="417"/>
                    <a:pt x="445" y="417"/>
                  </a:cubicBezTo>
                  <a:cubicBezTo>
                    <a:pt x="461" y="417"/>
                    <a:pt x="461" y="417"/>
                    <a:pt x="461" y="417"/>
                  </a:cubicBezTo>
                  <a:cubicBezTo>
                    <a:pt x="468" y="417"/>
                    <a:pt x="472" y="434"/>
                    <a:pt x="472" y="434"/>
                  </a:cubicBezTo>
                  <a:cubicBezTo>
                    <a:pt x="487" y="475"/>
                    <a:pt x="527" y="504"/>
                    <a:pt x="573" y="504"/>
                  </a:cubicBezTo>
                  <a:cubicBezTo>
                    <a:pt x="632" y="504"/>
                    <a:pt x="680" y="456"/>
                    <a:pt x="680" y="397"/>
                  </a:cubicBezTo>
                  <a:cubicBezTo>
                    <a:pt x="680" y="338"/>
                    <a:pt x="632" y="290"/>
                    <a:pt x="573" y="290"/>
                  </a:cubicBezTo>
                  <a:cubicBezTo>
                    <a:pt x="527" y="290"/>
                    <a:pt x="487" y="319"/>
                    <a:pt x="472" y="361"/>
                  </a:cubicBezTo>
                  <a:cubicBezTo>
                    <a:pt x="472" y="361"/>
                    <a:pt x="468" y="377"/>
                    <a:pt x="461" y="377"/>
                  </a:cubicBezTo>
                  <a:cubicBezTo>
                    <a:pt x="445" y="377"/>
                    <a:pt x="445" y="377"/>
                    <a:pt x="445" y="377"/>
                  </a:cubicBezTo>
                  <a:cubicBezTo>
                    <a:pt x="439" y="377"/>
                    <a:pt x="432" y="365"/>
                    <a:pt x="432" y="365"/>
                  </a:cubicBezTo>
                  <a:cubicBezTo>
                    <a:pt x="421" y="345"/>
                    <a:pt x="400" y="332"/>
                    <a:pt x="376" y="332"/>
                  </a:cubicBezTo>
                  <a:cubicBezTo>
                    <a:pt x="369" y="332"/>
                    <a:pt x="362" y="334"/>
                    <a:pt x="355" y="336"/>
                  </a:cubicBezTo>
                  <a:cubicBezTo>
                    <a:pt x="340" y="307"/>
                    <a:pt x="340" y="307"/>
                    <a:pt x="340" y="307"/>
                  </a:cubicBezTo>
                  <a:cubicBezTo>
                    <a:pt x="358" y="295"/>
                    <a:pt x="369" y="276"/>
                    <a:pt x="369" y="253"/>
                  </a:cubicBezTo>
                  <a:cubicBezTo>
                    <a:pt x="369" y="231"/>
                    <a:pt x="358" y="211"/>
                    <a:pt x="341" y="199"/>
                  </a:cubicBezTo>
                  <a:cubicBezTo>
                    <a:pt x="356" y="169"/>
                    <a:pt x="356" y="169"/>
                    <a:pt x="356" y="169"/>
                  </a:cubicBezTo>
                  <a:cubicBezTo>
                    <a:pt x="362" y="171"/>
                    <a:pt x="369" y="172"/>
                    <a:pt x="376" y="172"/>
                  </a:cubicBezTo>
                  <a:cubicBezTo>
                    <a:pt x="400" y="172"/>
                    <a:pt x="421" y="160"/>
                    <a:pt x="432" y="140"/>
                  </a:cubicBezTo>
                  <a:cubicBezTo>
                    <a:pt x="432" y="140"/>
                    <a:pt x="439" y="128"/>
                    <a:pt x="445" y="128"/>
                  </a:cubicBezTo>
                  <a:cubicBezTo>
                    <a:pt x="461" y="128"/>
                    <a:pt x="461" y="128"/>
                    <a:pt x="461" y="128"/>
                  </a:cubicBezTo>
                  <a:cubicBezTo>
                    <a:pt x="468" y="128"/>
                    <a:pt x="472" y="144"/>
                    <a:pt x="472" y="144"/>
                  </a:cubicBezTo>
                  <a:cubicBezTo>
                    <a:pt x="487" y="185"/>
                    <a:pt x="527" y="215"/>
                    <a:pt x="573" y="215"/>
                  </a:cubicBezTo>
                  <a:cubicBezTo>
                    <a:pt x="632" y="215"/>
                    <a:pt x="680" y="167"/>
                    <a:pt x="680" y="107"/>
                  </a:cubicBezTo>
                  <a:cubicBezTo>
                    <a:pt x="680" y="48"/>
                    <a:pt x="632" y="0"/>
                    <a:pt x="573" y="0"/>
                  </a:cubicBezTo>
                  <a:cubicBezTo>
                    <a:pt x="527" y="0"/>
                    <a:pt x="487" y="30"/>
                    <a:pt x="472" y="71"/>
                  </a:cubicBezTo>
                  <a:cubicBezTo>
                    <a:pt x="472" y="71"/>
                    <a:pt x="468" y="87"/>
                    <a:pt x="461" y="87"/>
                  </a:cubicBezTo>
                  <a:cubicBezTo>
                    <a:pt x="445" y="87"/>
                    <a:pt x="445" y="87"/>
                    <a:pt x="445" y="87"/>
                  </a:cubicBezTo>
                  <a:cubicBezTo>
                    <a:pt x="439" y="87"/>
                    <a:pt x="432" y="75"/>
                    <a:pt x="432" y="75"/>
                  </a:cubicBezTo>
                  <a:cubicBezTo>
                    <a:pt x="421" y="55"/>
                    <a:pt x="400" y="42"/>
                    <a:pt x="376" y="42"/>
                  </a:cubicBezTo>
                  <a:cubicBezTo>
                    <a:pt x="340" y="42"/>
                    <a:pt x="311" y="72"/>
                    <a:pt x="311" y="107"/>
                  </a:cubicBezTo>
                  <a:cubicBezTo>
                    <a:pt x="311" y="130"/>
                    <a:pt x="322" y="150"/>
                    <a:pt x="340" y="162"/>
                  </a:cubicBezTo>
                  <a:cubicBezTo>
                    <a:pt x="325" y="191"/>
                    <a:pt x="325" y="191"/>
                    <a:pt x="325" y="191"/>
                  </a:cubicBezTo>
                  <a:cubicBezTo>
                    <a:pt x="318" y="189"/>
                    <a:pt x="311" y="188"/>
                    <a:pt x="304" y="188"/>
                  </a:cubicBezTo>
                  <a:cubicBezTo>
                    <a:pt x="280" y="188"/>
                    <a:pt x="259" y="201"/>
                    <a:pt x="248" y="220"/>
                  </a:cubicBezTo>
                  <a:cubicBezTo>
                    <a:pt x="248" y="220"/>
                    <a:pt x="242" y="233"/>
                    <a:pt x="235" y="233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12" y="233"/>
                    <a:pt x="208" y="216"/>
                    <a:pt x="208" y="216"/>
                  </a:cubicBezTo>
                  <a:cubicBezTo>
                    <a:pt x="193" y="175"/>
                    <a:pt x="154" y="146"/>
                    <a:pt x="107" y="146"/>
                  </a:cubicBezTo>
                  <a:cubicBezTo>
                    <a:pt x="48" y="146"/>
                    <a:pt x="0" y="194"/>
                    <a:pt x="0" y="253"/>
                  </a:cubicBezTo>
                  <a:cubicBezTo>
                    <a:pt x="0" y="312"/>
                    <a:pt x="48" y="360"/>
                    <a:pt x="107" y="360"/>
                  </a:cubicBezTo>
                  <a:cubicBezTo>
                    <a:pt x="154" y="360"/>
                    <a:pt x="193" y="331"/>
                    <a:pt x="208" y="290"/>
                  </a:cubicBezTo>
                  <a:cubicBezTo>
                    <a:pt x="208" y="290"/>
                    <a:pt x="212" y="273"/>
                    <a:pt x="219" y="273"/>
                  </a:cubicBezTo>
                  <a:cubicBezTo>
                    <a:pt x="235" y="273"/>
                    <a:pt x="235" y="273"/>
                    <a:pt x="235" y="273"/>
                  </a:cubicBezTo>
                  <a:cubicBezTo>
                    <a:pt x="242" y="273"/>
                    <a:pt x="248" y="286"/>
                    <a:pt x="248" y="286"/>
                  </a:cubicBezTo>
                  <a:cubicBezTo>
                    <a:pt x="259" y="305"/>
                    <a:pt x="280" y="318"/>
                    <a:pt x="304" y="318"/>
                  </a:cubicBezTo>
                  <a:cubicBezTo>
                    <a:pt x="311" y="318"/>
                    <a:pt x="318" y="317"/>
                    <a:pt x="324" y="315"/>
                  </a:cubicBezTo>
                  <a:cubicBezTo>
                    <a:pt x="339" y="344"/>
                    <a:pt x="339" y="344"/>
                    <a:pt x="339" y="344"/>
                  </a:cubicBezTo>
                  <a:cubicBezTo>
                    <a:pt x="322" y="356"/>
                    <a:pt x="311" y="375"/>
                    <a:pt x="311" y="397"/>
                  </a:cubicBezTo>
                  <a:cubicBezTo>
                    <a:pt x="311" y="420"/>
                    <a:pt x="322" y="440"/>
                    <a:pt x="340" y="451"/>
                  </a:cubicBezTo>
                  <a:cubicBezTo>
                    <a:pt x="325" y="481"/>
                    <a:pt x="325" y="481"/>
                    <a:pt x="325" y="481"/>
                  </a:cubicBezTo>
                  <a:cubicBezTo>
                    <a:pt x="318" y="479"/>
                    <a:pt x="311" y="477"/>
                    <a:pt x="304" y="477"/>
                  </a:cubicBezTo>
                  <a:cubicBezTo>
                    <a:pt x="280" y="477"/>
                    <a:pt x="259" y="490"/>
                    <a:pt x="248" y="510"/>
                  </a:cubicBezTo>
                  <a:cubicBezTo>
                    <a:pt x="248" y="510"/>
                    <a:pt x="242" y="522"/>
                    <a:pt x="235" y="522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12" y="522"/>
                    <a:pt x="208" y="506"/>
                    <a:pt x="208" y="506"/>
                  </a:cubicBezTo>
                  <a:cubicBezTo>
                    <a:pt x="193" y="464"/>
                    <a:pt x="154" y="435"/>
                    <a:pt x="107" y="435"/>
                  </a:cubicBezTo>
                  <a:cubicBezTo>
                    <a:pt x="48" y="435"/>
                    <a:pt x="0" y="483"/>
                    <a:pt x="0" y="542"/>
                  </a:cubicBezTo>
                  <a:cubicBezTo>
                    <a:pt x="0" y="602"/>
                    <a:pt x="48" y="649"/>
                    <a:pt x="107" y="649"/>
                  </a:cubicBezTo>
                  <a:cubicBezTo>
                    <a:pt x="154" y="649"/>
                    <a:pt x="193" y="620"/>
                    <a:pt x="208" y="579"/>
                  </a:cubicBezTo>
                  <a:cubicBezTo>
                    <a:pt x="208" y="579"/>
                    <a:pt x="212" y="562"/>
                    <a:pt x="219" y="562"/>
                  </a:cubicBezTo>
                  <a:cubicBezTo>
                    <a:pt x="235" y="562"/>
                    <a:pt x="235" y="562"/>
                    <a:pt x="235" y="562"/>
                  </a:cubicBezTo>
                  <a:cubicBezTo>
                    <a:pt x="242" y="562"/>
                    <a:pt x="248" y="575"/>
                    <a:pt x="248" y="575"/>
                  </a:cubicBezTo>
                  <a:cubicBezTo>
                    <a:pt x="259" y="594"/>
                    <a:pt x="280" y="607"/>
                    <a:pt x="304" y="607"/>
                  </a:cubicBezTo>
                  <a:cubicBezTo>
                    <a:pt x="311" y="607"/>
                    <a:pt x="318" y="606"/>
                    <a:pt x="324" y="604"/>
                  </a:cubicBezTo>
                  <a:cubicBezTo>
                    <a:pt x="339" y="633"/>
                    <a:pt x="339" y="633"/>
                    <a:pt x="339" y="633"/>
                  </a:cubicBezTo>
                  <a:cubicBezTo>
                    <a:pt x="322" y="645"/>
                    <a:pt x="311" y="665"/>
                    <a:pt x="311" y="687"/>
                  </a:cubicBezTo>
                  <a:cubicBezTo>
                    <a:pt x="311" y="723"/>
                    <a:pt x="340" y="752"/>
                    <a:pt x="376" y="752"/>
                  </a:cubicBezTo>
                  <a:cubicBezTo>
                    <a:pt x="400" y="752"/>
                    <a:pt x="421" y="739"/>
                    <a:pt x="432" y="719"/>
                  </a:cubicBezTo>
                  <a:cubicBezTo>
                    <a:pt x="432" y="719"/>
                    <a:pt x="439" y="707"/>
                    <a:pt x="445" y="707"/>
                  </a:cubicBezTo>
                  <a:cubicBezTo>
                    <a:pt x="461" y="707"/>
                    <a:pt x="461" y="707"/>
                    <a:pt x="461" y="707"/>
                  </a:cubicBezTo>
                  <a:cubicBezTo>
                    <a:pt x="468" y="707"/>
                    <a:pt x="472" y="723"/>
                    <a:pt x="472" y="723"/>
                  </a:cubicBezTo>
                  <a:cubicBezTo>
                    <a:pt x="487" y="764"/>
                    <a:pt x="527" y="794"/>
                    <a:pt x="573" y="794"/>
                  </a:cubicBezTo>
                  <a:cubicBezTo>
                    <a:pt x="632" y="794"/>
                    <a:pt x="680" y="746"/>
                    <a:pt x="680" y="687"/>
                  </a:cubicBezTo>
                  <a:cubicBezTo>
                    <a:pt x="680" y="628"/>
                    <a:pt x="632" y="580"/>
                    <a:pt x="573" y="580"/>
                  </a:cubicBezTo>
                  <a:cubicBezTo>
                    <a:pt x="527" y="580"/>
                    <a:pt x="487" y="609"/>
                    <a:pt x="472" y="650"/>
                  </a:cubicBezTo>
                  <a:cubicBezTo>
                    <a:pt x="472" y="650"/>
                    <a:pt x="468" y="667"/>
                    <a:pt x="461" y="667"/>
                  </a:cubicBezTo>
                  <a:cubicBezTo>
                    <a:pt x="445" y="667"/>
                    <a:pt x="445" y="667"/>
                    <a:pt x="445" y="667"/>
                  </a:cubicBezTo>
                  <a:cubicBezTo>
                    <a:pt x="439" y="667"/>
                    <a:pt x="432" y="654"/>
                    <a:pt x="432" y="654"/>
                  </a:cubicBezTo>
                  <a:cubicBezTo>
                    <a:pt x="421" y="635"/>
                    <a:pt x="400" y="622"/>
                    <a:pt x="376" y="622"/>
                  </a:cubicBezTo>
                  <a:cubicBezTo>
                    <a:pt x="369" y="622"/>
                    <a:pt x="361" y="623"/>
                    <a:pt x="355" y="625"/>
                  </a:cubicBezTo>
                  <a:cubicBezTo>
                    <a:pt x="340" y="596"/>
                    <a:pt x="340" y="596"/>
                    <a:pt x="340" y="596"/>
                  </a:cubicBezTo>
                  <a:cubicBezTo>
                    <a:pt x="358" y="585"/>
                    <a:pt x="369" y="565"/>
                    <a:pt x="369" y="542"/>
                  </a:cubicBezTo>
                  <a:cubicBezTo>
                    <a:pt x="369" y="520"/>
                    <a:pt x="358" y="500"/>
                    <a:pt x="341" y="489"/>
                  </a:cubicBezTo>
                  <a:cubicBezTo>
                    <a:pt x="356" y="459"/>
                    <a:pt x="356" y="459"/>
                    <a:pt x="356" y="459"/>
                  </a:cubicBezTo>
                  <a:cubicBezTo>
                    <a:pt x="362" y="461"/>
                    <a:pt x="369" y="462"/>
                    <a:pt x="376" y="46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  <a:effectLst>
              <a:outerShdw blurRad="279400" dist="2540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椭圆 10"/>
            <p:cNvSpPr/>
            <p:nvPr/>
          </p:nvSpPr>
          <p:spPr>
            <a:xfrm>
              <a:off x="5915761" y="1830010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FD6753">
                    <a:shade val="67500"/>
                    <a:satMod val="115000"/>
                  </a:srgbClr>
                </a:gs>
                <a:gs pos="100000">
                  <a:srgbClr val="FF8C7D"/>
                </a:gs>
              </a:gsLst>
              <a:lin ang="2700000" scaled="1"/>
              <a:tileRect/>
            </a:gradFill>
            <a:ln w="28575" cap="flat" cmpd="sng" algn="ctr">
              <a:solidFill>
                <a:srgbClr val="FD6753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椭圆 10"/>
            <p:cNvSpPr/>
            <p:nvPr/>
          </p:nvSpPr>
          <p:spPr>
            <a:xfrm>
              <a:off x="5915761" y="3623374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FCCB43">
                    <a:shade val="67500"/>
                    <a:satMod val="115000"/>
                  </a:srgbClr>
                </a:gs>
                <a:gs pos="100000">
                  <a:srgbClr val="FFDD61"/>
                </a:gs>
              </a:gsLst>
              <a:lin ang="2700000" scaled="1"/>
              <a:tileRect/>
            </a:gradFill>
            <a:ln w="28575" cap="flat" cmpd="sng" algn="ctr">
              <a:solidFill>
                <a:srgbClr val="FCCB43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6" name="椭圆 10"/>
            <p:cNvSpPr/>
            <p:nvPr/>
          </p:nvSpPr>
          <p:spPr>
            <a:xfrm>
              <a:off x="5915761" y="5416738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shade val="30000"/>
                    <a:satMod val="115000"/>
                  </a:srgbClr>
                </a:gs>
                <a:gs pos="100000">
                  <a:srgbClr val="7030A0">
                    <a:shade val="67500"/>
                    <a:satMod val="115000"/>
                  </a:srgbClr>
                </a:gs>
              </a:gsLst>
              <a:lin ang="2700000" scaled="1"/>
              <a:tileRect/>
            </a:gradFill>
            <a:ln w="28575" cap="flat" cmpd="sng" algn="ctr">
              <a:solidFill>
                <a:srgbClr val="7030A0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5469598" y="2726692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91E3DE">
                    <a:shade val="67500"/>
                    <a:satMod val="115000"/>
                  </a:srgbClr>
                </a:gs>
                <a:gs pos="100000">
                  <a:srgbClr val="A1EDE8"/>
                </a:gs>
              </a:gsLst>
              <a:lin ang="2700000" scaled="1"/>
              <a:tileRect/>
            </a:gradFill>
            <a:ln w="28575" cap="flat" cmpd="sng" algn="ctr">
              <a:solidFill>
                <a:srgbClr val="91E3DE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椭圆 10"/>
            <p:cNvSpPr/>
            <p:nvPr/>
          </p:nvSpPr>
          <p:spPr>
            <a:xfrm>
              <a:off x="5469598" y="4520056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shade val="67500"/>
                    <a:satMod val="115000"/>
                  </a:srgbClr>
                </a:gs>
                <a:gs pos="100000">
                  <a:srgbClr val="ACE270"/>
                </a:gs>
              </a:gsLst>
              <a:lin ang="2700000" scaled="1"/>
              <a:tileRect/>
            </a:gradFill>
            <a:ln w="28575" cap="flat" cmpd="sng" algn="ctr">
              <a:solidFill>
                <a:srgbClr val="92D050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椭圆 60"/>
            <p:cNvSpPr/>
            <p:nvPr/>
          </p:nvSpPr>
          <p:spPr>
            <a:xfrm>
              <a:off x="6933333" y="1623165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0" name="椭圆 60"/>
            <p:cNvSpPr/>
            <p:nvPr/>
          </p:nvSpPr>
          <p:spPr>
            <a:xfrm>
              <a:off x="4061179" y="2519847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椭圆 60"/>
            <p:cNvSpPr/>
            <p:nvPr/>
          </p:nvSpPr>
          <p:spPr>
            <a:xfrm>
              <a:off x="4061179" y="4313211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椭圆 60"/>
            <p:cNvSpPr/>
            <p:nvPr/>
          </p:nvSpPr>
          <p:spPr>
            <a:xfrm>
              <a:off x="6933333" y="3416529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3" name="椭圆 60"/>
            <p:cNvSpPr/>
            <p:nvPr/>
          </p:nvSpPr>
          <p:spPr>
            <a:xfrm>
              <a:off x="6933333" y="5208630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46169" y="1873883"/>
              <a:ext cx="689166" cy="615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kumimoji="0" lang="en-GB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500006" y="2772978"/>
              <a:ext cx="689166" cy="615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kumimoji="0" lang="en-GB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50067" y="3667391"/>
              <a:ext cx="689166" cy="615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kumimoji="0" lang="en-GB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500005" y="4561033"/>
              <a:ext cx="689166" cy="615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946169" y="5459350"/>
              <a:ext cx="689166" cy="615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kumimoji="0" lang="en-GB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9" name="Group 23"/>
            <p:cNvGrpSpPr/>
            <p:nvPr/>
          </p:nvGrpSpPr>
          <p:grpSpPr>
            <a:xfrm>
              <a:off x="7218010" y="3696289"/>
              <a:ext cx="464344" cy="465138"/>
              <a:chOff x="7287419" y="3505994"/>
              <a:chExt cx="464344" cy="465138"/>
            </a:xfrm>
            <a:solidFill>
              <a:sysClr val="windowText" lastClr="000000"/>
            </a:solidFill>
          </p:grpSpPr>
          <p:sp>
            <p:nvSpPr>
              <p:cNvPr id="10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30"/>
            <p:cNvGrpSpPr/>
            <p:nvPr/>
          </p:nvGrpSpPr>
          <p:grpSpPr>
            <a:xfrm>
              <a:off x="7242406" y="5488787"/>
              <a:ext cx="406400" cy="464344"/>
              <a:chOff x="9174163" y="2577307"/>
              <a:chExt cx="406400" cy="464344"/>
            </a:xfrm>
            <a:solidFill>
              <a:sysClr val="windowText" lastClr="000000"/>
            </a:solidFill>
          </p:grpSpPr>
          <p:sp>
            <p:nvSpPr>
              <p:cNvPr id="97" name="AutoShape 48"/>
              <p:cNvSpPr>
                <a:spLocks/>
              </p:cNvSpPr>
              <p:nvPr/>
            </p:nvSpPr>
            <p:spPr bwMode="auto">
              <a:xfrm>
                <a:off x="9174163" y="2577307"/>
                <a:ext cx="406400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49"/>
              <p:cNvSpPr>
                <a:spLocks/>
              </p:cNvSpPr>
              <p:nvPr/>
            </p:nvSpPr>
            <p:spPr bwMode="auto">
              <a:xfrm>
                <a:off x="9493250" y="2940050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AutoShape 50"/>
              <p:cNvSpPr>
                <a:spLocks/>
              </p:cNvSpPr>
              <p:nvPr/>
            </p:nvSpPr>
            <p:spPr bwMode="auto">
              <a:xfrm>
                <a:off x="9493250" y="2852738"/>
                <a:ext cx="29369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AutoShape 51"/>
              <p:cNvSpPr>
                <a:spLocks/>
              </p:cNvSpPr>
              <p:nvPr/>
            </p:nvSpPr>
            <p:spPr bwMode="auto">
              <a:xfrm>
                <a:off x="9493250" y="2765425"/>
                <a:ext cx="29369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1" name="Group 35"/>
            <p:cNvGrpSpPr/>
            <p:nvPr/>
          </p:nvGrpSpPr>
          <p:grpSpPr>
            <a:xfrm>
              <a:off x="7213434" y="1897172"/>
              <a:ext cx="464344" cy="464344"/>
              <a:chOff x="7287419" y="2577307"/>
              <a:chExt cx="464344" cy="464344"/>
            </a:xfrm>
            <a:solidFill>
              <a:sysClr val="windowText" lastClr="000000"/>
            </a:solidFill>
          </p:grpSpPr>
          <p:sp>
            <p:nvSpPr>
              <p:cNvPr id="94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2" name="Group 39"/>
            <p:cNvGrpSpPr/>
            <p:nvPr/>
          </p:nvGrpSpPr>
          <p:grpSpPr>
            <a:xfrm>
              <a:off x="4356020" y="2807338"/>
              <a:ext cx="434975" cy="464344"/>
              <a:chOff x="9159875" y="1647825"/>
              <a:chExt cx="434975" cy="464344"/>
            </a:xfrm>
            <a:solidFill>
              <a:sysClr val="windowText" lastClr="000000"/>
            </a:solidFill>
          </p:grpSpPr>
          <p:sp>
            <p:nvSpPr>
              <p:cNvPr id="9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3" name="Group 43"/>
            <p:cNvGrpSpPr/>
            <p:nvPr/>
          </p:nvGrpSpPr>
          <p:grpSpPr>
            <a:xfrm>
              <a:off x="4338328" y="4641271"/>
              <a:ext cx="464344" cy="362744"/>
              <a:chOff x="2581275" y="1710532"/>
              <a:chExt cx="464344" cy="362744"/>
            </a:xfrm>
            <a:solidFill>
              <a:sysClr val="windowText" lastClr="000000"/>
            </a:solidFill>
          </p:grpSpPr>
          <p:sp>
            <p:nvSpPr>
              <p:cNvPr id="84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Group 52"/>
          <p:cNvGrpSpPr/>
          <p:nvPr/>
        </p:nvGrpSpPr>
        <p:grpSpPr>
          <a:xfrm>
            <a:off x="6589959" y="1323012"/>
            <a:ext cx="2446537" cy="1087153"/>
            <a:chOff x="8614471" y="2530559"/>
            <a:chExt cx="3234236" cy="1279820"/>
          </a:xfrm>
        </p:grpSpPr>
        <p:sp>
          <p:nvSpPr>
            <p:cNvPr id="108" name="TextBox 107"/>
            <p:cNvSpPr txBox="1"/>
            <p:nvPr/>
          </p:nvSpPr>
          <p:spPr>
            <a:xfrm>
              <a:off x="8614471" y="2530559"/>
              <a:ext cx="1871601" cy="485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54"/>
            <p:cNvSpPr/>
            <p:nvPr/>
          </p:nvSpPr>
          <p:spPr>
            <a:xfrm>
              <a:off x="8614471" y="2924503"/>
              <a:ext cx="3234236" cy="8858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0" name="Group 55"/>
          <p:cNvGrpSpPr/>
          <p:nvPr/>
        </p:nvGrpSpPr>
        <p:grpSpPr>
          <a:xfrm>
            <a:off x="6589959" y="2839730"/>
            <a:ext cx="2446537" cy="1099045"/>
            <a:chOff x="8614471" y="2516559"/>
            <a:chExt cx="3234236" cy="1293820"/>
          </a:xfrm>
        </p:grpSpPr>
        <p:sp>
          <p:nvSpPr>
            <p:cNvPr id="111" name="TextBox 110"/>
            <p:cNvSpPr txBox="1"/>
            <p:nvPr/>
          </p:nvSpPr>
          <p:spPr>
            <a:xfrm>
              <a:off x="8614471" y="2516559"/>
              <a:ext cx="1871601" cy="485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Rectangle 57"/>
            <p:cNvSpPr/>
            <p:nvPr/>
          </p:nvSpPr>
          <p:spPr>
            <a:xfrm>
              <a:off x="8614471" y="2924503"/>
              <a:ext cx="3234236" cy="8858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58"/>
          <p:cNvGrpSpPr/>
          <p:nvPr/>
        </p:nvGrpSpPr>
        <p:grpSpPr>
          <a:xfrm>
            <a:off x="6589959" y="4379034"/>
            <a:ext cx="2446537" cy="1082055"/>
            <a:chOff x="8614471" y="2536561"/>
            <a:chExt cx="3234236" cy="1273819"/>
          </a:xfrm>
        </p:grpSpPr>
        <p:sp>
          <p:nvSpPr>
            <p:cNvPr id="114" name="TextBox 113"/>
            <p:cNvSpPr txBox="1"/>
            <p:nvPr/>
          </p:nvSpPr>
          <p:spPr>
            <a:xfrm>
              <a:off x="8614471" y="2536561"/>
              <a:ext cx="1871601" cy="485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Rectangle 60"/>
            <p:cNvSpPr/>
            <p:nvPr/>
          </p:nvSpPr>
          <p:spPr>
            <a:xfrm>
              <a:off x="8614471" y="2924503"/>
              <a:ext cx="3234236" cy="885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6" name="Group 61"/>
          <p:cNvGrpSpPr/>
          <p:nvPr/>
        </p:nvGrpSpPr>
        <p:grpSpPr>
          <a:xfrm>
            <a:off x="226208" y="3597753"/>
            <a:ext cx="2459464" cy="1106661"/>
            <a:chOff x="8614471" y="2507594"/>
            <a:chExt cx="3234236" cy="1302786"/>
          </a:xfrm>
        </p:grpSpPr>
        <p:sp>
          <p:nvSpPr>
            <p:cNvPr id="117" name="TextBox 116"/>
            <p:cNvSpPr txBox="1"/>
            <p:nvPr/>
          </p:nvSpPr>
          <p:spPr>
            <a:xfrm>
              <a:off x="9986943" y="2507594"/>
              <a:ext cx="1861764" cy="485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Rectangle 63"/>
            <p:cNvSpPr/>
            <p:nvPr/>
          </p:nvSpPr>
          <p:spPr>
            <a:xfrm>
              <a:off x="8614471" y="2924503"/>
              <a:ext cx="3234236" cy="885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67"/>
          <p:cNvGrpSpPr/>
          <p:nvPr/>
        </p:nvGrpSpPr>
        <p:grpSpPr>
          <a:xfrm>
            <a:off x="226208" y="2089093"/>
            <a:ext cx="2459464" cy="1094220"/>
            <a:chOff x="8614471" y="2522239"/>
            <a:chExt cx="3234236" cy="1288140"/>
          </a:xfrm>
        </p:grpSpPr>
        <p:sp>
          <p:nvSpPr>
            <p:cNvPr id="120" name="TextBox 119"/>
            <p:cNvSpPr txBox="1"/>
            <p:nvPr/>
          </p:nvSpPr>
          <p:spPr>
            <a:xfrm>
              <a:off x="9986943" y="2522239"/>
              <a:ext cx="1861764" cy="485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Rectangle 69"/>
            <p:cNvSpPr/>
            <p:nvPr/>
          </p:nvSpPr>
          <p:spPr>
            <a:xfrm>
              <a:off x="8614471" y="2924503"/>
              <a:ext cx="3234236" cy="8858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36512" y="2657755"/>
            <a:ext cx="9659777" cy="1917141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14" name="等腰三角形 1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650907" y="284178"/>
              <a:ext cx="569115" cy="491142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04</a:t>
              </a: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529599" y="2696614"/>
            <a:ext cx="3822553" cy="88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kumimoji="0" lang="bg-BG" altLang="zh-CN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481657" y="3649552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总体工作思路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495293" y="3649552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具体目标规划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481657" y="397758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计划实施阶段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495293" y="397758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新年工作计划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275050" y="2062121"/>
            <a:ext cx="4580426" cy="3571354"/>
            <a:chOff x="3399912" y="1901371"/>
            <a:chExt cx="5392177" cy="4204275"/>
          </a:xfrm>
        </p:grpSpPr>
        <p:sp>
          <p:nvSpPr>
            <p:cNvPr id="51" name="矩形 1"/>
            <p:cNvSpPr/>
            <p:nvPr/>
          </p:nvSpPr>
          <p:spPr>
            <a:xfrm rot="293950">
              <a:off x="5228497" y="5269325"/>
              <a:ext cx="3033175" cy="313863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矩形 1"/>
            <p:cNvSpPr/>
            <p:nvPr/>
          </p:nvSpPr>
          <p:spPr>
            <a:xfrm rot="19913209">
              <a:off x="4925956" y="4614655"/>
              <a:ext cx="1836532" cy="306296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矩形 1"/>
            <p:cNvSpPr/>
            <p:nvPr/>
          </p:nvSpPr>
          <p:spPr>
            <a:xfrm rot="708470">
              <a:off x="4566803" y="3873002"/>
              <a:ext cx="2276620" cy="306296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1"/>
            <p:cNvSpPr/>
            <p:nvPr/>
          </p:nvSpPr>
          <p:spPr>
            <a:xfrm rot="293950">
              <a:off x="4640057" y="2296303"/>
              <a:ext cx="3033175" cy="313863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1"/>
            <p:cNvSpPr/>
            <p:nvPr/>
          </p:nvSpPr>
          <p:spPr>
            <a:xfrm rot="20453418">
              <a:off x="3996229" y="3087308"/>
              <a:ext cx="3639468" cy="400508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013152" y="1908464"/>
              <a:ext cx="724297" cy="724297"/>
              <a:chOff x="4013152" y="1908464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椭圆 60"/>
              <p:cNvSpPr/>
              <p:nvPr/>
            </p:nvSpPr>
            <p:spPr>
              <a:xfrm>
                <a:off x="4013152" y="1908464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椭圆 61"/>
              <p:cNvSpPr/>
              <p:nvPr/>
            </p:nvSpPr>
            <p:spPr>
              <a:xfrm>
                <a:off x="4061438" y="1956750"/>
                <a:ext cx="627724" cy="627724"/>
              </a:xfrm>
              <a:prstGeom prst="ellipse">
                <a:avLst/>
              </a:prstGeom>
              <a:solidFill>
                <a:srgbClr val="FD6753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 flipH="1">
                <a:off x="4055341" y="2009387"/>
                <a:ext cx="639919" cy="43478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01</a:t>
                </a:r>
                <a:endParaRPr kumimoji="0" lang="zh-CN" altLang="en-US" sz="1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3399912" y="3232333"/>
              <a:ext cx="1226478" cy="1226478"/>
              <a:chOff x="3399912" y="3232333"/>
              <a:chExt cx="1226478" cy="1226478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4" name="椭圆 58"/>
              <p:cNvSpPr/>
              <p:nvPr/>
            </p:nvSpPr>
            <p:spPr>
              <a:xfrm>
                <a:off x="3399912" y="3232333"/>
                <a:ext cx="1226478" cy="122647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椭圆 59"/>
              <p:cNvSpPr/>
              <p:nvPr/>
            </p:nvSpPr>
            <p:spPr>
              <a:xfrm>
                <a:off x="3481678" y="3314099"/>
                <a:ext cx="1062946" cy="1062947"/>
              </a:xfrm>
              <a:prstGeom prst="ellipse">
                <a:avLst/>
              </a:prstGeom>
              <a:solidFill>
                <a:srgbClr val="FCCB43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 flipH="1">
                <a:off x="3579972" y="3583962"/>
                <a:ext cx="866359" cy="434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03</a:t>
                </a:r>
                <a:endParaRPr kumimoji="0" lang="zh-CN" altLang="en-US" sz="1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7408885" y="1901371"/>
              <a:ext cx="1226478" cy="1226476"/>
              <a:chOff x="7408885" y="1901371"/>
              <a:chExt cx="1226478" cy="1226476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椭圆 56"/>
              <p:cNvSpPr/>
              <p:nvPr/>
            </p:nvSpPr>
            <p:spPr>
              <a:xfrm>
                <a:off x="7408885" y="1901371"/>
                <a:ext cx="1226478" cy="122647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椭圆 57"/>
              <p:cNvSpPr/>
              <p:nvPr/>
            </p:nvSpPr>
            <p:spPr>
              <a:xfrm>
                <a:off x="7490650" y="1983136"/>
                <a:ext cx="1062948" cy="1062946"/>
              </a:xfrm>
              <a:prstGeom prst="ellipse">
                <a:avLst/>
              </a:prstGeom>
              <a:solidFill>
                <a:srgbClr val="91E3DE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 flipH="1">
                <a:off x="7588945" y="2253384"/>
                <a:ext cx="866359" cy="434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02</a:t>
                </a:r>
                <a:endParaRPr kumimoji="0" lang="zh-CN" altLang="en-US" sz="1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565611" y="4879168"/>
              <a:ext cx="1226478" cy="1226478"/>
              <a:chOff x="7565611" y="4879168"/>
              <a:chExt cx="1226478" cy="1226478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8" name="椭圆 50"/>
              <p:cNvSpPr/>
              <p:nvPr/>
            </p:nvSpPr>
            <p:spPr>
              <a:xfrm>
                <a:off x="7565611" y="4879168"/>
                <a:ext cx="1226478" cy="122647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椭圆 51"/>
              <p:cNvSpPr/>
              <p:nvPr/>
            </p:nvSpPr>
            <p:spPr>
              <a:xfrm>
                <a:off x="7647376" y="4960933"/>
                <a:ext cx="1062948" cy="1062948"/>
              </a:xfrm>
              <a:prstGeom prst="ellipse">
                <a:avLst/>
              </a:prstGeom>
              <a:solidFill>
                <a:srgbClr val="92D05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 flipH="1">
                <a:off x="7745671" y="5231182"/>
                <a:ext cx="866359" cy="434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06</a:t>
                </a:r>
                <a:endParaRPr kumimoji="0" lang="zh-CN" altLang="en-US" sz="1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6527862" y="3886570"/>
              <a:ext cx="724297" cy="724297"/>
              <a:chOff x="6527862" y="3886570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5" name="椭圆 54"/>
              <p:cNvSpPr/>
              <p:nvPr/>
            </p:nvSpPr>
            <p:spPr>
              <a:xfrm>
                <a:off x="6527862" y="3886570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椭圆 55"/>
              <p:cNvSpPr/>
              <p:nvPr/>
            </p:nvSpPr>
            <p:spPr>
              <a:xfrm>
                <a:off x="6576148" y="3934856"/>
                <a:ext cx="627724" cy="627724"/>
              </a:xfrm>
              <a:prstGeom prst="ellipse">
                <a:avLst/>
              </a:prstGeom>
              <a:solidFill>
                <a:srgbClr val="7030A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 flipH="1">
                <a:off x="6570051" y="3987493"/>
                <a:ext cx="639919" cy="4347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04</a:t>
                </a:r>
                <a:endParaRPr kumimoji="0" lang="zh-CN" altLang="en-US" sz="1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4544625" y="4867604"/>
              <a:ext cx="724297" cy="724297"/>
              <a:chOff x="4544625" y="4867604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2" name="椭圆 52"/>
              <p:cNvSpPr/>
              <p:nvPr/>
            </p:nvSpPr>
            <p:spPr>
              <a:xfrm>
                <a:off x="4544625" y="4867604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椭圆 53"/>
              <p:cNvSpPr/>
              <p:nvPr/>
            </p:nvSpPr>
            <p:spPr>
              <a:xfrm>
                <a:off x="4592911" y="4915890"/>
                <a:ext cx="627724" cy="627724"/>
              </a:xfrm>
              <a:prstGeom prst="ellipse">
                <a:avLst/>
              </a:prstGeom>
              <a:solidFill>
                <a:srgbClr val="769EBF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 flipH="1">
                <a:off x="4586814" y="4968527"/>
                <a:ext cx="639919" cy="434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05</a:t>
                </a:r>
                <a:endParaRPr kumimoji="0" lang="zh-CN" altLang="en-US" sz="1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39"/>
          <p:cNvGrpSpPr/>
          <p:nvPr/>
        </p:nvGrpSpPr>
        <p:grpSpPr>
          <a:xfrm>
            <a:off x="526699" y="1787448"/>
            <a:ext cx="2076981" cy="949037"/>
            <a:chOff x="490424" y="1116043"/>
            <a:chExt cx="2776299" cy="1117227"/>
          </a:xfrm>
        </p:grpSpPr>
        <p:sp>
          <p:nvSpPr>
            <p:cNvPr id="81" name="Rectangle 34"/>
            <p:cNvSpPr/>
            <p:nvPr/>
          </p:nvSpPr>
          <p:spPr>
            <a:xfrm>
              <a:off x="490424" y="1488700"/>
              <a:ext cx="2776299" cy="7445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888518" y="1116043"/>
              <a:ext cx="1378205" cy="367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39"/>
          <p:cNvGrpSpPr/>
          <p:nvPr/>
        </p:nvGrpSpPr>
        <p:grpSpPr>
          <a:xfrm>
            <a:off x="6911571" y="2085837"/>
            <a:ext cx="2076981" cy="949037"/>
            <a:chOff x="490424" y="1116043"/>
            <a:chExt cx="2776299" cy="1117228"/>
          </a:xfrm>
        </p:grpSpPr>
        <p:sp>
          <p:nvSpPr>
            <p:cNvPr id="84" name="Rectangle 34"/>
            <p:cNvSpPr/>
            <p:nvPr/>
          </p:nvSpPr>
          <p:spPr>
            <a:xfrm>
              <a:off x="490424" y="1488700"/>
              <a:ext cx="2776299" cy="74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TextBox 38"/>
            <p:cNvSpPr txBox="1"/>
            <p:nvPr/>
          </p:nvSpPr>
          <p:spPr>
            <a:xfrm>
              <a:off x="490424" y="1116043"/>
              <a:ext cx="1378205" cy="367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39"/>
          <p:cNvGrpSpPr/>
          <p:nvPr/>
        </p:nvGrpSpPr>
        <p:grpSpPr>
          <a:xfrm>
            <a:off x="107504" y="3328608"/>
            <a:ext cx="2076981" cy="949037"/>
            <a:chOff x="490424" y="1116043"/>
            <a:chExt cx="2776299" cy="1117228"/>
          </a:xfrm>
        </p:grpSpPr>
        <p:sp>
          <p:nvSpPr>
            <p:cNvPr id="87" name="Rectangle 34"/>
            <p:cNvSpPr/>
            <p:nvPr/>
          </p:nvSpPr>
          <p:spPr>
            <a:xfrm>
              <a:off x="490424" y="1488700"/>
              <a:ext cx="2776299" cy="74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38"/>
            <p:cNvSpPr txBox="1"/>
            <p:nvPr/>
          </p:nvSpPr>
          <p:spPr>
            <a:xfrm>
              <a:off x="1888518" y="1116043"/>
              <a:ext cx="1378205" cy="367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39"/>
          <p:cNvGrpSpPr/>
          <p:nvPr/>
        </p:nvGrpSpPr>
        <p:grpSpPr>
          <a:xfrm>
            <a:off x="5683852" y="3513294"/>
            <a:ext cx="2076981" cy="949037"/>
            <a:chOff x="490424" y="1116043"/>
            <a:chExt cx="2776299" cy="1117228"/>
          </a:xfrm>
        </p:grpSpPr>
        <p:sp>
          <p:nvSpPr>
            <p:cNvPr id="90" name="Rectangle 34"/>
            <p:cNvSpPr/>
            <p:nvPr/>
          </p:nvSpPr>
          <p:spPr>
            <a:xfrm>
              <a:off x="490424" y="1488700"/>
              <a:ext cx="2776299" cy="74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Box 38"/>
            <p:cNvSpPr txBox="1"/>
            <p:nvPr/>
          </p:nvSpPr>
          <p:spPr>
            <a:xfrm>
              <a:off x="490424" y="1116043"/>
              <a:ext cx="1378205" cy="367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9"/>
          <p:cNvGrpSpPr/>
          <p:nvPr/>
        </p:nvGrpSpPr>
        <p:grpSpPr>
          <a:xfrm>
            <a:off x="1013636" y="4580678"/>
            <a:ext cx="2076981" cy="949037"/>
            <a:chOff x="490424" y="1116043"/>
            <a:chExt cx="2776299" cy="1117228"/>
          </a:xfrm>
        </p:grpSpPr>
        <p:sp>
          <p:nvSpPr>
            <p:cNvPr id="93" name="Rectangle 34"/>
            <p:cNvSpPr/>
            <p:nvPr/>
          </p:nvSpPr>
          <p:spPr>
            <a:xfrm>
              <a:off x="490424" y="1488700"/>
              <a:ext cx="2776299" cy="74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TextBox 38"/>
            <p:cNvSpPr txBox="1"/>
            <p:nvPr/>
          </p:nvSpPr>
          <p:spPr>
            <a:xfrm>
              <a:off x="1888518" y="1116043"/>
              <a:ext cx="1378205" cy="367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39"/>
          <p:cNvGrpSpPr/>
          <p:nvPr/>
        </p:nvGrpSpPr>
        <p:grpSpPr>
          <a:xfrm>
            <a:off x="6987237" y="4672498"/>
            <a:ext cx="2076981" cy="949037"/>
            <a:chOff x="490424" y="1116043"/>
            <a:chExt cx="2776299" cy="1117228"/>
          </a:xfrm>
        </p:grpSpPr>
        <p:sp>
          <p:nvSpPr>
            <p:cNvPr id="96" name="Rectangle 34"/>
            <p:cNvSpPr/>
            <p:nvPr/>
          </p:nvSpPr>
          <p:spPr>
            <a:xfrm>
              <a:off x="490424" y="1488700"/>
              <a:ext cx="2776299" cy="74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TextBox 38"/>
            <p:cNvSpPr txBox="1"/>
            <p:nvPr/>
          </p:nvSpPr>
          <p:spPr>
            <a:xfrm>
              <a:off x="490424" y="1116043"/>
              <a:ext cx="1378205" cy="367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2"/>
          <p:cNvSpPr/>
          <p:nvPr/>
        </p:nvSpPr>
        <p:spPr>
          <a:xfrm rot="1299601">
            <a:off x="5159343" y="2114504"/>
            <a:ext cx="807729" cy="55458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2"/>
          <p:cNvSpPr/>
          <p:nvPr/>
        </p:nvSpPr>
        <p:spPr>
          <a:xfrm rot="18439371">
            <a:off x="5523181" y="3160516"/>
            <a:ext cx="786562" cy="55458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矩形 2"/>
          <p:cNvSpPr/>
          <p:nvPr/>
        </p:nvSpPr>
        <p:spPr>
          <a:xfrm rot="19965802">
            <a:off x="4073212" y="4233119"/>
            <a:ext cx="970146" cy="55458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矩形 2"/>
          <p:cNvSpPr/>
          <p:nvPr/>
        </p:nvSpPr>
        <p:spPr>
          <a:xfrm rot="14845537">
            <a:off x="2810613" y="3689465"/>
            <a:ext cx="970146" cy="55458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9" name="Group 16"/>
          <p:cNvGrpSpPr/>
          <p:nvPr/>
        </p:nvGrpSpPr>
        <p:grpSpPr>
          <a:xfrm>
            <a:off x="2896087" y="4277463"/>
            <a:ext cx="1351535" cy="1142744"/>
            <a:chOff x="3865326" y="4847662"/>
            <a:chExt cx="1655660" cy="1399886"/>
          </a:xfrm>
        </p:grpSpPr>
        <p:grpSp>
          <p:nvGrpSpPr>
            <p:cNvPr id="80" name="组合 53"/>
            <p:cNvGrpSpPr/>
            <p:nvPr/>
          </p:nvGrpSpPr>
          <p:grpSpPr>
            <a:xfrm rot="759468">
              <a:off x="4121100" y="4847662"/>
              <a:ext cx="1399886" cy="1399886"/>
              <a:chOff x="3239852" y="1844824"/>
              <a:chExt cx="2664296" cy="2664296"/>
            </a:xfrm>
          </p:grpSpPr>
          <p:sp>
            <p:nvSpPr>
              <p:cNvPr id="93" name="椭圆 83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椭圆 84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769EBF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1" name="椭圆 69"/>
            <p:cNvSpPr/>
            <p:nvPr/>
          </p:nvSpPr>
          <p:spPr>
            <a:xfrm>
              <a:off x="3865326" y="5619034"/>
              <a:ext cx="438612" cy="438612"/>
            </a:xfrm>
            <a:prstGeom prst="ellipse">
              <a:avLst/>
            </a:prstGeom>
            <a:solidFill>
              <a:srgbClr val="769EBF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flipH="1">
              <a:off x="3878295" y="5658730"/>
              <a:ext cx="412673" cy="40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2</a:t>
              </a:r>
              <a:endParaRPr kumimoji="0" lang="zh-CN" altLang="en-US" sz="1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83" name="Group 41"/>
            <p:cNvGrpSpPr/>
            <p:nvPr/>
          </p:nvGrpSpPr>
          <p:grpSpPr>
            <a:xfrm>
              <a:off x="4588871" y="5315036"/>
              <a:ext cx="464344" cy="465138"/>
              <a:chOff x="9145588" y="4435475"/>
              <a:chExt cx="464344" cy="465138"/>
            </a:xfrm>
            <a:solidFill>
              <a:srgbClr val="E7E6E6"/>
            </a:solidFill>
          </p:grpSpPr>
          <p:sp>
            <p:nvSpPr>
              <p:cNvPr id="8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5" name="Group 14"/>
          <p:cNvGrpSpPr/>
          <p:nvPr/>
        </p:nvGrpSpPr>
        <p:grpSpPr>
          <a:xfrm>
            <a:off x="5819849" y="2134765"/>
            <a:ext cx="1266307" cy="1168162"/>
            <a:chOff x="7446998" y="2222810"/>
            <a:chExt cx="1551254" cy="1431024"/>
          </a:xfrm>
        </p:grpSpPr>
        <p:grpSp>
          <p:nvGrpSpPr>
            <p:cNvPr id="96" name="组合 55"/>
            <p:cNvGrpSpPr/>
            <p:nvPr/>
          </p:nvGrpSpPr>
          <p:grpSpPr>
            <a:xfrm rot="759468">
              <a:off x="7446998" y="2253948"/>
              <a:ext cx="1399886" cy="1399886"/>
              <a:chOff x="3239852" y="1844824"/>
              <a:chExt cx="2664296" cy="2664296"/>
            </a:xfrm>
          </p:grpSpPr>
          <p:sp>
            <p:nvSpPr>
              <p:cNvPr id="103" name="椭圆 79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椭圆 80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7" name="椭圆 73"/>
            <p:cNvSpPr/>
            <p:nvPr/>
          </p:nvSpPr>
          <p:spPr>
            <a:xfrm>
              <a:off x="8559640" y="2222810"/>
              <a:ext cx="438612" cy="438612"/>
            </a:xfrm>
            <a:prstGeom prst="ellipse">
              <a:avLst/>
            </a:prstGeom>
            <a:solidFill>
              <a:srgbClr val="92D050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8558541" y="2257450"/>
              <a:ext cx="412673" cy="40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4</a:t>
              </a:r>
              <a:endParaRPr kumimoji="0" lang="zh-CN" altLang="en-US" sz="1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99" name="Group 51"/>
            <p:cNvGrpSpPr/>
            <p:nvPr/>
          </p:nvGrpSpPr>
          <p:grpSpPr>
            <a:xfrm>
              <a:off x="7914769" y="2744044"/>
              <a:ext cx="464344" cy="464344"/>
              <a:chOff x="7287419" y="2577307"/>
              <a:chExt cx="464344" cy="464344"/>
            </a:xfrm>
            <a:solidFill>
              <a:srgbClr val="E7E6E6"/>
            </a:solidFill>
          </p:grpSpPr>
          <p:sp>
            <p:nvSpPr>
              <p:cNvPr id="100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7"/>
          <p:cNvGrpSpPr/>
          <p:nvPr/>
        </p:nvGrpSpPr>
        <p:grpSpPr>
          <a:xfrm>
            <a:off x="2347869" y="2416254"/>
            <a:ext cx="1265224" cy="1255828"/>
            <a:chOff x="3193747" y="2567639"/>
            <a:chExt cx="1549927" cy="1538417"/>
          </a:xfrm>
        </p:grpSpPr>
        <p:grpSp>
          <p:nvGrpSpPr>
            <p:cNvPr id="106" name="组合 54"/>
            <p:cNvGrpSpPr/>
            <p:nvPr/>
          </p:nvGrpSpPr>
          <p:grpSpPr>
            <a:xfrm rot="759468">
              <a:off x="3193747" y="2706170"/>
              <a:ext cx="1399886" cy="1399886"/>
              <a:chOff x="3239852" y="1844824"/>
              <a:chExt cx="2664296" cy="2664296"/>
            </a:xfrm>
          </p:grpSpPr>
          <p:sp>
            <p:nvSpPr>
              <p:cNvPr id="112" name="椭圆 81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椭圆 82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FD6753"/>
              </a:solidFill>
              <a:ln w="25400" cap="flat" cmpd="sng" algn="ctr">
                <a:solidFill>
                  <a:sysClr val="window" lastClr="FFFFFF">
                    <a:lumMod val="95000"/>
                    <a:alpha val="94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" name="椭圆 67"/>
            <p:cNvSpPr/>
            <p:nvPr/>
          </p:nvSpPr>
          <p:spPr>
            <a:xfrm>
              <a:off x="4305062" y="2567639"/>
              <a:ext cx="438612" cy="438612"/>
            </a:xfrm>
            <a:prstGeom prst="ellipse">
              <a:avLst/>
            </a:prstGeom>
            <a:solidFill>
              <a:srgbClr val="FD6753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flipH="1">
              <a:off x="4306055" y="2615387"/>
              <a:ext cx="412673" cy="40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1</a:t>
              </a:r>
              <a:endParaRPr kumimoji="0" lang="zh-CN" altLang="en-US" sz="1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109" name="Group 55"/>
            <p:cNvGrpSpPr/>
            <p:nvPr/>
          </p:nvGrpSpPr>
          <p:grpSpPr>
            <a:xfrm>
              <a:off x="3661121" y="3204364"/>
              <a:ext cx="465138" cy="43576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11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4" name="Group 15"/>
          <p:cNvGrpSpPr/>
          <p:nvPr/>
        </p:nvGrpSpPr>
        <p:grpSpPr>
          <a:xfrm>
            <a:off x="4759285" y="3515646"/>
            <a:ext cx="1440197" cy="1142744"/>
            <a:chOff x="6147783" y="3914419"/>
            <a:chExt cx="1764273" cy="1399886"/>
          </a:xfrm>
        </p:grpSpPr>
        <p:grpSp>
          <p:nvGrpSpPr>
            <p:cNvPr id="115" name="组合 51"/>
            <p:cNvGrpSpPr/>
            <p:nvPr/>
          </p:nvGrpSpPr>
          <p:grpSpPr>
            <a:xfrm rot="759468">
              <a:off x="6147783" y="3914419"/>
              <a:ext cx="1399886" cy="1399886"/>
              <a:chOff x="3239853" y="1844824"/>
              <a:chExt cx="2664296" cy="2664295"/>
            </a:xfrm>
          </p:grpSpPr>
          <p:sp>
            <p:nvSpPr>
              <p:cNvPr id="121" name="椭圆 85"/>
              <p:cNvSpPr/>
              <p:nvPr/>
            </p:nvSpPr>
            <p:spPr>
              <a:xfrm>
                <a:off x="3239853" y="1844824"/>
                <a:ext cx="2664296" cy="266429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椭圆 86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FCCB43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椭圆 71"/>
            <p:cNvSpPr/>
            <p:nvPr/>
          </p:nvSpPr>
          <p:spPr>
            <a:xfrm>
              <a:off x="7473444" y="4502191"/>
              <a:ext cx="438612" cy="438612"/>
            </a:xfrm>
            <a:prstGeom prst="ellipse">
              <a:avLst/>
            </a:prstGeom>
            <a:solidFill>
              <a:srgbClr val="FCCB43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 flipH="1">
              <a:off x="7482240" y="4527038"/>
              <a:ext cx="412673" cy="40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3</a:t>
              </a:r>
              <a:endParaRPr kumimoji="0" lang="zh-CN" altLang="en-US" sz="1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118" name="Group 58"/>
            <p:cNvGrpSpPr/>
            <p:nvPr/>
          </p:nvGrpSpPr>
          <p:grpSpPr>
            <a:xfrm>
              <a:off x="6608558" y="4382190"/>
              <a:ext cx="465138" cy="464344"/>
              <a:chOff x="2581275" y="2582069"/>
              <a:chExt cx="465138" cy="464344"/>
            </a:xfrm>
            <a:solidFill>
              <a:srgbClr val="E7E6E6"/>
            </a:solidFill>
          </p:grpSpPr>
          <p:sp>
            <p:nvSpPr>
              <p:cNvPr id="119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Group 3"/>
          <p:cNvGrpSpPr/>
          <p:nvPr/>
        </p:nvGrpSpPr>
        <p:grpSpPr>
          <a:xfrm>
            <a:off x="3964832" y="1461333"/>
            <a:ext cx="1417870" cy="1142744"/>
            <a:chOff x="5174562" y="1397841"/>
            <a:chExt cx="1736921" cy="1399886"/>
          </a:xfrm>
        </p:grpSpPr>
        <p:grpSp>
          <p:nvGrpSpPr>
            <p:cNvPr id="124" name="组合 56"/>
            <p:cNvGrpSpPr/>
            <p:nvPr/>
          </p:nvGrpSpPr>
          <p:grpSpPr>
            <a:xfrm rot="759468">
              <a:off x="5511597" y="1397841"/>
              <a:ext cx="1399886" cy="1399886"/>
              <a:chOff x="3239852" y="1844824"/>
              <a:chExt cx="2664296" cy="2664296"/>
            </a:xfrm>
          </p:grpSpPr>
          <p:sp>
            <p:nvSpPr>
              <p:cNvPr id="131" name="椭圆 77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椭圆 78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91E3DE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5" name="椭圆 75"/>
            <p:cNvSpPr/>
            <p:nvPr/>
          </p:nvSpPr>
          <p:spPr>
            <a:xfrm>
              <a:off x="5174562" y="1609120"/>
              <a:ext cx="438612" cy="438612"/>
            </a:xfrm>
            <a:prstGeom prst="ellipse">
              <a:avLst/>
            </a:prstGeom>
            <a:solidFill>
              <a:srgbClr val="91E3DE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5187531" y="1618523"/>
              <a:ext cx="412673" cy="40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5</a:t>
              </a:r>
              <a:endParaRPr kumimoji="0" lang="zh-CN" altLang="en-US" sz="1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127" name="Group 61"/>
            <p:cNvGrpSpPr/>
            <p:nvPr/>
          </p:nvGrpSpPr>
          <p:grpSpPr>
            <a:xfrm>
              <a:off x="5979368" y="1864772"/>
              <a:ext cx="464344" cy="464344"/>
              <a:chOff x="4439444" y="1652588"/>
              <a:chExt cx="464344" cy="464344"/>
            </a:xfrm>
            <a:solidFill>
              <a:srgbClr val="E7E6E6"/>
            </a:solidFill>
          </p:grpSpPr>
          <p:sp>
            <p:nvSpPr>
              <p:cNvPr id="12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3" name="Group 65"/>
          <p:cNvGrpSpPr/>
          <p:nvPr/>
        </p:nvGrpSpPr>
        <p:grpSpPr>
          <a:xfrm>
            <a:off x="1675821" y="1508474"/>
            <a:ext cx="2009620" cy="906153"/>
            <a:chOff x="1818863" y="2646258"/>
            <a:chExt cx="2873268" cy="1110057"/>
          </a:xfrm>
        </p:grpSpPr>
        <p:sp>
          <p:nvSpPr>
            <p:cNvPr id="134" name="TextBox 133"/>
            <p:cNvSpPr txBox="1"/>
            <p:nvPr/>
          </p:nvSpPr>
          <p:spPr>
            <a:xfrm>
              <a:off x="3217979" y="2646258"/>
              <a:ext cx="1474152" cy="382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Rectangle 67"/>
            <p:cNvSpPr/>
            <p:nvPr/>
          </p:nvSpPr>
          <p:spPr>
            <a:xfrm>
              <a:off x="1818863" y="2981512"/>
              <a:ext cx="2873268" cy="77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68"/>
          <p:cNvGrpSpPr/>
          <p:nvPr/>
        </p:nvGrpSpPr>
        <p:grpSpPr>
          <a:xfrm>
            <a:off x="7218547" y="2244859"/>
            <a:ext cx="1961965" cy="906153"/>
            <a:chOff x="1140082" y="2646258"/>
            <a:chExt cx="2926999" cy="1110057"/>
          </a:xfrm>
        </p:grpSpPr>
        <p:sp>
          <p:nvSpPr>
            <p:cNvPr id="137" name="TextBox 136"/>
            <p:cNvSpPr txBox="1"/>
            <p:nvPr/>
          </p:nvSpPr>
          <p:spPr>
            <a:xfrm>
              <a:off x="1140082" y="2646258"/>
              <a:ext cx="1538195" cy="382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Rectangle 70"/>
            <p:cNvSpPr/>
            <p:nvPr/>
          </p:nvSpPr>
          <p:spPr>
            <a:xfrm>
              <a:off x="1140083" y="2981512"/>
              <a:ext cx="2926998" cy="77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71"/>
          <p:cNvGrpSpPr/>
          <p:nvPr/>
        </p:nvGrpSpPr>
        <p:grpSpPr>
          <a:xfrm>
            <a:off x="6383783" y="3736161"/>
            <a:ext cx="1954357" cy="906153"/>
            <a:chOff x="1140082" y="2646258"/>
            <a:chExt cx="3180863" cy="1110057"/>
          </a:xfrm>
        </p:grpSpPr>
        <p:sp>
          <p:nvSpPr>
            <p:cNvPr id="140" name="TextBox 139"/>
            <p:cNvSpPr txBox="1"/>
            <p:nvPr/>
          </p:nvSpPr>
          <p:spPr>
            <a:xfrm>
              <a:off x="1140082" y="2646258"/>
              <a:ext cx="1678113" cy="382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Rectangle 73"/>
            <p:cNvSpPr/>
            <p:nvPr/>
          </p:nvSpPr>
          <p:spPr>
            <a:xfrm>
              <a:off x="1140085" y="2981512"/>
              <a:ext cx="3180860" cy="77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Group 74"/>
          <p:cNvGrpSpPr/>
          <p:nvPr/>
        </p:nvGrpSpPr>
        <p:grpSpPr>
          <a:xfrm>
            <a:off x="673820" y="4585769"/>
            <a:ext cx="2078207" cy="906153"/>
            <a:chOff x="1720802" y="2646258"/>
            <a:chExt cx="2971329" cy="1110057"/>
          </a:xfrm>
        </p:grpSpPr>
        <p:sp>
          <p:nvSpPr>
            <p:cNvPr id="143" name="TextBox 142"/>
            <p:cNvSpPr txBox="1"/>
            <p:nvPr/>
          </p:nvSpPr>
          <p:spPr>
            <a:xfrm>
              <a:off x="3217980" y="2646258"/>
              <a:ext cx="1474151" cy="382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Rectangle 76"/>
            <p:cNvSpPr/>
            <p:nvPr/>
          </p:nvSpPr>
          <p:spPr>
            <a:xfrm>
              <a:off x="1720802" y="2981512"/>
              <a:ext cx="2971329" cy="77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5" name="Group 80"/>
          <p:cNvGrpSpPr/>
          <p:nvPr/>
        </p:nvGrpSpPr>
        <p:grpSpPr>
          <a:xfrm>
            <a:off x="125880" y="2675554"/>
            <a:ext cx="2047199" cy="906152"/>
            <a:chOff x="1140083" y="2646258"/>
            <a:chExt cx="2926998" cy="1110056"/>
          </a:xfrm>
        </p:grpSpPr>
        <p:sp>
          <p:nvSpPr>
            <p:cNvPr id="146" name="TextBox 145"/>
            <p:cNvSpPr txBox="1"/>
            <p:nvPr/>
          </p:nvSpPr>
          <p:spPr>
            <a:xfrm>
              <a:off x="2592928" y="2646258"/>
              <a:ext cx="1474153" cy="382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Rectangle 82"/>
            <p:cNvSpPr/>
            <p:nvPr/>
          </p:nvSpPr>
          <p:spPr>
            <a:xfrm>
              <a:off x="1140083" y="2981512"/>
              <a:ext cx="2926998" cy="7748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415890" y="4406170"/>
            <a:ext cx="1526879" cy="1125780"/>
            <a:chOff x="5220029" y="4672837"/>
            <a:chExt cx="1751943" cy="1291721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096000" y="504797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5220029" y="4672837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5440472" y="5281957"/>
              <a:ext cx="353869" cy="444754"/>
            </a:xfrm>
            <a:custGeom>
              <a:avLst/>
              <a:gdLst>
                <a:gd name="T0" fmla="*/ 25 w 77"/>
                <a:gd name="T1" fmla="*/ 80 h 97"/>
                <a:gd name="T2" fmla="*/ 9 w 77"/>
                <a:gd name="T3" fmla="*/ 46 h 97"/>
                <a:gd name="T4" fmla="*/ 25 w 77"/>
                <a:gd name="T5" fmla="*/ 26 h 97"/>
                <a:gd name="T6" fmla="*/ 41 w 77"/>
                <a:gd name="T7" fmla="*/ 60 h 97"/>
                <a:gd name="T8" fmla="*/ 22 w 77"/>
                <a:gd name="T9" fmla="*/ 9 h 97"/>
                <a:gd name="T10" fmla="*/ 20 w 77"/>
                <a:gd name="T11" fmla="*/ 17 h 97"/>
                <a:gd name="T12" fmla="*/ 11 w 77"/>
                <a:gd name="T13" fmla="*/ 12 h 97"/>
                <a:gd name="T14" fmla="*/ 8 w 77"/>
                <a:gd name="T15" fmla="*/ 26 h 97"/>
                <a:gd name="T16" fmla="*/ 0 w 77"/>
                <a:gd name="T17" fmla="*/ 36 h 97"/>
                <a:gd name="T18" fmla="*/ 5 w 77"/>
                <a:gd name="T19" fmla="*/ 51 h 97"/>
                <a:gd name="T20" fmla="*/ 5 w 77"/>
                <a:gd name="T21" fmla="*/ 70 h 97"/>
                <a:gd name="T22" fmla="*/ 13 w 77"/>
                <a:gd name="T23" fmla="*/ 77 h 97"/>
                <a:gd name="T24" fmla="*/ 21 w 77"/>
                <a:gd name="T25" fmla="*/ 94 h 97"/>
                <a:gd name="T26" fmla="*/ 29 w 77"/>
                <a:gd name="T27" fmla="*/ 89 h 97"/>
                <a:gd name="T28" fmla="*/ 36 w 77"/>
                <a:gd name="T29" fmla="*/ 87 h 97"/>
                <a:gd name="T30" fmla="*/ 45 w 77"/>
                <a:gd name="T31" fmla="*/ 88 h 97"/>
                <a:gd name="T32" fmla="*/ 45 w 77"/>
                <a:gd name="T33" fmla="*/ 69 h 97"/>
                <a:gd name="T34" fmla="*/ 50 w 77"/>
                <a:gd name="T35" fmla="*/ 58 h 97"/>
                <a:gd name="T36" fmla="*/ 42 w 77"/>
                <a:gd name="T37" fmla="*/ 41 h 97"/>
                <a:gd name="T38" fmla="*/ 40 w 77"/>
                <a:gd name="T39" fmla="*/ 25 h 97"/>
                <a:gd name="T40" fmla="*/ 30 w 77"/>
                <a:gd name="T41" fmla="*/ 21 h 97"/>
                <a:gd name="T42" fmla="*/ 22 w 77"/>
                <a:gd name="T43" fmla="*/ 9 h 97"/>
                <a:gd name="T44" fmla="*/ 60 w 77"/>
                <a:gd name="T45" fmla="*/ 48 h 97"/>
                <a:gd name="T46" fmla="*/ 49 w 77"/>
                <a:gd name="T47" fmla="*/ 25 h 97"/>
                <a:gd name="T48" fmla="*/ 60 w 77"/>
                <a:gd name="T49" fmla="*/ 12 h 97"/>
                <a:gd name="T50" fmla="*/ 70 w 77"/>
                <a:gd name="T51" fmla="*/ 35 h 97"/>
                <a:gd name="T52" fmla="*/ 58 w 77"/>
                <a:gd name="T53" fmla="*/ 0 h 97"/>
                <a:gd name="T54" fmla="*/ 57 w 77"/>
                <a:gd name="T55" fmla="*/ 5 h 97"/>
                <a:gd name="T56" fmla="*/ 50 w 77"/>
                <a:gd name="T57" fmla="*/ 2 h 97"/>
                <a:gd name="T58" fmla="*/ 48 w 77"/>
                <a:gd name="T59" fmla="*/ 11 h 97"/>
                <a:gd name="T60" fmla="*/ 43 w 77"/>
                <a:gd name="T61" fmla="*/ 18 h 97"/>
                <a:gd name="T62" fmla="*/ 46 w 77"/>
                <a:gd name="T63" fmla="*/ 28 h 97"/>
                <a:gd name="T64" fmla="*/ 46 w 77"/>
                <a:gd name="T65" fmla="*/ 41 h 97"/>
                <a:gd name="T66" fmla="*/ 52 w 77"/>
                <a:gd name="T67" fmla="*/ 46 h 97"/>
                <a:gd name="T68" fmla="*/ 57 w 77"/>
                <a:gd name="T69" fmla="*/ 57 h 97"/>
                <a:gd name="T70" fmla="*/ 62 w 77"/>
                <a:gd name="T71" fmla="*/ 55 h 97"/>
                <a:gd name="T72" fmla="*/ 67 w 77"/>
                <a:gd name="T73" fmla="*/ 53 h 97"/>
                <a:gd name="T74" fmla="*/ 73 w 77"/>
                <a:gd name="T75" fmla="*/ 53 h 97"/>
                <a:gd name="T76" fmla="*/ 73 w 77"/>
                <a:gd name="T77" fmla="*/ 41 h 97"/>
                <a:gd name="T78" fmla="*/ 77 w 77"/>
                <a:gd name="T79" fmla="*/ 33 h 97"/>
                <a:gd name="T80" fmla="*/ 72 w 77"/>
                <a:gd name="T81" fmla="*/ 22 h 97"/>
                <a:gd name="T82" fmla="*/ 70 w 77"/>
                <a:gd name="T83" fmla="*/ 11 h 97"/>
                <a:gd name="T84" fmla="*/ 63 w 77"/>
                <a:gd name="T85" fmla="*/ 8 h 97"/>
                <a:gd name="T86" fmla="*/ 58 w 77"/>
                <a:gd name="T8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" h="97">
                  <a:moveTo>
                    <a:pt x="29" y="81"/>
                  </a:moveTo>
                  <a:cubicBezTo>
                    <a:pt x="28" y="81"/>
                    <a:pt x="26" y="81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6" y="76"/>
                    <a:pt x="9" y="61"/>
                    <a:pt x="9" y="46"/>
                  </a:cubicBezTo>
                  <a:cubicBezTo>
                    <a:pt x="10" y="34"/>
                    <a:pt x="15" y="26"/>
                    <a:pt x="22" y="26"/>
                  </a:cubicBezTo>
                  <a:cubicBezTo>
                    <a:pt x="23" y="26"/>
                    <a:pt x="24" y="26"/>
                    <a:pt x="25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4" y="30"/>
                    <a:pt x="41" y="46"/>
                    <a:pt x="41" y="60"/>
                  </a:cubicBezTo>
                  <a:cubicBezTo>
                    <a:pt x="41" y="73"/>
                    <a:pt x="36" y="81"/>
                    <a:pt x="29" y="81"/>
                  </a:cubicBezTo>
                  <a:moveTo>
                    <a:pt x="22" y="9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18" y="17"/>
                    <a:pt x="16" y="18"/>
                    <a:pt x="14" y="1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9"/>
                    <a:pt x="6" y="33"/>
                    <a:pt x="5" y="3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6"/>
                    <a:pt x="6" y="61"/>
                    <a:pt x="8" y="65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6" y="81"/>
                    <a:pt x="18" y="84"/>
                    <a:pt x="21" y="86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90"/>
                    <a:pt x="30" y="90"/>
                    <a:pt x="30" y="90"/>
                  </a:cubicBezTo>
                  <a:cubicBezTo>
                    <a:pt x="32" y="90"/>
                    <a:pt x="34" y="89"/>
                    <a:pt x="36" y="87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77"/>
                    <a:pt x="45" y="73"/>
                    <a:pt x="45" y="69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1"/>
                    <a:pt x="44" y="46"/>
                    <a:pt x="42" y="4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5" y="26"/>
                    <a:pt x="32" y="23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62" y="49"/>
                  </a:moveTo>
                  <a:cubicBezTo>
                    <a:pt x="61" y="49"/>
                    <a:pt x="61" y="49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4" y="46"/>
                    <a:pt x="49" y="35"/>
                    <a:pt x="49" y="25"/>
                  </a:cubicBezTo>
                  <a:cubicBezTo>
                    <a:pt x="49" y="17"/>
                    <a:pt x="53" y="11"/>
                    <a:pt x="57" y="11"/>
                  </a:cubicBezTo>
                  <a:cubicBezTo>
                    <a:pt x="58" y="11"/>
                    <a:pt x="59" y="11"/>
                    <a:pt x="60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6" y="14"/>
                    <a:pt x="71" y="25"/>
                    <a:pt x="70" y="35"/>
                  </a:cubicBezTo>
                  <a:cubicBezTo>
                    <a:pt x="70" y="43"/>
                    <a:pt x="67" y="49"/>
                    <a:pt x="62" y="49"/>
                  </a:cubicBezTo>
                  <a:moveTo>
                    <a:pt x="58" y="0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5"/>
                    <a:pt x="54" y="6"/>
                    <a:pt x="52" y="7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4"/>
                    <a:pt x="47" y="16"/>
                    <a:pt x="46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2"/>
                    <a:pt x="47" y="35"/>
                    <a:pt x="48" y="38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3" y="49"/>
                    <a:pt x="55" y="51"/>
                    <a:pt x="57" y="52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3" y="55"/>
                    <a:pt x="63" y="55"/>
                  </a:cubicBezTo>
                  <a:cubicBezTo>
                    <a:pt x="65" y="55"/>
                    <a:pt x="66" y="54"/>
                    <a:pt x="67" y="5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6"/>
                    <a:pt x="73" y="44"/>
                    <a:pt x="73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3" y="28"/>
                    <a:pt x="73" y="25"/>
                    <a:pt x="72" y="22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6" y="11"/>
                    <a:pt x="65" y="9"/>
                    <a:pt x="63" y="8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62047" y="3480943"/>
            <a:ext cx="1526879" cy="1124093"/>
            <a:chOff x="5220029" y="3611230"/>
            <a:chExt cx="1751943" cy="1289786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6096000" y="3986370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5220029" y="3986370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5220029" y="361123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5500417" y="4191343"/>
              <a:ext cx="320996" cy="485362"/>
            </a:xfrm>
            <a:custGeom>
              <a:avLst/>
              <a:gdLst>
                <a:gd name="T0" fmla="*/ 63 w 70"/>
                <a:gd name="T1" fmla="*/ 23 h 106"/>
                <a:gd name="T2" fmla="*/ 51 w 70"/>
                <a:gd name="T3" fmla="*/ 38 h 106"/>
                <a:gd name="T4" fmla="*/ 42 w 70"/>
                <a:gd name="T5" fmla="*/ 25 h 106"/>
                <a:gd name="T6" fmla="*/ 42 w 70"/>
                <a:gd name="T7" fmla="*/ 24 h 106"/>
                <a:gd name="T8" fmla="*/ 41 w 70"/>
                <a:gd name="T9" fmla="*/ 25 h 106"/>
                <a:gd name="T10" fmla="*/ 33 w 70"/>
                <a:gd name="T11" fmla="*/ 35 h 106"/>
                <a:gd name="T12" fmla="*/ 34 w 70"/>
                <a:gd name="T13" fmla="*/ 37 h 106"/>
                <a:gd name="T14" fmla="*/ 42 w 70"/>
                <a:gd name="T15" fmla="*/ 28 h 106"/>
                <a:gd name="T16" fmla="*/ 51 w 70"/>
                <a:gd name="T17" fmla="*/ 40 h 106"/>
                <a:gd name="T18" fmla="*/ 51 w 70"/>
                <a:gd name="T19" fmla="*/ 41 h 106"/>
                <a:gd name="T20" fmla="*/ 52 w 70"/>
                <a:gd name="T21" fmla="*/ 41 h 106"/>
                <a:gd name="T22" fmla="*/ 64 w 70"/>
                <a:gd name="T23" fmla="*/ 26 h 106"/>
                <a:gd name="T24" fmla="*/ 63 w 70"/>
                <a:gd name="T25" fmla="*/ 23 h 106"/>
                <a:gd name="T26" fmla="*/ 18 w 70"/>
                <a:gd name="T27" fmla="*/ 13 h 106"/>
                <a:gd name="T28" fmla="*/ 8 w 70"/>
                <a:gd name="T29" fmla="*/ 26 h 106"/>
                <a:gd name="T30" fmla="*/ 13 w 70"/>
                <a:gd name="T31" fmla="*/ 43 h 106"/>
                <a:gd name="T32" fmla="*/ 5 w 70"/>
                <a:gd name="T33" fmla="*/ 52 h 106"/>
                <a:gd name="T34" fmla="*/ 29 w 70"/>
                <a:gd name="T35" fmla="*/ 62 h 106"/>
                <a:gd name="T36" fmla="*/ 29 w 70"/>
                <a:gd name="T37" fmla="*/ 98 h 106"/>
                <a:gd name="T38" fmla="*/ 47 w 70"/>
                <a:gd name="T39" fmla="*/ 78 h 106"/>
                <a:gd name="T40" fmla="*/ 47 w 70"/>
                <a:gd name="T41" fmla="*/ 68 h 106"/>
                <a:gd name="T42" fmla="*/ 44 w 70"/>
                <a:gd name="T43" fmla="*/ 66 h 106"/>
                <a:gd name="T44" fmla="*/ 41 w 70"/>
                <a:gd name="T45" fmla="*/ 67 h 106"/>
                <a:gd name="T46" fmla="*/ 33 w 70"/>
                <a:gd name="T47" fmla="*/ 73 h 106"/>
                <a:gd name="T48" fmla="*/ 24 w 70"/>
                <a:gd name="T49" fmla="*/ 48 h 106"/>
                <a:gd name="T50" fmla="*/ 29 w 70"/>
                <a:gd name="T51" fmla="*/ 35 h 106"/>
                <a:gd name="T52" fmla="*/ 18 w 70"/>
                <a:gd name="T53" fmla="*/ 13 h 106"/>
                <a:gd name="T54" fmla="*/ 28 w 70"/>
                <a:gd name="T55" fmla="*/ 64 h 106"/>
                <a:gd name="T56" fmla="*/ 0 w 70"/>
                <a:gd name="T57" fmla="*/ 52 h 106"/>
                <a:gd name="T58" fmla="*/ 0 w 70"/>
                <a:gd name="T59" fmla="*/ 94 h 106"/>
                <a:gd name="T60" fmla="*/ 3 w 70"/>
                <a:gd name="T61" fmla="*/ 96 h 106"/>
                <a:gd name="T62" fmla="*/ 3 w 70"/>
                <a:gd name="T63" fmla="*/ 59 h 106"/>
                <a:gd name="T64" fmla="*/ 25 w 70"/>
                <a:gd name="T65" fmla="*/ 68 h 106"/>
                <a:gd name="T66" fmla="*/ 25 w 70"/>
                <a:gd name="T67" fmla="*/ 105 h 106"/>
                <a:gd name="T68" fmla="*/ 28 w 70"/>
                <a:gd name="T69" fmla="*/ 106 h 106"/>
                <a:gd name="T70" fmla="*/ 28 w 70"/>
                <a:gd name="T71" fmla="*/ 64 h 106"/>
                <a:gd name="T72" fmla="*/ 70 w 70"/>
                <a:gd name="T73" fmla="*/ 17 h 106"/>
                <a:gd name="T74" fmla="*/ 27 w 70"/>
                <a:gd name="T75" fmla="*/ 0 h 106"/>
                <a:gd name="T76" fmla="*/ 27 w 70"/>
                <a:gd name="T77" fmla="*/ 16 h 106"/>
                <a:gd name="T78" fmla="*/ 30 w 70"/>
                <a:gd name="T79" fmla="*/ 23 h 106"/>
                <a:gd name="T80" fmla="*/ 30 w 70"/>
                <a:gd name="T81" fmla="*/ 6 h 106"/>
                <a:gd name="T82" fmla="*/ 67 w 70"/>
                <a:gd name="T83" fmla="*/ 21 h 106"/>
                <a:gd name="T84" fmla="*/ 67 w 70"/>
                <a:gd name="T85" fmla="*/ 53 h 106"/>
                <a:gd name="T86" fmla="*/ 32 w 70"/>
                <a:gd name="T87" fmla="*/ 39 h 106"/>
                <a:gd name="T88" fmla="*/ 31 w 70"/>
                <a:gd name="T89" fmla="*/ 44 h 106"/>
                <a:gd name="T90" fmla="*/ 47 w 70"/>
                <a:gd name="T91" fmla="*/ 50 h 106"/>
                <a:gd name="T92" fmla="*/ 47 w 70"/>
                <a:gd name="T93" fmla="*/ 54 h 106"/>
                <a:gd name="T94" fmla="*/ 43 w 70"/>
                <a:gd name="T95" fmla="*/ 52 h 106"/>
                <a:gd name="T96" fmla="*/ 43 w 70"/>
                <a:gd name="T97" fmla="*/ 57 h 106"/>
                <a:gd name="T98" fmla="*/ 55 w 70"/>
                <a:gd name="T99" fmla="*/ 63 h 106"/>
                <a:gd name="T100" fmla="*/ 55 w 70"/>
                <a:gd name="T101" fmla="*/ 57 h 106"/>
                <a:gd name="T102" fmla="*/ 50 w 70"/>
                <a:gd name="T103" fmla="*/ 55 h 106"/>
                <a:gd name="T104" fmla="*/ 50 w 70"/>
                <a:gd name="T105" fmla="*/ 52 h 106"/>
                <a:gd name="T106" fmla="*/ 70 w 70"/>
                <a:gd name="T107" fmla="*/ 60 h 106"/>
                <a:gd name="T108" fmla="*/ 70 w 70"/>
                <a:gd name="T109" fmla="*/ 1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106">
                  <a:moveTo>
                    <a:pt x="63" y="23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64" y="26"/>
                    <a:pt x="64" y="26"/>
                    <a:pt x="64" y="26"/>
                  </a:cubicBezTo>
                  <a:lnTo>
                    <a:pt x="63" y="23"/>
                  </a:lnTo>
                  <a:close/>
                  <a:moveTo>
                    <a:pt x="18" y="13"/>
                  </a:moveTo>
                  <a:cubicBezTo>
                    <a:pt x="13" y="10"/>
                    <a:pt x="8" y="16"/>
                    <a:pt x="8" y="26"/>
                  </a:cubicBezTo>
                  <a:cubicBezTo>
                    <a:pt x="8" y="33"/>
                    <a:pt x="10" y="39"/>
                    <a:pt x="13" y="43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9" y="76"/>
                    <a:pt x="48" y="72"/>
                    <a:pt x="47" y="68"/>
                  </a:cubicBezTo>
                  <a:cubicBezTo>
                    <a:pt x="46" y="67"/>
                    <a:pt x="45" y="66"/>
                    <a:pt x="44" y="66"/>
                  </a:cubicBezTo>
                  <a:cubicBezTo>
                    <a:pt x="43" y="65"/>
                    <a:pt x="42" y="65"/>
                    <a:pt x="41" y="6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2" y="65"/>
                    <a:pt x="29" y="56"/>
                    <a:pt x="24" y="48"/>
                  </a:cubicBezTo>
                  <a:cubicBezTo>
                    <a:pt x="27" y="46"/>
                    <a:pt x="29" y="41"/>
                    <a:pt x="29" y="35"/>
                  </a:cubicBezTo>
                  <a:cubicBezTo>
                    <a:pt x="29" y="25"/>
                    <a:pt x="24" y="15"/>
                    <a:pt x="18" y="13"/>
                  </a:cubicBezTo>
                  <a:close/>
                  <a:moveTo>
                    <a:pt x="28" y="6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6"/>
                    <a:pt x="28" y="106"/>
                    <a:pt x="28" y="106"/>
                  </a:cubicBezTo>
                  <a:lnTo>
                    <a:pt x="28" y="64"/>
                  </a:lnTo>
                  <a:close/>
                  <a:moveTo>
                    <a:pt x="70" y="1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8"/>
                    <a:pt x="29" y="21"/>
                    <a:pt x="30" y="2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0"/>
                    <a:pt x="31" y="42"/>
                    <a:pt x="31" y="4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70" y="60"/>
                    <a:pt x="70" y="60"/>
                    <a:pt x="70" y="60"/>
                  </a:cubicBezTo>
                  <a:lnTo>
                    <a:pt x="70" y="1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415890" y="2554028"/>
            <a:ext cx="1526879" cy="1125779"/>
            <a:chOff x="5220029" y="2547688"/>
            <a:chExt cx="1751943" cy="1291720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6096000" y="292282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5220029" y="254768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42"/>
            <p:cNvSpPr>
              <a:spLocks noEditPoints="1"/>
            </p:cNvSpPr>
            <p:nvPr/>
          </p:nvSpPr>
          <p:spPr bwMode="auto">
            <a:xfrm>
              <a:off x="5523622" y="3106531"/>
              <a:ext cx="261051" cy="535638"/>
            </a:xfrm>
            <a:custGeom>
              <a:avLst/>
              <a:gdLst>
                <a:gd name="T0" fmla="*/ 42 w 57"/>
                <a:gd name="T1" fmla="*/ 64 h 117"/>
                <a:gd name="T2" fmla="*/ 43 w 57"/>
                <a:gd name="T3" fmla="*/ 68 h 117"/>
                <a:gd name="T4" fmla="*/ 42 w 57"/>
                <a:gd name="T5" fmla="*/ 71 h 117"/>
                <a:gd name="T6" fmla="*/ 33 w 57"/>
                <a:gd name="T7" fmla="*/ 83 h 117"/>
                <a:gd name="T8" fmla="*/ 32 w 57"/>
                <a:gd name="T9" fmla="*/ 85 h 117"/>
                <a:gd name="T10" fmla="*/ 30 w 57"/>
                <a:gd name="T11" fmla="*/ 83 h 117"/>
                <a:gd name="T12" fmla="*/ 28 w 57"/>
                <a:gd name="T13" fmla="*/ 81 h 117"/>
                <a:gd name="T14" fmla="*/ 29 w 57"/>
                <a:gd name="T15" fmla="*/ 92 h 117"/>
                <a:gd name="T16" fmla="*/ 30 w 57"/>
                <a:gd name="T17" fmla="*/ 92 h 117"/>
                <a:gd name="T18" fmla="*/ 32 w 57"/>
                <a:gd name="T19" fmla="*/ 91 h 117"/>
                <a:gd name="T20" fmla="*/ 33 w 57"/>
                <a:gd name="T21" fmla="*/ 94 h 117"/>
                <a:gd name="T22" fmla="*/ 51 w 57"/>
                <a:gd name="T23" fmla="*/ 117 h 117"/>
                <a:gd name="T24" fmla="*/ 57 w 57"/>
                <a:gd name="T25" fmla="*/ 109 h 117"/>
                <a:gd name="T26" fmla="*/ 48 w 57"/>
                <a:gd name="T27" fmla="*/ 74 h 117"/>
                <a:gd name="T28" fmla="*/ 48 w 57"/>
                <a:gd name="T29" fmla="*/ 70 h 117"/>
                <a:gd name="T30" fmla="*/ 45 w 57"/>
                <a:gd name="T31" fmla="*/ 60 h 117"/>
                <a:gd name="T32" fmla="*/ 11 w 57"/>
                <a:gd name="T33" fmla="*/ 46 h 117"/>
                <a:gd name="T34" fmla="*/ 9 w 57"/>
                <a:gd name="T35" fmla="*/ 54 h 117"/>
                <a:gd name="T36" fmla="*/ 9 w 57"/>
                <a:gd name="T37" fmla="*/ 58 h 117"/>
                <a:gd name="T38" fmla="*/ 0 w 57"/>
                <a:gd name="T39" fmla="*/ 54 h 117"/>
                <a:gd name="T40" fmla="*/ 0 w 57"/>
                <a:gd name="T41" fmla="*/ 70 h 117"/>
                <a:gd name="T42" fmla="*/ 1 w 57"/>
                <a:gd name="T43" fmla="*/ 70 h 117"/>
                <a:gd name="T44" fmla="*/ 3 w 57"/>
                <a:gd name="T45" fmla="*/ 69 h 117"/>
                <a:gd name="T46" fmla="*/ 8 w 57"/>
                <a:gd name="T47" fmla="*/ 78 h 117"/>
                <a:gd name="T48" fmla="*/ 4 w 57"/>
                <a:gd name="T49" fmla="*/ 84 h 117"/>
                <a:gd name="T50" fmla="*/ 1 w 57"/>
                <a:gd name="T51" fmla="*/ 80 h 117"/>
                <a:gd name="T52" fmla="*/ 0 w 57"/>
                <a:gd name="T53" fmla="*/ 80 h 117"/>
                <a:gd name="T54" fmla="*/ 0 w 57"/>
                <a:gd name="T55" fmla="*/ 85 h 117"/>
                <a:gd name="T56" fmla="*/ 24 w 57"/>
                <a:gd name="T57" fmla="*/ 106 h 117"/>
                <a:gd name="T58" fmla="*/ 24 w 57"/>
                <a:gd name="T59" fmla="*/ 89 h 117"/>
                <a:gd name="T60" fmla="*/ 23 w 57"/>
                <a:gd name="T61" fmla="*/ 89 h 117"/>
                <a:gd name="T62" fmla="*/ 21 w 57"/>
                <a:gd name="T63" fmla="*/ 90 h 117"/>
                <a:gd name="T64" fmla="*/ 16 w 57"/>
                <a:gd name="T65" fmla="*/ 81 h 117"/>
                <a:gd name="T66" fmla="*/ 20 w 57"/>
                <a:gd name="T67" fmla="*/ 76 h 117"/>
                <a:gd name="T68" fmla="*/ 23 w 57"/>
                <a:gd name="T69" fmla="*/ 79 h 117"/>
                <a:gd name="T70" fmla="*/ 24 w 57"/>
                <a:gd name="T71" fmla="*/ 80 h 117"/>
                <a:gd name="T72" fmla="*/ 24 w 57"/>
                <a:gd name="T73" fmla="*/ 64 h 117"/>
                <a:gd name="T74" fmla="*/ 14 w 57"/>
                <a:gd name="T75" fmla="*/ 57 h 117"/>
                <a:gd name="T76" fmla="*/ 15 w 57"/>
                <a:gd name="T77" fmla="*/ 53 h 117"/>
                <a:gd name="T78" fmla="*/ 11 w 57"/>
                <a:gd name="T79" fmla="*/ 46 h 117"/>
                <a:gd name="T80" fmla="*/ 0 w 57"/>
                <a:gd name="T81" fmla="*/ 8 h 117"/>
                <a:gd name="T82" fmla="*/ 9 w 57"/>
                <a:gd name="T83" fmla="*/ 43 h 117"/>
                <a:gd name="T84" fmla="*/ 9 w 57"/>
                <a:gd name="T85" fmla="*/ 41 h 117"/>
                <a:gd name="T86" fmla="*/ 8 w 57"/>
                <a:gd name="T87" fmla="*/ 35 h 117"/>
                <a:gd name="T88" fmla="*/ 12 w 57"/>
                <a:gd name="T89" fmla="*/ 30 h 117"/>
                <a:gd name="T90" fmla="*/ 15 w 57"/>
                <a:gd name="T91" fmla="*/ 42 h 117"/>
                <a:gd name="T92" fmla="*/ 15 w 57"/>
                <a:gd name="T93" fmla="*/ 45 h 117"/>
                <a:gd name="T94" fmla="*/ 24 w 57"/>
                <a:gd name="T95" fmla="*/ 49 h 117"/>
                <a:gd name="T96" fmla="*/ 24 w 57"/>
                <a:gd name="T97" fmla="*/ 33 h 117"/>
                <a:gd name="T98" fmla="*/ 23 w 57"/>
                <a:gd name="T99" fmla="*/ 33 h 117"/>
                <a:gd name="T100" fmla="*/ 21 w 57"/>
                <a:gd name="T101" fmla="*/ 34 h 117"/>
                <a:gd name="T102" fmla="*/ 16 w 57"/>
                <a:gd name="T103" fmla="*/ 25 h 117"/>
                <a:gd name="T104" fmla="*/ 20 w 57"/>
                <a:gd name="T105" fmla="*/ 20 h 117"/>
                <a:gd name="T106" fmla="*/ 23 w 57"/>
                <a:gd name="T107" fmla="*/ 23 h 117"/>
                <a:gd name="T108" fmla="*/ 24 w 57"/>
                <a:gd name="T109" fmla="*/ 24 h 117"/>
                <a:gd name="T110" fmla="*/ 24 w 57"/>
                <a:gd name="T111" fmla="*/ 7 h 117"/>
                <a:gd name="T112" fmla="*/ 4 w 57"/>
                <a:gd name="T1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117">
                  <a:moveTo>
                    <a:pt x="44" y="59"/>
                  </a:moveTo>
                  <a:cubicBezTo>
                    <a:pt x="43" y="59"/>
                    <a:pt x="42" y="61"/>
                    <a:pt x="42" y="64"/>
                  </a:cubicBezTo>
                  <a:cubicBezTo>
                    <a:pt x="42" y="65"/>
                    <a:pt x="42" y="66"/>
                    <a:pt x="42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3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4"/>
                    <a:pt x="31" y="84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2"/>
                    <a:pt x="29" y="81"/>
                    <a:pt x="29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6" y="81"/>
                    <a:pt x="25" y="83"/>
                    <a:pt x="25" y="85"/>
                  </a:cubicBezTo>
                  <a:cubicBezTo>
                    <a:pt x="25" y="88"/>
                    <a:pt x="27" y="92"/>
                    <a:pt x="29" y="92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1"/>
                    <a:pt x="31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2" y="117"/>
                    <a:pt x="52" y="117"/>
                    <a:pt x="53" y="117"/>
                  </a:cubicBezTo>
                  <a:cubicBezTo>
                    <a:pt x="55" y="117"/>
                    <a:pt x="57" y="114"/>
                    <a:pt x="57" y="109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7" y="73"/>
                    <a:pt x="46" y="72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9"/>
                    <a:pt x="48" y="68"/>
                    <a:pt x="48" y="67"/>
                  </a:cubicBezTo>
                  <a:cubicBezTo>
                    <a:pt x="48" y="64"/>
                    <a:pt x="47" y="60"/>
                    <a:pt x="45" y="60"/>
                  </a:cubicBezTo>
                  <a:cubicBezTo>
                    <a:pt x="45" y="60"/>
                    <a:pt x="45" y="59"/>
                    <a:pt x="44" y="59"/>
                  </a:cubicBezTo>
                  <a:moveTo>
                    <a:pt x="11" y="46"/>
                  </a:moveTo>
                  <a:cubicBezTo>
                    <a:pt x="10" y="46"/>
                    <a:pt x="9" y="48"/>
                    <a:pt x="9" y="50"/>
                  </a:cubicBezTo>
                  <a:cubicBezTo>
                    <a:pt x="9" y="52"/>
                    <a:pt x="9" y="53"/>
                    <a:pt x="9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7"/>
                    <a:pt x="10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2" y="70"/>
                    <a:pt x="2" y="69"/>
                    <a:pt x="3" y="69"/>
                  </a:cubicBezTo>
                  <a:cubicBezTo>
                    <a:pt x="3" y="69"/>
                    <a:pt x="4" y="69"/>
                    <a:pt x="4" y="70"/>
                  </a:cubicBezTo>
                  <a:cubicBezTo>
                    <a:pt x="6" y="70"/>
                    <a:pt x="8" y="74"/>
                    <a:pt x="8" y="78"/>
                  </a:cubicBezTo>
                  <a:cubicBezTo>
                    <a:pt x="8" y="82"/>
                    <a:pt x="7" y="84"/>
                    <a:pt x="5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2" y="82"/>
                    <a:pt x="1" y="81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2" y="97"/>
                    <a:pt x="6" y="98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1" y="90"/>
                    <a:pt x="21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8" y="89"/>
                    <a:pt x="16" y="85"/>
                    <a:pt x="16" y="81"/>
                  </a:cubicBezTo>
                  <a:cubicBezTo>
                    <a:pt x="16" y="78"/>
                    <a:pt x="17" y="76"/>
                    <a:pt x="19" y="76"/>
                  </a:cubicBezTo>
                  <a:cubicBezTo>
                    <a:pt x="19" y="76"/>
                    <a:pt x="20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0"/>
                    <a:pt x="13" y="59"/>
                    <a:pt x="14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0"/>
                    <a:pt x="14" y="47"/>
                    <a:pt x="12" y="46"/>
                  </a:cubicBezTo>
                  <a:cubicBezTo>
                    <a:pt x="12" y="46"/>
                    <a:pt x="11" y="46"/>
                    <a:pt x="11" y="46"/>
                  </a:cubicBezTo>
                  <a:moveTo>
                    <a:pt x="4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8"/>
                    <a:pt x="8" y="37"/>
                    <a:pt x="8" y="35"/>
                  </a:cubicBezTo>
                  <a:cubicBezTo>
                    <a:pt x="8" y="32"/>
                    <a:pt x="9" y="30"/>
                    <a:pt x="11" y="30"/>
                  </a:cubicBezTo>
                  <a:cubicBezTo>
                    <a:pt x="11" y="30"/>
                    <a:pt x="12" y="30"/>
                    <a:pt x="12" y="30"/>
                  </a:cubicBezTo>
                  <a:cubicBezTo>
                    <a:pt x="14" y="31"/>
                    <a:pt x="16" y="35"/>
                    <a:pt x="16" y="39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4"/>
                    <a:pt x="21" y="34"/>
                    <a:pt x="21" y="34"/>
                  </a:cubicBezTo>
                  <a:cubicBezTo>
                    <a:pt x="21" y="34"/>
                    <a:pt x="20" y="34"/>
                    <a:pt x="20" y="34"/>
                  </a:cubicBezTo>
                  <a:cubicBezTo>
                    <a:pt x="18" y="33"/>
                    <a:pt x="16" y="29"/>
                    <a:pt x="16" y="25"/>
                  </a:cubicBezTo>
                  <a:cubicBezTo>
                    <a:pt x="16" y="22"/>
                    <a:pt x="17" y="19"/>
                    <a:pt x="19" y="19"/>
                  </a:cubicBezTo>
                  <a:cubicBezTo>
                    <a:pt x="19" y="19"/>
                    <a:pt x="20" y="19"/>
                    <a:pt x="20" y="20"/>
                  </a:cubicBezTo>
                  <a:cubicBezTo>
                    <a:pt x="21" y="20"/>
                    <a:pt x="22" y="21"/>
                    <a:pt x="22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62047" y="1628800"/>
            <a:ext cx="1526879" cy="1125779"/>
            <a:chOff x="5220029" y="1486080"/>
            <a:chExt cx="1751943" cy="1291720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6096000" y="186122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5220029" y="148608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5463677" y="2085531"/>
              <a:ext cx="421549" cy="471826"/>
            </a:xfrm>
            <a:custGeom>
              <a:avLst/>
              <a:gdLst>
                <a:gd name="T0" fmla="*/ 62 w 92"/>
                <a:gd name="T1" fmla="*/ 36 h 103"/>
                <a:gd name="T2" fmla="*/ 52 w 92"/>
                <a:gd name="T3" fmla="*/ 48 h 103"/>
                <a:gd name="T4" fmla="*/ 50 w 92"/>
                <a:gd name="T5" fmla="*/ 51 h 103"/>
                <a:gd name="T6" fmla="*/ 62 w 92"/>
                <a:gd name="T7" fmla="*/ 77 h 103"/>
                <a:gd name="T8" fmla="*/ 66 w 92"/>
                <a:gd name="T9" fmla="*/ 71 h 103"/>
                <a:gd name="T10" fmla="*/ 62 w 92"/>
                <a:gd name="T11" fmla="*/ 62 h 103"/>
                <a:gd name="T12" fmla="*/ 92 w 92"/>
                <a:gd name="T13" fmla="*/ 74 h 103"/>
                <a:gd name="T14" fmla="*/ 92 w 92"/>
                <a:gd name="T15" fmla="*/ 63 h 103"/>
                <a:gd name="T16" fmla="*/ 62 w 92"/>
                <a:gd name="T17" fmla="*/ 51 h 103"/>
                <a:gd name="T18" fmla="*/ 66 w 92"/>
                <a:gd name="T19" fmla="*/ 45 h 103"/>
                <a:gd name="T20" fmla="*/ 62 w 92"/>
                <a:gd name="T21" fmla="*/ 36 h 103"/>
                <a:gd name="T22" fmla="*/ 35 w 92"/>
                <a:gd name="T23" fmla="*/ 0 h 103"/>
                <a:gd name="T24" fmla="*/ 22 w 92"/>
                <a:gd name="T25" fmla="*/ 21 h 103"/>
                <a:gd name="T26" fmla="*/ 22 w 92"/>
                <a:gd name="T27" fmla="*/ 35 h 103"/>
                <a:gd name="T28" fmla="*/ 13 w 92"/>
                <a:gd name="T29" fmla="*/ 31 h 103"/>
                <a:gd name="T30" fmla="*/ 17 w 92"/>
                <a:gd name="T31" fmla="*/ 25 h 103"/>
                <a:gd name="T32" fmla="*/ 12 w 92"/>
                <a:gd name="T33" fmla="*/ 16 h 103"/>
                <a:gd name="T34" fmla="*/ 3 w 92"/>
                <a:gd name="T35" fmla="*/ 28 h 103"/>
                <a:gd name="T36" fmla="*/ 3 w 92"/>
                <a:gd name="T37" fmla="*/ 28 h 103"/>
                <a:gd name="T38" fmla="*/ 0 w 92"/>
                <a:gd name="T39" fmla="*/ 31 h 103"/>
                <a:gd name="T40" fmla="*/ 12 w 92"/>
                <a:gd name="T41" fmla="*/ 56 h 103"/>
                <a:gd name="T42" fmla="*/ 17 w 92"/>
                <a:gd name="T43" fmla="*/ 51 h 103"/>
                <a:gd name="T44" fmla="*/ 13 w 92"/>
                <a:gd name="T45" fmla="*/ 42 h 103"/>
                <a:gd name="T46" fmla="*/ 22 w 92"/>
                <a:gd name="T47" fmla="*/ 46 h 103"/>
                <a:gd name="T48" fmla="*/ 22 w 92"/>
                <a:gd name="T49" fmla="*/ 59 h 103"/>
                <a:gd name="T50" fmla="*/ 38 w 92"/>
                <a:gd name="T51" fmla="*/ 93 h 103"/>
                <a:gd name="T52" fmla="*/ 61 w 92"/>
                <a:gd name="T53" fmla="*/ 102 h 103"/>
                <a:gd name="T54" fmla="*/ 65 w 92"/>
                <a:gd name="T55" fmla="*/ 103 h 103"/>
                <a:gd name="T56" fmla="*/ 77 w 92"/>
                <a:gd name="T57" fmla="*/ 82 h 103"/>
                <a:gd name="T58" fmla="*/ 77 w 92"/>
                <a:gd name="T59" fmla="*/ 77 h 103"/>
                <a:gd name="T60" fmla="*/ 71 w 92"/>
                <a:gd name="T61" fmla="*/ 74 h 103"/>
                <a:gd name="T62" fmla="*/ 71 w 92"/>
                <a:gd name="T63" fmla="*/ 79 h 103"/>
                <a:gd name="T64" fmla="*/ 63 w 92"/>
                <a:gd name="T65" fmla="*/ 92 h 103"/>
                <a:gd name="T66" fmla="*/ 61 w 92"/>
                <a:gd name="T67" fmla="*/ 91 h 103"/>
                <a:gd name="T68" fmla="*/ 38 w 92"/>
                <a:gd name="T69" fmla="*/ 82 h 103"/>
                <a:gd name="T70" fmla="*/ 29 w 92"/>
                <a:gd name="T71" fmla="*/ 62 h 103"/>
                <a:gd name="T72" fmla="*/ 29 w 92"/>
                <a:gd name="T73" fmla="*/ 24 h 103"/>
                <a:gd name="T74" fmla="*/ 36 w 92"/>
                <a:gd name="T75" fmla="*/ 11 h 103"/>
                <a:gd name="T76" fmla="*/ 38 w 92"/>
                <a:gd name="T77" fmla="*/ 11 h 103"/>
                <a:gd name="T78" fmla="*/ 61 w 92"/>
                <a:gd name="T79" fmla="*/ 21 h 103"/>
                <a:gd name="T80" fmla="*/ 71 w 92"/>
                <a:gd name="T81" fmla="*/ 41 h 103"/>
                <a:gd name="T82" fmla="*/ 71 w 92"/>
                <a:gd name="T83" fmla="*/ 46 h 103"/>
                <a:gd name="T84" fmla="*/ 77 w 92"/>
                <a:gd name="T85" fmla="*/ 48 h 103"/>
                <a:gd name="T86" fmla="*/ 77 w 92"/>
                <a:gd name="T87" fmla="*/ 44 h 103"/>
                <a:gd name="T88" fmla="*/ 61 w 92"/>
                <a:gd name="T89" fmla="*/ 10 h 103"/>
                <a:gd name="T90" fmla="*/ 38 w 92"/>
                <a:gd name="T91" fmla="*/ 0 h 103"/>
                <a:gd name="T92" fmla="*/ 35 w 92"/>
                <a:gd name="T9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" h="103">
                  <a:moveTo>
                    <a:pt x="62" y="36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2" y="36"/>
                    <a:pt x="62" y="36"/>
                    <a:pt x="62" y="36"/>
                  </a:cubicBezTo>
                  <a:moveTo>
                    <a:pt x="35" y="0"/>
                  </a:moveTo>
                  <a:cubicBezTo>
                    <a:pt x="28" y="0"/>
                    <a:pt x="22" y="8"/>
                    <a:pt x="22" y="21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74"/>
                    <a:pt x="29" y="89"/>
                    <a:pt x="38" y="9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2" y="103"/>
                    <a:pt x="64" y="103"/>
                    <a:pt x="65" y="103"/>
                  </a:cubicBezTo>
                  <a:cubicBezTo>
                    <a:pt x="72" y="103"/>
                    <a:pt x="77" y="95"/>
                    <a:pt x="77" y="82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87"/>
                    <a:pt x="68" y="92"/>
                    <a:pt x="63" y="92"/>
                  </a:cubicBezTo>
                  <a:cubicBezTo>
                    <a:pt x="63" y="92"/>
                    <a:pt x="62" y="92"/>
                    <a:pt x="61" y="91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3" y="80"/>
                    <a:pt x="29" y="71"/>
                    <a:pt x="29" y="6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16"/>
                    <a:pt x="32" y="11"/>
                    <a:pt x="36" y="11"/>
                  </a:cubicBezTo>
                  <a:cubicBezTo>
                    <a:pt x="37" y="11"/>
                    <a:pt x="38" y="11"/>
                    <a:pt x="38" y="1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7" y="23"/>
                    <a:pt x="71" y="32"/>
                    <a:pt x="71" y="4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9"/>
                    <a:pt x="70" y="13"/>
                    <a:pt x="61" y="1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3"/>
          <p:cNvGrpSpPr/>
          <p:nvPr/>
        </p:nvGrpSpPr>
        <p:grpSpPr>
          <a:xfrm>
            <a:off x="6132611" y="2686719"/>
            <a:ext cx="2537477" cy="1097495"/>
            <a:chOff x="8614471" y="2503731"/>
            <a:chExt cx="3234236" cy="1259267"/>
          </a:xfrm>
        </p:grpSpPr>
        <p:sp>
          <p:nvSpPr>
            <p:cNvPr id="61" name="TextBox 60"/>
            <p:cNvSpPr txBox="1"/>
            <p:nvPr/>
          </p:nvSpPr>
          <p:spPr>
            <a:xfrm>
              <a:off x="8614471" y="2503731"/>
              <a:ext cx="1804525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55"/>
            <p:cNvSpPr/>
            <p:nvPr/>
          </p:nvSpPr>
          <p:spPr>
            <a:xfrm>
              <a:off x="8614471" y="2924503"/>
              <a:ext cx="3234236" cy="838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59"/>
          <p:cNvGrpSpPr/>
          <p:nvPr/>
        </p:nvGrpSpPr>
        <p:grpSpPr>
          <a:xfrm>
            <a:off x="683568" y="3604037"/>
            <a:ext cx="2513703" cy="1076906"/>
            <a:chOff x="8614471" y="2527355"/>
            <a:chExt cx="3234236" cy="1235643"/>
          </a:xfrm>
        </p:grpSpPr>
        <p:sp>
          <p:nvSpPr>
            <p:cNvPr id="64" name="TextBox 63"/>
            <p:cNvSpPr txBox="1"/>
            <p:nvPr/>
          </p:nvSpPr>
          <p:spPr>
            <a:xfrm>
              <a:off x="10026473" y="2527355"/>
              <a:ext cx="1821592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61"/>
            <p:cNvSpPr/>
            <p:nvPr/>
          </p:nvSpPr>
          <p:spPr>
            <a:xfrm>
              <a:off x="8614471" y="2924503"/>
              <a:ext cx="3234236" cy="838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2"/>
          <p:cNvGrpSpPr/>
          <p:nvPr/>
        </p:nvGrpSpPr>
        <p:grpSpPr>
          <a:xfrm>
            <a:off x="6132612" y="4505303"/>
            <a:ext cx="2538038" cy="1094127"/>
            <a:chOff x="8613756" y="2507594"/>
            <a:chExt cx="3234951" cy="1255403"/>
          </a:xfrm>
        </p:grpSpPr>
        <p:sp>
          <p:nvSpPr>
            <p:cNvPr id="67" name="TextBox 66"/>
            <p:cNvSpPr txBox="1"/>
            <p:nvPr/>
          </p:nvSpPr>
          <p:spPr>
            <a:xfrm>
              <a:off x="8613756" y="2507594"/>
              <a:ext cx="1804525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4"/>
            <p:cNvSpPr/>
            <p:nvPr/>
          </p:nvSpPr>
          <p:spPr>
            <a:xfrm>
              <a:off x="8614471" y="2924502"/>
              <a:ext cx="3234236" cy="838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5"/>
          <p:cNvGrpSpPr/>
          <p:nvPr/>
        </p:nvGrpSpPr>
        <p:grpSpPr>
          <a:xfrm>
            <a:off x="683568" y="1801968"/>
            <a:ext cx="2513703" cy="1085516"/>
            <a:chOff x="8614471" y="2517475"/>
            <a:chExt cx="3234236" cy="1245522"/>
          </a:xfrm>
        </p:grpSpPr>
        <p:sp>
          <p:nvSpPr>
            <p:cNvPr id="70" name="TextBox 69"/>
            <p:cNvSpPr txBox="1"/>
            <p:nvPr/>
          </p:nvSpPr>
          <p:spPr>
            <a:xfrm>
              <a:off x="10026473" y="2517475"/>
              <a:ext cx="1821592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67"/>
            <p:cNvSpPr/>
            <p:nvPr/>
          </p:nvSpPr>
          <p:spPr>
            <a:xfrm>
              <a:off x="8614471" y="2924503"/>
              <a:ext cx="3234236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5564267" y="4586478"/>
            <a:ext cx="1070877" cy="1072261"/>
            <a:chOff x="6800336" y="5110760"/>
            <a:chExt cx="1228725" cy="1230313"/>
          </a:xfrm>
        </p:grpSpPr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6800336" y="5110760"/>
              <a:ext cx="1228725" cy="123031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6878124" y="5188547"/>
              <a:ext cx="1073150" cy="107473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6951149" y="5263160"/>
              <a:ext cx="927100" cy="92233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85"/>
            <p:cNvSpPr>
              <a:spLocks noEditPoints="1"/>
            </p:cNvSpPr>
            <p:nvPr/>
          </p:nvSpPr>
          <p:spPr bwMode="auto">
            <a:xfrm>
              <a:off x="7205149" y="5496522"/>
              <a:ext cx="409575" cy="454025"/>
            </a:xfrm>
            <a:custGeom>
              <a:avLst/>
              <a:gdLst>
                <a:gd name="T0" fmla="*/ 67 w 84"/>
                <a:gd name="T1" fmla="*/ 13 h 93"/>
                <a:gd name="T2" fmla="*/ 59 w 84"/>
                <a:gd name="T3" fmla="*/ 23 h 93"/>
                <a:gd name="T4" fmla="*/ 71 w 84"/>
                <a:gd name="T5" fmla="*/ 47 h 93"/>
                <a:gd name="T6" fmla="*/ 43 w 84"/>
                <a:gd name="T7" fmla="*/ 76 h 93"/>
                <a:gd name="T8" fmla="*/ 43 w 84"/>
                <a:gd name="T9" fmla="*/ 71 h 93"/>
                <a:gd name="T10" fmla="*/ 24 w 84"/>
                <a:gd name="T11" fmla="*/ 82 h 93"/>
                <a:gd name="T12" fmla="*/ 43 w 84"/>
                <a:gd name="T13" fmla="*/ 93 h 93"/>
                <a:gd name="T14" fmla="*/ 43 w 84"/>
                <a:gd name="T15" fmla="*/ 89 h 93"/>
                <a:gd name="T16" fmla="*/ 84 w 84"/>
                <a:gd name="T17" fmla="*/ 47 h 93"/>
                <a:gd name="T18" fmla="*/ 67 w 84"/>
                <a:gd name="T19" fmla="*/ 13 h 93"/>
                <a:gd name="T20" fmla="*/ 38 w 84"/>
                <a:gd name="T21" fmla="*/ 0 h 93"/>
                <a:gd name="T22" fmla="*/ 38 w 84"/>
                <a:gd name="T23" fmla="*/ 5 h 93"/>
                <a:gd name="T24" fmla="*/ 0 w 84"/>
                <a:gd name="T25" fmla="*/ 47 h 93"/>
                <a:gd name="T26" fmla="*/ 14 w 84"/>
                <a:gd name="T27" fmla="*/ 78 h 93"/>
                <a:gd name="T28" fmla="*/ 23 w 84"/>
                <a:gd name="T29" fmla="*/ 69 h 93"/>
                <a:gd name="T30" fmla="*/ 13 w 84"/>
                <a:gd name="T31" fmla="*/ 47 h 93"/>
                <a:gd name="T32" fmla="*/ 38 w 84"/>
                <a:gd name="T33" fmla="*/ 18 h 93"/>
                <a:gd name="T34" fmla="*/ 38 w 84"/>
                <a:gd name="T35" fmla="*/ 22 h 93"/>
                <a:gd name="T36" fmla="*/ 57 w 84"/>
                <a:gd name="T37" fmla="*/ 11 h 93"/>
                <a:gd name="T38" fmla="*/ 38 w 84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93">
                  <a:moveTo>
                    <a:pt x="67" y="1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6" y="29"/>
                    <a:pt x="71" y="37"/>
                    <a:pt x="71" y="47"/>
                  </a:cubicBezTo>
                  <a:cubicBezTo>
                    <a:pt x="71" y="62"/>
                    <a:pt x="59" y="75"/>
                    <a:pt x="43" y="76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66" y="88"/>
                    <a:pt x="84" y="69"/>
                    <a:pt x="84" y="47"/>
                  </a:cubicBezTo>
                  <a:cubicBezTo>
                    <a:pt x="84" y="33"/>
                    <a:pt x="77" y="21"/>
                    <a:pt x="67" y="13"/>
                  </a:cubicBezTo>
                  <a:moveTo>
                    <a:pt x="38" y="0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17" y="7"/>
                    <a:pt x="0" y="25"/>
                    <a:pt x="0" y="47"/>
                  </a:cubicBezTo>
                  <a:cubicBezTo>
                    <a:pt x="0" y="59"/>
                    <a:pt x="5" y="70"/>
                    <a:pt x="14" y="7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63"/>
                    <a:pt x="13" y="55"/>
                    <a:pt x="13" y="47"/>
                  </a:cubicBezTo>
                  <a:cubicBezTo>
                    <a:pt x="13" y="32"/>
                    <a:pt x="24" y="20"/>
                    <a:pt x="38" y="18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74637" y="3698231"/>
            <a:ext cx="1339288" cy="1339287"/>
            <a:chOff x="5779574" y="4091585"/>
            <a:chExt cx="1536700" cy="1536700"/>
          </a:xfrm>
        </p:grpSpPr>
        <p:sp>
          <p:nvSpPr>
            <p:cNvPr id="41" name="Oval 37"/>
            <p:cNvSpPr>
              <a:spLocks noChangeArrowheads="1"/>
            </p:cNvSpPr>
            <p:nvPr/>
          </p:nvSpPr>
          <p:spPr bwMode="auto">
            <a:xfrm>
              <a:off x="5779574" y="4091585"/>
              <a:ext cx="1536700" cy="15367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Oval 38"/>
            <p:cNvSpPr>
              <a:spLocks noChangeArrowheads="1"/>
            </p:cNvSpPr>
            <p:nvPr/>
          </p:nvSpPr>
          <p:spPr bwMode="auto">
            <a:xfrm>
              <a:off x="5877999" y="4188422"/>
              <a:ext cx="1341438" cy="1343025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9"/>
            <p:cNvSpPr>
              <a:spLocks noChangeArrowheads="1"/>
            </p:cNvSpPr>
            <p:nvPr/>
          </p:nvSpPr>
          <p:spPr bwMode="auto">
            <a:xfrm>
              <a:off x="5970074" y="4282085"/>
              <a:ext cx="1157288" cy="1150938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87"/>
            <p:cNvSpPr>
              <a:spLocks noEditPoints="1"/>
            </p:cNvSpPr>
            <p:nvPr/>
          </p:nvSpPr>
          <p:spPr bwMode="auto">
            <a:xfrm>
              <a:off x="6273286" y="4642447"/>
              <a:ext cx="536575" cy="477838"/>
            </a:xfrm>
            <a:custGeom>
              <a:avLst/>
              <a:gdLst>
                <a:gd name="T0" fmla="*/ 23 w 110"/>
                <a:gd name="T1" fmla="*/ 40 h 98"/>
                <a:gd name="T2" fmla="*/ 34 w 110"/>
                <a:gd name="T3" fmla="*/ 55 h 98"/>
                <a:gd name="T4" fmla="*/ 50 w 110"/>
                <a:gd name="T5" fmla="*/ 44 h 98"/>
                <a:gd name="T6" fmla="*/ 39 w 110"/>
                <a:gd name="T7" fmla="*/ 30 h 98"/>
                <a:gd name="T8" fmla="*/ 50 w 110"/>
                <a:gd name="T9" fmla="*/ 22 h 98"/>
                <a:gd name="T10" fmla="*/ 8 w 110"/>
                <a:gd name="T11" fmla="*/ 0 h 98"/>
                <a:gd name="T12" fmla="*/ 11 w 110"/>
                <a:gd name="T13" fmla="*/ 48 h 98"/>
                <a:gd name="T14" fmla="*/ 23 w 110"/>
                <a:gd name="T15" fmla="*/ 40 h 98"/>
                <a:gd name="T16" fmla="*/ 88 w 110"/>
                <a:gd name="T17" fmla="*/ 41 h 98"/>
                <a:gd name="T18" fmla="*/ 100 w 110"/>
                <a:gd name="T19" fmla="*/ 49 h 98"/>
                <a:gd name="T20" fmla="*/ 105 w 110"/>
                <a:gd name="T21" fmla="*/ 1 h 98"/>
                <a:gd name="T22" fmla="*/ 62 w 110"/>
                <a:gd name="T23" fmla="*/ 22 h 98"/>
                <a:gd name="T24" fmla="*/ 73 w 110"/>
                <a:gd name="T25" fmla="*/ 30 h 98"/>
                <a:gd name="T26" fmla="*/ 0 w 110"/>
                <a:gd name="T27" fmla="*/ 78 h 98"/>
                <a:gd name="T28" fmla="*/ 4 w 110"/>
                <a:gd name="T29" fmla="*/ 96 h 98"/>
                <a:gd name="T30" fmla="*/ 88 w 110"/>
                <a:gd name="T31" fmla="*/ 41 h 98"/>
                <a:gd name="T32" fmla="*/ 77 w 110"/>
                <a:gd name="T33" fmla="*/ 66 h 98"/>
                <a:gd name="T34" fmla="*/ 62 w 110"/>
                <a:gd name="T35" fmla="*/ 78 h 98"/>
                <a:gd name="T36" fmla="*/ 105 w 110"/>
                <a:gd name="T37" fmla="*/ 98 h 98"/>
                <a:gd name="T38" fmla="*/ 110 w 110"/>
                <a:gd name="T39" fmla="*/ 80 h 98"/>
                <a:gd name="T40" fmla="*/ 77 w 110"/>
                <a:gd name="T4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98">
                  <a:moveTo>
                    <a:pt x="23" y="40"/>
                  </a:moveTo>
                  <a:cubicBezTo>
                    <a:pt x="27" y="45"/>
                    <a:pt x="30" y="50"/>
                    <a:pt x="34" y="55"/>
                  </a:cubicBezTo>
                  <a:cubicBezTo>
                    <a:pt x="40" y="52"/>
                    <a:pt x="45" y="48"/>
                    <a:pt x="50" y="44"/>
                  </a:cubicBezTo>
                  <a:cubicBezTo>
                    <a:pt x="46" y="40"/>
                    <a:pt x="42" y="35"/>
                    <a:pt x="39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23" y="40"/>
                  </a:lnTo>
                  <a:close/>
                  <a:moveTo>
                    <a:pt x="88" y="41"/>
                  </a:moveTo>
                  <a:cubicBezTo>
                    <a:pt x="100" y="49"/>
                    <a:pt x="100" y="49"/>
                    <a:pt x="100" y="49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46" y="68"/>
                    <a:pt x="1" y="78"/>
                    <a:pt x="0" y="78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6"/>
                    <a:pt x="57" y="85"/>
                    <a:pt x="88" y="41"/>
                  </a:cubicBezTo>
                  <a:close/>
                  <a:moveTo>
                    <a:pt x="77" y="66"/>
                  </a:moveTo>
                  <a:cubicBezTo>
                    <a:pt x="72" y="70"/>
                    <a:pt x="67" y="75"/>
                    <a:pt x="62" y="78"/>
                  </a:cubicBezTo>
                  <a:cubicBezTo>
                    <a:pt x="84" y="93"/>
                    <a:pt x="104" y="98"/>
                    <a:pt x="105" y="98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9" y="80"/>
                    <a:pt x="95" y="76"/>
                    <a:pt x="77" y="6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556719" y="2578930"/>
            <a:ext cx="1675493" cy="1675493"/>
            <a:chOff x="4496874" y="2807297"/>
            <a:chExt cx="1922463" cy="1922463"/>
          </a:xfrm>
        </p:grpSpPr>
        <p:sp>
          <p:nvSpPr>
            <p:cNvPr id="46" name="Oval 40"/>
            <p:cNvSpPr>
              <a:spLocks noChangeArrowheads="1"/>
            </p:cNvSpPr>
            <p:nvPr/>
          </p:nvSpPr>
          <p:spPr bwMode="auto">
            <a:xfrm>
              <a:off x="4496874" y="2807297"/>
              <a:ext cx="1922463" cy="192246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Oval 41"/>
            <p:cNvSpPr>
              <a:spLocks noChangeArrowheads="1"/>
            </p:cNvSpPr>
            <p:nvPr/>
          </p:nvSpPr>
          <p:spPr bwMode="auto">
            <a:xfrm>
              <a:off x="4623874" y="2929535"/>
              <a:ext cx="1673225" cy="16795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Oval 42"/>
            <p:cNvSpPr>
              <a:spLocks noChangeArrowheads="1"/>
            </p:cNvSpPr>
            <p:nvPr/>
          </p:nvSpPr>
          <p:spPr bwMode="auto">
            <a:xfrm>
              <a:off x="4741349" y="3047010"/>
              <a:ext cx="1438275" cy="1444625"/>
            </a:xfrm>
            <a:prstGeom prst="ellipse">
              <a:avLst/>
            </a:pr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88"/>
            <p:cNvSpPr>
              <a:spLocks noEditPoints="1"/>
            </p:cNvSpPr>
            <p:nvPr/>
          </p:nvSpPr>
          <p:spPr bwMode="auto">
            <a:xfrm>
              <a:off x="5000111" y="3524847"/>
              <a:ext cx="915988" cy="463550"/>
            </a:xfrm>
            <a:custGeom>
              <a:avLst/>
              <a:gdLst>
                <a:gd name="T0" fmla="*/ 26 w 188"/>
                <a:gd name="T1" fmla="*/ 37 h 95"/>
                <a:gd name="T2" fmla="*/ 17 w 188"/>
                <a:gd name="T3" fmla="*/ 46 h 95"/>
                <a:gd name="T4" fmla="*/ 20 w 188"/>
                <a:gd name="T5" fmla="*/ 53 h 95"/>
                <a:gd name="T6" fmla="*/ 4 w 188"/>
                <a:gd name="T7" fmla="*/ 78 h 95"/>
                <a:gd name="T8" fmla="*/ 6 w 188"/>
                <a:gd name="T9" fmla="*/ 78 h 95"/>
                <a:gd name="T10" fmla="*/ 16 w 188"/>
                <a:gd name="T11" fmla="*/ 69 h 95"/>
                <a:gd name="T12" fmla="*/ 11 w 188"/>
                <a:gd name="T13" fmla="*/ 95 h 95"/>
                <a:gd name="T14" fmla="*/ 19 w 188"/>
                <a:gd name="T15" fmla="*/ 95 h 95"/>
                <a:gd name="T16" fmla="*/ 26 w 188"/>
                <a:gd name="T17" fmla="*/ 84 h 95"/>
                <a:gd name="T18" fmla="*/ 32 w 188"/>
                <a:gd name="T19" fmla="*/ 95 h 95"/>
                <a:gd name="T20" fmla="*/ 40 w 188"/>
                <a:gd name="T21" fmla="*/ 95 h 95"/>
                <a:gd name="T22" fmla="*/ 35 w 188"/>
                <a:gd name="T23" fmla="*/ 69 h 95"/>
                <a:gd name="T24" fmla="*/ 46 w 188"/>
                <a:gd name="T25" fmla="*/ 78 h 95"/>
                <a:gd name="T26" fmla="*/ 47 w 188"/>
                <a:gd name="T27" fmla="*/ 78 h 95"/>
                <a:gd name="T28" fmla="*/ 31 w 188"/>
                <a:gd name="T29" fmla="*/ 53 h 95"/>
                <a:gd name="T30" fmla="*/ 35 w 188"/>
                <a:gd name="T31" fmla="*/ 46 h 95"/>
                <a:gd name="T32" fmla="*/ 26 w 188"/>
                <a:gd name="T33" fmla="*/ 37 h 95"/>
                <a:gd name="T34" fmla="*/ 163 w 188"/>
                <a:gd name="T35" fmla="*/ 37 h 95"/>
                <a:gd name="T36" fmla="*/ 154 w 188"/>
                <a:gd name="T37" fmla="*/ 46 h 95"/>
                <a:gd name="T38" fmla="*/ 157 w 188"/>
                <a:gd name="T39" fmla="*/ 53 h 95"/>
                <a:gd name="T40" fmla="*/ 141 w 188"/>
                <a:gd name="T41" fmla="*/ 78 h 95"/>
                <a:gd name="T42" fmla="*/ 143 w 188"/>
                <a:gd name="T43" fmla="*/ 78 h 95"/>
                <a:gd name="T44" fmla="*/ 153 w 188"/>
                <a:gd name="T45" fmla="*/ 69 h 95"/>
                <a:gd name="T46" fmla="*/ 148 w 188"/>
                <a:gd name="T47" fmla="*/ 95 h 95"/>
                <a:gd name="T48" fmla="*/ 157 w 188"/>
                <a:gd name="T49" fmla="*/ 95 h 95"/>
                <a:gd name="T50" fmla="*/ 163 w 188"/>
                <a:gd name="T51" fmla="*/ 84 h 95"/>
                <a:gd name="T52" fmla="*/ 169 w 188"/>
                <a:gd name="T53" fmla="*/ 95 h 95"/>
                <a:gd name="T54" fmla="*/ 177 w 188"/>
                <a:gd name="T55" fmla="*/ 95 h 95"/>
                <a:gd name="T56" fmla="*/ 173 w 188"/>
                <a:gd name="T57" fmla="*/ 69 h 95"/>
                <a:gd name="T58" fmla="*/ 183 w 188"/>
                <a:gd name="T59" fmla="*/ 78 h 95"/>
                <a:gd name="T60" fmla="*/ 185 w 188"/>
                <a:gd name="T61" fmla="*/ 78 h 95"/>
                <a:gd name="T62" fmla="*/ 169 w 188"/>
                <a:gd name="T63" fmla="*/ 53 h 95"/>
                <a:gd name="T64" fmla="*/ 172 w 188"/>
                <a:gd name="T65" fmla="*/ 46 h 95"/>
                <a:gd name="T66" fmla="*/ 163 w 188"/>
                <a:gd name="T67" fmla="*/ 37 h 95"/>
                <a:gd name="T68" fmla="*/ 96 w 188"/>
                <a:gd name="T69" fmla="*/ 0 h 95"/>
                <a:gd name="T70" fmla="*/ 81 w 188"/>
                <a:gd name="T71" fmla="*/ 14 h 95"/>
                <a:gd name="T72" fmla="*/ 87 w 188"/>
                <a:gd name="T73" fmla="*/ 26 h 95"/>
                <a:gd name="T74" fmla="*/ 60 w 188"/>
                <a:gd name="T75" fmla="*/ 67 h 95"/>
                <a:gd name="T76" fmla="*/ 63 w 188"/>
                <a:gd name="T77" fmla="*/ 68 h 95"/>
                <a:gd name="T78" fmla="*/ 80 w 188"/>
                <a:gd name="T79" fmla="*/ 53 h 95"/>
                <a:gd name="T80" fmla="*/ 72 w 188"/>
                <a:gd name="T81" fmla="*/ 95 h 95"/>
                <a:gd name="T82" fmla="*/ 86 w 188"/>
                <a:gd name="T83" fmla="*/ 95 h 95"/>
                <a:gd name="T84" fmla="*/ 96 w 188"/>
                <a:gd name="T85" fmla="*/ 78 h 95"/>
                <a:gd name="T86" fmla="*/ 106 w 188"/>
                <a:gd name="T87" fmla="*/ 95 h 95"/>
                <a:gd name="T88" fmla="*/ 119 w 188"/>
                <a:gd name="T89" fmla="*/ 95 h 95"/>
                <a:gd name="T90" fmla="*/ 112 w 188"/>
                <a:gd name="T91" fmla="*/ 53 h 95"/>
                <a:gd name="T92" fmla="*/ 128 w 188"/>
                <a:gd name="T93" fmla="*/ 68 h 95"/>
                <a:gd name="T94" fmla="*/ 131 w 188"/>
                <a:gd name="T95" fmla="*/ 67 h 95"/>
                <a:gd name="T96" fmla="*/ 105 w 188"/>
                <a:gd name="T97" fmla="*/ 26 h 95"/>
                <a:gd name="T98" fmla="*/ 111 w 188"/>
                <a:gd name="T99" fmla="*/ 14 h 95"/>
                <a:gd name="T100" fmla="*/ 96 w 188"/>
                <a:gd name="T10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8" h="95">
                  <a:moveTo>
                    <a:pt x="26" y="37"/>
                  </a:moveTo>
                  <a:cubicBezTo>
                    <a:pt x="21" y="37"/>
                    <a:pt x="17" y="41"/>
                    <a:pt x="17" y="46"/>
                  </a:cubicBezTo>
                  <a:cubicBezTo>
                    <a:pt x="17" y="49"/>
                    <a:pt x="18" y="51"/>
                    <a:pt x="20" y="53"/>
                  </a:cubicBezTo>
                  <a:cubicBezTo>
                    <a:pt x="11" y="56"/>
                    <a:pt x="0" y="74"/>
                    <a:pt x="4" y="78"/>
                  </a:cubicBezTo>
                  <a:cubicBezTo>
                    <a:pt x="4" y="78"/>
                    <a:pt x="5" y="78"/>
                    <a:pt x="6" y="78"/>
                  </a:cubicBezTo>
                  <a:cubicBezTo>
                    <a:pt x="9" y="78"/>
                    <a:pt x="13" y="74"/>
                    <a:pt x="16" y="69"/>
                  </a:cubicBezTo>
                  <a:cubicBezTo>
                    <a:pt x="14" y="78"/>
                    <a:pt x="12" y="87"/>
                    <a:pt x="11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1"/>
                    <a:pt x="22" y="84"/>
                    <a:pt x="26" y="84"/>
                  </a:cubicBezTo>
                  <a:cubicBezTo>
                    <a:pt x="29" y="84"/>
                    <a:pt x="32" y="91"/>
                    <a:pt x="32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87"/>
                    <a:pt x="38" y="78"/>
                    <a:pt x="35" y="69"/>
                  </a:cubicBezTo>
                  <a:cubicBezTo>
                    <a:pt x="39" y="74"/>
                    <a:pt x="43" y="78"/>
                    <a:pt x="46" y="78"/>
                  </a:cubicBezTo>
                  <a:cubicBezTo>
                    <a:pt x="46" y="78"/>
                    <a:pt x="47" y="78"/>
                    <a:pt x="47" y="78"/>
                  </a:cubicBezTo>
                  <a:cubicBezTo>
                    <a:pt x="51" y="74"/>
                    <a:pt x="41" y="56"/>
                    <a:pt x="31" y="53"/>
                  </a:cubicBezTo>
                  <a:cubicBezTo>
                    <a:pt x="33" y="51"/>
                    <a:pt x="35" y="49"/>
                    <a:pt x="35" y="46"/>
                  </a:cubicBezTo>
                  <a:cubicBezTo>
                    <a:pt x="35" y="41"/>
                    <a:pt x="31" y="37"/>
                    <a:pt x="26" y="37"/>
                  </a:cubicBezTo>
                  <a:moveTo>
                    <a:pt x="163" y="37"/>
                  </a:moveTo>
                  <a:cubicBezTo>
                    <a:pt x="158" y="37"/>
                    <a:pt x="154" y="41"/>
                    <a:pt x="154" y="46"/>
                  </a:cubicBezTo>
                  <a:cubicBezTo>
                    <a:pt x="154" y="49"/>
                    <a:pt x="155" y="51"/>
                    <a:pt x="157" y="53"/>
                  </a:cubicBezTo>
                  <a:cubicBezTo>
                    <a:pt x="148" y="56"/>
                    <a:pt x="138" y="74"/>
                    <a:pt x="141" y="78"/>
                  </a:cubicBezTo>
                  <a:cubicBezTo>
                    <a:pt x="142" y="78"/>
                    <a:pt x="142" y="78"/>
                    <a:pt x="143" y="78"/>
                  </a:cubicBezTo>
                  <a:cubicBezTo>
                    <a:pt x="146" y="78"/>
                    <a:pt x="150" y="74"/>
                    <a:pt x="153" y="69"/>
                  </a:cubicBezTo>
                  <a:cubicBezTo>
                    <a:pt x="151" y="78"/>
                    <a:pt x="149" y="87"/>
                    <a:pt x="148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1"/>
                    <a:pt x="160" y="84"/>
                    <a:pt x="163" y="84"/>
                  </a:cubicBezTo>
                  <a:cubicBezTo>
                    <a:pt x="166" y="84"/>
                    <a:pt x="169" y="91"/>
                    <a:pt x="169" y="95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87"/>
                    <a:pt x="175" y="78"/>
                    <a:pt x="173" y="69"/>
                  </a:cubicBezTo>
                  <a:cubicBezTo>
                    <a:pt x="176" y="74"/>
                    <a:pt x="180" y="78"/>
                    <a:pt x="183" y="78"/>
                  </a:cubicBezTo>
                  <a:cubicBezTo>
                    <a:pt x="184" y="78"/>
                    <a:pt x="184" y="78"/>
                    <a:pt x="185" y="78"/>
                  </a:cubicBezTo>
                  <a:cubicBezTo>
                    <a:pt x="188" y="74"/>
                    <a:pt x="178" y="56"/>
                    <a:pt x="169" y="53"/>
                  </a:cubicBezTo>
                  <a:cubicBezTo>
                    <a:pt x="171" y="51"/>
                    <a:pt x="172" y="49"/>
                    <a:pt x="172" y="46"/>
                  </a:cubicBezTo>
                  <a:cubicBezTo>
                    <a:pt x="172" y="41"/>
                    <a:pt x="168" y="37"/>
                    <a:pt x="163" y="37"/>
                  </a:cubicBezTo>
                  <a:moveTo>
                    <a:pt x="96" y="0"/>
                  </a:moveTo>
                  <a:cubicBezTo>
                    <a:pt x="88" y="0"/>
                    <a:pt x="81" y="6"/>
                    <a:pt x="81" y="14"/>
                  </a:cubicBezTo>
                  <a:cubicBezTo>
                    <a:pt x="81" y="19"/>
                    <a:pt x="83" y="23"/>
                    <a:pt x="87" y="26"/>
                  </a:cubicBezTo>
                  <a:cubicBezTo>
                    <a:pt x="72" y="31"/>
                    <a:pt x="55" y="61"/>
                    <a:pt x="60" y="67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8" y="68"/>
                    <a:pt x="75" y="60"/>
                    <a:pt x="80" y="53"/>
                  </a:cubicBezTo>
                  <a:cubicBezTo>
                    <a:pt x="76" y="67"/>
                    <a:pt x="74" y="82"/>
                    <a:pt x="72" y="95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88"/>
                    <a:pt x="91" y="78"/>
                    <a:pt x="96" y="78"/>
                  </a:cubicBezTo>
                  <a:cubicBezTo>
                    <a:pt x="101" y="78"/>
                    <a:pt x="106" y="88"/>
                    <a:pt x="106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8" y="82"/>
                    <a:pt x="115" y="67"/>
                    <a:pt x="112" y="53"/>
                  </a:cubicBezTo>
                  <a:cubicBezTo>
                    <a:pt x="117" y="60"/>
                    <a:pt x="124" y="68"/>
                    <a:pt x="128" y="68"/>
                  </a:cubicBezTo>
                  <a:cubicBezTo>
                    <a:pt x="130" y="68"/>
                    <a:pt x="131" y="68"/>
                    <a:pt x="131" y="67"/>
                  </a:cubicBezTo>
                  <a:cubicBezTo>
                    <a:pt x="137" y="61"/>
                    <a:pt x="120" y="31"/>
                    <a:pt x="105" y="26"/>
                  </a:cubicBezTo>
                  <a:cubicBezTo>
                    <a:pt x="108" y="23"/>
                    <a:pt x="111" y="19"/>
                    <a:pt x="111" y="14"/>
                  </a:cubicBezTo>
                  <a:cubicBezTo>
                    <a:pt x="111" y="6"/>
                    <a:pt x="104" y="0"/>
                    <a:pt x="96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97"/>
          <p:cNvGrpSpPr/>
          <p:nvPr/>
        </p:nvGrpSpPr>
        <p:grpSpPr>
          <a:xfrm>
            <a:off x="4529362" y="1340814"/>
            <a:ext cx="2924402" cy="1084966"/>
            <a:chOff x="1513650" y="1303470"/>
            <a:chExt cx="4047778" cy="1244891"/>
          </a:xfrm>
        </p:grpSpPr>
        <p:sp>
          <p:nvSpPr>
            <p:cNvPr id="51" name="TextBox 50"/>
            <p:cNvSpPr txBox="1"/>
            <p:nvPr/>
          </p:nvSpPr>
          <p:spPr>
            <a:xfrm>
              <a:off x="1513650" y="1303470"/>
              <a:ext cx="1959625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99"/>
            <p:cNvSpPr/>
            <p:nvPr/>
          </p:nvSpPr>
          <p:spPr>
            <a:xfrm>
              <a:off x="1513650" y="1709867"/>
              <a:ext cx="4047778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00"/>
          <p:cNvGrpSpPr/>
          <p:nvPr/>
        </p:nvGrpSpPr>
        <p:grpSpPr>
          <a:xfrm>
            <a:off x="395536" y="3280612"/>
            <a:ext cx="2890226" cy="1085664"/>
            <a:chOff x="1513650" y="1302669"/>
            <a:chExt cx="3244203" cy="1245692"/>
          </a:xfrm>
        </p:grpSpPr>
        <p:sp>
          <p:nvSpPr>
            <p:cNvPr id="54" name="TextBox 53"/>
            <p:cNvSpPr txBox="1"/>
            <p:nvPr/>
          </p:nvSpPr>
          <p:spPr>
            <a:xfrm>
              <a:off x="1513650" y="1302669"/>
              <a:ext cx="1589167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102"/>
            <p:cNvSpPr/>
            <p:nvPr/>
          </p:nvSpPr>
          <p:spPr>
            <a:xfrm>
              <a:off x="1513650" y="1709867"/>
              <a:ext cx="3244203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03"/>
          <p:cNvGrpSpPr/>
          <p:nvPr/>
        </p:nvGrpSpPr>
        <p:grpSpPr>
          <a:xfrm>
            <a:off x="5980967" y="3253292"/>
            <a:ext cx="2907393" cy="1090915"/>
            <a:chOff x="1513650" y="1296645"/>
            <a:chExt cx="3134659" cy="1251717"/>
          </a:xfrm>
        </p:grpSpPr>
        <p:sp>
          <p:nvSpPr>
            <p:cNvPr id="57" name="TextBox 56"/>
            <p:cNvSpPr txBox="1"/>
            <p:nvPr/>
          </p:nvSpPr>
          <p:spPr>
            <a:xfrm>
              <a:off x="1513650" y="1296645"/>
              <a:ext cx="1526441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105"/>
            <p:cNvSpPr/>
            <p:nvPr/>
          </p:nvSpPr>
          <p:spPr>
            <a:xfrm>
              <a:off x="1513650" y="1709867"/>
              <a:ext cx="3134659" cy="838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06"/>
          <p:cNvGrpSpPr/>
          <p:nvPr/>
        </p:nvGrpSpPr>
        <p:grpSpPr>
          <a:xfrm>
            <a:off x="2185986" y="4755966"/>
            <a:ext cx="2987319" cy="1107021"/>
            <a:chOff x="1513650" y="1278164"/>
            <a:chExt cx="2744266" cy="1270197"/>
          </a:xfrm>
        </p:grpSpPr>
        <p:sp>
          <p:nvSpPr>
            <p:cNvPr id="60" name="TextBox 59"/>
            <p:cNvSpPr txBox="1"/>
            <p:nvPr/>
          </p:nvSpPr>
          <p:spPr>
            <a:xfrm>
              <a:off x="1513650" y="1278164"/>
              <a:ext cx="1300583" cy="43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108"/>
            <p:cNvSpPr/>
            <p:nvPr/>
          </p:nvSpPr>
          <p:spPr>
            <a:xfrm>
              <a:off x="1513650" y="1709867"/>
              <a:ext cx="2744266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174540" y="1196752"/>
            <a:ext cx="2096097" cy="2097479"/>
            <a:chOff x="2910961" y="1221385"/>
            <a:chExt cx="2405063" cy="2406650"/>
          </a:xfrm>
        </p:grpSpPr>
        <p:sp>
          <p:nvSpPr>
            <p:cNvPr id="63" name="Oval 43"/>
            <p:cNvSpPr>
              <a:spLocks noChangeArrowheads="1"/>
            </p:cNvSpPr>
            <p:nvPr/>
          </p:nvSpPr>
          <p:spPr bwMode="auto">
            <a:xfrm>
              <a:off x="2910961" y="1221385"/>
              <a:ext cx="2405063" cy="240665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44"/>
            <p:cNvSpPr>
              <a:spLocks noChangeArrowheads="1"/>
            </p:cNvSpPr>
            <p:nvPr/>
          </p:nvSpPr>
          <p:spPr bwMode="auto">
            <a:xfrm>
              <a:off x="3066536" y="1376960"/>
              <a:ext cx="2093913" cy="209391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45"/>
            <p:cNvSpPr>
              <a:spLocks noChangeArrowheads="1"/>
            </p:cNvSpPr>
            <p:nvPr/>
          </p:nvSpPr>
          <p:spPr bwMode="auto">
            <a:xfrm>
              <a:off x="3214174" y="1524597"/>
              <a:ext cx="1800225" cy="1800225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 noEditPoints="1"/>
            </p:cNvSpPr>
            <p:nvPr/>
          </p:nvSpPr>
          <p:spPr bwMode="auto">
            <a:xfrm>
              <a:off x="3214174" y="1524597"/>
              <a:ext cx="946150" cy="941388"/>
            </a:xfrm>
            <a:custGeom>
              <a:avLst/>
              <a:gdLst>
                <a:gd name="T0" fmla="*/ 0 w 194"/>
                <a:gd name="T1" fmla="*/ 193 h 193"/>
                <a:gd name="T2" fmla="*/ 0 w 194"/>
                <a:gd name="T3" fmla="*/ 193 h 193"/>
                <a:gd name="T4" fmla="*/ 0 w 194"/>
                <a:gd name="T5" fmla="*/ 192 h 193"/>
                <a:gd name="T6" fmla="*/ 0 w 194"/>
                <a:gd name="T7" fmla="*/ 192 h 193"/>
                <a:gd name="T8" fmla="*/ 0 w 194"/>
                <a:gd name="T9" fmla="*/ 192 h 193"/>
                <a:gd name="T10" fmla="*/ 0 w 194"/>
                <a:gd name="T11" fmla="*/ 192 h 193"/>
                <a:gd name="T12" fmla="*/ 0 w 194"/>
                <a:gd name="T13" fmla="*/ 191 h 193"/>
                <a:gd name="T14" fmla="*/ 0 w 194"/>
                <a:gd name="T15" fmla="*/ 191 h 193"/>
                <a:gd name="T16" fmla="*/ 0 w 194"/>
                <a:gd name="T17" fmla="*/ 191 h 193"/>
                <a:gd name="T18" fmla="*/ 0 w 194"/>
                <a:gd name="T19" fmla="*/ 190 h 193"/>
                <a:gd name="T20" fmla="*/ 0 w 194"/>
                <a:gd name="T21" fmla="*/ 190 h 193"/>
                <a:gd name="T22" fmla="*/ 0 w 194"/>
                <a:gd name="T23" fmla="*/ 190 h 193"/>
                <a:gd name="T24" fmla="*/ 0 w 194"/>
                <a:gd name="T25" fmla="*/ 189 h 193"/>
                <a:gd name="T26" fmla="*/ 0 w 194"/>
                <a:gd name="T27" fmla="*/ 189 h 193"/>
                <a:gd name="T28" fmla="*/ 0 w 194"/>
                <a:gd name="T29" fmla="*/ 189 h 193"/>
                <a:gd name="T30" fmla="*/ 0 w 194"/>
                <a:gd name="T31" fmla="*/ 189 h 193"/>
                <a:gd name="T32" fmla="*/ 0 w 194"/>
                <a:gd name="T33" fmla="*/ 188 h 193"/>
                <a:gd name="T34" fmla="*/ 0 w 194"/>
                <a:gd name="T35" fmla="*/ 188 h 193"/>
                <a:gd name="T36" fmla="*/ 0 w 194"/>
                <a:gd name="T37" fmla="*/ 188 h 193"/>
                <a:gd name="T38" fmla="*/ 0 w 194"/>
                <a:gd name="T39" fmla="*/ 187 h 193"/>
                <a:gd name="T40" fmla="*/ 0 w 194"/>
                <a:gd name="T41" fmla="*/ 187 h 193"/>
                <a:gd name="T42" fmla="*/ 0 w 194"/>
                <a:gd name="T43" fmla="*/ 187 h 193"/>
                <a:gd name="T44" fmla="*/ 0 w 194"/>
                <a:gd name="T45" fmla="*/ 186 h 193"/>
                <a:gd name="T46" fmla="*/ 0 w 194"/>
                <a:gd name="T47" fmla="*/ 186 h 193"/>
                <a:gd name="T48" fmla="*/ 0 w 194"/>
                <a:gd name="T49" fmla="*/ 186 h 193"/>
                <a:gd name="T50" fmla="*/ 0 w 194"/>
                <a:gd name="T51" fmla="*/ 186 h 193"/>
                <a:gd name="T52" fmla="*/ 0 w 194"/>
                <a:gd name="T53" fmla="*/ 185 h 193"/>
                <a:gd name="T54" fmla="*/ 0 w 194"/>
                <a:gd name="T55" fmla="*/ 185 h 193"/>
                <a:gd name="T56" fmla="*/ 0 w 194"/>
                <a:gd name="T57" fmla="*/ 184 h 193"/>
                <a:gd name="T58" fmla="*/ 194 w 194"/>
                <a:gd name="T59" fmla="*/ 0 h 193"/>
                <a:gd name="T60" fmla="*/ 193 w 194"/>
                <a:gd name="T61" fmla="*/ 0 h 193"/>
                <a:gd name="T62" fmla="*/ 193 w 194"/>
                <a:gd name="T63" fmla="*/ 0 h 193"/>
                <a:gd name="T64" fmla="*/ 192 w 194"/>
                <a:gd name="T65" fmla="*/ 0 h 193"/>
                <a:gd name="T66" fmla="*/ 192 w 194"/>
                <a:gd name="T67" fmla="*/ 0 h 193"/>
                <a:gd name="T68" fmla="*/ 192 w 194"/>
                <a:gd name="T69" fmla="*/ 0 h 193"/>
                <a:gd name="T70" fmla="*/ 191 w 194"/>
                <a:gd name="T71" fmla="*/ 0 h 193"/>
                <a:gd name="T72" fmla="*/ 191 w 194"/>
                <a:gd name="T73" fmla="*/ 0 h 193"/>
                <a:gd name="T74" fmla="*/ 191 w 194"/>
                <a:gd name="T75" fmla="*/ 0 h 193"/>
                <a:gd name="T76" fmla="*/ 190 w 194"/>
                <a:gd name="T77" fmla="*/ 0 h 193"/>
                <a:gd name="T78" fmla="*/ 190 w 194"/>
                <a:gd name="T79" fmla="*/ 0 h 193"/>
                <a:gd name="T80" fmla="*/ 190 w 194"/>
                <a:gd name="T81" fmla="*/ 0 h 193"/>
                <a:gd name="T82" fmla="*/ 189 w 194"/>
                <a:gd name="T83" fmla="*/ 0 h 193"/>
                <a:gd name="T84" fmla="*/ 189 w 194"/>
                <a:gd name="T85" fmla="*/ 0 h 193"/>
                <a:gd name="T86" fmla="*/ 189 w 194"/>
                <a:gd name="T87" fmla="*/ 0 h 193"/>
                <a:gd name="T88" fmla="*/ 189 w 194"/>
                <a:gd name="T89" fmla="*/ 0 h 193"/>
                <a:gd name="T90" fmla="*/ 188 w 194"/>
                <a:gd name="T91" fmla="*/ 0 h 193"/>
                <a:gd name="T92" fmla="*/ 188 w 194"/>
                <a:gd name="T93" fmla="*/ 0 h 193"/>
                <a:gd name="T94" fmla="*/ 188 w 194"/>
                <a:gd name="T95" fmla="*/ 0 h 193"/>
                <a:gd name="T96" fmla="*/ 187 w 194"/>
                <a:gd name="T97" fmla="*/ 0 h 193"/>
                <a:gd name="T98" fmla="*/ 187 w 194"/>
                <a:gd name="T99" fmla="*/ 0 h 193"/>
                <a:gd name="T100" fmla="*/ 187 w 194"/>
                <a:gd name="T101" fmla="*/ 0 h 193"/>
                <a:gd name="T102" fmla="*/ 186 w 194"/>
                <a:gd name="T103" fmla="*/ 0 h 193"/>
                <a:gd name="T104" fmla="*/ 186 w 194"/>
                <a:gd name="T105" fmla="*/ 0 h 193"/>
                <a:gd name="T106" fmla="*/ 186 w 194"/>
                <a:gd name="T107" fmla="*/ 0 h 193"/>
                <a:gd name="T108" fmla="*/ 185 w 194"/>
                <a:gd name="T109" fmla="*/ 0 h 193"/>
                <a:gd name="T110" fmla="*/ 185 w 194"/>
                <a:gd name="T111" fmla="*/ 0 h 193"/>
                <a:gd name="T112" fmla="*/ 0 w 194"/>
                <a:gd name="T113" fmla="*/ 184 h 193"/>
                <a:gd name="T114" fmla="*/ 185 w 194"/>
                <a:gd name="T11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93"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2"/>
                  </a:move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89"/>
                  </a:move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8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6"/>
                  </a:moveTo>
                  <a:cubicBezTo>
                    <a:pt x="0" y="186"/>
                    <a:pt x="0" y="187"/>
                    <a:pt x="0" y="187"/>
                  </a:cubicBezTo>
                  <a:cubicBezTo>
                    <a:pt x="0" y="187"/>
                    <a:pt x="0" y="187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19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3" y="0"/>
                  </a:cubicBezTo>
                  <a:cubicBezTo>
                    <a:pt x="193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8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6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5" y="0"/>
                  </a:moveTo>
                  <a:cubicBezTo>
                    <a:pt x="185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86"/>
            <p:cNvSpPr>
              <a:spLocks noEditPoints="1"/>
            </p:cNvSpPr>
            <p:nvPr/>
          </p:nvSpPr>
          <p:spPr bwMode="auto">
            <a:xfrm>
              <a:off x="3666611" y="2042122"/>
              <a:ext cx="933450" cy="774700"/>
            </a:xfrm>
            <a:custGeom>
              <a:avLst/>
              <a:gdLst>
                <a:gd name="T0" fmla="*/ 25 w 191"/>
                <a:gd name="T1" fmla="*/ 89 h 159"/>
                <a:gd name="T2" fmla="*/ 113 w 191"/>
                <a:gd name="T3" fmla="*/ 89 h 159"/>
                <a:gd name="T4" fmla="*/ 80 w 191"/>
                <a:gd name="T5" fmla="*/ 20 h 159"/>
                <a:gd name="T6" fmla="*/ 58 w 191"/>
                <a:gd name="T7" fmla="*/ 33 h 159"/>
                <a:gd name="T8" fmla="*/ 28 w 191"/>
                <a:gd name="T9" fmla="*/ 33 h 159"/>
                <a:gd name="T10" fmla="*/ 21 w 191"/>
                <a:gd name="T11" fmla="*/ 57 h 159"/>
                <a:gd name="T12" fmla="*/ 0 w 191"/>
                <a:gd name="T13" fmla="*/ 79 h 159"/>
                <a:gd name="T14" fmla="*/ 12 w 191"/>
                <a:gd name="T15" fmla="*/ 100 h 159"/>
                <a:gd name="T16" fmla="*/ 12 w 191"/>
                <a:gd name="T17" fmla="*/ 131 h 159"/>
                <a:gd name="T18" fmla="*/ 37 w 191"/>
                <a:gd name="T19" fmla="*/ 137 h 159"/>
                <a:gd name="T20" fmla="*/ 58 w 191"/>
                <a:gd name="T21" fmla="*/ 159 h 159"/>
                <a:gd name="T22" fmla="*/ 80 w 191"/>
                <a:gd name="T23" fmla="*/ 146 h 159"/>
                <a:gd name="T24" fmla="*/ 110 w 191"/>
                <a:gd name="T25" fmla="*/ 146 h 159"/>
                <a:gd name="T26" fmla="*/ 116 w 191"/>
                <a:gd name="T27" fmla="*/ 122 h 159"/>
                <a:gd name="T28" fmla="*/ 138 w 191"/>
                <a:gd name="T29" fmla="*/ 100 h 159"/>
                <a:gd name="T30" fmla="*/ 125 w 191"/>
                <a:gd name="T31" fmla="*/ 79 h 159"/>
                <a:gd name="T32" fmla="*/ 126 w 191"/>
                <a:gd name="T33" fmla="*/ 48 h 159"/>
                <a:gd name="T34" fmla="*/ 101 w 191"/>
                <a:gd name="T35" fmla="*/ 42 h 159"/>
                <a:gd name="T36" fmla="*/ 80 w 191"/>
                <a:gd name="T37" fmla="*/ 20 h 159"/>
                <a:gd name="T38" fmla="*/ 141 w 191"/>
                <a:gd name="T39" fmla="*/ 34 h 159"/>
                <a:gd name="T40" fmla="*/ 175 w 191"/>
                <a:gd name="T41" fmla="*/ 34 h 159"/>
                <a:gd name="T42" fmla="*/ 163 w 191"/>
                <a:gd name="T43" fmla="*/ 0 h 159"/>
                <a:gd name="T44" fmla="*/ 153 w 191"/>
                <a:gd name="T45" fmla="*/ 7 h 159"/>
                <a:gd name="T46" fmla="*/ 138 w 191"/>
                <a:gd name="T47" fmla="*/ 7 h 159"/>
                <a:gd name="T48" fmla="*/ 135 w 191"/>
                <a:gd name="T49" fmla="*/ 18 h 159"/>
                <a:gd name="T50" fmla="*/ 125 w 191"/>
                <a:gd name="T51" fmla="*/ 29 h 159"/>
                <a:gd name="T52" fmla="*/ 131 w 191"/>
                <a:gd name="T53" fmla="*/ 39 h 159"/>
                <a:gd name="T54" fmla="*/ 131 w 191"/>
                <a:gd name="T55" fmla="*/ 54 h 159"/>
                <a:gd name="T56" fmla="*/ 143 w 191"/>
                <a:gd name="T57" fmla="*/ 57 h 159"/>
                <a:gd name="T58" fmla="*/ 153 w 191"/>
                <a:gd name="T59" fmla="*/ 67 h 159"/>
                <a:gd name="T60" fmla="*/ 163 w 191"/>
                <a:gd name="T61" fmla="*/ 61 h 159"/>
                <a:gd name="T62" fmla="*/ 178 w 191"/>
                <a:gd name="T63" fmla="*/ 61 h 159"/>
                <a:gd name="T64" fmla="*/ 181 w 191"/>
                <a:gd name="T65" fmla="*/ 49 h 159"/>
                <a:gd name="T66" fmla="*/ 191 w 191"/>
                <a:gd name="T67" fmla="*/ 39 h 159"/>
                <a:gd name="T68" fmla="*/ 185 w 191"/>
                <a:gd name="T69" fmla="*/ 29 h 159"/>
                <a:gd name="T70" fmla="*/ 185 w 191"/>
                <a:gd name="T71" fmla="*/ 14 h 159"/>
                <a:gd name="T72" fmla="*/ 174 w 191"/>
                <a:gd name="T73" fmla="*/ 11 h 159"/>
                <a:gd name="T74" fmla="*/ 163 w 191"/>
                <a:gd name="T7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9">
                  <a:moveTo>
                    <a:pt x="69" y="133"/>
                  </a:moveTo>
                  <a:cubicBezTo>
                    <a:pt x="45" y="133"/>
                    <a:pt x="25" y="114"/>
                    <a:pt x="25" y="89"/>
                  </a:cubicBezTo>
                  <a:cubicBezTo>
                    <a:pt x="25" y="65"/>
                    <a:pt x="45" y="46"/>
                    <a:pt x="69" y="46"/>
                  </a:cubicBezTo>
                  <a:cubicBezTo>
                    <a:pt x="93" y="46"/>
                    <a:pt x="113" y="65"/>
                    <a:pt x="113" y="89"/>
                  </a:cubicBezTo>
                  <a:cubicBezTo>
                    <a:pt x="113" y="114"/>
                    <a:pt x="93" y="133"/>
                    <a:pt x="69" y="133"/>
                  </a:cubicBezTo>
                  <a:moveTo>
                    <a:pt x="80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0" y="35"/>
                    <a:pt x="43" y="38"/>
                    <a:pt x="37" y="4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7" y="64"/>
                    <a:pt x="14" y="71"/>
                    <a:pt x="1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8"/>
                    <a:pt x="17" y="115"/>
                    <a:pt x="21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43" y="141"/>
                    <a:pt x="50" y="144"/>
                    <a:pt x="58" y="146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7" y="144"/>
                    <a:pt x="95" y="141"/>
                    <a:pt x="101" y="137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21" y="115"/>
                    <a:pt x="124" y="108"/>
                    <a:pt x="125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4" y="71"/>
                    <a:pt x="121" y="64"/>
                    <a:pt x="116" y="57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5" y="38"/>
                    <a:pt x="87" y="35"/>
                    <a:pt x="80" y="33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158" y="51"/>
                  </a:moveTo>
                  <a:cubicBezTo>
                    <a:pt x="149" y="51"/>
                    <a:pt x="141" y="43"/>
                    <a:pt x="141" y="34"/>
                  </a:cubicBezTo>
                  <a:cubicBezTo>
                    <a:pt x="141" y="24"/>
                    <a:pt x="149" y="17"/>
                    <a:pt x="158" y="17"/>
                  </a:cubicBezTo>
                  <a:cubicBezTo>
                    <a:pt x="168" y="17"/>
                    <a:pt x="175" y="24"/>
                    <a:pt x="175" y="34"/>
                  </a:cubicBezTo>
                  <a:cubicBezTo>
                    <a:pt x="175" y="43"/>
                    <a:pt x="168" y="51"/>
                    <a:pt x="158" y="51"/>
                  </a:cubicBezTo>
                  <a:moveTo>
                    <a:pt x="16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7"/>
                    <a:pt x="146" y="9"/>
                    <a:pt x="143" y="11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3" y="21"/>
                    <a:pt x="132" y="25"/>
                    <a:pt x="131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2" y="43"/>
                    <a:pt x="133" y="46"/>
                    <a:pt x="135" y="49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9"/>
                    <a:pt x="149" y="60"/>
                    <a:pt x="153" y="61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7" y="60"/>
                    <a:pt x="171" y="59"/>
                    <a:pt x="174" y="57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3" y="46"/>
                    <a:pt x="185" y="43"/>
                    <a:pt x="185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5" y="29"/>
                    <a:pt x="185" y="29"/>
                    <a:pt x="185" y="29"/>
                  </a:cubicBezTo>
                  <a:cubicBezTo>
                    <a:pt x="185" y="25"/>
                    <a:pt x="183" y="21"/>
                    <a:pt x="181" y="18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1" y="9"/>
                    <a:pt x="167" y="7"/>
                    <a:pt x="163" y="7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443569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5" name="椭圆 2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D6753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18"/>
          <p:cNvSpPr txBox="1"/>
          <p:nvPr/>
        </p:nvSpPr>
        <p:spPr>
          <a:xfrm>
            <a:off x="2526722" y="4984477"/>
            <a:ext cx="4059202" cy="525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销售部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职务：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销售经理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508198" y="1384077"/>
            <a:ext cx="8096250" cy="2590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感谢聆听</a:t>
            </a:r>
            <a:endParaRPr kumimoji="0" lang="en-US" sz="138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350712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91E3DE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57855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5" name="椭圆 3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CCB43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64998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9" name="椭圆 38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769EB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72141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92D05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0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1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36512" y="2561898"/>
            <a:ext cx="10625755" cy="2108856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14" name="等腰三角形 1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650907" y="284178"/>
              <a:ext cx="569115" cy="492096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01</a:t>
              </a:r>
              <a:endParaRPr kumimoji="0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886210" y="2604643"/>
            <a:ext cx="4204808" cy="957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833474" y="3652873"/>
            <a:ext cx="1989808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6048474" y="3652873"/>
            <a:ext cx="1989808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833474" y="4013712"/>
            <a:ext cx="1989808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6048474" y="4013712"/>
            <a:ext cx="1989808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"/>
          <p:cNvGrpSpPr/>
          <p:nvPr/>
        </p:nvGrpSpPr>
        <p:grpSpPr>
          <a:xfrm>
            <a:off x="-45013" y="2122330"/>
            <a:ext cx="9225575" cy="3311846"/>
            <a:chOff x="3951" y="971550"/>
            <a:chExt cx="9140050" cy="3400836"/>
          </a:xfrm>
        </p:grpSpPr>
        <p:grpSp>
          <p:nvGrpSpPr>
            <p:cNvPr id="52" name="Group 6"/>
            <p:cNvGrpSpPr/>
            <p:nvPr/>
          </p:nvGrpSpPr>
          <p:grpSpPr>
            <a:xfrm>
              <a:off x="7316582" y="971550"/>
              <a:ext cx="1827419" cy="850209"/>
              <a:chOff x="7316582" y="971550"/>
              <a:chExt cx="1827419" cy="850209"/>
            </a:xfrm>
          </p:grpSpPr>
          <p:sp>
            <p:nvSpPr>
              <p:cNvPr id="73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31"/>
              <p:cNvSpPr/>
              <p:nvPr/>
            </p:nvSpPr>
            <p:spPr>
              <a:xfrm>
                <a:off x="8230291" y="971550"/>
                <a:ext cx="913710" cy="850209"/>
              </a:xfrm>
              <a:prstGeom prst="rect">
                <a:avLst/>
              </a:prstGeom>
              <a:solidFill>
                <a:srgbClr val="70AD4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</p:grpSpPr>
          <p:sp>
            <p:nvSpPr>
              <p:cNvPr id="69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769EB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1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769EB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2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4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</p:grpSpPr>
          <p:sp>
            <p:nvSpPr>
              <p:cNvPr id="65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CCB4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6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7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CCB4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8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5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</p:grpSpPr>
          <p:sp>
            <p:nvSpPr>
              <p:cNvPr id="61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rgbClr val="5FD7C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2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1E3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3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1E3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4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rgbClr val="5FD7C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11"/>
            <p:cNvGrpSpPr/>
            <p:nvPr/>
          </p:nvGrpSpPr>
          <p:grpSpPr>
            <a:xfrm>
              <a:off x="3951" y="2671968"/>
              <a:ext cx="2741129" cy="850209"/>
              <a:chOff x="3951" y="2671968"/>
              <a:chExt cx="2741129" cy="850209"/>
            </a:xfrm>
          </p:grpSpPr>
          <p:sp>
            <p:nvSpPr>
              <p:cNvPr id="57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FD543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D675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9" name="Rectangle 14"/>
              <p:cNvSpPr/>
              <p:nvPr/>
            </p:nvSpPr>
            <p:spPr>
              <a:xfrm>
                <a:off x="3951" y="2671968"/>
                <a:ext cx="913710" cy="850209"/>
              </a:xfrm>
              <a:prstGeom prst="rect">
                <a:avLst/>
              </a:prstGeom>
              <a:solidFill>
                <a:srgbClr val="FD675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0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FD543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Freeform 6"/>
          <p:cNvSpPr>
            <a:spLocks noChangeAspect="1" noEditPoints="1"/>
          </p:cNvSpPr>
          <p:nvPr/>
        </p:nvSpPr>
        <p:spPr bwMode="auto">
          <a:xfrm>
            <a:off x="1204462" y="3923976"/>
            <a:ext cx="248699" cy="273571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Freeform 11"/>
          <p:cNvSpPr>
            <a:spLocks noChangeAspect="1"/>
          </p:cNvSpPr>
          <p:nvPr/>
        </p:nvSpPr>
        <p:spPr bwMode="auto">
          <a:xfrm>
            <a:off x="4882564" y="3965168"/>
            <a:ext cx="306747" cy="199418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Freeform 16"/>
          <p:cNvSpPr>
            <a:spLocks noChangeAspect="1" noEditPoints="1"/>
          </p:cNvSpPr>
          <p:nvPr/>
        </p:nvSpPr>
        <p:spPr bwMode="auto">
          <a:xfrm>
            <a:off x="3037648" y="4773160"/>
            <a:ext cx="283749" cy="283428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Freeform 21"/>
          <p:cNvSpPr>
            <a:spLocks noChangeAspect="1" noEditPoints="1"/>
          </p:cNvSpPr>
          <p:nvPr/>
        </p:nvSpPr>
        <p:spPr bwMode="auto">
          <a:xfrm>
            <a:off x="8578164" y="2311977"/>
            <a:ext cx="282539" cy="251512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Freeform 26"/>
          <p:cNvSpPr>
            <a:spLocks noChangeAspect="1" noEditPoints="1"/>
          </p:cNvSpPr>
          <p:nvPr/>
        </p:nvSpPr>
        <p:spPr bwMode="auto">
          <a:xfrm>
            <a:off x="6787120" y="3126579"/>
            <a:ext cx="208147" cy="26059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itle 13"/>
          <p:cNvSpPr txBox="1">
            <a:spLocks/>
          </p:cNvSpPr>
          <p:nvPr/>
        </p:nvSpPr>
        <p:spPr>
          <a:xfrm>
            <a:off x="836806" y="4212694"/>
            <a:ext cx="984010" cy="35322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1" name="Title 13"/>
          <p:cNvSpPr txBox="1">
            <a:spLocks/>
          </p:cNvSpPr>
          <p:nvPr/>
        </p:nvSpPr>
        <p:spPr>
          <a:xfrm>
            <a:off x="2687517" y="5023483"/>
            <a:ext cx="984010" cy="35322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2" name="Title 13"/>
          <p:cNvSpPr txBox="1">
            <a:spLocks/>
          </p:cNvSpPr>
          <p:nvPr/>
        </p:nvSpPr>
        <p:spPr>
          <a:xfrm>
            <a:off x="4533292" y="4176040"/>
            <a:ext cx="984010" cy="35322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3" name="Title 13"/>
          <p:cNvSpPr txBox="1">
            <a:spLocks/>
          </p:cNvSpPr>
          <p:nvPr/>
        </p:nvSpPr>
        <p:spPr>
          <a:xfrm>
            <a:off x="6399188" y="3369573"/>
            <a:ext cx="984010" cy="35322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4" name="Title 13"/>
          <p:cNvSpPr txBox="1">
            <a:spLocks/>
          </p:cNvSpPr>
          <p:nvPr/>
        </p:nvSpPr>
        <p:spPr>
          <a:xfrm>
            <a:off x="8223224" y="2563489"/>
            <a:ext cx="984010" cy="35322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85" name="Group 88"/>
          <p:cNvGrpSpPr/>
          <p:nvPr/>
        </p:nvGrpSpPr>
        <p:grpSpPr>
          <a:xfrm>
            <a:off x="200431" y="2784252"/>
            <a:ext cx="2060205" cy="840429"/>
            <a:chOff x="3816825" y="5468753"/>
            <a:chExt cx="2242158" cy="1110183"/>
          </a:xfrm>
        </p:grpSpPr>
        <p:sp>
          <p:nvSpPr>
            <p:cNvPr id="86" name="TextBox 89"/>
            <p:cNvSpPr txBox="1"/>
            <p:nvPr/>
          </p:nvSpPr>
          <p:spPr>
            <a:xfrm>
              <a:off x="3829560" y="5468753"/>
              <a:ext cx="1080242" cy="399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Rectangle 90"/>
            <p:cNvSpPr/>
            <p:nvPr/>
          </p:nvSpPr>
          <p:spPr>
            <a:xfrm>
              <a:off x="3816825" y="5822727"/>
              <a:ext cx="2242158" cy="7562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4699760" y="4749014"/>
            <a:ext cx="2450298" cy="680388"/>
            <a:chOff x="3816825" y="5468753"/>
            <a:chExt cx="2242158" cy="898773"/>
          </a:xfrm>
        </p:grpSpPr>
        <p:sp>
          <p:nvSpPr>
            <p:cNvPr id="89" name="TextBox 89"/>
            <p:cNvSpPr txBox="1"/>
            <p:nvPr/>
          </p:nvSpPr>
          <p:spPr>
            <a:xfrm>
              <a:off x="3829560" y="5468753"/>
              <a:ext cx="908265" cy="399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90"/>
            <p:cNvSpPr/>
            <p:nvPr/>
          </p:nvSpPr>
          <p:spPr>
            <a:xfrm>
              <a:off x="3816825" y="5822729"/>
              <a:ext cx="2242158" cy="544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88"/>
          <p:cNvGrpSpPr/>
          <p:nvPr/>
        </p:nvGrpSpPr>
        <p:grpSpPr>
          <a:xfrm>
            <a:off x="3145101" y="2784252"/>
            <a:ext cx="2060205" cy="840429"/>
            <a:chOff x="3816825" y="5468753"/>
            <a:chExt cx="2242158" cy="1110183"/>
          </a:xfrm>
        </p:grpSpPr>
        <p:sp>
          <p:nvSpPr>
            <p:cNvPr id="92" name="TextBox 89"/>
            <p:cNvSpPr txBox="1"/>
            <p:nvPr/>
          </p:nvSpPr>
          <p:spPr>
            <a:xfrm>
              <a:off x="3829560" y="5468753"/>
              <a:ext cx="1080242" cy="399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0"/>
            <p:cNvSpPr/>
            <p:nvPr/>
          </p:nvSpPr>
          <p:spPr>
            <a:xfrm>
              <a:off x="3816825" y="5822727"/>
              <a:ext cx="2242158" cy="7562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88"/>
          <p:cNvGrpSpPr/>
          <p:nvPr/>
        </p:nvGrpSpPr>
        <p:grpSpPr>
          <a:xfrm>
            <a:off x="4969038" y="1971172"/>
            <a:ext cx="2060205" cy="840429"/>
            <a:chOff x="3816825" y="5468753"/>
            <a:chExt cx="2242158" cy="1110183"/>
          </a:xfrm>
        </p:grpSpPr>
        <p:sp>
          <p:nvSpPr>
            <p:cNvPr id="95" name="TextBox 89"/>
            <p:cNvSpPr txBox="1"/>
            <p:nvPr/>
          </p:nvSpPr>
          <p:spPr>
            <a:xfrm>
              <a:off x="3829560" y="5468753"/>
              <a:ext cx="1080242" cy="399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0"/>
            <p:cNvSpPr/>
            <p:nvPr/>
          </p:nvSpPr>
          <p:spPr>
            <a:xfrm>
              <a:off x="3816825" y="5822727"/>
              <a:ext cx="2242158" cy="7562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88"/>
          <p:cNvGrpSpPr/>
          <p:nvPr/>
        </p:nvGrpSpPr>
        <p:grpSpPr>
          <a:xfrm>
            <a:off x="7001740" y="1158090"/>
            <a:ext cx="2060205" cy="840429"/>
            <a:chOff x="3816825" y="5468753"/>
            <a:chExt cx="2242158" cy="1110183"/>
          </a:xfrm>
        </p:grpSpPr>
        <p:sp>
          <p:nvSpPr>
            <p:cNvPr id="98" name="TextBox 89"/>
            <p:cNvSpPr txBox="1"/>
            <p:nvPr/>
          </p:nvSpPr>
          <p:spPr>
            <a:xfrm>
              <a:off x="3829560" y="5468753"/>
              <a:ext cx="1080242" cy="399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0"/>
            <p:cNvSpPr/>
            <p:nvPr/>
          </p:nvSpPr>
          <p:spPr>
            <a:xfrm>
              <a:off x="3816825" y="5822727"/>
              <a:ext cx="2242158" cy="7562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3"/>
          <p:cNvGrpSpPr/>
          <p:nvPr/>
        </p:nvGrpSpPr>
        <p:grpSpPr>
          <a:xfrm>
            <a:off x="620169" y="3284535"/>
            <a:ext cx="1307110" cy="345417"/>
            <a:chOff x="1424694" y="3437117"/>
            <a:chExt cx="1499779" cy="396331"/>
          </a:xfrm>
          <a:solidFill>
            <a:srgbClr val="FD6753"/>
          </a:solidFill>
        </p:grpSpPr>
        <p:sp>
          <p:nvSpPr>
            <p:cNvPr id="70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0"/>
          <p:cNvGrpSpPr/>
          <p:nvPr/>
        </p:nvGrpSpPr>
        <p:grpSpPr>
          <a:xfrm>
            <a:off x="1987229" y="3412329"/>
            <a:ext cx="1307110" cy="335826"/>
            <a:chOff x="2993261" y="3583747"/>
            <a:chExt cx="1499779" cy="385328"/>
          </a:xfrm>
          <a:solidFill>
            <a:srgbClr val="91E3DE"/>
          </a:solidFill>
        </p:grpSpPr>
        <p:sp>
          <p:nvSpPr>
            <p:cNvPr id="73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1"/>
          <p:cNvGrpSpPr/>
          <p:nvPr/>
        </p:nvGrpSpPr>
        <p:grpSpPr>
          <a:xfrm>
            <a:off x="3354289" y="3284535"/>
            <a:ext cx="1307110" cy="345416"/>
            <a:chOff x="4561827" y="3437117"/>
            <a:chExt cx="1499779" cy="396330"/>
          </a:xfrm>
          <a:solidFill>
            <a:srgbClr val="FCCB43"/>
          </a:solidFill>
        </p:grpSpPr>
        <p:sp>
          <p:nvSpPr>
            <p:cNvPr id="76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2"/>
          <p:cNvGrpSpPr/>
          <p:nvPr/>
        </p:nvGrpSpPr>
        <p:grpSpPr>
          <a:xfrm>
            <a:off x="4721350" y="3412329"/>
            <a:ext cx="1307110" cy="335826"/>
            <a:chOff x="6130393" y="3583747"/>
            <a:chExt cx="1499779" cy="385328"/>
          </a:xfrm>
          <a:solidFill>
            <a:srgbClr val="769EBF"/>
          </a:solidFill>
        </p:grpSpPr>
        <p:sp>
          <p:nvSpPr>
            <p:cNvPr id="79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5"/>
          <p:cNvGrpSpPr/>
          <p:nvPr/>
        </p:nvGrpSpPr>
        <p:grpSpPr>
          <a:xfrm>
            <a:off x="7455470" y="3412330"/>
            <a:ext cx="1307110" cy="335826"/>
            <a:chOff x="9267526" y="3583748"/>
            <a:chExt cx="1499779" cy="385327"/>
          </a:xfrm>
          <a:solidFill>
            <a:srgbClr val="7030A0"/>
          </a:solidFill>
        </p:grpSpPr>
        <p:sp>
          <p:nvSpPr>
            <p:cNvPr id="82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9"/>
          <p:cNvGrpSpPr/>
          <p:nvPr/>
        </p:nvGrpSpPr>
        <p:grpSpPr>
          <a:xfrm>
            <a:off x="6088411" y="3284535"/>
            <a:ext cx="1307110" cy="345417"/>
            <a:chOff x="7698960" y="3437117"/>
            <a:chExt cx="1499779" cy="396331"/>
          </a:xfrm>
          <a:solidFill>
            <a:srgbClr val="92D050"/>
          </a:solidFill>
        </p:grpSpPr>
        <p:sp>
          <p:nvSpPr>
            <p:cNvPr id="85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6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20"/>
          <p:cNvGrpSpPr/>
          <p:nvPr/>
        </p:nvGrpSpPr>
        <p:grpSpPr>
          <a:xfrm>
            <a:off x="7906679" y="3822821"/>
            <a:ext cx="404692" cy="405384"/>
            <a:chOff x="9145588" y="4435475"/>
            <a:chExt cx="464344" cy="465138"/>
          </a:xfrm>
          <a:solidFill>
            <a:srgbClr val="7030A0"/>
          </a:solidFill>
        </p:grpSpPr>
        <p:sp>
          <p:nvSpPr>
            <p:cNvPr id="8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30"/>
          <p:cNvGrpSpPr/>
          <p:nvPr/>
        </p:nvGrpSpPr>
        <p:grpSpPr>
          <a:xfrm>
            <a:off x="6599568" y="2818373"/>
            <a:ext cx="404692" cy="404692"/>
            <a:chOff x="7287419" y="2577307"/>
            <a:chExt cx="464344" cy="464344"/>
          </a:xfrm>
          <a:solidFill>
            <a:srgbClr val="92D050"/>
          </a:solidFill>
        </p:grpSpPr>
        <p:sp>
          <p:nvSpPr>
            <p:cNvPr id="98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1" name="AutoShape 59"/>
          <p:cNvSpPr>
            <a:spLocks/>
          </p:cNvSpPr>
          <p:nvPr/>
        </p:nvSpPr>
        <p:spPr bwMode="auto">
          <a:xfrm>
            <a:off x="2375060" y="3814605"/>
            <a:ext cx="405384" cy="404692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91E3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marL="0" marR="0" lvl="0" indent="0" algn="ctr" defTabSz="241082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2" name="Group 38"/>
          <p:cNvGrpSpPr/>
          <p:nvPr/>
        </p:nvGrpSpPr>
        <p:grpSpPr>
          <a:xfrm>
            <a:off x="3865102" y="2812769"/>
            <a:ext cx="405384" cy="341048"/>
            <a:chOff x="5368132" y="2625725"/>
            <a:chExt cx="465138" cy="391319"/>
          </a:xfrm>
          <a:solidFill>
            <a:srgbClr val="FCCB43"/>
          </a:solidFill>
        </p:grpSpPr>
        <p:sp>
          <p:nvSpPr>
            <p:cNvPr id="103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42"/>
          <p:cNvGrpSpPr/>
          <p:nvPr/>
        </p:nvGrpSpPr>
        <p:grpSpPr>
          <a:xfrm>
            <a:off x="1071378" y="2818028"/>
            <a:ext cx="404692" cy="316144"/>
            <a:chOff x="2581275" y="1710532"/>
            <a:chExt cx="464344" cy="362744"/>
          </a:xfrm>
          <a:solidFill>
            <a:srgbClr val="FD6753"/>
          </a:solidFill>
        </p:grpSpPr>
        <p:sp>
          <p:nvSpPr>
            <p:cNvPr id="10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52"/>
          <p:cNvGrpSpPr/>
          <p:nvPr/>
        </p:nvGrpSpPr>
        <p:grpSpPr>
          <a:xfrm>
            <a:off x="5236468" y="3814605"/>
            <a:ext cx="278097" cy="405384"/>
            <a:chOff x="5441157" y="4440238"/>
            <a:chExt cx="319088" cy="465138"/>
          </a:xfrm>
          <a:solidFill>
            <a:srgbClr val="769EBF"/>
          </a:solidFill>
        </p:grpSpPr>
        <p:sp>
          <p:nvSpPr>
            <p:cNvPr id="115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56"/>
          <p:cNvGrpSpPr/>
          <p:nvPr/>
        </p:nvGrpSpPr>
        <p:grpSpPr>
          <a:xfrm>
            <a:off x="3117598" y="1772814"/>
            <a:ext cx="2168412" cy="989856"/>
            <a:chOff x="5108913" y="2443649"/>
            <a:chExt cx="1974166" cy="1135763"/>
          </a:xfrm>
        </p:grpSpPr>
        <p:sp>
          <p:nvSpPr>
            <p:cNvPr id="119" name="TextBox 118"/>
            <p:cNvSpPr txBox="1"/>
            <p:nvPr/>
          </p:nvSpPr>
          <p:spPr>
            <a:xfrm>
              <a:off x="5108913" y="2443649"/>
              <a:ext cx="1008742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Rectangle 58"/>
            <p:cNvSpPr/>
            <p:nvPr/>
          </p:nvSpPr>
          <p:spPr>
            <a:xfrm>
              <a:off x="5108913" y="2784840"/>
              <a:ext cx="1974166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59"/>
          <p:cNvGrpSpPr/>
          <p:nvPr/>
        </p:nvGrpSpPr>
        <p:grpSpPr>
          <a:xfrm>
            <a:off x="323528" y="1776837"/>
            <a:ext cx="2168412" cy="989856"/>
            <a:chOff x="5108913" y="2443649"/>
            <a:chExt cx="1974166" cy="1135763"/>
          </a:xfrm>
        </p:grpSpPr>
        <p:sp>
          <p:nvSpPr>
            <p:cNvPr id="122" name="TextBox 121"/>
            <p:cNvSpPr txBox="1"/>
            <p:nvPr/>
          </p:nvSpPr>
          <p:spPr>
            <a:xfrm>
              <a:off x="5126790" y="2443649"/>
              <a:ext cx="1008742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Rectangle 61"/>
            <p:cNvSpPr/>
            <p:nvPr/>
          </p:nvSpPr>
          <p:spPr>
            <a:xfrm>
              <a:off x="5108913" y="2784840"/>
              <a:ext cx="1974166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62"/>
          <p:cNvGrpSpPr/>
          <p:nvPr/>
        </p:nvGrpSpPr>
        <p:grpSpPr>
          <a:xfrm>
            <a:off x="7007945" y="4275247"/>
            <a:ext cx="2201466" cy="989857"/>
            <a:chOff x="5108913" y="2443649"/>
            <a:chExt cx="1974166" cy="1135763"/>
          </a:xfrm>
        </p:grpSpPr>
        <p:sp>
          <p:nvSpPr>
            <p:cNvPr id="125" name="TextBox 124"/>
            <p:cNvSpPr txBox="1"/>
            <p:nvPr/>
          </p:nvSpPr>
          <p:spPr>
            <a:xfrm>
              <a:off x="5108913" y="2443649"/>
              <a:ext cx="993596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Rectangle 64"/>
            <p:cNvSpPr/>
            <p:nvPr/>
          </p:nvSpPr>
          <p:spPr>
            <a:xfrm>
              <a:off x="5108913" y="2784840"/>
              <a:ext cx="1974166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65"/>
          <p:cNvGrpSpPr/>
          <p:nvPr/>
        </p:nvGrpSpPr>
        <p:grpSpPr>
          <a:xfrm>
            <a:off x="5851719" y="1777859"/>
            <a:ext cx="2168412" cy="989856"/>
            <a:chOff x="5108913" y="2443649"/>
            <a:chExt cx="1974166" cy="1135763"/>
          </a:xfrm>
        </p:grpSpPr>
        <p:sp>
          <p:nvSpPr>
            <p:cNvPr id="128" name="TextBox 127"/>
            <p:cNvSpPr txBox="1"/>
            <p:nvPr/>
          </p:nvSpPr>
          <p:spPr>
            <a:xfrm>
              <a:off x="5171189" y="2443649"/>
              <a:ext cx="1008742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Rectangle 67"/>
            <p:cNvSpPr/>
            <p:nvPr/>
          </p:nvSpPr>
          <p:spPr>
            <a:xfrm>
              <a:off x="5108913" y="2784840"/>
              <a:ext cx="1974166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68"/>
          <p:cNvGrpSpPr/>
          <p:nvPr/>
        </p:nvGrpSpPr>
        <p:grpSpPr>
          <a:xfrm>
            <a:off x="1540051" y="4275247"/>
            <a:ext cx="2201466" cy="989857"/>
            <a:chOff x="5108913" y="2443649"/>
            <a:chExt cx="1974166" cy="1135763"/>
          </a:xfrm>
        </p:grpSpPr>
        <p:sp>
          <p:nvSpPr>
            <p:cNvPr id="131" name="TextBox 130"/>
            <p:cNvSpPr txBox="1"/>
            <p:nvPr/>
          </p:nvSpPr>
          <p:spPr>
            <a:xfrm>
              <a:off x="5109272" y="2443649"/>
              <a:ext cx="993596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Rectangle 70"/>
            <p:cNvSpPr/>
            <p:nvPr/>
          </p:nvSpPr>
          <p:spPr>
            <a:xfrm>
              <a:off x="5108913" y="2784840"/>
              <a:ext cx="1974166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71"/>
          <p:cNvGrpSpPr/>
          <p:nvPr/>
        </p:nvGrpSpPr>
        <p:grpSpPr>
          <a:xfrm>
            <a:off x="4274171" y="4275247"/>
            <a:ext cx="2201466" cy="989857"/>
            <a:chOff x="5108913" y="2443649"/>
            <a:chExt cx="1974166" cy="1135763"/>
          </a:xfrm>
        </p:grpSpPr>
        <p:sp>
          <p:nvSpPr>
            <p:cNvPr id="134" name="TextBox 133"/>
            <p:cNvSpPr txBox="1"/>
            <p:nvPr/>
          </p:nvSpPr>
          <p:spPr>
            <a:xfrm>
              <a:off x="5166399" y="2443649"/>
              <a:ext cx="993596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Rectangle 73"/>
            <p:cNvSpPr/>
            <p:nvPr/>
          </p:nvSpPr>
          <p:spPr>
            <a:xfrm>
              <a:off x="5108913" y="2784840"/>
              <a:ext cx="1974166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5"/>
          <p:cNvCxnSpPr/>
          <p:nvPr/>
        </p:nvCxnSpPr>
        <p:spPr>
          <a:xfrm>
            <a:off x="4739068" y="1643444"/>
            <a:ext cx="0" cy="38385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1"/>
          <p:cNvGrpSpPr/>
          <p:nvPr/>
        </p:nvGrpSpPr>
        <p:grpSpPr>
          <a:xfrm>
            <a:off x="5107347" y="1660954"/>
            <a:ext cx="724484" cy="724484"/>
            <a:chOff x="6518563" y="1579415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ounded Rectangle 12"/>
            <p:cNvSpPr/>
            <p:nvPr/>
          </p:nvSpPr>
          <p:spPr>
            <a:xfrm>
              <a:off x="6518563" y="1579415"/>
              <a:ext cx="831273" cy="831273"/>
            </a:xfrm>
            <a:prstGeom prst="roundRect">
              <a:avLst/>
            </a:prstGeom>
            <a:solidFill>
              <a:srgbClr val="92D05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19"/>
            <p:cNvGrpSpPr/>
            <p:nvPr/>
          </p:nvGrpSpPr>
          <p:grpSpPr>
            <a:xfrm>
              <a:off x="6702027" y="1790527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Group 62"/>
          <p:cNvGrpSpPr/>
          <p:nvPr/>
        </p:nvGrpSpPr>
        <p:grpSpPr>
          <a:xfrm>
            <a:off x="5107347" y="2681268"/>
            <a:ext cx="724484" cy="724484"/>
            <a:chOff x="6518563" y="2750124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ounded Rectangle 13"/>
            <p:cNvSpPr/>
            <p:nvPr/>
          </p:nvSpPr>
          <p:spPr>
            <a:xfrm>
              <a:off x="6518563" y="2750124"/>
              <a:ext cx="831273" cy="831273"/>
            </a:xfrm>
            <a:prstGeom prst="roundRect">
              <a:avLst/>
            </a:prstGeom>
            <a:solidFill>
              <a:srgbClr val="7030A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" name="Group 29"/>
            <p:cNvGrpSpPr/>
            <p:nvPr/>
          </p:nvGrpSpPr>
          <p:grpSpPr>
            <a:xfrm>
              <a:off x="6772671" y="2933191"/>
              <a:ext cx="319088" cy="465138"/>
              <a:chOff x="5441157" y="4440238"/>
              <a:chExt cx="319088" cy="465138"/>
            </a:xfrm>
            <a:grpFill/>
          </p:grpSpPr>
          <p:sp>
            <p:nvSpPr>
              <p:cNvPr id="18" name="AutoShape 97"/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AutoShape 98"/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99"/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Group 58"/>
          <p:cNvGrpSpPr/>
          <p:nvPr/>
        </p:nvGrpSpPr>
        <p:grpSpPr>
          <a:xfrm>
            <a:off x="3646307" y="2681268"/>
            <a:ext cx="724484" cy="724484"/>
            <a:chOff x="4842163" y="2750124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Rounded Rectangle 6"/>
            <p:cNvSpPr/>
            <p:nvPr/>
          </p:nvSpPr>
          <p:spPr>
            <a:xfrm>
              <a:off x="4842163" y="2750124"/>
              <a:ext cx="831273" cy="831273"/>
            </a:xfrm>
            <a:prstGeom prst="roundRect">
              <a:avLst/>
            </a:prstGeom>
            <a:solidFill>
              <a:srgbClr val="91E3DE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33"/>
            <p:cNvGrpSpPr/>
            <p:nvPr/>
          </p:nvGrpSpPr>
          <p:grpSpPr>
            <a:xfrm>
              <a:off x="5019964" y="2946176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2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Group 60"/>
          <p:cNvGrpSpPr/>
          <p:nvPr/>
        </p:nvGrpSpPr>
        <p:grpSpPr>
          <a:xfrm>
            <a:off x="3646307" y="4721896"/>
            <a:ext cx="724484" cy="724484"/>
            <a:chOff x="4842163" y="5091542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Rounded Rectangle 8"/>
            <p:cNvSpPr/>
            <p:nvPr/>
          </p:nvSpPr>
          <p:spPr>
            <a:xfrm>
              <a:off x="4842163" y="5091542"/>
              <a:ext cx="831273" cy="831273"/>
            </a:xfrm>
            <a:prstGeom prst="roundRect">
              <a:avLst/>
            </a:prstGeom>
            <a:solidFill>
              <a:srgbClr val="769EB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Group 36"/>
            <p:cNvGrpSpPr/>
            <p:nvPr/>
          </p:nvGrpSpPr>
          <p:grpSpPr>
            <a:xfrm>
              <a:off x="5092989" y="5267862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29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Group 59"/>
          <p:cNvGrpSpPr/>
          <p:nvPr/>
        </p:nvGrpSpPr>
        <p:grpSpPr>
          <a:xfrm>
            <a:off x="3646307" y="3701582"/>
            <a:ext cx="724484" cy="724484"/>
            <a:chOff x="4842163" y="3920833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Rounded Rectangle 7"/>
            <p:cNvSpPr/>
            <p:nvPr/>
          </p:nvSpPr>
          <p:spPr>
            <a:xfrm>
              <a:off x="4842163" y="3920833"/>
              <a:ext cx="831273" cy="831273"/>
            </a:xfrm>
            <a:prstGeom prst="roundRect">
              <a:avLst/>
            </a:prstGeom>
            <a:solidFill>
              <a:srgbClr val="FCCB4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3" name="Group 39"/>
            <p:cNvGrpSpPr/>
            <p:nvPr/>
          </p:nvGrpSpPr>
          <p:grpSpPr>
            <a:xfrm>
              <a:off x="5027504" y="4104297"/>
              <a:ext cx="464344" cy="464344"/>
              <a:chOff x="3510757" y="2582069"/>
              <a:chExt cx="464344" cy="464344"/>
            </a:xfrm>
            <a:grpFill/>
          </p:grpSpPr>
          <p:sp>
            <p:nvSpPr>
              <p:cNvPr id="34" name="AutoShape 126"/>
              <p:cNvSpPr>
                <a:spLocks/>
              </p:cNvSpPr>
              <p:nvPr/>
            </p:nvSpPr>
            <p:spPr bwMode="auto">
              <a:xfrm>
                <a:off x="3510757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127"/>
              <p:cNvSpPr>
                <a:spLocks/>
              </p:cNvSpPr>
              <p:nvPr/>
            </p:nvSpPr>
            <p:spPr bwMode="auto">
              <a:xfrm>
                <a:off x="3698875" y="265430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6" name="Group 57"/>
          <p:cNvGrpSpPr/>
          <p:nvPr/>
        </p:nvGrpSpPr>
        <p:grpSpPr>
          <a:xfrm>
            <a:off x="3646307" y="1660954"/>
            <a:ext cx="724484" cy="724484"/>
            <a:chOff x="4842163" y="1579415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"/>
            <p:cNvSpPr/>
            <p:nvPr/>
          </p:nvSpPr>
          <p:spPr>
            <a:xfrm>
              <a:off x="4842163" y="1579415"/>
              <a:ext cx="831273" cy="831273"/>
            </a:xfrm>
            <a:prstGeom prst="roundRect">
              <a:avLst/>
            </a:prstGeom>
            <a:solidFill>
              <a:srgbClr val="FD675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8" name="Group 42"/>
            <p:cNvGrpSpPr/>
            <p:nvPr/>
          </p:nvGrpSpPr>
          <p:grpSpPr>
            <a:xfrm>
              <a:off x="5019963" y="1750443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39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63"/>
          <p:cNvGrpSpPr/>
          <p:nvPr/>
        </p:nvGrpSpPr>
        <p:grpSpPr>
          <a:xfrm>
            <a:off x="5107347" y="3701582"/>
            <a:ext cx="724484" cy="724484"/>
            <a:chOff x="6518563" y="3920833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14"/>
            <p:cNvSpPr/>
            <p:nvPr/>
          </p:nvSpPr>
          <p:spPr>
            <a:xfrm>
              <a:off x="6518563" y="3920833"/>
              <a:ext cx="831273" cy="83127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AutoShape 139"/>
            <p:cNvSpPr>
              <a:spLocks/>
            </p:cNvSpPr>
            <p:nvPr/>
          </p:nvSpPr>
          <p:spPr bwMode="auto">
            <a:xfrm>
              <a:off x="6700042" y="4118584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0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64"/>
          <p:cNvGrpSpPr/>
          <p:nvPr/>
        </p:nvGrpSpPr>
        <p:grpSpPr>
          <a:xfrm>
            <a:off x="5107347" y="4721896"/>
            <a:ext cx="724484" cy="724484"/>
            <a:chOff x="6518563" y="5091542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Rounded Rectangle 15"/>
            <p:cNvSpPr/>
            <p:nvPr/>
          </p:nvSpPr>
          <p:spPr>
            <a:xfrm>
              <a:off x="6518563" y="5091542"/>
              <a:ext cx="831273" cy="831273"/>
            </a:xfrm>
            <a:prstGeom prst="roundRect">
              <a:avLst/>
            </a:prstGeom>
            <a:solidFill>
              <a:schemeClr val="accent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Group 46"/>
            <p:cNvGrpSpPr/>
            <p:nvPr/>
          </p:nvGrpSpPr>
          <p:grpSpPr>
            <a:xfrm>
              <a:off x="6700043" y="5325806"/>
              <a:ext cx="464344" cy="362744"/>
              <a:chOff x="2581275" y="1710532"/>
              <a:chExt cx="464344" cy="362744"/>
            </a:xfrm>
            <a:grpFill/>
          </p:grpSpPr>
          <p:sp>
            <p:nvSpPr>
              <p:cNvPr id="4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4" name="Group 54"/>
          <p:cNvGrpSpPr/>
          <p:nvPr/>
        </p:nvGrpSpPr>
        <p:grpSpPr>
          <a:xfrm>
            <a:off x="539552" y="3598574"/>
            <a:ext cx="2942613" cy="979224"/>
            <a:chOff x="3094892" y="1926635"/>
            <a:chExt cx="3873305" cy="1123562"/>
          </a:xfrm>
        </p:grpSpPr>
        <p:sp>
          <p:nvSpPr>
            <p:cNvPr id="55" name="TextBox 54"/>
            <p:cNvSpPr txBox="1"/>
            <p:nvPr/>
          </p:nvSpPr>
          <p:spPr>
            <a:xfrm>
              <a:off x="5509763" y="1926635"/>
              <a:ext cx="145843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Rectangle 56"/>
            <p:cNvSpPr/>
            <p:nvPr/>
          </p:nvSpPr>
          <p:spPr>
            <a:xfrm>
              <a:off x="3094892" y="2255625"/>
              <a:ext cx="3873305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65"/>
          <p:cNvGrpSpPr/>
          <p:nvPr/>
        </p:nvGrpSpPr>
        <p:grpSpPr>
          <a:xfrm>
            <a:off x="539552" y="2576778"/>
            <a:ext cx="2942613" cy="979224"/>
            <a:chOff x="3094892" y="1926635"/>
            <a:chExt cx="3873305" cy="1123562"/>
          </a:xfrm>
        </p:grpSpPr>
        <p:sp>
          <p:nvSpPr>
            <p:cNvPr id="58" name="TextBox 57"/>
            <p:cNvSpPr txBox="1"/>
            <p:nvPr/>
          </p:nvSpPr>
          <p:spPr>
            <a:xfrm>
              <a:off x="5509763" y="1926635"/>
              <a:ext cx="145843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67"/>
            <p:cNvSpPr/>
            <p:nvPr/>
          </p:nvSpPr>
          <p:spPr>
            <a:xfrm>
              <a:off x="3094892" y="2255625"/>
              <a:ext cx="3873305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68"/>
          <p:cNvGrpSpPr/>
          <p:nvPr/>
        </p:nvGrpSpPr>
        <p:grpSpPr>
          <a:xfrm>
            <a:off x="539552" y="1556792"/>
            <a:ext cx="2942613" cy="979224"/>
            <a:chOff x="3094892" y="1926635"/>
            <a:chExt cx="3873305" cy="1123562"/>
          </a:xfrm>
        </p:grpSpPr>
        <p:sp>
          <p:nvSpPr>
            <p:cNvPr id="61" name="TextBox 60"/>
            <p:cNvSpPr txBox="1"/>
            <p:nvPr/>
          </p:nvSpPr>
          <p:spPr>
            <a:xfrm>
              <a:off x="5509763" y="1926635"/>
              <a:ext cx="145843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70"/>
            <p:cNvSpPr/>
            <p:nvPr/>
          </p:nvSpPr>
          <p:spPr>
            <a:xfrm>
              <a:off x="3094892" y="2255625"/>
              <a:ext cx="3873305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71"/>
          <p:cNvGrpSpPr/>
          <p:nvPr/>
        </p:nvGrpSpPr>
        <p:grpSpPr>
          <a:xfrm>
            <a:off x="539552" y="4588449"/>
            <a:ext cx="2942613" cy="979224"/>
            <a:chOff x="3094892" y="1926635"/>
            <a:chExt cx="3873305" cy="1123562"/>
          </a:xfrm>
        </p:grpSpPr>
        <p:sp>
          <p:nvSpPr>
            <p:cNvPr id="64" name="TextBox 63"/>
            <p:cNvSpPr txBox="1"/>
            <p:nvPr/>
          </p:nvSpPr>
          <p:spPr>
            <a:xfrm>
              <a:off x="5509763" y="1926635"/>
              <a:ext cx="145843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73"/>
            <p:cNvSpPr/>
            <p:nvPr/>
          </p:nvSpPr>
          <p:spPr>
            <a:xfrm>
              <a:off x="3094892" y="2255625"/>
              <a:ext cx="3873305" cy="7945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74"/>
          <p:cNvGrpSpPr/>
          <p:nvPr/>
        </p:nvGrpSpPr>
        <p:grpSpPr>
          <a:xfrm>
            <a:off x="5989998" y="1556791"/>
            <a:ext cx="2858738" cy="979222"/>
            <a:chOff x="3094892" y="1926635"/>
            <a:chExt cx="3873305" cy="1123560"/>
          </a:xfrm>
        </p:grpSpPr>
        <p:sp>
          <p:nvSpPr>
            <p:cNvPr id="67" name="TextBox 66"/>
            <p:cNvSpPr txBox="1"/>
            <p:nvPr/>
          </p:nvSpPr>
          <p:spPr>
            <a:xfrm>
              <a:off x="3094892" y="1926635"/>
              <a:ext cx="150122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76"/>
            <p:cNvSpPr/>
            <p:nvPr/>
          </p:nvSpPr>
          <p:spPr>
            <a:xfrm>
              <a:off x="3094892" y="2255624"/>
              <a:ext cx="3873305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77"/>
          <p:cNvGrpSpPr/>
          <p:nvPr/>
        </p:nvGrpSpPr>
        <p:grpSpPr>
          <a:xfrm>
            <a:off x="5989998" y="2576777"/>
            <a:ext cx="2858738" cy="979222"/>
            <a:chOff x="3094892" y="1926635"/>
            <a:chExt cx="3873305" cy="1123560"/>
          </a:xfrm>
        </p:grpSpPr>
        <p:sp>
          <p:nvSpPr>
            <p:cNvPr id="70" name="TextBox 69"/>
            <p:cNvSpPr txBox="1"/>
            <p:nvPr/>
          </p:nvSpPr>
          <p:spPr>
            <a:xfrm>
              <a:off x="3094892" y="1926635"/>
              <a:ext cx="150122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79"/>
            <p:cNvSpPr/>
            <p:nvPr/>
          </p:nvSpPr>
          <p:spPr>
            <a:xfrm>
              <a:off x="3094892" y="2255624"/>
              <a:ext cx="3873305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80"/>
          <p:cNvGrpSpPr/>
          <p:nvPr/>
        </p:nvGrpSpPr>
        <p:grpSpPr>
          <a:xfrm>
            <a:off x="5989998" y="3598573"/>
            <a:ext cx="2858738" cy="979222"/>
            <a:chOff x="3094892" y="1926635"/>
            <a:chExt cx="3873305" cy="1123560"/>
          </a:xfrm>
        </p:grpSpPr>
        <p:sp>
          <p:nvSpPr>
            <p:cNvPr id="73" name="TextBox 72"/>
            <p:cNvSpPr txBox="1"/>
            <p:nvPr/>
          </p:nvSpPr>
          <p:spPr>
            <a:xfrm>
              <a:off x="3094892" y="1926635"/>
              <a:ext cx="150122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82"/>
            <p:cNvSpPr/>
            <p:nvPr/>
          </p:nvSpPr>
          <p:spPr>
            <a:xfrm>
              <a:off x="3094892" y="2255624"/>
              <a:ext cx="3873305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83"/>
          <p:cNvGrpSpPr/>
          <p:nvPr/>
        </p:nvGrpSpPr>
        <p:grpSpPr>
          <a:xfrm>
            <a:off x="5989998" y="4588448"/>
            <a:ext cx="2858738" cy="979222"/>
            <a:chOff x="3094892" y="1926635"/>
            <a:chExt cx="3873305" cy="1123560"/>
          </a:xfrm>
        </p:grpSpPr>
        <p:sp>
          <p:nvSpPr>
            <p:cNvPr id="76" name="TextBox 75"/>
            <p:cNvSpPr txBox="1"/>
            <p:nvPr/>
          </p:nvSpPr>
          <p:spPr>
            <a:xfrm>
              <a:off x="3094892" y="1926635"/>
              <a:ext cx="1501224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Rectangle 85"/>
            <p:cNvSpPr/>
            <p:nvPr/>
          </p:nvSpPr>
          <p:spPr>
            <a:xfrm>
              <a:off x="3094892" y="2255624"/>
              <a:ext cx="3873305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2"/>
          <p:cNvGrpSpPr/>
          <p:nvPr/>
        </p:nvGrpSpPr>
        <p:grpSpPr>
          <a:xfrm>
            <a:off x="1359250" y="1933172"/>
            <a:ext cx="3137037" cy="1009231"/>
            <a:chOff x="3094892" y="1926635"/>
            <a:chExt cx="3873305" cy="1157993"/>
          </a:xfrm>
        </p:grpSpPr>
        <p:sp>
          <p:nvSpPr>
            <p:cNvPr id="64" name="TextBox 63"/>
            <p:cNvSpPr txBox="1"/>
            <p:nvPr/>
          </p:nvSpPr>
          <p:spPr>
            <a:xfrm>
              <a:off x="3094892" y="1926635"/>
              <a:ext cx="1368045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11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3"/>
          <p:cNvGrpSpPr/>
          <p:nvPr/>
        </p:nvGrpSpPr>
        <p:grpSpPr>
          <a:xfrm>
            <a:off x="1359250" y="3150160"/>
            <a:ext cx="3137037" cy="1009231"/>
            <a:chOff x="3094892" y="1926635"/>
            <a:chExt cx="3873305" cy="1157993"/>
          </a:xfrm>
        </p:grpSpPr>
        <p:sp>
          <p:nvSpPr>
            <p:cNvPr id="67" name="TextBox 66"/>
            <p:cNvSpPr txBox="1"/>
            <p:nvPr/>
          </p:nvSpPr>
          <p:spPr>
            <a:xfrm>
              <a:off x="3094892" y="1926635"/>
              <a:ext cx="1368045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15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6"/>
          <p:cNvGrpSpPr/>
          <p:nvPr/>
        </p:nvGrpSpPr>
        <p:grpSpPr>
          <a:xfrm>
            <a:off x="5964114" y="1932936"/>
            <a:ext cx="3088441" cy="1009231"/>
            <a:chOff x="3094892" y="1926635"/>
            <a:chExt cx="3873305" cy="1157993"/>
          </a:xfrm>
        </p:grpSpPr>
        <p:sp>
          <p:nvSpPr>
            <p:cNvPr id="70" name="TextBox 69"/>
            <p:cNvSpPr txBox="1"/>
            <p:nvPr/>
          </p:nvSpPr>
          <p:spPr>
            <a:xfrm>
              <a:off x="3094892" y="1926635"/>
              <a:ext cx="138957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18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9"/>
          <p:cNvGrpSpPr/>
          <p:nvPr/>
        </p:nvGrpSpPr>
        <p:grpSpPr>
          <a:xfrm>
            <a:off x="5964114" y="3152933"/>
            <a:ext cx="3088441" cy="1009231"/>
            <a:chOff x="3094892" y="1926635"/>
            <a:chExt cx="3873305" cy="1157993"/>
          </a:xfrm>
        </p:grpSpPr>
        <p:sp>
          <p:nvSpPr>
            <p:cNvPr id="73" name="TextBox 72"/>
            <p:cNvSpPr txBox="1"/>
            <p:nvPr/>
          </p:nvSpPr>
          <p:spPr>
            <a:xfrm>
              <a:off x="3094892" y="1926635"/>
              <a:ext cx="138957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21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22"/>
          <p:cNvGrpSpPr/>
          <p:nvPr/>
        </p:nvGrpSpPr>
        <p:grpSpPr>
          <a:xfrm>
            <a:off x="5964114" y="4367384"/>
            <a:ext cx="3088441" cy="1009231"/>
            <a:chOff x="3094892" y="1926635"/>
            <a:chExt cx="3873305" cy="1157993"/>
          </a:xfrm>
        </p:grpSpPr>
        <p:sp>
          <p:nvSpPr>
            <p:cNvPr id="76" name="TextBox 75"/>
            <p:cNvSpPr txBox="1"/>
            <p:nvPr/>
          </p:nvSpPr>
          <p:spPr>
            <a:xfrm>
              <a:off x="3094892" y="1926635"/>
              <a:ext cx="138957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Rectangle 24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25"/>
          <p:cNvGrpSpPr/>
          <p:nvPr/>
        </p:nvGrpSpPr>
        <p:grpSpPr>
          <a:xfrm>
            <a:off x="1359250" y="4372493"/>
            <a:ext cx="3137037" cy="1009231"/>
            <a:chOff x="3094892" y="1926635"/>
            <a:chExt cx="3873305" cy="1157993"/>
          </a:xfrm>
        </p:grpSpPr>
        <p:sp>
          <p:nvSpPr>
            <p:cNvPr id="79" name="TextBox 78"/>
            <p:cNvSpPr txBox="1"/>
            <p:nvPr/>
          </p:nvSpPr>
          <p:spPr>
            <a:xfrm>
              <a:off x="3094892" y="1926635"/>
              <a:ext cx="1368045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Rectangle 27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467544" y="3134056"/>
            <a:ext cx="796931" cy="796931"/>
            <a:chOff x="1253782" y="3281715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FCCB43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3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8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3" name="Group 32"/>
          <p:cNvGrpSpPr/>
          <p:nvPr/>
        </p:nvGrpSpPr>
        <p:grpSpPr>
          <a:xfrm>
            <a:off x="5064357" y="3134056"/>
            <a:ext cx="796931" cy="796931"/>
            <a:chOff x="6528170" y="3281715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4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769EBF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95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96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2" name="Group 33"/>
          <p:cNvGrpSpPr/>
          <p:nvPr/>
        </p:nvGrpSpPr>
        <p:grpSpPr>
          <a:xfrm>
            <a:off x="5064357" y="4356389"/>
            <a:ext cx="796931" cy="796931"/>
            <a:chOff x="6528170" y="468422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3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7030A0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04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105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8" name="Group 28"/>
          <p:cNvGrpSpPr/>
          <p:nvPr/>
        </p:nvGrpSpPr>
        <p:grpSpPr>
          <a:xfrm>
            <a:off x="467544" y="1916832"/>
            <a:ext cx="796931" cy="796931"/>
            <a:chOff x="1253782" y="188507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solidFill>
              <a:srgbClr val="FD6753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10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11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3" name="Group 31"/>
          <p:cNvGrpSpPr/>
          <p:nvPr/>
        </p:nvGrpSpPr>
        <p:grpSpPr>
          <a:xfrm>
            <a:off x="5064357" y="1916832"/>
            <a:ext cx="796931" cy="796931"/>
            <a:chOff x="6528170" y="188507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4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91E3DE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15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116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8" name="Group 30"/>
          <p:cNvGrpSpPr/>
          <p:nvPr/>
        </p:nvGrpSpPr>
        <p:grpSpPr>
          <a:xfrm>
            <a:off x="467544" y="4356389"/>
            <a:ext cx="796931" cy="796931"/>
            <a:chOff x="1253782" y="468422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9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92D050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20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12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"/>
          <p:cNvGrpSpPr/>
          <p:nvPr/>
        </p:nvGrpSpPr>
        <p:grpSpPr>
          <a:xfrm>
            <a:off x="604517" y="2493414"/>
            <a:ext cx="1897921" cy="879139"/>
            <a:chOff x="314705" y="1684159"/>
            <a:chExt cx="3383423" cy="1161318"/>
          </a:xfrm>
        </p:grpSpPr>
        <p:sp>
          <p:nvSpPr>
            <p:cNvPr id="53" name="TextBox 52"/>
            <p:cNvSpPr txBox="1"/>
            <p:nvPr/>
          </p:nvSpPr>
          <p:spPr>
            <a:xfrm>
              <a:off x="1860074" y="1684159"/>
              <a:ext cx="1838054" cy="412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Rectangle 7"/>
            <p:cNvSpPr/>
            <p:nvPr/>
          </p:nvSpPr>
          <p:spPr>
            <a:xfrm>
              <a:off x="314705" y="2009987"/>
              <a:ext cx="3383423" cy="835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8"/>
          <p:cNvGrpSpPr/>
          <p:nvPr/>
        </p:nvGrpSpPr>
        <p:grpSpPr>
          <a:xfrm>
            <a:off x="604517" y="3641879"/>
            <a:ext cx="1897921" cy="879139"/>
            <a:chOff x="314705" y="1684159"/>
            <a:chExt cx="3383423" cy="1161318"/>
          </a:xfrm>
        </p:grpSpPr>
        <p:sp>
          <p:nvSpPr>
            <p:cNvPr id="56" name="TextBox 55"/>
            <p:cNvSpPr txBox="1"/>
            <p:nvPr/>
          </p:nvSpPr>
          <p:spPr>
            <a:xfrm>
              <a:off x="1860074" y="1684159"/>
              <a:ext cx="1838054" cy="412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10"/>
            <p:cNvSpPr/>
            <p:nvPr/>
          </p:nvSpPr>
          <p:spPr>
            <a:xfrm>
              <a:off x="314705" y="2009987"/>
              <a:ext cx="3383423" cy="835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25"/>
          <p:cNvGrpSpPr/>
          <p:nvPr/>
        </p:nvGrpSpPr>
        <p:grpSpPr>
          <a:xfrm>
            <a:off x="7185646" y="3022041"/>
            <a:ext cx="1838474" cy="1059188"/>
            <a:chOff x="314705" y="1684159"/>
            <a:chExt cx="2428573" cy="1399158"/>
          </a:xfrm>
        </p:grpSpPr>
        <p:sp>
          <p:nvSpPr>
            <p:cNvPr id="59" name="TextBox 58"/>
            <p:cNvSpPr txBox="1"/>
            <p:nvPr/>
          </p:nvSpPr>
          <p:spPr>
            <a:xfrm>
              <a:off x="314705" y="1684159"/>
              <a:ext cx="1361990" cy="412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27"/>
            <p:cNvSpPr/>
            <p:nvPr/>
          </p:nvSpPr>
          <p:spPr>
            <a:xfrm>
              <a:off x="314706" y="2009987"/>
              <a:ext cx="2428572" cy="107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28"/>
          <p:cNvGrpSpPr/>
          <p:nvPr/>
        </p:nvGrpSpPr>
        <p:grpSpPr>
          <a:xfrm>
            <a:off x="7198022" y="4169675"/>
            <a:ext cx="1838474" cy="1059188"/>
            <a:chOff x="314705" y="1684159"/>
            <a:chExt cx="2428573" cy="1399158"/>
          </a:xfrm>
        </p:grpSpPr>
        <p:sp>
          <p:nvSpPr>
            <p:cNvPr id="62" name="TextBox 61"/>
            <p:cNvSpPr txBox="1"/>
            <p:nvPr/>
          </p:nvSpPr>
          <p:spPr>
            <a:xfrm>
              <a:off x="314705" y="1684159"/>
              <a:ext cx="1361990" cy="412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30"/>
            <p:cNvSpPr/>
            <p:nvPr/>
          </p:nvSpPr>
          <p:spPr>
            <a:xfrm>
              <a:off x="314706" y="2009987"/>
              <a:ext cx="2428572" cy="107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8281714" y="2285879"/>
            <a:ext cx="536291" cy="548279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5" name="Group 17"/>
          <p:cNvGrpSpPr/>
          <p:nvPr/>
        </p:nvGrpSpPr>
        <p:grpSpPr>
          <a:xfrm>
            <a:off x="-52861" y="2276872"/>
            <a:ext cx="8120978" cy="2849788"/>
            <a:chOff x="0" y="1412054"/>
            <a:chExt cx="10727586" cy="3764489"/>
          </a:xfrm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7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0" name="Group 16"/>
            <p:cNvGrpSpPr/>
            <p:nvPr/>
          </p:nvGrpSpPr>
          <p:grpSpPr>
            <a:xfrm>
              <a:off x="0" y="1412054"/>
              <a:ext cx="10727586" cy="3764489"/>
              <a:chOff x="0" y="1412054"/>
              <a:chExt cx="10727586" cy="3764489"/>
            </a:xfrm>
          </p:grpSpPr>
          <p:grpSp>
            <p:nvGrpSpPr>
              <p:cNvPr id="71" name="Group 12"/>
              <p:cNvGrpSpPr/>
              <p:nvPr/>
            </p:nvGrpSpPr>
            <p:grpSpPr>
              <a:xfrm flipH="1">
                <a:off x="3996395" y="1453806"/>
                <a:ext cx="6731191" cy="1290795"/>
                <a:chOff x="2251867" y="3768352"/>
                <a:chExt cx="8959212" cy="1718048"/>
              </a:xfrm>
              <a:solidFill>
                <a:srgbClr val="4472C4"/>
              </a:solidFill>
            </p:grpSpPr>
            <p:sp>
              <p:nvSpPr>
                <p:cNvPr id="98" name="Rectangle 21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Block Arc 22"/>
                <p:cNvSpPr/>
                <p:nvPr/>
              </p:nvSpPr>
              <p:spPr>
                <a:xfrm rot="5400000">
                  <a:off x="9824283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Rectangle 23"/>
                <p:cNvSpPr/>
                <p:nvPr/>
              </p:nvSpPr>
              <p:spPr>
                <a:xfrm>
                  <a:off x="2898984" y="3955451"/>
                  <a:ext cx="7710406" cy="520504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1" name="Isosceles Triangle 24"/>
                <p:cNvSpPr/>
                <p:nvPr/>
              </p:nvSpPr>
              <p:spPr>
                <a:xfrm rot="16200000" flipH="1">
                  <a:off x="2128073" y="3892146"/>
                  <a:ext cx="894704" cy="647115"/>
                </a:xfrm>
                <a:prstGeom prst="triangle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2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rgbClr val="FFC000"/>
              </a:solidFill>
            </p:grpSpPr>
            <p:sp>
              <p:nvSpPr>
                <p:cNvPr id="94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rgbClr val="769E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769E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rgbClr val="769E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solidFill>
                  <a:srgbClr val="769EB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3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rgbClr val="A5A5A5"/>
              </a:solidFill>
            </p:grpSpPr>
            <p:sp>
              <p:nvSpPr>
                <p:cNvPr id="90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rgbClr val="FCCB4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1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FCCB4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rgbClr val="FCCB4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solidFill>
                  <a:srgbClr val="FCCB43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4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86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rgbClr val="91E3DE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7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91E3DE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rgbClr val="91E3DE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9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rgbClr val="91E3DE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5" name="Group 59"/>
              <p:cNvGrpSpPr/>
              <p:nvPr/>
            </p:nvGrpSpPr>
            <p:grpSpPr>
              <a:xfrm>
                <a:off x="0" y="4504339"/>
                <a:ext cx="6339092" cy="672204"/>
                <a:chOff x="-1537419" y="5137684"/>
                <a:chExt cx="8437331" cy="894704"/>
              </a:xfrm>
            </p:grpSpPr>
            <p:sp>
              <p:nvSpPr>
                <p:cNvPr id="84" name="Rectangle 61"/>
                <p:cNvSpPr/>
                <p:nvPr/>
              </p:nvSpPr>
              <p:spPr>
                <a:xfrm>
                  <a:off x="-1537419" y="5306303"/>
                  <a:ext cx="7790216" cy="520504"/>
                </a:xfrm>
                <a:prstGeom prst="rect">
                  <a:avLst/>
                </a:prstGeom>
                <a:solidFill>
                  <a:srgbClr val="FD675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Isosceles Triangle 62"/>
                <p:cNvSpPr/>
                <p:nvPr/>
              </p:nvSpPr>
              <p:spPr>
                <a:xfrm rot="5400000">
                  <a:off x="6129003" y="5261478"/>
                  <a:ext cx="894704" cy="647115"/>
                </a:xfrm>
                <a:prstGeom prst="triangle">
                  <a:avLst/>
                </a:prstGeom>
                <a:solidFill>
                  <a:srgbClr val="FD6753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Oval 51"/>
              <p:cNvSpPr/>
              <p:nvPr/>
            </p:nvSpPr>
            <p:spPr>
              <a:xfrm>
                <a:off x="8617775" y="1412054"/>
                <a:ext cx="755703" cy="755703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7" name="Oval 53"/>
              <p:cNvSpPr/>
              <p:nvPr/>
            </p:nvSpPr>
            <p:spPr>
              <a:xfrm>
                <a:off x="8711740" y="1504109"/>
                <a:ext cx="567771" cy="567771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70"/>
              <p:cNvSpPr>
                <a:spLocks/>
              </p:cNvSpPr>
              <p:nvPr/>
            </p:nvSpPr>
            <p:spPr bwMode="auto">
              <a:xfrm>
                <a:off x="8865714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Rectangle 14"/>
              <p:cNvSpPr/>
              <p:nvPr/>
            </p:nvSpPr>
            <p:spPr>
              <a:xfrm>
                <a:off x="5610245" y="1582171"/>
                <a:ext cx="2022657" cy="399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71"/>
              <p:cNvSpPr/>
              <p:nvPr/>
            </p:nvSpPr>
            <p:spPr>
              <a:xfrm>
                <a:off x="6507746" y="4614676"/>
                <a:ext cx="2022657" cy="399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72"/>
              <p:cNvSpPr/>
              <p:nvPr/>
            </p:nvSpPr>
            <p:spPr>
              <a:xfrm>
                <a:off x="6522334" y="3099220"/>
                <a:ext cx="2022657" cy="399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Rectangle 73"/>
              <p:cNvSpPr/>
              <p:nvPr/>
            </p:nvSpPr>
            <p:spPr>
              <a:xfrm>
                <a:off x="4624898" y="3847189"/>
                <a:ext cx="2022657" cy="399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Rectangle 71"/>
              <p:cNvSpPr/>
              <p:nvPr/>
            </p:nvSpPr>
            <p:spPr>
              <a:xfrm>
                <a:off x="2016428" y="4614676"/>
                <a:ext cx="2022657" cy="399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36512" y="2657755"/>
            <a:ext cx="9659777" cy="1917141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14" name="等腰三角形 1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rgbClr val="5CD6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rgbClr val="5CD6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5CD6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ea typeface="幼圆"/>
                <a:cs typeface="+mn-cs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650907" y="284178"/>
              <a:ext cx="569115" cy="491142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02</a:t>
              </a: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529599" y="2696614"/>
            <a:ext cx="3822553" cy="88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kumimoji="0" lang="bg-BG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481657" y="3649551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年度计划完成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495293" y="3649551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工作达标情况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1657" y="397758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495293" y="397758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改善不足对策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23159</TotalTime>
  <Words>2986</Words>
  <Application>Microsoft Office PowerPoint</Application>
  <PresentationFormat>全屏显示(4:3)</PresentationFormat>
  <Paragraphs>277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1387</cp:revision>
  <dcterms:created xsi:type="dcterms:W3CDTF">2009-02-11T05:37:22Z</dcterms:created>
  <dcterms:modified xsi:type="dcterms:W3CDTF">2017-06-30T01:12:06Z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