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" y="-12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4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08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73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38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59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5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5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23009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09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02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148</Words>
  <Application>Microsoft Office PowerPoint</Application>
  <PresentationFormat>全屏显示(16:9)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3</cp:revision>
  <dcterms:created xsi:type="dcterms:W3CDTF">2017-06-28T07:28:57Z</dcterms:created>
  <dcterms:modified xsi:type="dcterms:W3CDTF">2017-06-28T08:01:15Z</dcterms:modified>
</cp:coreProperties>
</file>