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12" r:id="rId1"/>
    <p:sldMasterId id="2147484084" r:id="rId2"/>
  </p:sldMasterIdLst>
  <p:notesMasterIdLst>
    <p:notesMasterId r:id="rId30"/>
  </p:notesMasterIdLst>
  <p:sldIdLst>
    <p:sldId id="3095" r:id="rId3"/>
    <p:sldId id="3126" r:id="rId4"/>
    <p:sldId id="3122" r:id="rId5"/>
    <p:sldId id="3100" r:id="rId6"/>
    <p:sldId id="3097" r:id="rId7"/>
    <p:sldId id="3118" r:id="rId8"/>
    <p:sldId id="3099" r:id="rId9"/>
    <p:sldId id="3103" r:id="rId10"/>
    <p:sldId id="3127" r:id="rId11"/>
    <p:sldId id="3117" r:id="rId12"/>
    <p:sldId id="3104" r:id="rId13"/>
    <p:sldId id="3102" r:id="rId14"/>
    <p:sldId id="3105" r:id="rId15"/>
    <p:sldId id="3101" r:id="rId16"/>
    <p:sldId id="3128" r:id="rId17"/>
    <p:sldId id="3120" r:id="rId18"/>
    <p:sldId id="3116" r:id="rId19"/>
    <p:sldId id="3106" r:id="rId20"/>
    <p:sldId id="3112" r:id="rId21"/>
    <p:sldId id="3129" r:id="rId22"/>
    <p:sldId id="3115" r:id="rId23"/>
    <p:sldId id="3114" r:id="rId24"/>
    <p:sldId id="3108" r:id="rId25"/>
    <p:sldId id="3109" r:id="rId26"/>
    <p:sldId id="3119" r:id="rId27"/>
    <p:sldId id="3130" r:id="rId28"/>
    <p:sldId id="3131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3E8"/>
    <a:srgbClr val="CE3184"/>
    <a:srgbClr val="87AE1F"/>
    <a:srgbClr val="02B8CD"/>
    <a:srgbClr val="2E7438"/>
    <a:srgbClr val="063A3C"/>
    <a:srgbClr val="0E1F0D"/>
    <a:srgbClr val="266435"/>
    <a:srgbClr val="286531"/>
    <a:srgbClr val="E600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62" autoAdjust="0"/>
    <p:restoredTop sz="92986" autoAdjust="0"/>
  </p:normalViewPr>
  <p:slideViewPr>
    <p:cSldViewPr>
      <p:cViewPr varScale="1">
        <p:scale>
          <a:sx n="61" d="100"/>
          <a:sy n="61" d="100"/>
        </p:scale>
        <p:origin x="-72" y="-1380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55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22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B4572-018F-4CE0-AE77-578DC43495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2121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3043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628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846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8941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8609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05A6DA-66F8-4910-9E6C-05DAE8B64C7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531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7168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1165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659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8459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2772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2782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CC93303C-3497-4F76-9803-500ECC048CC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977632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7603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9245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9775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193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665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597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59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630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147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4007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389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08138" y="1184275"/>
            <a:ext cx="9644062" cy="25177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08138" y="3798888"/>
            <a:ext cx="9644062" cy="17462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C1E59-690D-449C-BAD5-98BF34532FAF}" type="datetime1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578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785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376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139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950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05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63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177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1619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47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2DD95-6FD6-44ED-8EC1-9C04F1A9CD9B}" type="datetime1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34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1636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0591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972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2203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039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778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79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6D1CE-379D-4043-A122-D8A240FCEB09}" type="datetime1">
              <a:rPr lang="zh-CN" altLang="en-US" smtClean="0"/>
              <a:t>2017/6/28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C3CEF-B625-4558-9E75-934060632C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895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9" r:id="rId2"/>
    <p:sldLayoutId id="2147484079" r:id="rId3"/>
    <p:sldLayoutId id="2147484080" r:id="rId4"/>
    <p:sldLayoutId id="2147484081" r:id="rId5"/>
    <p:sldLayoutId id="2147484082" r:id="rId6"/>
    <p:sldLayoutId id="2147484083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098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5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37286" y="3646562"/>
            <a:ext cx="6408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dirty="0">
                <a:solidFill>
                  <a:srgbClr val="2A93E8"/>
                </a:solidFill>
              </a:rPr>
              <a:t>清爽专业</a:t>
            </a:r>
            <a:r>
              <a:rPr lang="zh-CN" altLang="en-US" sz="4000" dirty="0" smtClean="0">
                <a:solidFill>
                  <a:srgbClr val="2A93E8"/>
                </a:solidFill>
              </a:rPr>
              <a:t>护士医疗护理</a:t>
            </a:r>
            <a:endParaRPr lang="zh-CN" altLang="en-US" sz="4000" dirty="0">
              <a:solidFill>
                <a:srgbClr val="2A93E8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287" y="4434935"/>
            <a:ext cx="40885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400" cap="all" dirty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rgbClr val="2A93E8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24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13040" y="5223581"/>
            <a:ext cx="12871438" cy="2009069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58575" y="5847982"/>
            <a:ext cx="111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64706" y="2751817"/>
            <a:ext cx="2143007" cy="214300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3840454" y="2751817"/>
            <a:ext cx="2143007" cy="214300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6716201" y="2751817"/>
            <a:ext cx="2143007" cy="2143007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9591949" y="2751817"/>
            <a:ext cx="2143007" cy="2143007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9" b="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964706" y="1580469"/>
            <a:ext cx="0" cy="1171349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964706" y="1580468"/>
            <a:ext cx="964353" cy="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3840453" y="1580469"/>
            <a:ext cx="0" cy="1171349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840453" y="1580468"/>
            <a:ext cx="964353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6716201" y="1580469"/>
            <a:ext cx="0" cy="1171349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716201" y="1580468"/>
            <a:ext cx="964353" cy="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9591949" y="1580469"/>
            <a:ext cx="0" cy="117134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9591949" y="1580468"/>
            <a:ext cx="964353" cy="0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036210" y="1401944"/>
            <a:ext cx="1555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853511" y="1401944"/>
            <a:ext cx="143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675683" y="1401944"/>
            <a:ext cx="1770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0556302" y="1401944"/>
            <a:ext cx="1575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8" name="Rectangle 14"/>
          <p:cNvSpPr>
            <a:spLocks/>
          </p:cNvSpPr>
          <p:nvPr/>
        </p:nvSpPr>
        <p:spPr bwMode="auto">
          <a:xfrm>
            <a:off x="1179008" y="1776953"/>
            <a:ext cx="2471488" cy="84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53575" tIns="53575" rIns="53575" bIns="53575" anchor="b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69" name="Rectangle 14"/>
          <p:cNvSpPr>
            <a:spLocks/>
          </p:cNvSpPr>
          <p:nvPr/>
        </p:nvSpPr>
        <p:spPr bwMode="auto">
          <a:xfrm>
            <a:off x="3991023" y="1776953"/>
            <a:ext cx="2471488" cy="84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53575" tIns="53575" rIns="53575" bIns="53575" anchor="b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0" name="Rectangle 14"/>
          <p:cNvSpPr>
            <a:spLocks/>
          </p:cNvSpPr>
          <p:nvPr/>
        </p:nvSpPr>
        <p:spPr bwMode="auto">
          <a:xfrm>
            <a:off x="6965128" y="1776953"/>
            <a:ext cx="2471488" cy="84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53575" tIns="53575" rIns="53575" bIns="53575" anchor="b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1" name="Rectangle 14"/>
          <p:cNvSpPr>
            <a:spLocks/>
          </p:cNvSpPr>
          <p:nvPr/>
        </p:nvSpPr>
        <p:spPr bwMode="auto">
          <a:xfrm>
            <a:off x="9727786" y="1776953"/>
            <a:ext cx="2471488" cy="84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lIns="53575" tIns="53575" rIns="53575" bIns="53575" anchor="b"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7108970" y="2973423"/>
            <a:ext cx="135746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2012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322630" y="2973423"/>
            <a:ext cx="135746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2011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984718" y="2973423"/>
            <a:ext cx="135746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2013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357475" y="2973423"/>
            <a:ext cx="135746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2010</a:t>
            </a:r>
          </a:p>
        </p:txBody>
      </p:sp>
      <p:sp>
        <p:nvSpPr>
          <p:cNvPr id="42" name="Freeform 228"/>
          <p:cNvSpPr>
            <a:spLocks/>
          </p:cNvSpPr>
          <p:nvPr/>
        </p:nvSpPr>
        <p:spPr bwMode="auto">
          <a:xfrm>
            <a:off x="1804336" y="4012959"/>
            <a:ext cx="463747" cy="510456"/>
          </a:xfrm>
          <a:custGeom>
            <a:avLst/>
            <a:gdLst>
              <a:gd name="T0" fmla="*/ 102 w 204"/>
              <a:gd name="T1" fmla="*/ 42 h 224"/>
              <a:gd name="T2" fmla="*/ 150 w 204"/>
              <a:gd name="T3" fmla="*/ 1 h 224"/>
              <a:gd name="T4" fmla="*/ 188 w 204"/>
              <a:gd name="T5" fmla="*/ 20 h 224"/>
              <a:gd name="T6" fmla="*/ 204 w 204"/>
              <a:gd name="T7" fmla="*/ 58 h 224"/>
              <a:gd name="T8" fmla="*/ 188 w 204"/>
              <a:gd name="T9" fmla="*/ 117 h 224"/>
              <a:gd name="T10" fmla="*/ 150 w 204"/>
              <a:gd name="T11" fmla="*/ 173 h 224"/>
              <a:gd name="T12" fmla="*/ 101 w 204"/>
              <a:gd name="T13" fmla="*/ 224 h 224"/>
              <a:gd name="T14" fmla="*/ 55 w 204"/>
              <a:gd name="T15" fmla="*/ 175 h 224"/>
              <a:gd name="T16" fmla="*/ 16 w 204"/>
              <a:gd name="T17" fmla="*/ 119 h 224"/>
              <a:gd name="T18" fmla="*/ 0 w 204"/>
              <a:gd name="T19" fmla="*/ 63 h 224"/>
              <a:gd name="T20" fmla="*/ 15 w 204"/>
              <a:gd name="T21" fmla="*/ 21 h 224"/>
              <a:gd name="T22" fmla="*/ 53 w 204"/>
              <a:gd name="T23" fmla="*/ 0 h 224"/>
              <a:gd name="T24" fmla="*/ 102 w 204"/>
              <a:gd name="T25" fmla="*/ 4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4" h="224">
                <a:moveTo>
                  <a:pt x="102" y="42"/>
                </a:moveTo>
                <a:cubicBezTo>
                  <a:pt x="111" y="21"/>
                  <a:pt x="127" y="1"/>
                  <a:pt x="150" y="1"/>
                </a:cubicBezTo>
                <a:cubicBezTo>
                  <a:pt x="164" y="1"/>
                  <a:pt x="176" y="7"/>
                  <a:pt x="188" y="20"/>
                </a:cubicBezTo>
                <a:cubicBezTo>
                  <a:pt x="198" y="33"/>
                  <a:pt x="204" y="45"/>
                  <a:pt x="204" y="58"/>
                </a:cubicBezTo>
                <a:cubicBezTo>
                  <a:pt x="204" y="77"/>
                  <a:pt x="199" y="96"/>
                  <a:pt x="188" y="117"/>
                </a:cubicBezTo>
                <a:cubicBezTo>
                  <a:pt x="180" y="135"/>
                  <a:pt x="167" y="153"/>
                  <a:pt x="150" y="173"/>
                </a:cubicBezTo>
                <a:cubicBezTo>
                  <a:pt x="138" y="188"/>
                  <a:pt x="121" y="205"/>
                  <a:pt x="101" y="224"/>
                </a:cubicBezTo>
                <a:cubicBezTo>
                  <a:pt x="84" y="207"/>
                  <a:pt x="69" y="191"/>
                  <a:pt x="55" y="175"/>
                </a:cubicBezTo>
                <a:cubicBezTo>
                  <a:pt x="39" y="155"/>
                  <a:pt x="26" y="136"/>
                  <a:pt x="16" y="119"/>
                </a:cubicBezTo>
                <a:cubicBezTo>
                  <a:pt x="6" y="98"/>
                  <a:pt x="0" y="80"/>
                  <a:pt x="0" y="63"/>
                </a:cubicBezTo>
                <a:cubicBezTo>
                  <a:pt x="0" y="48"/>
                  <a:pt x="5" y="34"/>
                  <a:pt x="15" y="21"/>
                </a:cubicBezTo>
                <a:cubicBezTo>
                  <a:pt x="25" y="7"/>
                  <a:pt x="38" y="0"/>
                  <a:pt x="53" y="0"/>
                </a:cubicBezTo>
                <a:cubicBezTo>
                  <a:pt x="77" y="0"/>
                  <a:pt x="93" y="20"/>
                  <a:pt x="102" y="42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4610198" y="4044926"/>
            <a:ext cx="616567" cy="514322"/>
            <a:chOff x="2292350" y="272256"/>
            <a:chExt cx="315913" cy="263525"/>
          </a:xfrm>
          <a:noFill/>
        </p:grpSpPr>
        <p:sp>
          <p:nvSpPr>
            <p:cNvPr id="44" name="Rectangle 47"/>
            <p:cNvSpPr>
              <a:spLocks noChangeArrowheads="1"/>
            </p:cNvSpPr>
            <p:nvPr/>
          </p:nvSpPr>
          <p:spPr bwMode="auto">
            <a:xfrm>
              <a:off x="2292350" y="451643"/>
              <a:ext cx="53975" cy="84138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Rectangle 48"/>
            <p:cNvSpPr>
              <a:spLocks noChangeArrowheads="1"/>
            </p:cNvSpPr>
            <p:nvPr/>
          </p:nvSpPr>
          <p:spPr bwMode="auto">
            <a:xfrm>
              <a:off x="2379663" y="391318"/>
              <a:ext cx="53975" cy="144463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2466975" y="332581"/>
              <a:ext cx="55563" cy="203200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Rectangle 50"/>
            <p:cNvSpPr>
              <a:spLocks noChangeArrowheads="1"/>
            </p:cNvSpPr>
            <p:nvPr/>
          </p:nvSpPr>
          <p:spPr bwMode="auto">
            <a:xfrm>
              <a:off x="2554288" y="272256"/>
              <a:ext cx="53975" cy="263525"/>
            </a:xfrm>
            <a:prstGeom prst="rect">
              <a:avLst/>
            </a:prstGeom>
            <a:grpFill/>
            <a:ln w="9525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Freeform 151"/>
          <p:cNvSpPr>
            <a:spLocks noChangeAspect="1" noEditPoints="1"/>
          </p:cNvSpPr>
          <p:nvPr/>
        </p:nvSpPr>
        <p:spPr bwMode="auto">
          <a:xfrm>
            <a:off x="7466252" y="4020138"/>
            <a:ext cx="642904" cy="514322"/>
          </a:xfrm>
          <a:custGeom>
            <a:avLst/>
            <a:gdLst>
              <a:gd name="T0" fmla="*/ 95 w 286"/>
              <a:gd name="T1" fmla="*/ 163 h 228"/>
              <a:gd name="T2" fmla="*/ 161 w 286"/>
              <a:gd name="T3" fmla="*/ 97 h 228"/>
              <a:gd name="T4" fmla="*/ 95 w 286"/>
              <a:gd name="T5" fmla="*/ 31 h 228"/>
              <a:gd name="T6" fmla="*/ 29 w 286"/>
              <a:gd name="T7" fmla="*/ 97 h 228"/>
              <a:gd name="T8" fmla="*/ 95 w 286"/>
              <a:gd name="T9" fmla="*/ 163 h 228"/>
              <a:gd name="T10" fmla="*/ 145 w 286"/>
              <a:gd name="T11" fmla="*/ 116 h 228"/>
              <a:gd name="T12" fmla="*/ 98 w 286"/>
              <a:gd name="T13" fmla="*/ 149 h 228"/>
              <a:gd name="T14" fmla="*/ 51 w 286"/>
              <a:gd name="T15" fmla="*/ 116 h 228"/>
              <a:gd name="T16" fmla="*/ 145 w 286"/>
              <a:gd name="T17" fmla="*/ 116 h 228"/>
              <a:gd name="T18" fmla="*/ 135 w 286"/>
              <a:gd name="T19" fmla="*/ 171 h 228"/>
              <a:gd name="T20" fmla="*/ 95 w 286"/>
              <a:gd name="T21" fmla="*/ 181 h 228"/>
              <a:gd name="T22" fmla="*/ 55 w 286"/>
              <a:gd name="T23" fmla="*/ 171 h 228"/>
              <a:gd name="T24" fmla="*/ 0 w 286"/>
              <a:gd name="T25" fmla="*/ 228 h 228"/>
              <a:gd name="T26" fmla="*/ 190 w 286"/>
              <a:gd name="T27" fmla="*/ 228 h 228"/>
              <a:gd name="T28" fmla="*/ 135 w 286"/>
              <a:gd name="T29" fmla="*/ 171 h 228"/>
              <a:gd name="T30" fmla="*/ 174 w 286"/>
              <a:gd name="T31" fmla="*/ 86 h 228"/>
              <a:gd name="T32" fmla="*/ 241 w 286"/>
              <a:gd name="T33" fmla="*/ 86 h 228"/>
              <a:gd name="T34" fmla="*/ 194 w 286"/>
              <a:gd name="T35" fmla="*/ 118 h 228"/>
              <a:gd name="T36" fmla="*/ 173 w 286"/>
              <a:gd name="T37" fmla="*/ 113 h 228"/>
              <a:gd name="T38" fmla="*/ 168 w 286"/>
              <a:gd name="T39" fmla="*/ 128 h 228"/>
              <a:gd name="T40" fmla="*/ 191 w 286"/>
              <a:gd name="T41" fmla="*/ 132 h 228"/>
              <a:gd name="T42" fmla="*/ 257 w 286"/>
              <a:gd name="T43" fmla="*/ 66 h 228"/>
              <a:gd name="T44" fmla="*/ 191 w 286"/>
              <a:gd name="T45" fmla="*/ 0 h 228"/>
              <a:gd name="T46" fmla="*/ 136 w 286"/>
              <a:gd name="T47" fmla="*/ 29 h 228"/>
              <a:gd name="T48" fmla="*/ 174 w 286"/>
              <a:gd name="T49" fmla="*/ 86 h 228"/>
              <a:gd name="T50" fmla="*/ 231 w 286"/>
              <a:gd name="T51" fmla="*/ 140 h 228"/>
              <a:gd name="T52" fmla="*/ 191 w 286"/>
              <a:gd name="T53" fmla="*/ 150 h 228"/>
              <a:gd name="T54" fmla="*/ 159 w 286"/>
              <a:gd name="T55" fmla="*/ 144 h 228"/>
              <a:gd name="T56" fmla="*/ 144 w 286"/>
              <a:gd name="T57" fmla="*/ 160 h 228"/>
              <a:gd name="T58" fmla="*/ 192 w 286"/>
              <a:gd name="T59" fmla="*/ 197 h 228"/>
              <a:gd name="T60" fmla="*/ 286 w 286"/>
              <a:gd name="T61" fmla="*/ 197 h 228"/>
              <a:gd name="T62" fmla="*/ 231 w 286"/>
              <a:gd name="T63" fmla="*/ 14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6" h="228">
                <a:moveTo>
                  <a:pt x="95" y="163"/>
                </a:moveTo>
                <a:cubicBezTo>
                  <a:pt x="132" y="163"/>
                  <a:pt x="161" y="133"/>
                  <a:pt x="161" y="97"/>
                </a:cubicBezTo>
                <a:cubicBezTo>
                  <a:pt x="161" y="60"/>
                  <a:pt x="132" y="31"/>
                  <a:pt x="95" y="31"/>
                </a:cubicBezTo>
                <a:cubicBezTo>
                  <a:pt x="59" y="31"/>
                  <a:pt x="29" y="60"/>
                  <a:pt x="29" y="97"/>
                </a:cubicBezTo>
                <a:cubicBezTo>
                  <a:pt x="29" y="133"/>
                  <a:pt x="59" y="163"/>
                  <a:pt x="95" y="163"/>
                </a:cubicBezTo>
                <a:close/>
                <a:moveTo>
                  <a:pt x="145" y="116"/>
                </a:moveTo>
                <a:cubicBezTo>
                  <a:pt x="135" y="136"/>
                  <a:pt x="118" y="149"/>
                  <a:pt x="98" y="149"/>
                </a:cubicBezTo>
                <a:cubicBezTo>
                  <a:pt x="79" y="149"/>
                  <a:pt x="61" y="136"/>
                  <a:pt x="51" y="116"/>
                </a:cubicBezTo>
                <a:lnTo>
                  <a:pt x="145" y="116"/>
                </a:lnTo>
                <a:close/>
                <a:moveTo>
                  <a:pt x="135" y="171"/>
                </a:moveTo>
                <a:cubicBezTo>
                  <a:pt x="123" y="178"/>
                  <a:pt x="109" y="181"/>
                  <a:pt x="95" y="181"/>
                </a:cubicBezTo>
                <a:cubicBezTo>
                  <a:pt x="81" y="181"/>
                  <a:pt x="67" y="178"/>
                  <a:pt x="55" y="171"/>
                </a:cubicBezTo>
                <a:cubicBezTo>
                  <a:pt x="30" y="178"/>
                  <a:pt x="9" y="194"/>
                  <a:pt x="0" y="228"/>
                </a:cubicBezTo>
                <a:cubicBezTo>
                  <a:pt x="190" y="228"/>
                  <a:pt x="190" y="228"/>
                  <a:pt x="190" y="228"/>
                </a:cubicBezTo>
                <a:cubicBezTo>
                  <a:pt x="181" y="194"/>
                  <a:pt x="161" y="178"/>
                  <a:pt x="135" y="171"/>
                </a:cubicBezTo>
                <a:close/>
                <a:moveTo>
                  <a:pt x="174" y="86"/>
                </a:moveTo>
                <a:cubicBezTo>
                  <a:pt x="241" y="86"/>
                  <a:pt x="241" y="86"/>
                  <a:pt x="241" y="86"/>
                </a:cubicBezTo>
                <a:cubicBezTo>
                  <a:pt x="231" y="105"/>
                  <a:pt x="214" y="118"/>
                  <a:pt x="194" y="118"/>
                </a:cubicBezTo>
                <a:cubicBezTo>
                  <a:pt x="187" y="118"/>
                  <a:pt x="180" y="116"/>
                  <a:pt x="173" y="113"/>
                </a:cubicBezTo>
                <a:cubicBezTo>
                  <a:pt x="172" y="118"/>
                  <a:pt x="170" y="123"/>
                  <a:pt x="168" y="128"/>
                </a:cubicBezTo>
                <a:cubicBezTo>
                  <a:pt x="175" y="130"/>
                  <a:pt x="183" y="132"/>
                  <a:pt x="191" y="132"/>
                </a:cubicBezTo>
                <a:cubicBezTo>
                  <a:pt x="227" y="132"/>
                  <a:pt x="257" y="102"/>
                  <a:pt x="257" y="66"/>
                </a:cubicBezTo>
                <a:cubicBezTo>
                  <a:pt x="257" y="29"/>
                  <a:pt x="227" y="0"/>
                  <a:pt x="191" y="0"/>
                </a:cubicBezTo>
                <a:cubicBezTo>
                  <a:pt x="168" y="0"/>
                  <a:pt x="148" y="11"/>
                  <a:pt x="136" y="29"/>
                </a:cubicBezTo>
                <a:cubicBezTo>
                  <a:pt x="156" y="41"/>
                  <a:pt x="171" y="61"/>
                  <a:pt x="174" y="86"/>
                </a:cubicBezTo>
                <a:close/>
                <a:moveTo>
                  <a:pt x="231" y="140"/>
                </a:moveTo>
                <a:cubicBezTo>
                  <a:pt x="219" y="147"/>
                  <a:pt x="205" y="150"/>
                  <a:pt x="191" y="150"/>
                </a:cubicBezTo>
                <a:cubicBezTo>
                  <a:pt x="180" y="150"/>
                  <a:pt x="169" y="148"/>
                  <a:pt x="159" y="144"/>
                </a:cubicBezTo>
                <a:cubicBezTo>
                  <a:pt x="155" y="150"/>
                  <a:pt x="150" y="155"/>
                  <a:pt x="144" y="160"/>
                </a:cubicBezTo>
                <a:cubicBezTo>
                  <a:pt x="165" y="166"/>
                  <a:pt x="181" y="179"/>
                  <a:pt x="192" y="197"/>
                </a:cubicBezTo>
                <a:cubicBezTo>
                  <a:pt x="286" y="197"/>
                  <a:pt x="286" y="197"/>
                  <a:pt x="286" y="197"/>
                </a:cubicBezTo>
                <a:cubicBezTo>
                  <a:pt x="277" y="163"/>
                  <a:pt x="256" y="147"/>
                  <a:pt x="231" y="14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33"/>
          <p:cNvSpPr>
            <a:spLocks noEditPoints="1"/>
          </p:cNvSpPr>
          <p:nvPr/>
        </p:nvSpPr>
        <p:spPr bwMode="auto">
          <a:xfrm>
            <a:off x="10556302" y="4044657"/>
            <a:ext cx="448693" cy="450924"/>
          </a:xfrm>
          <a:custGeom>
            <a:avLst/>
            <a:gdLst>
              <a:gd name="T0" fmla="*/ 296 w 296"/>
              <a:gd name="T1" fmla="*/ 148 h 296"/>
              <a:gd name="T2" fmla="*/ 191 w 296"/>
              <a:gd name="T3" fmla="*/ 107 h 296"/>
              <a:gd name="T4" fmla="*/ 196 w 296"/>
              <a:gd name="T5" fmla="*/ 69 h 296"/>
              <a:gd name="T6" fmla="*/ 186 w 296"/>
              <a:gd name="T7" fmla="*/ 65 h 296"/>
              <a:gd name="T8" fmla="*/ 196 w 296"/>
              <a:gd name="T9" fmla="*/ 69 h 296"/>
              <a:gd name="T10" fmla="*/ 117 w 296"/>
              <a:gd name="T11" fmla="*/ 26 h 296"/>
              <a:gd name="T12" fmla="*/ 103 w 296"/>
              <a:gd name="T13" fmla="*/ 26 h 296"/>
              <a:gd name="T14" fmla="*/ 105 w 296"/>
              <a:gd name="T15" fmla="*/ 34 h 296"/>
              <a:gd name="T16" fmla="*/ 95 w 296"/>
              <a:gd name="T17" fmla="*/ 27 h 296"/>
              <a:gd name="T18" fmla="*/ 88 w 296"/>
              <a:gd name="T19" fmla="*/ 30 h 296"/>
              <a:gd name="T20" fmla="*/ 87 w 296"/>
              <a:gd name="T21" fmla="*/ 39 h 296"/>
              <a:gd name="T22" fmla="*/ 81 w 296"/>
              <a:gd name="T23" fmla="*/ 43 h 296"/>
              <a:gd name="T24" fmla="*/ 71 w 296"/>
              <a:gd name="T25" fmla="*/ 40 h 296"/>
              <a:gd name="T26" fmla="*/ 70 w 296"/>
              <a:gd name="T27" fmla="*/ 54 h 296"/>
              <a:gd name="T28" fmla="*/ 17 w 296"/>
              <a:gd name="T29" fmla="*/ 162 h 296"/>
              <a:gd name="T30" fmla="*/ 17 w 296"/>
              <a:gd name="T31" fmla="*/ 162 h 296"/>
              <a:gd name="T32" fmla="*/ 82 w 296"/>
              <a:gd name="T33" fmla="*/ 266 h 296"/>
              <a:gd name="T34" fmla="*/ 71 w 296"/>
              <a:gd name="T35" fmla="*/ 202 h 296"/>
              <a:gd name="T36" fmla="*/ 18 w 296"/>
              <a:gd name="T37" fmla="*/ 152 h 296"/>
              <a:gd name="T38" fmla="*/ 50 w 296"/>
              <a:gd name="T39" fmla="*/ 58 h 296"/>
              <a:gd name="T40" fmla="*/ 80 w 296"/>
              <a:gd name="T41" fmla="*/ 55 h 296"/>
              <a:gd name="T42" fmla="*/ 95 w 296"/>
              <a:gd name="T43" fmla="*/ 37 h 296"/>
              <a:gd name="T44" fmla="*/ 88 w 296"/>
              <a:gd name="T45" fmla="*/ 57 h 296"/>
              <a:gd name="T46" fmla="*/ 105 w 296"/>
              <a:gd name="T47" fmla="*/ 38 h 296"/>
              <a:gd name="T48" fmla="*/ 116 w 296"/>
              <a:gd name="T49" fmla="*/ 40 h 296"/>
              <a:gd name="T50" fmla="*/ 120 w 296"/>
              <a:gd name="T51" fmla="*/ 67 h 296"/>
              <a:gd name="T52" fmla="*/ 114 w 296"/>
              <a:gd name="T53" fmla="*/ 76 h 296"/>
              <a:gd name="T54" fmla="*/ 102 w 296"/>
              <a:gd name="T55" fmla="*/ 51 h 296"/>
              <a:gd name="T56" fmla="*/ 76 w 296"/>
              <a:gd name="T57" fmla="*/ 94 h 296"/>
              <a:gd name="T58" fmla="*/ 102 w 296"/>
              <a:gd name="T59" fmla="*/ 78 h 296"/>
              <a:gd name="T60" fmla="*/ 127 w 296"/>
              <a:gd name="T61" fmla="*/ 115 h 296"/>
              <a:gd name="T62" fmla="*/ 124 w 296"/>
              <a:gd name="T63" fmla="*/ 110 h 296"/>
              <a:gd name="T64" fmla="*/ 112 w 296"/>
              <a:gd name="T65" fmla="*/ 117 h 296"/>
              <a:gd name="T66" fmla="*/ 76 w 296"/>
              <a:gd name="T67" fmla="*/ 161 h 296"/>
              <a:gd name="T68" fmla="*/ 48 w 296"/>
              <a:gd name="T69" fmla="*/ 154 h 296"/>
              <a:gd name="T70" fmla="*/ 45 w 296"/>
              <a:gd name="T71" fmla="*/ 173 h 296"/>
              <a:gd name="T72" fmla="*/ 98 w 296"/>
              <a:gd name="T73" fmla="*/ 187 h 296"/>
              <a:gd name="T74" fmla="*/ 149 w 296"/>
              <a:gd name="T75" fmla="*/ 218 h 296"/>
              <a:gd name="T76" fmla="*/ 88 w 296"/>
              <a:gd name="T77" fmla="*/ 73 h 296"/>
              <a:gd name="T78" fmla="*/ 94 w 296"/>
              <a:gd name="T79" fmla="*/ 69 h 296"/>
              <a:gd name="T80" fmla="*/ 143 w 296"/>
              <a:gd name="T81" fmla="*/ 59 h 296"/>
              <a:gd name="T82" fmla="*/ 134 w 296"/>
              <a:gd name="T83" fmla="*/ 25 h 296"/>
              <a:gd name="T84" fmla="*/ 147 w 296"/>
              <a:gd name="T85" fmla="*/ 15 h 296"/>
              <a:gd name="T86" fmla="*/ 145 w 296"/>
              <a:gd name="T87" fmla="*/ 76 h 296"/>
              <a:gd name="T88" fmla="*/ 198 w 296"/>
              <a:gd name="T89" fmla="*/ 195 h 296"/>
              <a:gd name="T90" fmla="*/ 182 w 296"/>
              <a:gd name="T91" fmla="*/ 139 h 296"/>
              <a:gd name="T92" fmla="*/ 193 w 296"/>
              <a:gd name="T93" fmla="*/ 118 h 296"/>
              <a:gd name="T94" fmla="*/ 216 w 296"/>
              <a:gd name="T95" fmla="*/ 90 h 296"/>
              <a:gd name="T96" fmla="*/ 233 w 296"/>
              <a:gd name="T97" fmla="*/ 49 h 296"/>
              <a:gd name="T98" fmla="*/ 254 w 296"/>
              <a:gd name="T99" fmla="*/ 69 h 296"/>
              <a:gd name="T100" fmla="*/ 279 w 296"/>
              <a:gd name="T101" fmla="*/ 123 h 296"/>
              <a:gd name="T102" fmla="*/ 277 w 296"/>
              <a:gd name="T103" fmla="*/ 185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6" h="296">
                <a:moveTo>
                  <a:pt x="148" y="0"/>
                </a:moveTo>
                <a:cubicBezTo>
                  <a:pt x="66" y="0"/>
                  <a:pt x="0" y="66"/>
                  <a:pt x="0" y="148"/>
                </a:cubicBezTo>
                <a:cubicBezTo>
                  <a:pt x="0" y="230"/>
                  <a:pt x="66" y="296"/>
                  <a:pt x="148" y="296"/>
                </a:cubicBezTo>
                <a:cubicBezTo>
                  <a:pt x="230" y="296"/>
                  <a:pt x="296" y="230"/>
                  <a:pt x="296" y="148"/>
                </a:cubicBezTo>
                <a:cubicBezTo>
                  <a:pt x="296" y="66"/>
                  <a:pt x="230" y="0"/>
                  <a:pt x="148" y="0"/>
                </a:cubicBezTo>
                <a:close/>
                <a:moveTo>
                  <a:pt x="197" y="102"/>
                </a:moveTo>
                <a:cubicBezTo>
                  <a:pt x="197" y="106"/>
                  <a:pt x="197" y="106"/>
                  <a:pt x="197" y="106"/>
                </a:cubicBezTo>
                <a:cubicBezTo>
                  <a:pt x="191" y="107"/>
                  <a:pt x="191" y="107"/>
                  <a:pt x="191" y="107"/>
                </a:cubicBezTo>
                <a:cubicBezTo>
                  <a:pt x="188" y="101"/>
                  <a:pt x="188" y="101"/>
                  <a:pt x="188" y="101"/>
                </a:cubicBezTo>
                <a:cubicBezTo>
                  <a:pt x="188" y="88"/>
                  <a:pt x="188" y="88"/>
                  <a:pt x="188" y="88"/>
                </a:cubicBezTo>
                <a:lnTo>
                  <a:pt x="197" y="102"/>
                </a:lnTo>
                <a:close/>
                <a:moveTo>
                  <a:pt x="196" y="69"/>
                </a:moveTo>
                <a:cubicBezTo>
                  <a:pt x="193" y="72"/>
                  <a:pt x="193" y="72"/>
                  <a:pt x="193" y="72"/>
                </a:cubicBezTo>
                <a:cubicBezTo>
                  <a:pt x="187" y="71"/>
                  <a:pt x="187" y="71"/>
                  <a:pt x="187" y="71"/>
                </a:cubicBezTo>
                <a:cubicBezTo>
                  <a:pt x="186" y="70"/>
                  <a:pt x="186" y="70"/>
                  <a:pt x="186" y="70"/>
                </a:cubicBezTo>
                <a:cubicBezTo>
                  <a:pt x="186" y="65"/>
                  <a:pt x="186" y="65"/>
                  <a:pt x="186" y="65"/>
                </a:cubicBezTo>
                <a:cubicBezTo>
                  <a:pt x="191" y="66"/>
                  <a:pt x="191" y="66"/>
                  <a:pt x="191" y="66"/>
                </a:cubicBezTo>
                <a:cubicBezTo>
                  <a:pt x="195" y="65"/>
                  <a:pt x="195" y="65"/>
                  <a:pt x="195" y="65"/>
                </a:cubicBezTo>
                <a:cubicBezTo>
                  <a:pt x="197" y="65"/>
                  <a:pt x="197" y="65"/>
                  <a:pt x="197" y="65"/>
                </a:cubicBezTo>
                <a:lnTo>
                  <a:pt x="196" y="69"/>
                </a:lnTo>
                <a:close/>
                <a:moveTo>
                  <a:pt x="115" y="22"/>
                </a:moveTo>
                <a:cubicBezTo>
                  <a:pt x="118" y="19"/>
                  <a:pt x="118" y="19"/>
                  <a:pt x="118" y="19"/>
                </a:cubicBezTo>
                <a:cubicBezTo>
                  <a:pt x="122" y="18"/>
                  <a:pt x="127" y="17"/>
                  <a:pt x="131" y="16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0" y="26"/>
                  <a:pt x="110" y="26"/>
                  <a:pt x="110" y="26"/>
                </a:cubicBezTo>
                <a:lnTo>
                  <a:pt x="115" y="22"/>
                </a:lnTo>
                <a:close/>
                <a:moveTo>
                  <a:pt x="101" y="25"/>
                </a:moveTo>
                <a:cubicBezTo>
                  <a:pt x="103" y="26"/>
                  <a:pt x="103" y="26"/>
                  <a:pt x="103" y="26"/>
                </a:cubicBezTo>
                <a:cubicBezTo>
                  <a:pt x="113" y="31"/>
                  <a:pt x="113" y="31"/>
                  <a:pt x="113" y="31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05" y="34"/>
                  <a:pt x="105" y="34"/>
                  <a:pt x="105" y="34"/>
                </a:cubicBezTo>
                <a:cubicBezTo>
                  <a:pt x="100" y="31"/>
                  <a:pt x="100" y="31"/>
                  <a:pt x="100" y="31"/>
                </a:cubicBezTo>
                <a:lnTo>
                  <a:pt x="101" y="25"/>
                </a:lnTo>
                <a:close/>
                <a:moveTo>
                  <a:pt x="95" y="26"/>
                </a:moveTo>
                <a:cubicBezTo>
                  <a:pt x="95" y="27"/>
                  <a:pt x="95" y="27"/>
                  <a:pt x="95" y="27"/>
                </a:cubicBezTo>
                <a:cubicBezTo>
                  <a:pt x="94" y="29"/>
                  <a:pt x="94" y="29"/>
                  <a:pt x="94" y="29"/>
                </a:cubicBezTo>
                <a:cubicBezTo>
                  <a:pt x="91" y="30"/>
                  <a:pt x="91" y="30"/>
                  <a:pt x="91" y="30"/>
                </a:cubicBezTo>
                <a:cubicBezTo>
                  <a:pt x="88" y="31"/>
                  <a:pt x="88" y="31"/>
                  <a:pt x="88" y="31"/>
                </a:cubicBezTo>
                <a:cubicBezTo>
                  <a:pt x="88" y="30"/>
                  <a:pt x="88" y="30"/>
                  <a:pt x="88" y="30"/>
                </a:cubicBezTo>
                <a:cubicBezTo>
                  <a:pt x="90" y="29"/>
                  <a:pt x="92" y="27"/>
                  <a:pt x="95" y="26"/>
                </a:cubicBezTo>
                <a:close/>
                <a:moveTo>
                  <a:pt x="81" y="43"/>
                </a:moveTo>
                <a:cubicBezTo>
                  <a:pt x="86" y="38"/>
                  <a:pt x="86" y="38"/>
                  <a:pt x="86" y="38"/>
                </a:cubicBezTo>
                <a:cubicBezTo>
                  <a:pt x="87" y="39"/>
                  <a:pt x="87" y="39"/>
                  <a:pt x="87" y="39"/>
                </a:cubicBezTo>
                <a:cubicBezTo>
                  <a:pt x="87" y="42"/>
                  <a:pt x="87" y="42"/>
                  <a:pt x="87" y="42"/>
                </a:cubicBezTo>
                <a:cubicBezTo>
                  <a:pt x="84" y="45"/>
                  <a:pt x="84" y="45"/>
                  <a:pt x="84" y="45"/>
                </a:cubicBezTo>
                <a:cubicBezTo>
                  <a:pt x="80" y="45"/>
                  <a:pt x="80" y="45"/>
                  <a:pt x="80" y="45"/>
                </a:cubicBezTo>
                <a:lnTo>
                  <a:pt x="81" y="43"/>
                </a:lnTo>
                <a:close/>
                <a:moveTo>
                  <a:pt x="54" y="54"/>
                </a:moveTo>
                <a:cubicBezTo>
                  <a:pt x="58" y="51"/>
                  <a:pt x="58" y="51"/>
                  <a:pt x="58" y="51"/>
                </a:cubicBezTo>
                <a:cubicBezTo>
                  <a:pt x="58" y="51"/>
                  <a:pt x="58" y="51"/>
                  <a:pt x="58" y="51"/>
                </a:cubicBezTo>
                <a:cubicBezTo>
                  <a:pt x="62" y="47"/>
                  <a:pt x="66" y="43"/>
                  <a:pt x="71" y="40"/>
                </a:cubicBezTo>
                <a:cubicBezTo>
                  <a:pt x="71" y="40"/>
                  <a:pt x="71" y="40"/>
                  <a:pt x="71" y="40"/>
                </a:cubicBezTo>
                <a:cubicBezTo>
                  <a:pt x="78" y="39"/>
                  <a:pt x="78" y="39"/>
                  <a:pt x="78" y="39"/>
                </a:cubicBezTo>
                <a:cubicBezTo>
                  <a:pt x="78" y="46"/>
                  <a:pt x="78" y="46"/>
                  <a:pt x="78" y="46"/>
                </a:cubicBezTo>
                <a:cubicBezTo>
                  <a:pt x="70" y="54"/>
                  <a:pt x="70" y="54"/>
                  <a:pt x="70" y="54"/>
                </a:cubicBezTo>
                <a:cubicBezTo>
                  <a:pt x="60" y="59"/>
                  <a:pt x="60" y="59"/>
                  <a:pt x="60" y="59"/>
                </a:cubicBezTo>
                <a:cubicBezTo>
                  <a:pt x="54" y="55"/>
                  <a:pt x="54" y="55"/>
                  <a:pt x="54" y="55"/>
                </a:cubicBezTo>
                <a:lnTo>
                  <a:pt x="54" y="54"/>
                </a:lnTo>
                <a:close/>
                <a:moveTo>
                  <a:pt x="17" y="162"/>
                </a:moveTo>
                <a:cubicBezTo>
                  <a:pt x="15" y="156"/>
                  <a:pt x="15" y="156"/>
                  <a:pt x="15" y="156"/>
                </a:cubicBezTo>
                <a:cubicBezTo>
                  <a:pt x="15" y="156"/>
                  <a:pt x="15" y="155"/>
                  <a:pt x="15" y="155"/>
                </a:cubicBezTo>
                <a:cubicBezTo>
                  <a:pt x="17" y="160"/>
                  <a:pt x="17" y="160"/>
                  <a:pt x="17" y="160"/>
                </a:cubicBezTo>
                <a:lnTo>
                  <a:pt x="17" y="162"/>
                </a:lnTo>
                <a:close/>
                <a:moveTo>
                  <a:pt x="141" y="245"/>
                </a:moveTo>
                <a:cubicBezTo>
                  <a:pt x="126" y="256"/>
                  <a:pt x="126" y="256"/>
                  <a:pt x="126" y="256"/>
                </a:cubicBezTo>
                <a:cubicBezTo>
                  <a:pt x="109" y="277"/>
                  <a:pt x="109" y="277"/>
                  <a:pt x="109" y="277"/>
                </a:cubicBezTo>
                <a:cubicBezTo>
                  <a:pt x="100" y="274"/>
                  <a:pt x="91" y="270"/>
                  <a:pt x="82" y="266"/>
                </a:cubicBezTo>
                <a:cubicBezTo>
                  <a:pt x="82" y="249"/>
                  <a:pt x="82" y="249"/>
                  <a:pt x="82" y="249"/>
                </a:cubicBezTo>
                <a:cubicBezTo>
                  <a:pt x="66" y="218"/>
                  <a:pt x="66" y="218"/>
                  <a:pt x="66" y="218"/>
                </a:cubicBezTo>
                <a:cubicBezTo>
                  <a:pt x="67" y="212"/>
                  <a:pt x="67" y="212"/>
                  <a:pt x="67" y="212"/>
                </a:cubicBezTo>
                <a:cubicBezTo>
                  <a:pt x="71" y="202"/>
                  <a:pt x="71" y="202"/>
                  <a:pt x="71" y="202"/>
                </a:cubicBezTo>
                <a:cubicBezTo>
                  <a:pt x="71" y="194"/>
                  <a:pt x="71" y="194"/>
                  <a:pt x="71" y="194"/>
                </a:cubicBezTo>
                <a:cubicBezTo>
                  <a:pt x="66" y="189"/>
                  <a:pt x="66" y="189"/>
                  <a:pt x="66" y="189"/>
                </a:cubicBezTo>
                <a:cubicBezTo>
                  <a:pt x="30" y="173"/>
                  <a:pt x="30" y="173"/>
                  <a:pt x="30" y="173"/>
                </a:cubicBezTo>
                <a:cubicBezTo>
                  <a:pt x="18" y="152"/>
                  <a:pt x="18" y="152"/>
                  <a:pt x="18" y="152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4" y="151"/>
                  <a:pt x="14" y="151"/>
                </a:cubicBezTo>
                <a:cubicBezTo>
                  <a:pt x="14" y="151"/>
                  <a:pt x="14" y="151"/>
                  <a:pt x="14" y="150"/>
                </a:cubicBezTo>
                <a:cubicBezTo>
                  <a:pt x="14" y="115"/>
                  <a:pt x="28" y="82"/>
                  <a:pt x="50" y="58"/>
                </a:cubicBezTo>
                <a:cubicBezTo>
                  <a:pt x="54" y="60"/>
                  <a:pt x="54" y="60"/>
                  <a:pt x="54" y="60"/>
                </a:cubicBezTo>
                <a:cubicBezTo>
                  <a:pt x="77" y="56"/>
                  <a:pt x="77" y="56"/>
                  <a:pt x="77" y="56"/>
                </a:cubicBezTo>
                <a:cubicBezTo>
                  <a:pt x="80" y="54"/>
                  <a:pt x="80" y="54"/>
                  <a:pt x="80" y="54"/>
                </a:cubicBezTo>
                <a:cubicBezTo>
                  <a:pt x="80" y="55"/>
                  <a:pt x="80" y="55"/>
                  <a:pt x="80" y="55"/>
                </a:cubicBezTo>
                <a:cubicBezTo>
                  <a:pt x="79" y="59"/>
                  <a:pt x="79" y="59"/>
                  <a:pt x="79" y="59"/>
                </a:cubicBezTo>
                <a:cubicBezTo>
                  <a:pt x="78" y="60"/>
                  <a:pt x="78" y="60"/>
                  <a:pt x="78" y="60"/>
                </a:cubicBezTo>
                <a:cubicBezTo>
                  <a:pt x="94" y="38"/>
                  <a:pt x="94" y="38"/>
                  <a:pt x="94" y="38"/>
                </a:cubicBezTo>
                <a:cubicBezTo>
                  <a:pt x="95" y="37"/>
                  <a:pt x="95" y="37"/>
                  <a:pt x="95" y="37"/>
                </a:cubicBezTo>
                <a:cubicBezTo>
                  <a:pt x="96" y="37"/>
                  <a:pt x="96" y="37"/>
                  <a:pt x="96" y="37"/>
                </a:cubicBezTo>
                <a:cubicBezTo>
                  <a:pt x="97" y="38"/>
                  <a:pt x="97" y="38"/>
                  <a:pt x="97" y="38"/>
                </a:cubicBezTo>
                <a:cubicBezTo>
                  <a:pt x="98" y="39"/>
                  <a:pt x="98" y="39"/>
                  <a:pt x="98" y="39"/>
                </a:cubicBezTo>
                <a:cubicBezTo>
                  <a:pt x="88" y="57"/>
                  <a:pt x="88" y="57"/>
                  <a:pt x="88" y="57"/>
                </a:cubicBezTo>
                <a:cubicBezTo>
                  <a:pt x="92" y="61"/>
                  <a:pt x="92" y="61"/>
                  <a:pt x="92" y="61"/>
                </a:cubicBezTo>
                <a:cubicBezTo>
                  <a:pt x="97" y="57"/>
                  <a:pt x="97" y="57"/>
                  <a:pt x="97" y="57"/>
                </a:cubicBezTo>
                <a:cubicBezTo>
                  <a:pt x="99" y="40"/>
                  <a:pt x="99" y="40"/>
                  <a:pt x="99" y="40"/>
                </a:cubicBezTo>
                <a:cubicBezTo>
                  <a:pt x="105" y="38"/>
                  <a:pt x="105" y="38"/>
                  <a:pt x="105" y="38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12" y="38"/>
                  <a:pt x="112" y="38"/>
                  <a:pt x="112" y="38"/>
                </a:cubicBezTo>
                <a:cubicBezTo>
                  <a:pt x="116" y="39"/>
                  <a:pt x="116" y="39"/>
                  <a:pt x="116" y="39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22" y="52"/>
                  <a:pt x="122" y="52"/>
                  <a:pt x="122" y="52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0" y="67"/>
                  <a:pt x="120" y="67"/>
                  <a:pt x="120" y="67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17" y="75"/>
                  <a:pt x="117" y="75"/>
                  <a:pt x="117" y="75"/>
                </a:cubicBezTo>
                <a:cubicBezTo>
                  <a:pt x="116" y="75"/>
                  <a:pt x="116" y="75"/>
                  <a:pt x="116" y="75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02" y="51"/>
                  <a:pt x="102" y="51"/>
                  <a:pt x="102" y="51"/>
                </a:cubicBezTo>
                <a:cubicBezTo>
                  <a:pt x="99" y="60"/>
                  <a:pt x="99" y="60"/>
                  <a:pt x="99" y="60"/>
                </a:cubicBezTo>
                <a:cubicBezTo>
                  <a:pt x="77" y="77"/>
                  <a:pt x="77" y="77"/>
                  <a:pt x="77" y="77"/>
                </a:cubicBezTo>
                <a:cubicBezTo>
                  <a:pt x="70" y="88"/>
                  <a:pt x="70" y="88"/>
                  <a:pt x="70" y="88"/>
                </a:cubicBezTo>
                <a:cubicBezTo>
                  <a:pt x="76" y="94"/>
                  <a:pt x="76" y="94"/>
                  <a:pt x="76" y="94"/>
                </a:cubicBezTo>
                <a:cubicBezTo>
                  <a:pt x="86" y="99"/>
                  <a:pt x="86" y="99"/>
                  <a:pt x="86" y="99"/>
                </a:cubicBezTo>
                <a:cubicBezTo>
                  <a:pt x="90" y="103"/>
                  <a:pt x="90" y="103"/>
                  <a:pt x="90" y="103"/>
                </a:cubicBezTo>
                <a:cubicBezTo>
                  <a:pt x="99" y="81"/>
                  <a:pt x="99" y="81"/>
                  <a:pt x="99" y="81"/>
                </a:cubicBezTo>
                <a:cubicBezTo>
                  <a:pt x="102" y="78"/>
                  <a:pt x="102" y="78"/>
                  <a:pt x="102" y="78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8" y="84"/>
                  <a:pt x="118" y="84"/>
                  <a:pt x="118" y="84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27" y="115"/>
                  <a:pt x="127" y="115"/>
                  <a:pt x="127" y="115"/>
                </a:cubicBezTo>
                <a:cubicBezTo>
                  <a:pt x="122" y="115"/>
                  <a:pt x="122" y="115"/>
                  <a:pt x="122" y="115"/>
                </a:cubicBezTo>
                <a:cubicBezTo>
                  <a:pt x="121" y="113"/>
                  <a:pt x="121" y="113"/>
                  <a:pt x="121" y="113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4" y="110"/>
                  <a:pt x="124" y="110"/>
                  <a:pt x="124" y="110"/>
                </a:cubicBezTo>
                <a:cubicBezTo>
                  <a:pt x="124" y="108"/>
                  <a:pt x="124" y="108"/>
                  <a:pt x="124" y="108"/>
                </a:cubicBezTo>
                <a:cubicBezTo>
                  <a:pt x="123" y="107"/>
                  <a:pt x="123" y="107"/>
                  <a:pt x="123" y="107"/>
                </a:cubicBezTo>
                <a:cubicBezTo>
                  <a:pt x="105" y="112"/>
                  <a:pt x="105" y="112"/>
                  <a:pt x="105" y="112"/>
                </a:cubicBezTo>
                <a:cubicBezTo>
                  <a:pt x="112" y="117"/>
                  <a:pt x="112" y="117"/>
                  <a:pt x="112" y="117"/>
                </a:cubicBezTo>
                <a:cubicBezTo>
                  <a:pt x="116" y="118"/>
                  <a:pt x="116" y="118"/>
                  <a:pt x="116" y="118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76" y="152"/>
                  <a:pt x="76" y="152"/>
                  <a:pt x="76" y="152"/>
                </a:cubicBezTo>
                <a:cubicBezTo>
                  <a:pt x="76" y="161"/>
                  <a:pt x="76" y="161"/>
                  <a:pt x="76" y="161"/>
                </a:cubicBezTo>
                <a:cubicBezTo>
                  <a:pt x="71" y="160"/>
                  <a:pt x="71" y="160"/>
                  <a:pt x="71" y="160"/>
                </a:cubicBezTo>
                <a:cubicBezTo>
                  <a:pt x="69" y="154"/>
                  <a:pt x="69" y="154"/>
                  <a:pt x="69" y="154"/>
                </a:cubicBezTo>
                <a:cubicBezTo>
                  <a:pt x="54" y="151"/>
                  <a:pt x="54" y="151"/>
                  <a:pt x="54" y="151"/>
                </a:cubicBezTo>
                <a:cubicBezTo>
                  <a:pt x="48" y="154"/>
                  <a:pt x="48" y="154"/>
                  <a:pt x="48" y="154"/>
                </a:cubicBezTo>
                <a:cubicBezTo>
                  <a:pt x="43" y="161"/>
                  <a:pt x="43" y="161"/>
                  <a:pt x="43" y="161"/>
                </a:cubicBezTo>
                <a:cubicBezTo>
                  <a:pt x="42" y="165"/>
                  <a:pt x="42" y="165"/>
                  <a:pt x="42" y="165"/>
                </a:cubicBezTo>
                <a:cubicBezTo>
                  <a:pt x="42" y="170"/>
                  <a:pt x="42" y="170"/>
                  <a:pt x="42" y="170"/>
                </a:cubicBezTo>
                <a:cubicBezTo>
                  <a:pt x="45" y="173"/>
                  <a:pt x="45" y="173"/>
                  <a:pt x="45" y="173"/>
                </a:cubicBezTo>
                <a:cubicBezTo>
                  <a:pt x="53" y="169"/>
                  <a:pt x="53" y="169"/>
                  <a:pt x="53" y="169"/>
                </a:cubicBezTo>
                <a:cubicBezTo>
                  <a:pt x="56" y="169"/>
                  <a:pt x="56" y="169"/>
                  <a:pt x="56" y="169"/>
                </a:cubicBezTo>
                <a:cubicBezTo>
                  <a:pt x="66" y="186"/>
                  <a:pt x="66" y="186"/>
                  <a:pt x="66" y="186"/>
                </a:cubicBezTo>
                <a:cubicBezTo>
                  <a:pt x="98" y="187"/>
                  <a:pt x="98" y="187"/>
                  <a:pt x="98" y="187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123" y="207"/>
                  <a:pt x="123" y="207"/>
                  <a:pt x="123" y="207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49" y="218"/>
                  <a:pt x="149" y="218"/>
                  <a:pt x="149" y="218"/>
                </a:cubicBezTo>
                <a:lnTo>
                  <a:pt x="141" y="245"/>
                </a:lnTo>
                <a:close/>
                <a:moveTo>
                  <a:pt x="95" y="72"/>
                </a:moveTo>
                <a:cubicBezTo>
                  <a:pt x="94" y="73"/>
                  <a:pt x="94" y="73"/>
                  <a:pt x="94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92" y="67"/>
                  <a:pt x="92" y="67"/>
                  <a:pt x="92" y="67"/>
                </a:cubicBezTo>
                <a:cubicBezTo>
                  <a:pt x="93" y="67"/>
                  <a:pt x="93" y="67"/>
                  <a:pt x="93" y="67"/>
                </a:cubicBezTo>
                <a:cubicBezTo>
                  <a:pt x="94" y="69"/>
                  <a:pt x="94" y="69"/>
                  <a:pt x="94" y="69"/>
                </a:cubicBezTo>
                <a:lnTo>
                  <a:pt x="95" y="72"/>
                </a:lnTo>
                <a:close/>
                <a:moveTo>
                  <a:pt x="145" y="76"/>
                </a:moveTo>
                <a:cubicBezTo>
                  <a:pt x="142" y="67"/>
                  <a:pt x="142" y="67"/>
                  <a:pt x="142" y="67"/>
                </a:cubicBezTo>
                <a:cubicBezTo>
                  <a:pt x="143" y="59"/>
                  <a:pt x="143" y="59"/>
                  <a:pt x="143" y="59"/>
                </a:cubicBezTo>
                <a:cubicBezTo>
                  <a:pt x="148" y="48"/>
                  <a:pt x="148" y="48"/>
                  <a:pt x="148" y="48"/>
                </a:cubicBezTo>
                <a:cubicBezTo>
                  <a:pt x="145" y="29"/>
                  <a:pt x="145" y="29"/>
                  <a:pt x="145" y="29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4" y="25"/>
                  <a:pt x="134" y="25"/>
                  <a:pt x="134" y="25"/>
                </a:cubicBezTo>
                <a:cubicBezTo>
                  <a:pt x="135" y="22"/>
                  <a:pt x="135" y="22"/>
                  <a:pt x="135" y="22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2" y="16"/>
                  <a:pt x="145" y="15"/>
                  <a:pt x="147" y="15"/>
                </a:cubicBezTo>
                <a:cubicBezTo>
                  <a:pt x="165" y="15"/>
                  <a:pt x="181" y="19"/>
                  <a:pt x="197" y="25"/>
                </a:cubicBezTo>
                <a:cubicBezTo>
                  <a:pt x="188" y="48"/>
                  <a:pt x="188" y="48"/>
                  <a:pt x="188" y="48"/>
                </a:cubicBezTo>
                <a:cubicBezTo>
                  <a:pt x="150" y="81"/>
                  <a:pt x="150" y="81"/>
                  <a:pt x="150" y="81"/>
                </a:cubicBezTo>
                <a:lnTo>
                  <a:pt x="145" y="76"/>
                </a:lnTo>
                <a:close/>
                <a:moveTo>
                  <a:pt x="277" y="185"/>
                </a:moveTo>
                <a:cubicBezTo>
                  <a:pt x="269" y="214"/>
                  <a:pt x="250" y="240"/>
                  <a:pt x="226" y="258"/>
                </a:cubicBezTo>
                <a:cubicBezTo>
                  <a:pt x="208" y="197"/>
                  <a:pt x="208" y="197"/>
                  <a:pt x="208" y="197"/>
                </a:cubicBezTo>
                <a:cubicBezTo>
                  <a:pt x="198" y="195"/>
                  <a:pt x="198" y="195"/>
                  <a:pt x="198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64" y="187"/>
                  <a:pt x="164" y="187"/>
                  <a:pt x="164" y="187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82" y="139"/>
                  <a:pt x="182" y="139"/>
                  <a:pt x="182" y="139"/>
                </a:cubicBezTo>
                <a:cubicBezTo>
                  <a:pt x="181" y="132"/>
                  <a:pt x="181" y="132"/>
                  <a:pt x="181" y="132"/>
                </a:cubicBezTo>
                <a:cubicBezTo>
                  <a:pt x="182" y="126"/>
                  <a:pt x="182" y="126"/>
                  <a:pt x="182" y="126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193" y="118"/>
                  <a:pt x="193" y="118"/>
                  <a:pt x="193" y="118"/>
                </a:cubicBezTo>
                <a:cubicBezTo>
                  <a:pt x="191" y="115"/>
                  <a:pt x="191" y="115"/>
                  <a:pt x="191" y="115"/>
                </a:cubicBezTo>
                <a:cubicBezTo>
                  <a:pt x="190" y="112"/>
                  <a:pt x="190" y="112"/>
                  <a:pt x="190" y="112"/>
                </a:cubicBezTo>
                <a:cubicBezTo>
                  <a:pt x="216" y="93"/>
                  <a:pt x="216" y="93"/>
                  <a:pt x="216" y="93"/>
                </a:cubicBezTo>
                <a:cubicBezTo>
                  <a:pt x="216" y="90"/>
                  <a:pt x="216" y="90"/>
                  <a:pt x="216" y="90"/>
                </a:cubicBezTo>
                <a:cubicBezTo>
                  <a:pt x="207" y="83"/>
                  <a:pt x="207" y="83"/>
                  <a:pt x="207" y="83"/>
                </a:cubicBezTo>
                <a:cubicBezTo>
                  <a:pt x="206" y="79"/>
                  <a:pt x="206" y="79"/>
                  <a:pt x="206" y="79"/>
                </a:cubicBezTo>
                <a:cubicBezTo>
                  <a:pt x="226" y="53"/>
                  <a:pt x="226" y="53"/>
                  <a:pt x="226" y="53"/>
                </a:cubicBezTo>
                <a:cubicBezTo>
                  <a:pt x="233" y="49"/>
                  <a:pt x="233" y="49"/>
                  <a:pt x="233" y="49"/>
                </a:cubicBezTo>
                <a:cubicBezTo>
                  <a:pt x="237" y="50"/>
                  <a:pt x="237" y="50"/>
                  <a:pt x="237" y="50"/>
                </a:cubicBezTo>
                <a:cubicBezTo>
                  <a:pt x="242" y="54"/>
                  <a:pt x="247" y="59"/>
                  <a:pt x="251" y="64"/>
                </a:cubicBezTo>
                <a:cubicBezTo>
                  <a:pt x="249" y="64"/>
                  <a:pt x="249" y="64"/>
                  <a:pt x="249" y="64"/>
                </a:cubicBezTo>
                <a:cubicBezTo>
                  <a:pt x="254" y="69"/>
                  <a:pt x="254" y="69"/>
                  <a:pt x="254" y="69"/>
                </a:cubicBezTo>
                <a:cubicBezTo>
                  <a:pt x="255" y="69"/>
                  <a:pt x="255" y="69"/>
                  <a:pt x="255" y="69"/>
                </a:cubicBezTo>
                <a:cubicBezTo>
                  <a:pt x="266" y="84"/>
                  <a:pt x="275" y="101"/>
                  <a:pt x="279" y="121"/>
                </a:cubicBezTo>
                <a:cubicBezTo>
                  <a:pt x="278" y="122"/>
                  <a:pt x="278" y="122"/>
                  <a:pt x="278" y="122"/>
                </a:cubicBezTo>
                <a:cubicBezTo>
                  <a:pt x="279" y="123"/>
                  <a:pt x="279" y="123"/>
                  <a:pt x="279" y="123"/>
                </a:cubicBezTo>
                <a:cubicBezTo>
                  <a:pt x="281" y="131"/>
                  <a:pt x="282" y="140"/>
                  <a:pt x="282" y="148"/>
                </a:cubicBezTo>
                <a:cubicBezTo>
                  <a:pt x="282" y="160"/>
                  <a:pt x="280" y="172"/>
                  <a:pt x="277" y="183"/>
                </a:cubicBezTo>
                <a:cubicBezTo>
                  <a:pt x="276" y="184"/>
                  <a:pt x="276" y="184"/>
                  <a:pt x="276" y="184"/>
                </a:cubicBezTo>
                <a:lnTo>
                  <a:pt x="277" y="18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矩形 35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2679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5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0" grpId="0"/>
      <p:bldP spid="2" grpId="0" animBg="1"/>
      <p:bldP spid="45" grpId="0" animBg="1"/>
      <p:bldP spid="50" grpId="0" animBg="1"/>
      <p:bldP spid="56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559345" y="1113186"/>
            <a:ext cx="7299404" cy="5409085"/>
            <a:chOff x="6117204" y="1331647"/>
            <a:chExt cx="6327659" cy="468899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 flipH="1">
              <a:off x="10989766" y="1331647"/>
              <a:ext cx="510077" cy="2021713"/>
            </a:xfrm>
            <a:custGeom>
              <a:avLst/>
              <a:gdLst>
                <a:gd name="T0" fmla="*/ 192 w 192"/>
                <a:gd name="T1" fmla="*/ 724 h 761"/>
                <a:gd name="T2" fmla="*/ 0 w 192"/>
                <a:gd name="T3" fmla="*/ 0 h 761"/>
                <a:gd name="T4" fmla="*/ 0 w 192"/>
                <a:gd name="T5" fmla="*/ 223 h 761"/>
                <a:gd name="T6" fmla="*/ 192 w 192"/>
                <a:gd name="T7" fmla="*/ 761 h 761"/>
                <a:gd name="T8" fmla="*/ 192 w 192"/>
                <a:gd name="T9" fmla="*/ 724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761">
                  <a:moveTo>
                    <a:pt x="192" y="724"/>
                  </a:moveTo>
                  <a:lnTo>
                    <a:pt x="0" y="0"/>
                  </a:lnTo>
                  <a:lnTo>
                    <a:pt x="0" y="223"/>
                  </a:lnTo>
                  <a:lnTo>
                    <a:pt x="192" y="761"/>
                  </a:lnTo>
                  <a:lnTo>
                    <a:pt x="192" y="724"/>
                  </a:ln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 flipH="1">
              <a:off x="10984450" y="2351803"/>
              <a:ext cx="528675" cy="1179554"/>
            </a:xfrm>
            <a:custGeom>
              <a:avLst/>
              <a:gdLst>
                <a:gd name="T0" fmla="*/ 199 w 199"/>
                <a:gd name="T1" fmla="*/ 408 h 444"/>
                <a:gd name="T2" fmla="*/ 0 w 199"/>
                <a:gd name="T3" fmla="*/ 0 h 444"/>
                <a:gd name="T4" fmla="*/ 0 w 199"/>
                <a:gd name="T5" fmla="*/ 228 h 444"/>
                <a:gd name="T6" fmla="*/ 199 w 199"/>
                <a:gd name="T7" fmla="*/ 444 h 444"/>
                <a:gd name="T8" fmla="*/ 199 w 199"/>
                <a:gd name="T9" fmla="*/ 408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4">
                  <a:moveTo>
                    <a:pt x="199" y="408"/>
                  </a:moveTo>
                  <a:lnTo>
                    <a:pt x="0" y="0"/>
                  </a:lnTo>
                  <a:lnTo>
                    <a:pt x="0" y="228"/>
                  </a:lnTo>
                  <a:lnTo>
                    <a:pt x="199" y="444"/>
                  </a:lnTo>
                  <a:lnTo>
                    <a:pt x="199" y="4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 flipH="1">
              <a:off x="10997734" y="3366643"/>
              <a:ext cx="515391" cy="600404"/>
            </a:xfrm>
            <a:custGeom>
              <a:avLst/>
              <a:gdLst>
                <a:gd name="T0" fmla="*/ 194 w 194"/>
                <a:gd name="T1" fmla="*/ 98 h 226"/>
                <a:gd name="T2" fmla="*/ 0 w 194"/>
                <a:gd name="T3" fmla="*/ 0 h 226"/>
                <a:gd name="T4" fmla="*/ 0 w 194"/>
                <a:gd name="T5" fmla="*/ 226 h 226"/>
                <a:gd name="T6" fmla="*/ 194 w 194"/>
                <a:gd name="T7" fmla="*/ 133 h 226"/>
                <a:gd name="T8" fmla="*/ 194 w 194"/>
                <a:gd name="T9" fmla="*/ 9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4" h="226">
                  <a:moveTo>
                    <a:pt x="194" y="98"/>
                  </a:moveTo>
                  <a:lnTo>
                    <a:pt x="0" y="0"/>
                  </a:lnTo>
                  <a:lnTo>
                    <a:pt x="0" y="226"/>
                  </a:lnTo>
                  <a:lnTo>
                    <a:pt x="194" y="133"/>
                  </a:lnTo>
                  <a:lnTo>
                    <a:pt x="194" y="9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 flipH="1">
              <a:off x="10984450" y="3815618"/>
              <a:ext cx="528675" cy="1176897"/>
            </a:xfrm>
            <a:custGeom>
              <a:avLst/>
              <a:gdLst>
                <a:gd name="T0" fmla="*/ 199 w 199"/>
                <a:gd name="T1" fmla="*/ 0 h 443"/>
                <a:gd name="T2" fmla="*/ 0 w 199"/>
                <a:gd name="T3" fmla="*/ 218 h 443"/>
                <a:gd name="T4" fmla="*/ 0 w 199"/>
                <a:gd name="T5" fmla="*/ 443 h 443"/>
                <a:gd name="T6" fmla="*/ 199 w 199"/>
                <a:gd name="T7" fmla="*/ 35 h 443"/>
                <a:gd name="T8" fmla="*/ 199 w 199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9" h="443">
                  <a:moveTo>
                    <a:pt x="199" y="0"/>
                  </a:moveTo>
                  <a:lnTo>
                    <a:pt x="0" y="218"/>
                  </a:lnTo>
                  <a:lnTo>
                    <a:pt x="0" y="443"/>
                  </a:lnTo>
                  <a:lnTo>
                    <a:pt x="199" y="35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 flipH="1">
              <a:off x="10979138" y="3985644"/>
              <a:ext cx="539302" cy="2029684"/>
            </a:xfrm>
            <a:custGeom>
              <a:avLst/>
              <a:gdLst>
                <a:gd name="T0" fmla="*/ 203 w 203"/>
                <a:gd name="T1" fmla="*/ 0 h 764"/>
                <a:gd name="T2" fmla="*/ 0 w 203"/>
                <a:gd name="T3" fmla="*/ 536 h 764"/>
                <a:gd name="T4" fmla="*/ 0 w 203"/>
                <a:gd name="T5" fmla="*/ 764 h 764"/>
                <a:gd name="T6" fmla="*/ 203 w 203"/>
                <a:gd name="T7" fmla="*/ 35 h 764"/>
                <a:gd name="T8" fmla="*/ 203 w 203"/>
                <a:gd name="T9" fmla="*/ 0 h 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764">
                  <a:moveTo>
                    <a:pt x="203" y="0"/>
                  </a:moveTo>
                  <a:lnTo>
                    <a:pt x="0" y="536"/>
                  </a:lnTo>
                  <a:lnTo>
                    <a:pt x="0" y="764"/>
                  </a:lnTo>
                  <a:lnTo>
                    <a:pt x="203" y="35"/>
                  </a:lnTo>
                  <a:lnTo>
                    <a:pt x="20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37"/>
            <p:cNvSpPr>
              <a:spLocks noChangeArrowheads="1"/>
            </p:cNvSpPr>
            <p:nvPr/>
          </p:nvSpPr>
          <p:spPr bwMode="auto">
            <a:xfrm flipH="1">
              <a:off x="11499842" y="1331647"/>
              <a:ext cx="944563" cy="5924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38"/>
            <p:cNvSpPr>
              <a:spLocks noChangeArrowheads="1"/>
            </p:cNvSpPr>
            <p:nvPr/>
          </p:nvSpPr>
          <p:spPr bwMode="auto">
            <a:xfrm flipH="1">
              <a:off x="11513125" y="2351803"/>
              <a:ext cx="926808" cy="60571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39"/>
            <p:cNvSpPr>
              <a:spLocks noChangeArrowheads="1"/>
            </p:cNvSpPr>
            <p:nvPr/>
          </p:nvSpPr>
          <p:spPr bwMode="auto">
            <a:xfrm flipH="1">
              <a:off x="11513125" y="3366643"/>
              <a:ext cx="926808" cy="600404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0"/>
            <p:cNvSpPr>
              <a:spLocks noChangeArrowheads="1"/>
            </p:cNvSpPr>
            <p:nvPr/>
          </p:nvSpPr>
          <p:spPr bwMode="auto">
            <a:xfrm flipH="1">
              <a:off x="11507812" y="4389455"/>
              <a:ext cx="933911" cy="59774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1"/>
            <p:cNvSpPr>
              <a:spLocks noChangeArrowheads="1"/>
            </p:cNvSpPr>
            <p:nvPr/>
          </p:nvSpPr>
          <p:spPr bwMode="auto">
            <a:xfrm flipH="1">
              <a:off x="11518440" y="5409609"/>
              <a:ext cx="926423" cy="61103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2"/>
            <p:cNvSpPr>
              <a:spLocks noChangeArrowheads="1"/>
            </p:cNvSpPr>
            <p:nvPr/>
          </p:nvSpPr>
          <p:spPr bwMode="auto">
            <a:xfrm flipH="1">
              <a:off x="9337271" y="3255065"/>
              <a:ext cx="1656000" cy="98295"/>
            </a:xfrm>
            <a:prstGeom prst="rect">
              <a:avLst/>
            </a:pr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43"/>
            <p:cNvSpPr>
              <a:spLocks noEditPoints="1"/>
            </p:cNvSpPr>
            <p:nvPr/>
          </p:nvSpPr>
          <p:spPr bwMode="auto">
            <a:xfrm flipH="1">
              <a:off x="8721410" y="1708892"/>
              <a:ext cx="584464" cy="1160957"/>
            </a:xfrm>
            <a:custGeom>
              <a:avLst/>
              <a:gdLst>
                <a:gd name="T0" fmla="*/ 51 w 93"/>
                <a:gd name="T1" fmla="*/ 93 h 184"/>
                <a:gd name="T2" fmla="*/ 93 w 93"/>
                <a:gd name="T3" fmla="*/ 47 h 184"/>
                <a:gd name="T4" fmla="*/ 46 w 93"/>
                <a:gd name="T5" fmla="*/ 0 h 184"/>
                <a:gd name="T6" fmla="*/ 0 w 93"/>
                <a:gd name="T7" fmla="*/ 47 h 184"/>
                <a:gd name="T8" fmla="*/ 36 w 93"/>
                <a:gd name="T9" fmla="*/ 92 h 184"/>
                <a:gd name="T10" fmla="*/ 36 w 93"/>
                <a:gd name="T11" fmla="*/ 184 h 184"/>
                <a:gd name="T12" fmla="*/ 51 w 93"/>
                <a:gd name="T13" fmla="*/ 184 h 184"/>
                <a:gd name="T14" fmla="*/ 51 w 93"/>
                <a:gd name="T15" fmla="*/ 93 h 184"/>
                <a:gd name="T16" fmla="*/ 19 w 93"/>
                <a:gd name="T17" fmla="*/ 47 h 184"/>
                <a:gd name="T18" fmla="*/ 46 w 93"/>
                <a:gd name="T19" fmla="*/ 19 h 184"/>
                <a:gd name="T20" fmla="*/ 74 w 93"/>
                <a:gd name="T21" fmla="*/ 47 h 184"/>
                <a:gd name="T22" fmla="*/ 46 w 93"/>
                <a:gd name="T23" fmla="*/ 74 h 184"/>
                <a:gd name="T24" fmla="*/ 19 w 93"/>
                <a:gd name="T25" fmla="*/ 4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84">
                  <a:moveTo>
                    <a:pt x="51" y="93"/>
                  </a:moveTo>
                  <a:cubicBezTo>
                    <a:pt x="75" y="90"/>
                    <a:pt x="93" y="71"/>
                    <a:pt x="93" y="47"/>
                  </a:cubicBezTo>
                  <a:cubicBezTo>
                    <a:pt x="93" y="21"/>
                    <a:pt x="72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69"/>
                    <a:pt x="15" y="87"/>
                    <a:pt x="36" y="92"/>
                  </a:cubicBezTo>
                  <a:cubicBezTo>
                    <a:pt x="36" y="184"/>
                    <a:pt x="36" y="184"/>
                    <a:pt x="36" y="184"/>
                  </a:cubicBezTo>
                  <a:cubicBezTo>
                    <a:pt x="51" y="184"/>
                    <a:pt x="51" y="184"/>
                    <a:pt x="51" y="184"/>
                  </a:cubicBezTo>
                  <a:lnTo>
                    <a:pt x="51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4" y="32"/>
                    <a:pt x="74" y="47"/>
                  </a:cubicBezTo>
                  <a:cubicBezTo>
                    <a:pt x="74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44"/>
            <p:cNvSpPr>
              <a:spLocks/>
            </p:cNvSpPr>
            <p:nvPr/>
          </p:nvSpPr>
          <p:spPr bwMode="auto">
            <a:xfrm flipH="1">
              <a:off x="8986203" y="2869849"/>
              <a:ext cx="409125" cy="483511"/>
            </a:xfrm>
            <a:custGeom>
              <a:avLst/>
              <a:gdLst>
                <a:gd name="T0" fmla="*/ 50 w 65"/>
                <a:gd name="T1" fmla="*/ 0 h 77"/>
                <a:gd name="T2" fmla="*/ 50 w 65"/>
                <a:gd name="T3" fmla="*/ 0 h 77"/>
                <a:gd name="T4" fmla="*/ 2 w 65"/>
                <a:gd name="T5" fmla="*/ 61 h 77"/>
                <a:gd name="T6" fmla="*/ 0 w 65"/>
                <a:gd name="T7" fmla="*/ 61 h 77"/>
                <a:gd name="T8" fmla="*/ 0 w 65"/>
                <a:gd name="T9" fmla="*/ 77 h 77"/>
                <a:gd name="T10" fmla="*/ 2 w 65"/>
                <a:gd name="T11" fmla="*/ 77 h 77"/>
                <a:gd name="T12" fmla="*/ 43 w 65"/>
                <a:gd name="T13" fmla="*/ 63 h 77"/>
                <a:gd name="T14" fmla="*/ 65 w 65"/>
                <a:gd name="T15" fmla="*/ 0 h 77"/>
                <a:gd name="T16" fmla="*/ 65 w 65"/>
                <a:gd name="T17" fmla="*/ 0 h 77"/>
                <a:gd name="T18" fmla="*/ 50 w 65"/>
                <a:gd name="T1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5" h="77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50" y="23"/>
                    <a:pt x="44" y="61"/>
                    <a:pt x="2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3" y="77"/>
                    <a:pt x="29" y="75"/>
                    <a:pt x="43" y="63"/>
                  </a:cubicBezTo>
                  <a:cubicBezTo>
                    <a:pt x="58" y="50"/>
                    <a:pt x="65" y="29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lnTo>
                    <a:pt x="50" y="0"/>
                  </a:lnTo>
                  <a:close/>
                </a:path>
              </a:pathLst>
            </a:custGeom>
            <a:solidFill>
              <a:schemeClr val="accent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45"/>
            <p:cNvSpPr>
              <a:spLocks noChangeArrowheads="1"/>
            </p:cNvSpPr>
            <p:nvPr/>
          </p:nvSpPr>
          <p:spPr bwMode="auto">
            <a:xfrm flipH="1">
              <a:off x="7853238" y="3435717"/>
              <a:ext cx="3132000" cy="9563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46"/>
            <p:cNvSpPr>
              <a:spLocks/>
            </p:cNvSpPr>
            <p:nvPr/>
          </p:nvSpPr>
          <p:spPr bwMode="auto">
            <a:xfrm flipH="1">
              <a:off x="7491738" y="3051373"/>
              <a:ext cx="390529" cy="478198"/>
            </a:xfrm>
            <a:custGeom>
              <a:avLst/>
              <a:gdLst>
                <a:gd name="T0" fmla="*/ 46 w 62"/>
                <a:gd name="T1" fmla="*/ 0 h 76"/>
                <a:gd name="T2" fmla="*/ 46 w 62"/>
                <a:gd name="T3" fmla="*/ 0 h 76"/>
                <a:gd name="T4" fmla="*/ 1 w 62"/>
                <a:gd name="T5" fmla="*/ 61 h 76"/>
                <a:gd name="T6" fmla="*/ 0 w 62"/>
                <a:gd name="T7" fmla="*/ 61 h 76"/>
                <a:gd name="T8" fmla="*/ 0 w 62"/>
                <a:gd name="T9" fmla="*/ 76 h 76"/>
                <a:gd name="T10" fmla="*/ 1 w 62"/>
                <a:gd name="T11" fmla="*/ 76 h 76"/>
                <a:gd name="T12" fmla="*/ 62 w 62"/>
                <a:gd name="T13" fmla="*/ 0 h 76"/>
                <a:gd name="T14" fmla="*/ 62 w 62"/>
                <a:gd name="T15" fmla="*/ 0 h 76"/>
                <a:gd name="T16" fmla="*/ 46 w 62"/>
                <a:gd name="T1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76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55"/>
                    <a:pt x="14" y="61"/>
                    <a:pt x="1" y="61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38" y="76"/>
                    <a:pt x="62" y="47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4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47"/>
            <p:cNvSpPr>
              <a:spLocks noEditPoints="1"/>
            </p:cNvSpPr>
            <p:nvPr/>
          </p:nvSpPr>
          <p:spPr bwMode="auto">
            <a:xfrm flipH="1">
              <a:off x="7246455" y="1823218"/>
              <a:ext cx="579151" cy="1344267"/>
            </a:xfrm>
            <a:custGeom>
              <a:avLst/>
              <a:gdLst>
                <a:gd name="T0" fmla="*/ 53 w 92"/>
                <a:gd name="T1" fmla="*/ 93 h 213"/>
                <a:gd name="T2" fmla="*/ 92 w 92"/>
                <a:gd name="T3" fmla="*/ 47 h 213"/>
                <a:gd name="T4" fmla="*/ 46 w 92"/>
                <a:gd name="T5" fmla="*/ 0 h 213"/>
                <a:gd name="T6" fmla="*/ 0 w 92"/>
                <a:gd name="T7" fmla="*/ 47 h 213"/>
                <a:gd name="T8" fmla="*/ 37 w 92"/>
                <a:gd name="T9" fmla="*/ 92 h 213"/>
                <a:gd name="T10" fmla="*/ 37 w 92"/>
                <a:gd name="T11" fmla="*/ 213 h 213"/>
                <a:gd name="T12" fmla="*/ 53 w 92"/>
                <a:gd name="T13" fmla="*/ 213 h 213"/>
                <a:gd name="T14" fmla="*/ 53 w 92"/>
                <a:gd name="T15" fmla="*/ 93 h 213"/>
                <a:gd name="T16" fmla="*/ 19 w 92"/>
                <a:gd name="T17" fmla="*/ 47 h 213"/>
                <a:gd name="T18" fmla="*/ 46 w 92"/>
                <a:gd name="T19" fmla="*/ 19 h 213"/>
                <a:gd name="T20" fmla="*/ 73 w 92"/>
                <a:gd name="T21" fmla="*/ 47 h 213"/>
                <a:gd name="T22" fmla="*/ 46 w 92"/>
                <a:gd name="T23" fmla="*/ 74 h 213"/>
                <a:gd name="T24" fmla="*/ 19 w 92"/>
                <a:gd name="T25" fmla="*/ 4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213">
                  <a:moveTo>
                    <a:pt x="53" y="93"/>
                  </a:moveTo>
                  <a:cubicBezTo>
                    <a:pt x="75" y="89"/>
                    <a:pt x="92" y="70"/>
                    <a:pt x="92" y="47"/>
                  </a:cubicBezTo>
                  <a:cubicBezTo>
                    <a:pt x="92" y="21"/>
                    <a:pt x="72" y="0"/>
                    <a:pt x="46" y="0"/>
                  </a:cubicBezTo>
                  <a:cubicBezTo>
                    <a:pt x="20" y="0"/>
                    <a:pt x="0" y="21"/>
                    <a:pt x="0" y="47"/>
                  </a:cubicBezTo>
                  <a:cubicBezTo>
                    <a:pt x="0" y="69"/>
                    <a:pt x="16" y="88"/>
                    <a:pt x="37" y="92"/>
                  </a:cubicBezTo>
                  <a:cubicBezTo>
                    <a:pt x="37" y="213"/>
                    <a:pt x="37" y="213"/>
                    <a:pt x="37" y="213"/>
                  </a:cubicBezTo>
                  <a:cubicBezTo>
                    <a:pt x="53" y="213"/>
                    <a:pt x="53" y="213"/>
                    <a:pt x="53" y="213"/>
                  </a:cubicBezTo>
                  <a:lnTo>
                    <a:pt x="53" y="93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6" y="19"/>
                  </a:cubicBezTo>
                  <a:cubicBezTo>
                    <a:pt x="61" y="19"/>
                    <a:pt x="73" y="32"/>
                    <a:pt x="73" y="47"/>
                  </a:cubicBezTo>
                  <a:cubicBezTo>
                    <a:pt x="73" y="62"/>
                    <a:pt x="61" y="74"/>
                    <a:pt x="46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48"/>
            <p:cNvSpPr>
              <a:spLocks noChangeArrowheads="1"/>
            </p:cNvSpPr>
            <p:nvPr/>
          </p:nvSpPr>
          <p:spPr bwMode="auto">
            <a:xfrm flipH="1">
              <a:off x="7137617" y="3626996"/>
              <a:ext cx="3860119" cy="9298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49"/>
            <p:cNvSpPr>
              <a:spLocks noEditPoints="1"/>
            </p:cNvSpPr>
            <p:nvPr/>
          </p:nvSpPr>
          <p:spPr bwMode="auto">
            <a:xfrm rot="16200000" flipH="1">
              <a:off x="6550239" y="2946436"/>
              <a:ext cx="584464" cy="1450533"/>
            </a:xfrm>
            <a:custGeom>
              <a:avLst/>
              <a:gdLst>
                <a:gd name="T0" fmla="*/ 54 w 93"/>
                <a:gd name="T1" fmla="*/ 92 h 230"/>
                <a:gd name="T2" fmla="*/ 93 w 93"/>
                <a:gd name="T3" fmla="*/ 47 h 230"/>
                <a:gd name="T4" fmla="*/ 47 w 93"/>
                <a:gd name="T5" fmla="*/ 0 h 230"/>
                <a:gd name="T6" fmla="*/ 0 w 93"/>
                <a:gd name="T7" fmla="*/ 47 h 230"/>
                <a:gd name="T8" fmla="*/ 39 w 93"/>
                <a:gd name="T9" fmla="*/ 92 h 230"/>
                <a:gd name="T10" fmla="*/ 39 w 93"/>
                <a:gd name="T11" fmla="*/ 230 h 230"/>
                <a:gd name="T12" fmla="*/ 54 w 93"/>
                <a:gd name="T13" fmla="*/ 230 h 230"/>
                <a:gd name="T14" fmla="*/ 54 w 93"/>
                <a:gd name="T15" fmla="*/ 92 h 230"/>
                <a:gd name="T16" fmla="*/ 19 w 93"/>
                <a:gd name="T17" fmla="*/ 47 h 230"/>
                <a:gd name="T18" fmla="*/ 47 w 93"/>
                <a:gd name="T19" fmla="*/ 19 h 230"/>
                <a:gd name="T20" fmla="*/ 74 w 93"/>
                <a:gd name="T21" fmla="*/ 47 h 230"/>
                <a:gd name="T22" fmla="*/ 47 w 93"/>
                <a:gd name="T23" fmla="*/ 74 h 230"/>
                <a:gd name="T24" fmla="*/ 19 w 93"/>
                <a:gd name="T25" fmla="*/ 4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30">
                  <a:moveTo>
                    <a:pt x="54" y="92"/>
                  </a:moveTo>
                  <a:cubicBezTo>
                    <a:pt x="76" y="89"/>
                    <a:pt x="93" y="70"/>
                    <a:pt x="93" y="47"/>
                  </a:cubicBezTo>
                  <a:cubicBezTo>
                    <a:pt x="93" y="21"/>
                    <a:pt x="72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0"/>
                    <a:pt x="17" y="89"/>
                    <a:pt x="39" y="92"/>
                  </a:cubicBezTo>
                  <a:cubicBezTo>
                    <a:pt x="39" y="230"/>
                    <a:pt x="39" y="230"/>
                    <a:pt x="39" y="230"/>
                  </a:cubicBezTo>
                  <a:cubicBezTo>
                    <a:pt x="54" y="230"/>
                    <a:pt x="54" y="230"/>
                    <a:pt x="54" y="230"/>
                  </a:cubicBezTo>
                  <a:lnTo>
                    <a:pt x="54" y="92"/>
                  </a:lnTo>
                  <a:close/>
                  <a:moveTo>
                    <a:pt x="19" y="47"/>
                  </a:moveTo>
                  <a:cubicBezTo>
                    <a:pt x="19" y="32"/>
                    <a:pt x="31" y="19"/>
                    <a:pt x="47" y="19"/>
                  </a:cubicBezTo>
                  <a:cubicBezTo>
                    <a:pt x="62" y="19"/>
                    <a:pt x="74" y="32"/>
                    <a:pt x="74" y="47"/>
                  </a:cubicBezTo>
                  <a:cubicBezTo>
                    <a:pt x="74" y="62"/>
                    <a:pt x="62" y="74"/>
                    <a:pt x="47" y="74"/>
                  </a:cubicBezTo>
                  <a:cubicBezTo>
                    <a:pt x="31" y="74"/>
                    <a:pt x="19" y="62"/>
                    <a:pt x="19" y="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1"/>
            <p:cNvSpPr>
              <a:spLocks/>
            </p:cNvSpPr>
            <p:nvPr/>
          </p:nvSpPr>
          <p:spPr bwMode="auto">
            <a:xfrm flipH="1">
              <a:off x="7464744" y="3806689"/>
              <a:ext cx="382559" cy="504764"/>
            </a:xfrm>
            <a:custGeom>
              <a:avLst/>
              <a:gdLst>
                <a:gd name="T0" fmla="*/ 61 w 61"/>
                <a:gd name="T1" fmla="*/ 78 h 80"/>
                <a:gd name="T2" fmla="*/ 4 w 61"/>
                <a:gd name="T3" fmla="*/ 1 h 80"/>
                <a:gd name="T4" fmla="*/ 0 w 61"/>
                <a:gd name="T5" fmla="*/ 0 h 80"/>
                <a:gd name="T6" fmla="*/ 0 w 61"/>
                <a:gd name="T7" fmla="*/ 16 h 80"/>
                <a:gd name="T8" fmla="*/ 3 w 61"/>
                <a:gd name="T9" fmla="*/ 16 h 80"/>
                <a:gd name="T10" fmla="*/ 46 w 61"/>
                <a:gd name="T11" fmla="*/ 78 h 80"/>
                <a:gd name="T12" fmla="*/ 46 w 61"/>
                <a:gd name="T13" fmla="*/ 80 h 80"/>
                <a:gd name="T14" fmla="*/ 61 w 61"/>
                <a:gd name="T15" fmla="*/ 80 h 80"/>
                <a:gd name="T16" fmla="*/ 61 w 61"/>
                <a:gd name="T17" fmla="*/ 7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80">
                  <a:moveTo>
                    <a:pt x="61" y="78"/>
                  </a:moveTo>
                  <a:cubicBezTo>
                    <a:pt x="61" y="26"/>
                    <a:pt x="45" y="3"/>
                    <a:pt x="4" y="1"/>
                  </a:cubicBezTo>
                  <a:cubicBezTo>
                    <a:pt x="3" y="1"/>
                    <a:pt x="2" y="1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2" y="16"/>
                    <a:pt x="3" y="16"/>
                  </a:cubicBezTo>
                  <a:cubicBezTo>
                    <a:pt x="26" y="18"/>
                    <a:pt x="46" y="24"/>
                    <a:pt x="46" y="78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61" y="80"/>
                    <a:pt x="61" y="80"/>
                    <a:pt x="61" y="80"/>
                  </a:cubicBezTo>
                  <a:lnTo>
                    <a:pt x="61" y="7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2"/>
            <p:cNvSpPr>
              <a:spLocks/>
            </p:cNvSpPr>
            <p:nvPr/>
          </p:nvSpPr>
          <p:spPr bwMode="auto">
            <a:xfrm flipH="1">
              <a:off x="7831004" y="3802335"/>
              <a:ext cx="3153449" cy="106266"/>
            </a:xfrm>
            <a:custGeom>
              <a:avLst/>
              <a:gdLst>
                <a:gd name="T0" fmla="*/ 0 w 501"/>
                <a:gd name="T1" fmla="*/ 2 h 17"/>
                <a:gd name="T2" fmla="*/ 0 w 501"/>
                <a:gd name="T3" fmla="*/ 17 h 17"/>
                <a:gd name="T4" fmla="*/ 501 w 501"/>
                <a:gd name="T5" fmla="*/ 17 h 17"/>
                <a:gd name="T6" fmla="*/ 501 w 501"/>
                <a:gd name="T7" fmla="*/ 1 h 17"/>
                <a:gd name="T8" fmla="*/ 0 w 501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1" h="17">
                  <a:moveTo>
                    <a:pt x="0" y="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4" y="17"/>
                    <a:pt x="447" y="15"/>
                    <a:pt x="501" y="17"/>
                  </a:cubicBezTo>
                  <a:cubicBezTo>
                    <a:pt x="501" y="1"/>
                    <a:pt x="501" y="1"/>
                    <a:pt x="501" y="1"/>
                  </a:cubicBezTo>
                  <a:cubicBezTo>
                    <a:pt x="443" y="0"/>
                    <a:pt x="18" y="2"/>
                    <a:pt x="0" y="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3"/>
            <p:cNvSpPr>
              <a:spLocks noEditPoints="1"/>
            </p:cNvSpPr>
            <p:nvPr/>
          </p:nvSpPr>
          <p:spPr bwMode="auto">
            <a:xfrm flipH="1">
              <a:off x="7232745" y="4195340"/>
              <a:ext cx="584464" cy="1330983"/>
            </a:xfrm>
            <a:custGeom>
              <a:avLst/>
              <a:gdLst>
                <a:gd name="T0" fmla="*/ 56 w 93"/>
                <a:gd name="T1" fmla="*/ 119 h 211"/>
                <a:gd name="T2" fmla="*/ 56 w 93"/>
                <a:gd name="T3" fmla="*/ 0 h 211"/>
                <a:gd name="T4" fmla="*/ 41 w 93"/>
                <a:gd name="T5" fmla="*/ 0 h 211"/>
                <a:gd name="T6" fmla="*/ 41 w 93"/>
                <a:gd name="T7" fmla="*/ 118 h 211"/>
                <a:gd name="T8" fmla="*/ 0 w 93"/>
                <a:gd name="T9" fmla="*/ 164 h 211"/>
                <a:gd name="T10" fmla="*/ 46 w 93"/>
                <a:gd name="T11" fmla="*/ 211 h 211"/>
                <a:gd name="T12" fmla="*/ 93 w 93"/>
                <a:gd name="T13" fmla="*/ 164 h 211"/>
                <a:gd name="T14" fmla="*/ 56 w 93"/>
                <a:gd name="T15" fmla="*/ 119 h 211"/>
                <a:gd name="T16" fmla="*/ 46 w 93"/>
                <a:gd name="T17" fmla="*/ 191 h 211"/>
                <a:gd name="T18" fmla="*/ 19 w 93"/>
                <a:gd name="T19" fmla="*/ 164 h 211"/>
                <a:gd name="T20" fmla="*/ 46 w 93"/>
                <a:gd name="T21" fmla="*/ 137 h 211"/>
                <a:gd name="T22" fmla="*/ 74 w 93"/>
                <a:gd name="T23" fmla="*/ 164 h 211"/>
                <a:gd name="T24" fmla="*/ 46 w 93"/>
                <a:gd name="T25" fmla="*/ 19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211">
                  <a:moveTo>
                    <a:pt x="56" y="119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18" y="121"/>
                    <a:pt x="0" y="141"/>
                    <a:pt x="0" y="164"/>
                  </a:cubicBezTo>
                  <a:cubicBezTo>
                    <a:pt x="0" y="190"/>
                    <a:pt x="21" y="211"/>
                    <a:pt x="46" y="211"/>
                  </a:cubicBezTo>
                  <a:cubicBezTo>
                    <a:pt x="72" y="211"/>
                    <a:pt x="93" y="190"/>
                    <a:pt x="93" y="164"/>
                  </a:cubicBezTo>
                  <a:cubicBezTo>
                    <a:pt x="93" y="142"/>
                    <a:pt x="77" y="123"/>
                    <a:pt x="56" y="119"/>
                  </a:cubicBezTo>
                  <a:close/>
                  <a:moveTo>
                    <a:pt x="46" y="191"/>
                  </a:moveTo>
                  <a:cubicBezTo>
                    <a:pt x="31" y="191"/>
                    <a:pt x="19" y="179"/>
                    <a:pt x="19" y="164"/>
                  </a:cubicBezTo>
                  <a:cubicBezTo>
                    <a:pt x="19" y="149"/>
                    <a:pt x="31" y="137"/>
                    <a:pt x="46" y="137"/>
                  </a:cubicBezTo>
                  <a:cubicBezTo>
                    <a:pt x="61" y="137"/>
                    <a:pt x="74" y="149"/>
                    <a:pt x="74" y="164"/>
                  </a:cubicBezTo>
                  <a:cubicBezTo>
                    <a:pt x="74" y="179"/>
                    <a:pt x="61" y="191"/>
                    <a:pt x="46" y="19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4"/>
            <p:cNvSpPr>
              <a:spLocks/>
            </p:cNvSpPr>
            <p:nvPr/>
          </p:nvSpPr>
          <p:spPr bwMode="auto">
            <a:xfrm flipH="1">
              <a:off x="8952111" y="3985643"/>
              <a:ext cx="433036" cy="414438"/>
            </a:xfrm>
            <a:custGeom>
              <a:avLst/>
              <a:gdLst>
                <a:gd name="T0" fmla="*/ 69 w 69"/>
                <a:gd name="T1" fmla="*/ 64 h 66"/>
                <a:gd name="T2" fmla="*/ 1 w 69"/>
                <a:gd name="T3" fmla="*/ 0 h 66"/>
                <a:gd name="T4" fmla="*/ 0 w 69"/>
                <a:gd name="T5" fmla="*/ 0 h 66"/>
                <a:gd name="T6" fmla="*/ 0 w 69"/>
                <a:gd name="T7" fmla="*/ 15 h 66"/>
                <a:gd name="T8" fmla="*/ 1 w 69"/>
                <a:gd name="T9" fmla="*/ 15 h 66"/>
                <a:gd name="T10" fmla="*/ 53 w 69"/>
                <a:gd name="T11" fmla="*/ 64 h 66"/>
                <a:gd name="T12" fmla="*/ 53 w 69"/>
                <a:gd name="T13" fmla="*/ 66 h 66"/>
                <a:gd name="T14" fmla="*/ 69 w 69"/>
                <a:gd name="T15" fmla="*/ 66 h 66"/>
                <a:gd name="T16" fmla="*/ 69 w 69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" h="66">
                  <a:moveTo>
                    <a:pt x="69" y="64"/>
                  </a:moveTo>
                  <a:cubicBezTo>
                    <a:pt x="69" y="28"/>
                    <a:pt x="3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1" y="15"/>
                    <a:pt x="53" y="36"/>
                    <a:pt x="53" y="64"/>
                  </a:cubicBezTo>
                  <a:cubicBezTo>
                    <a:pt x="53" y="65"/>
                    <a:pt x="53" y="66"/>
                    <a:pt x="53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6"/>
                    <a:pt x="69" y="65"/>
                    <a:pt x="69" y="6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55"/>
            <p:cNvSpPr>
              <a:spLocks noChangeArrowheads="1"/>
            </p:cNvSpPr>
            <p:nvPr/>
          </p:nvSpPr>
          <p:spPr bwMode="auto">
            <a:xfrm flipH="1">
              <a:off x="9385147" y="3985643"/>
              <a:ext cx="1593992" cy="9298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6"/>
            <p:cNvSpPr>
              <a:spLocks noEditPoints="1"/>
            </p:cNvSpPr>
            <p:nvPr/>
          </p:nvSpPr>
          <p:spPr bwMode="auto">
            <a:xfrm flipH="1">
              <a:off x="8720112" y="4400081"/>
              <a:ext cx="584464" cy="1230030"/>
            </a:xfrm>
            <a:custGeom>
              <a:avLst/>
              <a:gdLst>
                <a:gd name="T0" fmla="*/ 55 w 93"/>
                <a:gd name="T1" fmla="*/ 103 h 195"/>
                <a:gd name="T2" fmla="*/ 56 w 93"/>
                <a:gd name="T3" fmla="*/ 0 h 195"/>
                <a:gd name="T4" fmla="*/ 40 w 93"/>
                <a:gd name="T5" fmla="*/ 0 h 195"/>
                <a:gd name="T6" fmla="*/ 39 w 93"/>
                <a:gd name="T7" fmla="*/ 102 h 195"/>
                <a:gd name="T8" fmla="*/ 0 w 93"/>
                <a:gd name="T9" fmla="*/ 148 h 195"/>
                <a:gd name="T10" fmla="*/ 47 w 93"/>
                <a:gd name="T11" fmla="*/ 195 h 195"/>
                <a:gd name="T12" fmla="*/ 93 w 93"/>
                <a:gd name="T13" fmla="*/ 148 h 195"/>
                <a:gd name="T14" fmla="*/ 55 w 93"/>
                <a:gd name="T15" fmla="*/ 103 h 195"/>
                <a:gd name="T16" fmla="*/ 47 w 93"/>
                <a:gd name="T17" fmla="*/ 176 h 195"/>
                <a:gd name="T18" fmla="*/ 19 w 93"/>
                <a:gd name="T19" fmla="*/ 148 h 195"/>
                <a:gd name="T20" fmla="*/ 47 w 93"/>
                <a:gd name="T21" fmla="*/ 121 h 195"/>
                <a:gd name="T22" fmla="*/ 74 w 93"/>
                <a:gd name="T23" fmla="*/ 148 h 195"/>
                <a:gd name="T24" fmla="*/ 47 w 93"/>
                <a:gd name="T25" fmla="*/ 17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195">
                  <a:moveTo>
                    <a:pt x="55" y="103"/>
                  </a:moveTo>
                  <a:cubicBezTo>
                    <a:pt x="55" y="81"/>
                    <a:pt x="56" y="27"/>
                    <a:pt x="5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7"/>
                    <a:pt x="39" y="81"/>
                    <a:pt x="39" y="102"/>
                  </a:cubicBezTo>
                  <a:cubicBezTo>
                    <a:pt x="17" y="106"/>
                    <a:pt x="0" y="125"/>
                    <a:pt x="0" y="148"/>
                  </a:cubicBezTo>
                  <a:cubicBezTo>
                    <a:pt x="0" y="174"/>
                    <a:pt x="21" y="195"/>
                    <a:pt x="47" y="195"/>
                  </a:cubicBezTo>
                  <a:cubicBezTo>
                    <a:pt x="72" y="195"/>
                    <a:pt x="93" y="174"/>
                    <a:pt x="93" y="148"/>
                  </a:cubicBezTo>
                  <a:cubicBezTo>
                    <a:pt x="93" y="125"/>
                    <a:pt x="77" y="106"/>
                    <a:pt x="55" y="103"/>
                  </a:cubicBezTo>
                  <a:close/>
                  <a:moveTo>
                    <a:pt x="47" y="176"/>
                  </a:moveTo>
                  <a:cubicBezTo>
                    <a:pt x="32" y="176"/>
                    <a:pt x="19" y="163"/>
                    <a:pt x="19" y="148"/>
                  </a:cubicBezTo>
                  <a:cubicBezTo>
                    <a:pt x="19" y="133"/>
                    <a:pt x="32" y="121"/>
                    <a:pt x="47" y="121"/>
                  </a:cubicBezTo>
                  <a:cubicBezTo>
                    <a:pt x="62" y="121"/>
                    <a:pt x="74" y="133"/>
                    <a:pt x="74" y="148"/>
                  </a:cubicBezTo>
                  <a:cubicBezTo>
                    <a:pt x="74" y="163"/>
                    <a:pt x="62" y="176"/>
                    <a:pt x="47" y="17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79113" tIns="39557" rIns="79113" bIns="3955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 flipH="1">
              <a:off x="11759339" y="1448819"/>
              <a:ext cx="242553" cy="292645"/>
              <a:chOff x="134906" y="3220464"/>
              <a:chExt cx="730251" cy="881063"/>
            </a:xfrm>
            <a:noFill/>
          </p:grpSpPr>
          <p:sp>
            <p:nvSpPr>
              <p:cNvPr id="44" name="Freeform 34"/>
              <p:cNvSpPr>
                <a:spLocks/>
              </p:cNvSpPr>
              <p:nvPr/>
            </p:nvSpPr>
            <p:spPr bwMode="auto">
              <a:xfrm>
                <a:off x="134906" y="3220464"/>
                <a:ext cx="730251" cy="577851"/>
              </a:xfrm>
              <a:custGeom>
                <a:avLst/>
                <a:gdLst>
                  <a:gd name="T0" fmla="*/ 124 w 192"/>
                  <a:gd name="T1" fmla="*/ 96 h 152"/>
                  <a:gd name="T2" fmla="*/ 116 w 192"/>
                  <a:gd name="T3" fmla="*/ 92 h 152"/>
                  <a:gd name="T4" fmla="*/ 116 w 192"/>
                  <a:gd name="T5" fmla="*/ 80 h 152"/>
                  <a:gd name="T6" fmla="*/ 120 w 192"/>
                  <a:gd name="T7" fmla="*/ 60 h 152"/>
                  <a:gd name="T8" fmla="*/ 121 w 192"/>
                  <a:gd name="T9" fmla="*/ 25 h 152"/>
                  <a:gd name="T10" fmla="*/ 96 w 192"/>
                  <a:gd name="T11" fmla="*/ 0 h 152"/>
                  <a:gd name="T12" fmla="*/ 72 w 192"/>
                  <a:gd name="T13" fmla="*/ 24 h 152"/>
                  <a:gd name="T14" fmla="*/ 72 w 192"/>
                  <a:gd name="T15" fmla="*/ 60 h 152"/>
                  <a:gd name="T16" fmla="*/ 76 w 192"/>
                  <a:gd name="T17" fmla="*/ 80 h 152"/>
                  <a:gd name="T18" fmla="*/ 76 w 192"/>
                  <a:gd name="T19" fmla="*/ 92 h 152"/>
                  <a:gd name="T20" fmla="*/ 68 w 192"/>
                  <a:gd name="T21" fmla="*/ 96 h 152"/>
                  <a:gd name="T22" fmla="*/ 16 w 192"/>
                  <a:gd name="T23" fmla="*/ 96 h 152"/>
                  <a:gd name="T24" fmla="*/ 0 w 192"/>
                  <a:gd name="T25" fmla="*/ 116 h 152"/>
                  <a:gd name="T26" fmla="*/ 0 w 192"/>
                  <a:gd name="T27" fmla="*/ 152 h 152"/>
                  <a:gd name="T28" fmla="*/ 192 w 192"/>
                  <a:gd name="T29" fmla="*/ 152 h 152"/>
                  <a:gd name="T30" fmla="*/ 192 w 192"/>
                  <a:gd name="T31" fmla="*/ 116 h 152"/>
                  <a:gd name="T32" fmla="*/ 176 w 192"/>
                  <a:gd name="T33" fmla="*/ 96 h 152"/>
                  <a:gd name="T34" fmla="*/ 124 w 192"/>
                  <a:gd name="T35" fmla="*/ 9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2" h="152">
                    <a:moveTo>
                      <a:pt x="124" y="96"/>
                    </a:moveTo>
                    <a:cubicBezTo>
                      <a:pt x="121" y="96"/>
                      <a:pt x="118" y="95"/>
                      <a:pt x="116" y="92"/>
                    </a:cubicBezTo>
                    <a:cubicBezTo>
                      <a:pt x="114" y="89"/>
                      <a:pt x="115" y="83"/>
                      <a:pt x="116" y="80"/>
                    </a:cubicBezTo>
                    <a:cubicBezTo>
                      <a:pt x="119" y="72"/>
                      <a:pt x="120" y="68"/>
                      <a:pt x="120" y="60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1" y="11"/>
                      <a:pt x="110" y="0"/>
                      <a:pt x="96" y="0"/>
                    </a:cubicBezTo>
                    <a:cubicBezTo>
                      <a:pt x="82" y="0"/>
                      <a:pt x="72" y="10"/>
                      <a:pt x="72" y="24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2" y="68"/>
                      <a:pt x="73" y="72"/>
                      <a:pt x="76" y="80"/>
                    </a:cubicBezTo>
                    <a:cubicBezTo>
                      <a:pt x="77" y="83"/>
                      <a:pt x="78" y="89"/>
                      <a:pt x="76" y="92"/>
                    </a:cubicBezTo>
                    <a:cubicBezTo>
                      <a:pt x="74" y="95"/>
                      <a:pt x="71" y="96"/>
                      <a:pt x="68" y="96"/>
                    </a:cubicBezTo>
                    <a:cubicBezTo>
                      <a:pt x="16" y="96"/>
                      <a:pt x="16" y="96"/>
                      <a:pt x="16" y="96"/>
                    </a:cubicBezTo>
                    <a:cubicBezTo>
                      <a:pt x="8" y="96"/>
                      <a:pt x="0" y="108"/>
                      <a:pt x="0" y="116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192" y="152"/>
                      <a:pt x="192" y="152"/>
                      <a:pt x="192" y="152"/>
                    </a:cubicBezTo>
                    <a:cubicBezTo>
                      <a:pt x="192" y="116"/>
                      <a:pt x="192" y="116"/>
                      <a:pt x="192" y="116"/>
                    </a:cubicBezTo>
                    <a:cubicBezTo>
                      <a:pt x="192" y="108"/>
                      <a:pt x="184" y="96"/>
                      <a:pt x="176" y="96"/>
                    </a:cubicBezTo>
                    <a:lnTo>
                      <a:pt x="124" y="96"/>
                    </a:lnTo>
                    <a:close/>
                  </a:path>
                </a:pathLst>
              </a:cu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35"/>
              <p:cNvSpPr>
                <a:spLocks/>
              </p:cNvSpPr>
              <p:nvPr/>
            </p:nvSpPr>
            <p:spPr bwMode="auto">
              <a:xfrm>
                <a:off x="165069" y="3798314"/>
                <a:ext cx="669926" cy="303213"/>
              </a:xfrm>
              <a:custGeom>
                <a:avLst/>
                <a:gdLst>
                  <a:gd name="T0" fmla="*/ 422 w 422"/>
                  <a:gd name="T1" fmla="*/ 191 h 191"/>
                  <a:gd name="T2" fmla="*/ 115 w 422"/>
                  <a:gd name="T3" fmla="*/ 191 h 191"/>
                  <a:gd name="T4" fmla="*/ 115 w 422"/>
                  <a:gd name="T5" fmla="*/ 95 h 191"/>
                  <a:gd name="T6" fmla="*/ 67 w 422"/>
                  <a:gd name="T7" fmla="*/ 191 h 191"/>
                  <a:gd name="T8" fmla="*/ 0 w 422"/>
                  <a:gd name="T9" fmla="*/ 191 h 191"/>
                  <a:gd name="T10" fmla="*/ 0 w 422"/>
                  <a:gd name="T11" fmla="*/ 0 h 191"/>
                  <a:gd name="T12" fmla="*/ 422 w 422"/>
                  <a:gd name="T13" fmla="*/ 0 h 191"/>
                  <a:gd name="T14" fmla="*/ 422 w 422"/>
                  <a:gd name="T15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2" h="191">
                    <a:moveTo>
                      <a:pt x="422" y="191"/>
                    </a:moveTo>
                    <a:lnTo>
                      <a:pt x="115" y="191"/>
                    </a:lnTo>
                    <a:lnTo>
                      <a:pt x="115" y="95"/>
                    </a:lnTo>
                    <a:lnTo>
                      <a:pt x="67" y="191"/>
                    </a:lnTo>
                    <a:lnTo>
                      <a:pt x="0" y="191"/>
                    </a:lnTo>
                    <a:lnTo>
                      <a:pt x="0" y="0"/>
                    </a:lnTo>
                    <a:lnTo>
                      <a:pt x="422" y="0"/>
                    </a:lnTo>
                    <a:lnTo>
                      <a:pt x="422" y="191"/>
                    </a:lnTo>
                    <a:close/>
                  </a:path>
                </a:pathLst>
              </a:cu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Line 36"/>
              <p:cNvSpPr>
                <a:spLocks noChangeShapeType="1"/>
              </p:cNvSpPr>
              <p:nvPr/>
            </p:nvSpPr>
            <p:spPr bwMode="auto">
              <a:xfrm>
                <a:off x="742919" y="3904677"/>
                <a:ext cx="0" cy="196850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Line 37"/>
              <p:cNvSpPr>
                <a:spLocks noChangeShapeType="1"/>
              </p:cNvSpPr>
              <p:nvPr/>
            </p:nvSpPr>
            <p:spPr bwMode="auto">
              <a:xfrm>
                <a:off x="652432" y="3949127"/>
                <a:ext cx="0" cy="152400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Line 38"/>
              <p:cNvSpPr>
                <a:spLocks noChangeShapeType="1"/>
              </p:cNvSpPr>
              <p:nvPr/>
            </p:nvSpPr>
            <p:spPr bwMode="auto">
              <a:xfrm>
                <a:off x="560357" y="4011039"/>
                <a:ext cx="0" cy="90488"/>
              </a:xfrm>
              <a:prstGeom prst="lin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Oval 39"/>
              <p:cNvSpPr>
                <a:spLocks noChangeArrowheads="1"/>
              </p:cNvSpPr>
              <p:nvPr/>
            </p:nvSpPr>
            <p:spPr bwMode="auto">
              <a:xfrm>
                <a:off x="480981" y="3296664"/>
                <a:ext cx="38100" cy="38100"/>
              </a:xfrm>
              <a:prstGeom prst="ellipse">
                <a:avLst/>
              </a:prstGeom>
              <a:grpFill/>
              <a:ln w="15875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6" name="Freeform 5"/>
            <p:cNvSpPr>
              <a:spLocks noEditPoints="1"/>
            </p:cNvSpPr>
            <p:nvPr/>
          </p:nvSpPr>
          <p:spPr bwMode="auto">
            <a:xfrm flipH="1">
              <a:off x="11749347" y="2538447"/>
              <a:ext cx="262537" cy="257276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2"/>
            <p:cNvSpPr>
              <a:spLocks noEditPoints="1"/>
            </p:cNvSpPr>
            <p:nvPr/>
          </p:nvSpPr>
          <p:spPr bwMode="auto">
            <a:xfrm flipH="1">
              <a:off x="11760244" y="4574968"/>
              <a:ext cx="240744" cy="199581"/>
            </a:xfrm>
            <a:custGeom>
              <a:avLst/>
              <a:gdLst>
                <a:gd name="T0" fmla="*/ 221 w 242"/>
                <a:gd name="T1" fmla="*/ 0 h 200"/>
                <a:gd name="T2" fmla="*/ 171 w 242"/>
                <a:gd name="T3" fmla="*/ 0 h 200"/>
                <a:gd name="T4" fmla="*/ 135 w 242"/>
                <a:gd name="T5" fmla="*/ 15 h 200"/>
                <a:gd name="T6" fmla="*/ 51 w 242"/>
                <a:gd name="T7" fmla="*/ 99 h 200"/>
                <a:gd name="T8" fmla="*/ 51 w 242"/>
                <a:gd name="T9" fmla="*/ 129 h 200"/>
                <a:gd name="T10" fmla="*/ 113 w 242"/>
                <a:gd name="T11" fmla="*/ 192 h 200"/>
                <a:gd name="T12" fmla="*/ 143 w 242"/>
                <a:gd name="T13" fmla="*/ 192 h 200"/>
                <a:gd name="T14" fmla="*/ 227 w 242"/>
                <a:gd name="T15" fmla="*/ 108 h 200"/>
                <a:gd name="T16" fmla="*/ 242 w 242"/>
                <a:gd name="T17" fmla="*/ 71 h 200"/>
                <a:gd name="T18" fmla="*/ 242 w 242"/>
                <a:gd name="T19" fmla="*/ 22 h 200"/>
                <a:gd name="T20" fmla="*/ 221 w 242"/>
                <a:gd name="T21" fmla="*/ 0 h 200"/>
                <a:gd name="T22" fmla="*/ 192 w 242"/>
                <a:gd name="T23" fmla="*/ 71 h 200"/>
                <a:gd name="T24" fmla="*/ 171 w 242"/>
                <a:gd name="T25" fmla="*/ 50 h 200"/>
                <a:gd name="T26" fmla="*/ 192 w 242"/>
                <a:gd name="T27" fmla="*/ 29 h 200"/>
                <a:gd name="T28" fmla="*/ 214 w 242"/>
                <a:gd name="T29" fmla="*/ 50 h 200"/>
                <a:gd name="T30" fmla="*/ 192 w 242"/>
                <a:gd name="T31" fmla="*/ 71 h 200"/>
                <a:gd name="T32" fmla="*/ 19 w 242"/>
                <a:gd name="T33" fmla="*/ 119 h 200"/>
                <a:gd name="T34" fmla="*/ 95 w 242"/>
                <a:gd name="T35" fmla="*/ 196 h 200"/>
                <a:gd name="T36" fmla="*/ 70 w 242"/>
                <a:gd name="T37" fmla="*/ 192 h 200"/>
                <a:gd name="T38" fmla="*/ 8 w 242"/>
                <a:gd name="T39" fmla="*/ 129 h 200"/>
                <a:gd name="T40" fmla="*/ 8 w 242"/>
                <a:gd name="T41" fmla="*/ 99 h 200"/>
                <a:gd name="T42" fmla="*/ 92 w 242"/>
                <a:gd name="T43" fmla="*/ 15 h 200"/>
                <a:gd name="T44" fmla="*/ 128 w 242"/>
                <a:gd name="T45" fmla="*/ 0 h 200"/>
                <a:gd name="T46" fmla="*/ 19 w 242"/>
                <a:gd name="T47" fmla="*/ 109 h 200"/>
                <a:gd name="T48" fmla="*/ 19 w 242"/>
                <a:gd name="T49" fmla="*/ 11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2" h="200">
                  <a:moveTo>
                    <a:pt x="221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59" y="0"/>
                    <a:pt x="143" y="7"/>
                    <a:pt x="135" y="15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42" y="107"/>
                    <a:pt x="42" y="121"/>
                    <a:pt x="51" y="129"/>
                  </a:cubicBezTo>
                  <a:cubicBezTo>
                    <a:pt x="113" y="192"/>
                    <a:pt x="113" y="192"/>
                    <a:pt x="113" y="192"/>
                  </a:cubicBezTo>
                  <a:cubicBezTo>
                    <a:pt x="121" y="200"/>
                    <a:pt x="135" y="200"/>
                    <a:pt x="143" y="192"/>
                  </a:cubicBezTo>
                  <a:cubicBezTo>
                    <a:pt x="227" y="108"/>
                    <a:pt x="227" y="108"/>
                    <a:pt x="227" y="108"/>
                  </a:cubicBezTo>
                  <a:cubicBezTo>
                    <a:pt x="236" y="100"/>
                    <a:pt x="242" y="83"/>
                    <a:pt x="242" y="71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42" y="10"/>
                    <a:pt x="233" y="0"/>
                    <a:pt x="221" y="0"/>
                  </a:cubicBezTo>
                  <a:moveTo>
                    <a:pt x="192" y="71"/>
                  </a:moveTo>
                  <a:cubicBezTo>
                    <a:pt x="181" y="71"/>
                    <a:pt x="171" y="62"/>
                    <a:pt x="171" y="50"/>
                  </a:cubicBezTo>
                  <a:cubicBezTo>
                    <a:pt x="171" y="38"/>
                    <a:pt x="181" y="29"/>
                    <a:pt x="192" y="29"/>
                  </a:cubicBezTo>
                  <a:cubicBezTo>
                    <a:pt x="204" y="29"/>
                    <a:pt x="214" y="38"/>
                    <a:pt x="214" y="50"/>
                  </a:cubicBezTo>
                  <a:cubicBezTo>
                    <a:pt x="214" y="62"/>
                    <a:pt x="204" y="71"/>
                    <a:pt x="192" y="71"/>
                  </a:cubicBezTo>
                  <a:moveTo>
                    <a:pt x="19" y="119"/>
                  </a:moveTo>
                  <a:cubicBezTo>
                    <a:pt x="95" y="196"/>
                    <a:pt x="95" y="196"/>
                    <a:pt x="95" y="196"/>
                  </a:cubicBezTo>
                  <a:cubicBezTo>
                    <a:pt x="87" y="200"/>
                    <a:pt x="77" y="199"/>
                    <a:pt x="70" y="192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0" y="121"/>
                    <a:pt x="0" y="107"/>
                    <a:pt x="8" y="99"/>
                  </a:cubicBezTo>
                  <a:cubicBezTo>
                    <a:pt x="92" y="15"/>
                    <a:pt x="92" y="15"/>
                    <a:pt x="92" y="15"/>
                  </a:cubicBezTo>
                  <a:cubicBezTo>
                    <a:pt x="100" y="7"/>
                    <a:pt x="116" y="0"/>
                    <a:pt x="128" y="0"/>
                  </a:cubicBezTo>
                  <a:cubicBezTo>
                    <a:pt x="19" y="109"/>
                    <a:pt x="19" y="109"/>
                    <a:pt x="19" y="109"/>
                  </a:cubicBezTo>
                  <a:cubicBezTo>
                    <a:pt x="16" y="112"/>
                    <a:pt x="16" y="117"/>
                    <a:pt x="19" y="11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 flipH="1">
              <a:off x="11730237" y="5575822"/>
              <a:ext cx="300758" cy="285869"/>
            </a:xfrm>
            <a:custGeom>
              <a:avLst/>
              <a:gdLst>
                <a:gd name="T0" fmla="*/ 207 w 211"/>
                <a:gd name="T1" fmla="*/ 85 h 200"/>
                <a:gd name="T2" fmla="*/ 153 w 211"/>
                <a:gd name="T3" fmla="*/ 124 h 200"/>
                <a:gd name="T4" fmla="*/ 173 w 211"/>
                <a:gd name="T5" fmla="*/ 189 h 200"/>
                <a:gd name="T6" fmla="*/ 170 w 211"/>
                <a:gd name="T7" fmla="*/ 198 h 200"/>
                <a:gd name="T8" fmla="*/ 165 w 211"/>
                <a:gd name="T9" fmla="*/ 200 h 200"/>
                <a:gd name="T10" fmla="*/ 160 w 211"/>
                <a:gd name="T11" fmla="*/ 198 h 200"/>
                <a:gd name="T12" fmla="*/ 106 w 211"/>
                <a:gd name="T13" fmla="*/ 158 h 200"/>
                <a:gd name="T14" fmla="*/ 51 w 211"/>
                <a:gd name="T15" fmla="*/ 198 h 200"/>
                <a:gd name="T16" fmla="*/ 41 w 211"/>
                <a:gd name="T17" fmla="*/ 198 h 200"/>
                <a:gd name="T18" fmla="*/ 38 w 211"/>
                <a:gd name="T19" fmla="*/ 189 h 200"/>
                <a:gd name="T20" fmla="*/ 59 w 211"/>
                <a:gd name="T21" fmla="*/ 124 h 200"/>
                <a:gd name="T22" fmla="*/ 5 w 211"/>
                <a:gd name="T23" fmla="*/ 85 h 200"/>
                <a:gd name="T24" fmla="*/ 2 w 211"/>
                <a:gd name="T25" fmla="*/ 75 h 200"/>
                <a:gd name="T26" fmla="*/ 10 w 211"/>
                <a:gd name="T27" fmla="*/ 70 h 200"/>
                <a:gd name="T28" fmla="*/ 77 w 211"/>
                <a:gd name="T29" fmla="*/ 70 h 200"/>
                <a:gd name="T30" fmla="*/ 98 w 211"/>
                <a:gd name="T31" fmla="*/ 5 h 200"/>
                <a:gd name="T32" fmla="*/ 106 w 211"/>
                <a:gd name="T33" fmla="*/ 0 h 200"/>
                <a:gd name="T34" fmla="*/ 114 w 211"/>
                <a:gd name="T35" fmla="*/ 5 h 200"/>
                <a:gd name="T36" fmla="*/ 135 w 211"/>
                <a:gd name="T37" fmla="*/ 70 h 200"/>
                <a:gd name="T38" fmla="*/ 202 w 211"/>
                <a:gd name="T39" fmla="*/ 70 h 200"/>
                <a:gd name="T40" fmla="*/ 210 w 211"/>
                <a:gd name="T41" fmla="*/ 75 h 200"/>
                <a:gd name="T42" fmla="*/ 207 w 211"/>
                <a:gd name="T43" fmla="*/ 8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1" h="200">
                  <a:moveTo>
                    <a:pt x="207" y="85"/>
                  </a:moveTo>
                  <a:cubicBezTo>
                    <a:pt x="153" y="124"/>
                    <a:pt x="153" y="124"/>
                    <a:pt x="153" y="124"/>
                  </a:cubicBezTo>
                  <a:cubicBezTo>
                    <a:pt x="173" y="189"/>
                    <a:pt x="173" y="189"/>
                    <a:pt x="173" y="189"/>
                  </a:cubicBezTo>
                  <a:cubicBezTo>
                    <a:pt x="175" y="192"/>
                    <a:pt x="173" y="196"/>
                    <a:pt x="170" y="198"/>
                  </a:cubicBezTo>
                  <a:cubicBezTo>
                    <a:pt x="169" y="199"/>
                    <a:pt x="167" y="200"/>
                    <a:pt x="165" y="200"/>
                  </a:cubicBezTo>
                  <a:cubicBezTo>
                    <a:pt x="164" y="200"/>
                    <a:pt x="162" y="199"/>
                    <a:pt x="160" y="198"/>
                  </a:cubicBezTo>
                  <a:cubicBezTo>
                    <a:pt x="106" y="158"/>
                    <a:pt x="106" y="158"/>
                    <a:pt x="106" y="15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48" y="200"/>
                    <a:pt x="44" y="200"/>
                    <a:pt x="41" y="198"/>
                  </a:cubicBezTo>
                  <a:cubicBezTo>
                    <a:pt x="38" y="196"/>
                    <a:pt x="37" y="192"/>
                    <a:pt x="38" y="189"/>
                  </a:cubicBezTo>
                  <a:cubicBezTo>
                    <a:pt x="59" y="124"/>
                    <a:pt x="59" y="124"/>
                    <a:pt x="59" y="124"/>
                  </a:cubicBezTo>
                  <a:cubicBezTo>
                    <a:pt x="5" y="85"/>
                    <a:pt x="5" y="85"/>
                    <a:pt x="5" y="85"/>
                  </a:cubicBezTo>
                  <a:cubicBezTo>
                    <a:pt x="2" y="83"/>
                    <a:pt x="0" y="79"/>
                    <a:pt x="2" y="75"/>
                  </a:cubicBezTo>
                  <a:cubicBezTo>
                    <a:pt x="3" y="72"/>
                    <a:pt x="6" y="70"/>
                    <a:pt x="10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9" y="2"/>
                    <a:pt x="102" y="0"/>
                    <a:pt x="106" y="0"/>
                  </a:cubicBezTo>
                  <a:cubicBezTo>
                    <a:pt x="110" y="0"/>
                    <a:pt x="113" y="2"/>
                    <a:pt x="114" y="5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202" y="70"/>
                    <a:pt x="202" y="70"/>
                    <a:pt x="202" y="70"/>
                  </a:cubicBezTo>
                  <a:cubicBezTo>
                    <a:pt x="206" y="70"/>
                    <a:pt x="209" y="72"/>
                    <a:pt x="210" y="75"/>
                  </a:cubicBezTo>
                  <a:cubicBezTo>
                    <a:pt x="211" y="79"/>
                    <a:pt x="210" y="83"/>
                    <a:pt x="207" y="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 flipH="1">
              <a:off x="11799621" y="3538160"/>
              <a:ext cx="177344" cy="270654"/>
              <a:chOff x="6553" y="1835403"/>
              <a:chExt cx="576263" cy="879476"/>
            </a:xfrm>
            <a:noFill/>
          </p:grpSpPr>
          <p:sp>
            <p:nvSpPr>
              <p:cNvPr id="40" name="Freeform 50"/>
              <p:cNvSpPr>
                <a:spLocks/>
              </p:cNvSpPr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51"/>
              <p:cNvSpPr>
                <a:spLocks/>
              </p:cNvSpPr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Line 52"/>
              <p:cNvSpPr>
                <a:spLocks noChangeShapeType="1"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2307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Oval 53"/>
              <p:cNvSpPr>
                <a:spLocks noChangeArrowheads="1"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id-ID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0" name="Group 49"/>
          <p:cNvGrpSpPr/>
          <p:nvPr/>
        </p:nvGrpSpPr>
        <p:grpSpPr>
          <a:xfrm>
            <a:off x="3264780" y="1441448"/>
            <a:ext cx="8055594" cy="4625176"/>
            <a:chOff x="4776484" y="1616215"/>
            <a:chExt cx="5967488" cy="4009442"/>
          </a:xfrm>
        </p:grpSpPr>
        <p:sp>
          <p:nvSpPr>
            <p:cNvPr id="51" name="TextBox 50"/>
            <p:cNvSpPr txBox="1"/>
            <p:nvPr/>
          </p:nvSpPr>
          <p:spPr>
            <a:xfrm flipH="1">
              <a:off x="9271240" y="1616215"/>
              <a:ext cx="1067787" cy="284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flipH="1">
              <a:off x="9180369" y="1870142"/>
              <a:ext cx="1489738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flipH="1">
              <a:off x="5881571" y="1729378"/>
              <a:ext cx="1351174" cy="284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flipH="1">
              <a:off x="5881571" y="1983302"/>
              <a:ext cx="1366610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flipH="1">
              <a:off x="5161421" y="3168270"/>
              <a:ext cx="1067787" cy="284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flipH="1">
              <a:off x="4776484" y="3399200"/>
              <a:ext cx="1452723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flipH="1">
              <a:off x="5881571" y="4630289"/>
              <a:ext cx="1252262" cy="284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5881571" y="4884218"/>
              <a:ext cx="1425632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9228797" y="4907492"/>
              <a:ext cx="1067787" cy="2848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flipH="1">
              <a:off x="9228797" y="5161419"/>
              <a:ext cx="1515175" cy="46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US" sz="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7154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zh-CN" altLang="en-US" sz="80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531298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7690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726"/>
          <p:cNvSpPr/>
          <p:nvPr/>
        </p:nvSpPr>
        <p:spPr>
          <a:xfrm>
            <a:off x="7266611" y="4098228"/>
            <a:ext cx="1362845" cy="13628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99" y="10800"/>
                </a:moveTo>
                <a:cubicBezTo>
                  <a:pt x="5499" y="7872"/>
                  <a:pt x="7872" y="5500"/>
                  <a:pt x="10800" y="5500"/>
                </a:cubicBezTo>
                <a:cubicBezTo>
                  <a:pt x="13728" y="5500"/>
                  <a:pt x="16101" y="7872"/>
                  <a:pt x="16101" y="10800"/>
                </a:cubicBezTo>
                <a:cubicBezTo>
                  <a:pt x="16101" y="13728"/>
                  <a:pt x="13728" y="16101"/>
                  <a:pt x="10800" y="16101"/>
                </a:cubicBezTo>
                <a:cubicBezTo>
                  <a:pt x="7872" y="16101"/>
                  <a:pt x="5499" y="13728"/>
                  <a:pt x="5499" y="10800"/>
                </a:cubicBezTo>
                <a:close/>
                <a:moveTo>
                  <a:pt x="0" y="9882"/>
                </a:moveTo>
                <a:lnTo>
                  <a:pt x="0" y="11719"/>
                </a:lnTo>
                <a:cubicBezTo>
                  <a:pt x="0" y="12204"/>
                  <a:pt x="397" y="12601"/>
                  <a:pt x="882" y="12601"/>
                </a:cubicBezTo>
                <a:lnTo>
                  <a:pt x="1963" y="12601"/>
                </a:lnTo>
                <a:cubicBezTo>
                  <a:pt x="2448" y="12601"/>
                  <a:pt x="2965" y="12978"/>
                  <a:pt x="3113" y="13439"/>
                </a:cubicBezTo>
                <a:lnTo>
                  <a:pt x="3495" y="14371"/>
                </a:lnTo>
                <a:cubicBezTo>
                  <a:pt x="3719" y="14800"/>
                  <a:pt x="3621" y="15433"/>
                  <a:pt x="3279" y="15776"/>
                </a:cubicBezTo>
                <a:lnTo>
                  <a:pt x="2514" y="16541"/>
                </a:lnTo>
                <a:cubicBezTo>
                  <a:pt x="2170" y="16884"/>
                  <a:pt x="2170" y="17444"/>
                  <a:pt x="2514" y="17787"/>
                </a:cubicBezTo>
                <a:lnTo>
                  <a:pt x="3812" y="19087"/>
                </a:lnTo>
                <a:cubicBezTo>
                  <a:pt x="4156" y="19430"/>
                  <a:pt x="4716" y="19430"/>
                  <a:pt x="5059" y="19087"/>
                </a:cubicBezTo>
                <a:lnTo>
                  <a:pt x="5824" y="18321"/>
                </a:lnTo>
                <a:cubicBezTo>
                  <a:pt x="6167" y="17979"/>
                  <a:pt x="6800" y="17882"/>
                  <a:pt x="7230" y="18105"/>
                </a:cubicBezTo>
                <a:lnTo>
                  <a:pt x="8160" y="18487"/>
                </a:lnTo>
                <a:cubicBezTo>
                  <a:pt x="8622" y="18635"/>
                  <a:pt x="9001" y="19152"/>
                  <a:pt x="9001" y="19637"/>
                </a:cubicBezTo>
                <a:lnTo>
                  <a:pt x="9001" y="20718"/>
                </a:lnTo>
                <a:cubicBezTo>
                  <a:pt x="9001" y="21203"/>
                  <a:pt x="9398" y="21600"/>
                  <a:pt x="9882" y="21600"/>
                </a:cubicBezTo>
                <a:lnTo>
                  <a:pt x="11718" y="21600"/>
                </a:lnTo>
                <a:cubicBezTo>
                  <a:pt x="12204" y="21600"/>
                  <a:pt x="12601" y="21203"/>
                  <a:pt x="12601" y="20718"/>
                </a:cubicBezTo>
                <a:lnTo>
                  <a:pt x="12601" y="19637"/>
                </a:lnTo>
                <a:cubicBezTo>
                  <a:pt x="12601" y="19152"/>
                  <a:pt x="12978" y="18635"/>
                  <a:pt x="13440" y="18487"/>
                </a:cubicBezTo>
                <a:lnTo>
                  <a:pt x="14370" y="18105"/>
                </a:lnTo>
                <a:cubicBezTo>
                  <a:pt x="14800" y="17882"/>
                  <a:pt x="15433" y="17979"/>
                  <a:pt x="15775" y="18321"/>
                </a:cubicBezTo>
                <a:lnTo>
                  <a:pt x="16541" y="19087"/>
                </a:lnTo>
                <a:cubicBezTo>
                  <a:pt x="16884" y="19430"/>
                  <a:pt x="17444" y="19430"/>
                  <a:pt x="17788" y="19087"/>
                </a:cubicBezTo>
                <a:lnTo>
                  <a:pt x="19087" y="17787"/>
                </a:lnTo>
                <a:cubicBezTo>
                  <a:pt x="19430" y="17444"/>
                  <a:pt x="19430" y="16884"/>
                  <a:pt x="19087" y="16541"/>
                </a:cubicBezTo>
                <a:lnTo>
                  <a:pt x="18321" y="15776"/>
                </a:lnTo>
                <a:cubicBezTo>
                  <a:pt x="17979" y="15433"/>
                  <a:pt x="17882" y="14801"/>
                  <a:pt x="18105" y="14371"/>
                </a:cubicBezTo>
                <a:lnTo>
                  <a:pt x="18487" y="13439"/>
                </a:lnTo>
                <a:cubicBezTo>
                  <a:pt x="18635" y="12978"/>
                  <a:pt x="19152" y="12601"/>
                  <a:pt x="19637" y="12601"/>
                </a:cubicBezTo>
                <a:lnTo>
                  <a:pt x="20718" y="12601"/>
                </a:lnTo>
                <a:cubicBezTo>
                  <a:pt x="21203" y="12601"/>
                  <a:pt x="21600" y="12204"/>
                  <a:pt x="21600" y="11719"/>
                </a:cubicBezTo>
                <a:lnTo>
                  <a:pt x="21600" y="9882"/>
                </a:lnTo>
                <a:cubicBezTo>
                  <a:pt x="21600" y="9396"/>
                  <a:pt x="21203" y="8999"/>
                  <a:pt x="20718" y="8999"/>
                </a:cubicBezTo>
                <a:lnTo>
                  <a:pt x="19637" y="8999"/>
                </a:lnTo>
                <a:cubicBezTo>
                  <a:pt x="19152" y="8999"/>
                  <a:pt x="18635" y="8623"/>
                  <a:pt x="18487" y="8161"/>
                </a:cubicBezTo>
                <a:lnTo>
                  <a:pt x="18105" y="7229"/>
                </a:lnTo>
                <a:cubicBezTo>
                  <a:pt x="17882" y="6800"/>
                  <a:pt x="17979" y="6167"/>
                  <a:pt x="18321" y="5825"/>
                </a:cubicBezTo>
                <a:lnTo>
                  <a:pt x="19087" y="5060"/>
                </a:lnTo>
                <a:cubicBezTo>
                  <a:pt x="19430" y="4718"/>
                  <a:pt x="19430" y="4156"/>
                  <a:pt x="19087" y="3813"/>
                </a:cubicBezTo>
                <a:lnTo>
                  <a:pt x="17788" y="2514"/>
                </a:lnTo>
                <a:cubicBezTo>
                  <a:pt x="17444" y="2171"/>
                  <a:pt x="16884" y="2171"/>
                  <a:pt x="16541" y="2514"/>
                </a:cubicBezTo>
                <a:lnTo>
                  <a:pt x="15775" y="3279"/>
                </a:lnTo>
                <a:cubicBezTo>
                  <a:pt x="15433" y="3621"/>
                  <a:pt x="14800" y="3718"/>
                  <a:pt x="14370" y="3495"/>
                </a:cubicBezTo>
                <a:lnTo>
                  <a:pt x="13440" y="3114"/>
                </a:lnTo>
                <a:cubicBezTo>
                  <a:pt x="12978" y="2965"/>
                  <a:pt x="12601" y="2448"/>
                  <a:pt x="12601" y="1963"/>
                </a:cubicBezTo>
                <a:lnTo>
                  <a:pt x="12601" y="882"/>
                </a:lnTo>
                <a:cubicBezTo>
                  <a:pt x="12601" y="397"/>
                  <a:pt x="12204" y="0"/>
                  <a:pt x="11718" y="0"/>
                </a:cubicBezTo>
                <a:lnTo>
                  <a:pt x="9882" y="0"/>
                </a:lnTo>
                <a:cubicBezTo>
                  <a:pt x="9398" y="0"/>
                  <a:pt x="9001" y="397"/>
                  <a:pt x="9001" y="882"/>
                </a:cubicBezTo>
                <a:lnTo>
                  <a:pt x="9001" y="1963"/>
                </a:lnTo>
                <a:cubicBezTo>
                  <a:pt x="9001" y="2448"/>
                  <a:pt x="8622" y="2965"/>
                  <a:pt x="8160" y="3114"/>
                </a:cubicBezTo>
                <a:lnTo>
                  <a:pt x="7230" y="3495"/>
                </a:lnTo>
                <a:cubicBezTo>
                  <a:pt x="6800" y="3718"/>
                  <a:pt x="6167" y="3621"/>
                  <a:pt x="5824" y="3279"/>
                </a:cubicBezTo>
                <a:lnTo>
                  <a:pt x="5059" y="2514"/>
                </a:lnTo>
                <a:cubicBezTo>
                  <a:pt x="4716" y="2171"/>
                  <a:pt x="4156" y="2171"/>
                  <a:pt x="3812" y="2514"/>
                </a:cubicBezTo>
                <a:lnTo>
                  <a:pt x="2514" y="3813"/>
                </a:lnTo>
                <a:cubicBezTo>
                  <a:pt x="2170" y="4156"/>
                  <a:pt x="2170" y="4718"/>
                  <a:pt x="2514" y="5060"/>
                </a:cubicBezTo>
                <a:lnTo>
                  <a:pt x="3279" y="5825"/>
                </a:lnTo>
                <a:cubicBezTo>
                  <a:pt x="3621" y="6167"/>
                  <a:pt x="3719" y="6800"/>
                  <a:pt x="3495" y="7229"/>
                </a:cubicBezTo>
                <a:lnTo>
                  <a:pt x="3113" y="8161"/>
                </a:lnTo>
                <a:cubicBezTo>
                  <a:pt x="2965" y="8623"/>
                  <a:pt x="2448" y="8999"/>
                  <a:pt x="1963" y="8999"/>
                </a:cubicBezTo>
                <a:lnTo>
                  <a:pt x="882" y="8999"/>
                </a:lnTo>
                <a:cubicBezTo>
                  <a:pt x="397" y="8999"/>
                  <a:pt x="0" y="9396"/>
                  <a:pt x="0" y="9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40181" tIns="40181" rIns="40181" bIns="40181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727"/>
          <p:cNvSpPr/>
          <p:nvPr/>
        </p:nvSpPr>
        <p:spPr>
          <a:xfrm>
            <a:off x="6303094" y="2452968"/>
            <a:ext cx="1748628" cy="17485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99" y="10800"/>
                </a:moveTo>
                <a:cubicBezTo>
                  <a:pt x="5499" y="7873"/>
                  <a:pt x="7872" y="5499"/>
                  <a:pt x="10800" y="5499"/>
                </a:cubicBezTo>
                <a:cubicBezTo>
                  <a:pt x="13728" y="5499"/>
                  <a:pt x="16100" y="7873"/>
                  <a:pt x="16100" y="10800"/>
                </a:cubicBezTo>
                <a:cubicBezTo>
                  <a:pt x="16100" y="13728"/>
                  <a:pt x="13728" y="16102"/>
                  <a:pt x="10800" y="16102"/>
                </a:cubicBezTo>
                <a:cubicBezTo>
                  <a:pt x="7872" y="16102"/>
                  <a:pt x="5499" y="13728"/>
                  <a:pt x="5499" y="10800"/>
                </a:cubicBezTo>
                <a:close/>
                <a:moveTo>
                  <a:pt x="0" y="9882"/>
                </a:moveTo>
                <a:lnTo>
                  <a:pt x="0" y="11719"/>
                </a:lnTo>
                <a:cubicBezTo>
                  <a:pt x="0" y="12204"/>
                  <a:pt x="397" y="12601"/>
                  <a:pt x="881" y="12601"/>
                </a:cubicBezTo>
                <a:lnTo>
                  <a:pt x="1963" y="12601"/>
                </a:lnTo>
                <a:cubicBezTo>
                  <a:pt x="2448" y="12601"/>
                  <a:pt x="2966" y="12979"/>
                  <a:pt x="3113" y="13440"/>
                </a:cubicBezTo>
                <a:lnTo>
                  <a:pt x="3495" y="14370"/>
                </a:lnTo>
                <a:cubicBezTo>
                  <a:pt x="3719" y="14800"/>
                  <a:pt x="3622" y="15433"/>
                  <a:pt x="3279" y="15776"/>
                </a:cubicBezTo>
                <a:lnTo>
                  <a:pt x="2514" y="16541"/>
                </a:lnTo>
                <a:cubicBezTo>
                  <a:pt x="2171" y="16883"/>
                  <a:pt x="2171" y="17445"/>
                  <a:pt x="2514" y="17788"/>
                </a:cubicBezTo>
                <a:lnTo>
                  <a:pt x="3813" y="19087"/>
                </a:lnTo>
                <a:cubicBezTo>
                  <a:pt x="4155" y="19429"/>
                  <a:pt x="4717" y="19429"/>
                  <a:pt x="5060" y="19087"/>
                </a:cubicBezTo>
                <a:lnTo>
                  <a:pt x="5825" y="18321"/>
                </a:lnTo>
                <a:cubicBezTo>
                  <a:pt x="6167" y="17979"/>
                  <a:pt x="6800" y="17881"/>
                  <a:pt x="7230" y="18105"/>
                </a:cubicBezTo>
                <a:lnTo>
                  <a:pt x="8160" y="18487"/>
                </a:lnTo>
                <a:cubicBezTo>
                  <a:pt x="8622" y="18635"/>
                  <a:pt x="9000" y="19153"/>
                  <a:pt x="9000" y="19638"/>
                </a:cubicBezTo>
                <a:lnTo>
                  <a:pt x="9000" y="20720"/>
                </a:lnTo>
                <a:cubicBezTo>
                  <a:pt x="9000" y="21204"/>
                  <a:pt x="9397" y="21600"/>
                  <a:pt x="9881" y="21600"/>
                </a:cubicBezTo>
                <a:lnTo>
                  <a:pt x="11719" y="21600"/>
                </a:lnTo>
                <a:cubicBezTo>
                  <a:pt x="12203" y="21600"/>
                  <a:pt x="12600" y="21204"/>
                  <a:pt x="12600" y="20720"/>
                </a:cubicBezTo>
                <a:lnTo>
                  <a:pt x="12600" y="19638"/>
                </a:lnTo>
                <a:cubicBezTo>
                  <a:pt x="12600" y="19153"/>
                  <a:pt x="12978" y="18635"/>
                  <a:pt x="13439" y="18487"/>
                </a:cubicBezTo>
                <a:lnTo>
                  <a:pt x="14370" y="18105"/>
                </a:lnTo>
                <a:cubicBezTo>
                  <a:pt x="14801" y="17881"/>
                  <a:pt x="15432" y="17979"/>
                  <a:pt x="15775" y="18321"/>
                </a:cubicBezTo>
                <a:lnTo>
                  <a:pt x="16540" y="19087"/>
                </a:lnTo>
                <a:cubicBezTo>
                  <a:pt x="16883" y="19429"/>
                  <a:pt x="17444" y="19429"/>
                  <a:pt x="17787" y="19087"/>
                </a:cubicBezTo>
                <a:lnTo>
                  <a:pt x="19086" y="17788"/>
                </a:lnTo>
                <a:cubicBezTo>
                  <a:pt x="19429" y="17445"/>
                  <a:pt x="19429" y="16883"/>
                  <a:pt x="19086" y="16541"/>
                </a:cubicBezTo>
                <a:lnTo>
                  <a:pt x="18321" y="15776"/>
                </a:lnTo>
                <a:cubicBezTo>
                  <a:pt x="17978" y="15433"/>
                  <a:pt x="17880" y="14800"/>
                  <a:pt x="18104" y="14370"/>
                </a:cubicBezTo>
                <a:lnTo>
                  <a:pt x="18487" y="13440"/>
                </a:lnTo>
                <a:cubicBezTo>
                  <a:pt x="18634" y="12979"/>
                  <a:pt x="19152" y="12601"/>
                  <a:pt x="19637" y="12601"/>
                </a:cubicBezTo>
                <a:lnTo>
                  <a:pt x="20718" y="12601"/>
                </a:lnTo>
                <a:cubicBezTo>
                  <a:pt x="21203" y="12601"/>
                  <a:pt x="21600" y="12204"/>
                  <a:pt x="21600" y="11719"/>
                </a:cubicBezTo>
                <a:lnTo>
                  <a:pt x="21600" y="9882"/>
                </a:lnTo>
                <a:cubicBezTo>
                  <a:pt x="21600" y="9397"/>
                  <a:pt x="21203" y="9000"/>
                  <a:pt x="20718" y="9000"/>
                </a:cubicBezTo>
                <a:lnTo>
                  <a:pt x="19637" y="9000"/>
                </a:lnTo>
                <a:cubicBezTo>
                  <a:pt x="19152" y="9000"/>
                  <a:pt x="18634" y="8622"/>
                  <a:pt x="18487" y="8160"/>
                </a:cubicBezTo>
                <a:lnTo>
                  <a:pt x="18104" y="7230"/>
                </a:lnTo>
                <a:cubicBezTo>
                  <a:pt x="17880" y="6800"/>
                  <a:pt x="17978" y="6168"/>
                  <a:pt x="18321" y="5824"/>
                </a:cubicBezTo>
                <a:lnTo>
                  <a:pt x="19086" y="5060"/>
                </a:lnTo>
                <a:cubicBezTo>
                  <a:pt x="19429" y="4717"/>
                  <a:pt x="19429" y="4156"/>
                  <a:pt x="19086" y="3813"/>
                </a:cubicBezTo>
                <a:lnTo>
                  <a:pt x="17787" y="2514"/>
                </a:lnTo>
                <a:cubicBezTo>
                  <a:pt x="17444" y="2171"/>
                  <a:pt x="16883" y="2171"/>
                  <a:pt x="16540" y="2514"/>
                </a:cubicBezTo>
                <a:lnTo>
                  <a:pt x="15775" y="3279"/>
                </a:lnTo>
                <a:cubicBezTo>
                  <a:pt x="15432" y="3622"/>
                  <a:pt x="14801" y="3719"/>
                  <a:pt x="14370" y="3495"/>
                </a:cubicBezTo>
                <a:lnTo>
                  <a:pt x="13439" y="3113"/>
                </a:lnTo>
                <a:cubicBezTo>
                  <a:pt x="12978" y="2966"/>
                  <a:pt x="12600" y="2448"/>
                  <a:pt x="12600" y="1963"/>
                </a:cubicBezTo>
                <a:lnTo>
                  <a:pt x="12600" y="882"/>
                </a:lnTo>
                <a:cubicBezTo>
                  <a:pt x="12600" y="397"/>
                  <a:pt x="12203" y="0"/>
                  <a:pt x="11719" y="0"/>
                </a:cubicBezTo>
                <a:lnTo>
                  <a:pt x="9881" y="0"/>
                </a:lnTo>
                <a:cubicBezTo>
                  <a:pt x="9397" y="0"/>
                  <a:pt x="9000" y="397"/>
                  <a:pt x="9000" y="882"/>
                </a:cubicBezTo>
                <a:lnTo>
                  <a:pt x="9000" y="1963"/>
                </a:lnTo>
                <a:cubicBezTo>
                  <a:pt x="9000" y="2448"/>
                  <a:pt x="8622" y="2966"/>
                  <a:pt x="8160" y="3113"/>
                </a:cubicBezTo>
                <a:lnTo>
                  <a:pt x="7230" y="3495"/>
                </a:lnTo>
                <a:cubicBezTo>
                  <a:pt x="6800" y="3719"/>
                  <a:pt x="6167" y="3622"/>
                  <a:pt x="5825" y="3279"/>
                </a:cubicBezTo>
                <a:lnTo>
                  <a:pt x="5060" y="2514"/>
                </a:lnTo>
                <a:cubicBezTo>
                  <a:pt x="4717" y="2171"/>
                  <a:pt x="4155" y="2171"/>
                  <a:pt x="3813" y="2514"/>
                </a:cubicBezTo>
                <a:lnTo>
                  <a:pt x="2514" y="3813"/>
                </a:lnTo>
                <a:cubicBezTo>
                  <a:pt x="2171" y="4156"/>
                  <a:pt x="2171" y="4717"/>
                  <a:pt x="2514" y="5060"/>
                </a:cubicBezTo>
                <a:lnTo>
                  <a:pt x="3279" y="5824"/>
                </a:lnTo>
                <a:cubicBezTo>
                  <a:pt x="3622" y="6168"/>
                  <a:pt x="3719" y="6800"/>
                  <a:pt x="3495" y="7230"/>
                </a:cubicBezTo>
                <a:lnTo>
                  <a:pt x="3113" y="8160"/>
                </a:lnTo>
                <a:cubicBezTo>
                  <a:pt x="2966" y="8622"/>
                  <a:pt x="2448" y="9000"/>
                  <a:pt x="1963" y="9000"/>
                </a:cubicBezTo>
                <a:lnTo>
                  <a:pt x="881" y="9000"/>
                </a:lnTo>
                <a:cubicBezTo>
                  <a:pt x="397" y="9000"/>
                  <a:pt x="0" y="9397"/>
                  <a:pt x="0" y="9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40181" tIns="40181" rIns="40181" bIns="40181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728"/>
          <p:cNvSpPr/>
          <p:nvPr/>
        </p:nvSpPr>
        <p:spPr>
          <a:xfrm>
            <a:off x="5085178" y="4164642"/>
            <a:ext cx="2185709" cy="2185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99" y="10800"/>
                </a:moveTo>
                <a:cubicBezTo>
                  <a:pt x="5499" y="7872"/>
                  <a:pt x="7872" y="5499"/>
                  <a:pt x="10800" y="5499"/>
                </a:cubicBezTo>
                <a:cubicBezTo>
                  <a:pt x="13727" y="5499"/>
                  <a:pt x="16101" y="7872"/>
                  <a:pt x="16101" y="10800"/>
                </a:cubicBezTo>
                <a:cubicBezTo>
                  <a:pt x="16101" y="13727"/>
                  <a:pt x="13727" y="16101"/>
                  <a:pt x="10800" y="16101"/>
                </a:cubicBezTo>
                <a:cubicBezTo>
                  <a:pt x="7872" y="16101"/>
                  <a:pt x="5499" y="13727"/>
                  <a:pt x="5499" y="10800"/>
                </a:cubicBezTo>
                <a:close/>
                <a:moveTo>
                  <a:pt x="0" y="9882"/>
                </a:moveTo>
                <a:lnTo>
                  <a:pt x="0" y="11719"/>
                </a:lnTo>
                <a:cubicBezTo>
                  <a:pt x="0" y="12203"/>
                  <a:pt x="397" y="12600"/>
                  <a:pt x="882" y="12600"/>
                </a:cubicBezTo>
                <a:lnTo>
                  <a:pt x="1963" y="12600"/>
                </a:lnTo>
                <a:cubicBezTo>
                  <a:pt x="2448" y="12600"/>
                  <a:pt x="2965" y="12978"/>
                  <a:pt x="3113" y="13440"/>
                </a:cubicBezTo>
                <a:lnTo>
                  <a:pt x="3495" y="14369"/>
                </a:lnTo>
                <a:cubicBezTo>
                  <a:pt x="3719" y="14800"/>
                  <a:pt x="3622" y="15433"/>
                  <a:pt x="3279" y="15776"/>
                </a:cubicBezTo>
                <a:lnTo>
                  <a:pt x="2514" y="16541"/>
                </a:lnTo>
                <a:cubicBezTo>
                  <a:pt x="2171" y="16884"/>
                  <a:pt x="2171" y="17444"/>
                  <a:pt x="2514" y="17788"/>
                </a:cubicBezTo>
                <a:lnTo>
                  <a:pt x="3812" y="19086"/>
                </a:lnTo>
                <a:cubicBezTo>
                  <a:pt x="4155" y="19429"/>
                  <a:pt x="4717" y="19429"/>
                  <a:pt x="5060" y="19086"/>
                </a:cubicBezTo>
                <a:lnTo>
                  <a:pt x="5825" y="18321"/>
                </a:lnTo>
                <a:cubicBezTo>
                  <a:pt x="6168" y="17978"/>
                  <a:pt x="6800" y="17880"/>
                  <a:pt x="7230" y="18105"/>
                </a:cubicBezTo>
                <a:lnTo>
                  <a:pt x="8160" y="18487"/>
                </a:lnTo>
                <a:cubicBezTo>
                  <a:pt x="8622" y="18634"/>
                  <a:pt x="9000" y="19152"/>
                  <a:pt x="9000" y="19637"/>
                </a:cubicBezTo>
                <a:lnTo>
                  <a:pt x="9000" y="20719"/>
                </a:lnTo>
                <a:cubicBezTo>
                  <a:pt x="9000" y="21203"/>
                  <a:pt x="9396" y="21600"/>
                  <a:pt x="9881" y="21600"/>
                </a:cubicBezTo>
                <a:lnTo>
                  <a:pt x="11718" y="21600"/>
                </a:lnTo>
                <a:cubicBezTo>
                  <a:pt x="12203" y="21600"/>
                  <a:pt x="12600" y="21203"/>
                  <a:pt x="12600" y="20719"/>
                </a:cubicBezTo>
                <a:lnTo>
                  <a:pt x="12600" y="19637"/>
                </a:lnTo>
                <a:cubicBezTo>
                  <a:pt x="12600" y="19152"/>
                  <a:pt x="12978" y="18634"/>
                  <a:pt x="13439" y="18487"/>
                </a:cubicBezTo>
                <a:lnTo>
                  <a:pt x="14370" y="18105"/>
                </a:lnTo>
                <a:cubicBezTo>
                  <a:pt x="14800" y="17880"/>
                  <a:pt x="15432" y="17978"/>
                  <a:pt x="15775" y="18321"/>
                </a:cubicBezTo>
                <a:lnTo>
                  <a:pt x="16540" y="19086"/>
                </a:lnTo>
                <a:cubicBezTo>
                  <a:pt x="16883" y="19429"/>
                  <a:pt x="17444" y="19429"/>
                  <a:pt x="17787" y="19086"/>
                </a:cubicBezTo>
                <a:lnTo>
                  <a:pt x="19086" y="17788"/>
                </a:lnTo>
                <a:cubicBezTo>
                  <a:pt x="19429" y="17444"/>
                  <a:pt x="19429" y="16884"/>
                  <a:pt x="19086" y="16541"/>
                </a:cubicBezTo>
                <a:lnTo>
                  <a:pt x="18321" y="15776"/>
                </a:lnTo>
                <a:cubicBezTo>
                  <a:pt x="17978" y="15433"/>
                  <a:pt x="17881" y="14800"/>
                  <a:pt x="18105" y="14369"/>
                </a:cubicBezTo>
                <a:lnTo>
                  <a:pt x="18486" y="13440"/>
                </a:lnTo>
                <a:cubicBezTo>
                  <a:pt x="18634" y="12978"/>
                  <a:pt x="19152" y="12600"/>
                  <a:pt x="19637" y="12600"/>
                </a:cubicBezTo>
                <a:lnTo>
                  <a:pt x="20718" y="12600"/>
                </a:lnTo>
                <a:cubicBezTo>
                  <a:pt x="21203" y="12600"/>
                  <a:pt x="21600" y="12203"/>
                  <a:pt x="21600" y="11719"/>
                </a:cubicBezTo>
                <a:lnTo>
                  <a:pt x="21600" y="9882"/>
                </a:lnTo>
                <a:cubicBezTo>
                  <a:pt x="21600" y="9397"/>
                  <a:pt x="21203" y="9000"/>
                  <a:pt x="20718" y="9000"/>
                </a:cubicBezTo>
                <a:lnTo>
                  <a:pt x="19637" y="9000"/>
                </a:lnTo>
                <a:cubicBezTo>
                  <a:pt x="19152" y="9000"/>
                  <a:pt x="18634" y="8622"/>
                  <a:pt x="18486" y="8161"/>
                </a:cubicBezTo>
                <a:lnTo>
                  <a:pt x="18105" y="7230"/>
                </a:lnTo>
                <a:cubicBezTo>
                  <a:pt x="17881" y="6800"/>
                  <a:pt x="17978" y="6168"/>
                  <a:pt x="18321" y="5825"/>
                </a:cubicBezTo>
                <a:lnTo>
                  <a:pt x="19086" y="5059"/>
                </a:lnTo>
                <a:cubicBezTo>
                  <a:pt x="19429" y="4717"/>
                  <a:pt x="19429" y="4156"/>
                  <a:pt x="19086" y="3812"/>
                </a:cubicBezTo>
                <a:lnTo>
                  <a:pt x="17787" y="2514"/>
                </a:lnTo>
                <a:cubicBezTo>
                  <a:pt x="17444" y="2171"/>
                  <a:pt x="16883" y="2171"/>
                  <a:pt x="16540" y="2514"/>
                </a:cubicBezTo>
                <a:lnTo>
                  <a:pt x="15775" y="3279"/>
                </a:lnTo>
                <a:cubicBezTo>
                  <a:pt x="15432" y="3622"/>
                  <a:pt x="14800" y="3719"/>
                  <a:pt x="14370" y="3495"/>
                </a:cubicBezTo>
                <a:lnTo>
                  <a:pt x="13439" y="3113"/>
                </a:lnTo>
                <a:cubicBezTo>
                  <a:pt x="12978" y="2965"/>
                  <a:pt x="12600" y="2448"/>
                  <a:pt x="12600" y="1963"/>
                </a:cubicBezTo>
                <a:lnTo>
                  <a:pt x="12600" y="882"/>
                </a:lnTo>
                <a:cubicBezTo>
                  <a:pt x="12600" y="396"/>
                  <a:pt x="12203" y="0"/>
                  <a:pt x="11718" y="0"/>
                </a:cubicBezTo>
                <a:lnTo>
                  <a:pt x="9881" y="0"/>
                </a:lnTo>
                <a:cubicBezTo>
                  <a:pt x="9396" y="0"/>
                  <a:pt x="9000" y="396"/>
                  <a:pt x="9000" y="882"/>
                </a:cubicBezTo>
                <a:lnTo>
                  <a:pt x="9000" y="1963"/>
                </a:lnTo>
                <a:cubicBezTo>
                  <a:pt x="9000" y="2448"/>
                  <a:pt x="8622" y="2965"/>
                  <a:pt x="8160" y="3113"/>
                </a:cubicBezTo>
                <a:lnTo>
                  <a:pt x="7230" y="3495"/>
                </a:lnTo>
                <a:cubicBezTo>
                  <a:pt x="6800" y="3719"/>
                  <a:pt x="6168" y="3622"/>
                  <a:pt x="5825" y="3279"/>
                </a:cubicBezTo>
                <a:lnTo>
                  <a:pt x="5060" y="2514"/>
                </a:lnTo>
                <a:cubicBezTo>
                  <a:pt x="4717" y="2171"/>
                  <a:pt x="4155" y="2171"/>
                  <a:pt x="3812" y="2514"/>
                </a:cubicBezTo>
                <a:lnTo>
                  <a:pt x="2514" y="3812"/>
                </a:lnTo>
                <a:cubicBezTo>
                  <a:pt x="2171" y="4156"/>
                  <a:pt x="2171" y="4717"/>
                  <a:pt x="2514" y="5059"/>
                </a:cubicBezTo>
                <a:lnTo>
                  <a:pt x="3279" y="5825"/>
                </a:lnTo>
                <a:cubicBezTo>
                  <a:pt x="3622" y="6168"/>
                  <a:pt x="3719" y="6800"/>
                  <a:pt x="3495" y="7230"/>
                </a:cubicBezTo>
                <a:lnTo>
                  <a:pt x="3113" y="8161"/>
                </a:lnTo>
                <a:cubicBezTo>
                  <a:pt x="2965" y="8622"/>
                  <a:pt x="2448" y="9000"/>
                  <a:pt x="1963" y="9000"/>
                </a:cubicBezTo>
                <a:lnTo>
                  <a:pt x="882" y="9000"/>
                </a:lnTo>
                <a:cubicBezTo>
                  <a:pt x="397" y="9000"/>
                  <a:pt x="0" y="9397"/>
                  <a:pt x="0" y="9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40181" tIns="40181" rIns="40181" bIns="40181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726"/>
          <p:cNvSpPr/>
          <p:nvPr/>
        </p:nvSpPr>
        <p:spPr>
          <a:xfrm>
            <a:off x="4341199" y="2758928"/>
            <a:ext cx="1590952" cy="1590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99" y="10800"/>
                </a:moveTo>
                <a:cubicBezTo>
                  <a:pt x="5499" y="7872"/>
                  <a:pt x="7872" y="5500"/>
                  <a:pt x="10800" y="5500"/>
                </a:cubicBezTo>
                <a:cubicBezTo>
                  <a:pt x="13728" y="5500"/>
                  <a:pt x="16101" y="7872"/>
                  <a:pt x="16101" y="10800"/>
                </a:cubicBezTo>
                <a:cubicBezTo>
                  <a:pt x="16101" y="13728"/>
                  <a:pt x="13728" y="16101"/>
                  <a:pt x="10800" y="16101"/>
                </a:cubicBezTo>
                <a:cubicBezTo>
                  <a:pt x="7872" y="16101"/>
                  <a:pt x="5499" y="13728"/>
                  <a:pt x="5499" y="10800"/>
                </a:cubicBezTo>
                <a:close/>
                <a:moveTo>
                  <a:pt x="0" y="9882"/>
                </a:moveTo>
                <a:lnTo>
                  <a:pt x="0" y="11719"/>
                </a:lnTo>
                <a:cubicBezTo>
                  <a:pt x="0" y="12204"/>
                  <a:pt x="397" y="12601"/>
                  <a:pt x="882" y="12601"/>
                </a:cubicBezTo>
                <a:lnTo>
                  <a:pt x="1963" y="12601"/>
                </a:lnTo>
                <a:cubicBezTo>
                  <a:pt x="2448" y="12601"/>
                  <a:pt x="2965" y="12978"/>
                  <a:pt x="3113" y="13439"/>
                </a:cubicBezTo>
                <a:lnTo>
                  <a:pt x="3495" y="14371"/>
                </a:lnTo>
                <a:cubicBezTo>
                  <a:pt x="3719" y="14800"/>
                  <a:pt x="3621" y="15433"/>
                  <a:pt x="3279" y="15776"/>
                </a:cubicBezTo>
                <a:lnTo>
                  <a:pt x="2514" y="16541"/>
                </a:lnTo>
                <a:cubicBezTo>
                  <a:pt x="2170" y="16884"/>
                  <a:pt x="2170" y="17444"/>
                  <a:pt x="2514" y="17787"/>
                </a:cubicBezTo>
                <a:lnTo>
                  <a:pt x="3812" y="19087"/>
                </a:lnTo>
                <a:cubicBezTo>
                  <a:pt x="4156" y="19430"/>
                  <a:pt x="4716" y="19430"/>
                  <a:pt x="5059" y="19087"/>
                </a:cubicBezTo>
                <a:lnTo>
                  <a:pt x="5824" y="18321"/>
                </a:lnTo>
                <a:cubicBezTo>
                  <a:pt x="6167" y="17979"/>
                  <a:pt x="6800" y="17882"/>
                  <a:pt x="7230" y="18105"/>
                </a:cubicBezTo>
                <a:lnTo>
                  <a:pt x="8160" y="18487"/>
                </a:lnTo>
                <a:cubicBezTo>
                  <a:pt x="8622" y="18635"/>
                  <a:pt x="9001" y="19152"/>
                  <a:pt x="9001" y="19637"/>
                </a:cubicBezTo>
                <a:lnTo>
                  <a:pt x="9001" y="20718"/>
                </a:lnTo>
                <a:cubicBezTo>
                  <a:pt x="9001" y="21203"/>
                  <a:pt x="9398" y="21600"/>
                  <a:pt x="9882" y="21600"/>
                </a:cubicBezTo>
                <a:lnTo>
                  <a:pt x="11718" y="21600"/>
                </a:lnTo>
                <a:cubicBezTo>
                  <a:pt x="12204" y="21600"/>
                  <a:pt x="12601" y="21203"/>
                  <a:pt x="12601" y="20718"/>
                </a:cubicBezTo>
                <a:lnTo>
                  <a:pt x="12601" y="19637"/>
                </a:lnTo>
                <a:cubicBezTo>
                  <a:pt x="12601" y="19152"/>
                  <a:pt x="12978" y="18635"/>
                  <a:pt x="13440" y="18487"/>
                </a:cubicBezTo>
                <a:lnTo>
                  <a:pt x="14370" y="18105"/>
                </a:lnTo>
                <a:cubicBezTo>
                  <a:pt x="14800" y="17882"/>
                  <a:pt x="15433" y="17979"/>
                  <a:pt x="15775" y="18321"/>
                </a:cubicBezTo>
                <a:lnTo>
                  <a:pt x="16541" y="19087"/>
                </a:lnTo>
                <a:cubicBezTo>
                  <a:pt x="16884" y="19430"/>
                  <a:pt x="17444" y="19430"/>
                  <a:pt x="17788" y="19087"/>
                </a:cubicBezTo>
                <a:lnTo>
                  <a:pt x="19087" y="17787"/>
                </a:lnTo>
                <a:cubicBezTo>
                  <a:pt x="19430" y="17444"/>
                  <a:pt x="19430" y="16884"/>
                  <a:pt x="19087" y="16541"/>
                </a:cubicBezTo>
                <a:lnTo>
                  <a:pt x="18321" y="15776"/>
                </a:lnTo>
                <a:cubicBezTo>
                  <a:pt x="17979" y="15433"/>
                  <a:pt x="17882" y="14801"/>
                  <a:pt x="18105" y="14371"/>
                </a:cubicBezTo>
                <a:lnTo>
                  <a:pt x="18487" y="13439"/>
                </a:lnTo>
                <a:cubicBezTo>
                  <a:pt x="18635" y="12978"/>
                  <a:pt x="19152" y="12601"/>
                  <a:pt x="19637" y="12601"/>
                </a:cubicBezTo>
                <a:lnTo>
                  <a:pt x="20718" y="12601"/>
                </a:lnTo>
                <a:cubicBezTo>
                  <a:pt x="21203" y="12601"/>
                  <a:pt x="21600" y="12204"/>
                  <a:pt x="21600" y="11719"/>
                </a:cubicBezTo>
                <a:lnTo>
                  <a:pt x="21600" y="9882"/>
                </a:lnTo>
                <a:cubicBezTo>
                  <a:pt x="21600" y="9396"/>
                  <a:pt x="21203" y="8999"/>
                  <a:pt x="20718" y="8999"/>
                </a:cubicBezTo>
                <a:lnTo>
                  <a:pt x="19637" y="8999"/>
                </a:lnTo>
                <a:cubicBezTo>
                  <a:pt x="19152" y="8999"/>
                  <a:pt x="18635" y="8623"/>
                  <a:pt x="18487" y="8161"/>
                </a:cubicBezTo>
                <a:lnTo>
                  <a:pt x="18105" y="7229"/>
                </a:lnTo>
                <a:cubicBezTo>
                  <a:pt x="17882" y="6800"/>
                  <a:pt x="17979" y="6167"/>
                  <a:pt x="18321" y="5825"/>
                </a:cubicBezTo>
                <a:lnTo>
                  <a:pt x="19087" y="5060"/>
                </a:lnTo>
                <a:cubicBezTo>
                  <a:pt x="19430" y="4718"/>
                  <a:pt x="19430" y="4156"/>
                  <a:pt x="19087" y="3813"/>
                </a:cubicBezTo>
                <a:lnTo>
                  <a:pt x="17788" y="2514"/>
                </a:lnTo>
                <a:cubicBezTo>
                  <a:pt x="17444" y="2171"/>
                  <a:pt x="16884" y="2171"/>
                  <a:pt x="16541" y="2514"/>
                </a:cubicBezTo>
                <a:lnTo>
                  <a:pt x="15775" y="3279"/>
                </a:lnTo>
                <a:cubicBezTo>
                  <a:pt x="15433" y="3621"/>
                  <a:pt x="14800" y="3718"/>
                  <a:pt x="14370" y="3495"/>
                </a:cubicBezTo>
                <a:lnTo>
                  <a:pt x="13440" y="3114"/>
                </a:lnTo>
                <a:cubicBezTo>
                  <a:pt x="12978" y="2965"/>
                  <a:pt x="12601" y="2448"/>
                  <a:pt x="12601" y="1963"/>
                </a:cubicBezTo>
                <a:lnTo>
                  <a:pt x="12601" y="882"/>
                </a:lnTo>
                <a:cubicBezTo>
                  <a:pt x="12601" y="397"/>
                  <a:pt x="12204" y="0"/>
                  <a:pt x="11718" y="0"/>
                </a:cubicBezTo>
                <a:lnTo>
                  <a:pt x="9882" y="0"/>
                </a:lnTo>
                <a:cubicBezTo>
                  <a:pt x="9398" y="0"/>
                  <a:pt x="9001" y="397"/>
                  <a:pt x="9001" y="882"/>
                </a:cubicBezTo>
                <a:lnTo>
                  <a:pt x="9001" y="1963"/>
                </a:lnTo>
                <a:cubicBezTo>
                  <a:pt x="9001" y="2448"/>
                  <a:pt x="8622" y="2965"/>
                  <a:pt x="8160" y="3114"/>
                </a:cubicBezTo>
                <a:lnTo>
                  <a:pt x="7230" y="3495"/>
                </a:lnTo>
                <a:cubicBezTo>
                  <a:pt x="6800" y="3718"/>
                  <a:pt x="6167" y="3621"/>
                  <a:pt x="5824" y="3279"/>
                </a:cubicBezTo>
                <a:lnTo>
                  <a:pt x="5059" y="2514"/>
                </a:lnTo>
                <a:cubicBezTo>
                  <a:pt x="4716" y="2171"/>
                  <a:pt x="4156" y="2171"/>
                  <a:pt x="3812" y="2514"/>
                </a:cubicBezTo>
                <a:lnTo>
                  <a:pt x="2514" y="3813"/>
                </a:lnTo>
                <a:cubicBezTo>
                  <a:pt x="2170" y="4156"/>
                  <a:pt x="2170" y="4718"/>
                  <a:pt x="2514" y="5060"/>
                </a:cubicBezTo>
                <a:lnTo>
                  <a:pt x="3279" y="5825"/>
                </a:lnTo>
                <a:cubicBezTo>
                  <a:pt x="3621" y="6167"/>
                  <a:pt x="3719" y="6800"/>
                  <a:pt x="3495" y="7229"/>
                </a:cubicBezTo>
                <a:lnTo>
                  <a:pt x="3113" y="8161"/>
                </a:lnTo>
                <a:cubicBezTo>
                  <a:pt x="2965" y="8623"/>
                  <a:pt x="2448" y="8999"/>
                  <a:pt x="1963" y="8999"/>
                </a:cubicBezTo>
                <a:lnTo>
                  <a:pt x="882" y="8999"/>
                </a:lnTo>
                <a:cubicBezTo>
                  <a:pt x="397" y="8999"/>
                  <a:pt x="0" y="9396"/>
                  <a:pt x="0" y="9882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40181" tIns="40181" rIns="40181" bIns="40181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10"/>
          <p:cNvSpPr txBox="1">
            <a:spLocks/>
          </p:cNvSpPr>
          <p:nvPr/>
        </p:nvSpPr>
        <p:spPr>
          <a:xfrm>
            <a:off x="2282129" y="2349259"/>
            <a:ext cx="1460823" cy="302790"/>
          </a:xfrm>
          <a:prstGeom prst="rect">
            <a:avLst/>
          </a:prstGeom>
        </p:spPr>
        <p:txBody>
          <a:bodyPr/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11"/>
          <p:cNvSpPr txBox="1">
            <a:spLocks/>
          </p:cNvSpPr>
          <p:nvPr/>
        </p:nvSpPr>
        <p:spPr>
          <a:xfrm>
            <a:off x="2282129" y="2600764"/>
            <a:ext cx="2016224" cy="583513"/>
          </a:xfrm>
          <a:prstGeom prst="rect">
            <a:avLst/>
          </a:prstGeom>
        </p:spPr>
        <p:txBody>
          <a:bodyPr>
            <a:norm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10"/>
          <p:cNvSpPr txBox="1">
            <a:spLocks/>
          </p:cNvSpPr>
          <p:nvPr/>
        </p:nvSpPr>
        <p:spPr>
          <a:xfrm>
            <a:off x="2742271" y="4938470"/>
            <a:ext cx="1460823" cy="302791"/>
          </a:xfrm>
          <a:prstGeom prst="rect">
            <a:avLst/>
          </a:prstGeom>
        </p:spPr>
        <p:txBody>
          <a:bodyPr/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11"/>
          <p:cNvSpPr txBox="1">
            <a:spLocks/>
          </p:cNvSpPr>
          <p:nvPr/>
        </p:nvSpPr>
        <p:spPr>
          <a:xfrm>
            <a:off x="2742271" y="5191564"/>
            <a:ext cx="2016224" cy="582576"/>
          </a:xfrm>
          <a:prstGeom prst="rect">
            <a:avLst/>
          </a:prstGeom>
        </p:spPr>
        <p:txBody>
          <a:bodyPr>
            <a:norm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10"/>
          <p:cNvSpPr txBox="1">
            <a:spLocks/>
          </p:cNvSpPr>
          <p:nvPr/>
        </p:nvSpPr>
        <p:spPr>
          <a:xfrm>
            <a:off x="8132902" y="2345662"/>
            <a:ext cx="1460823" cy="302790"/>
          </a:xfrm>
          <a:prstGeom prst="rect">
            <a:avLst/>
          </a:prstGeom>
        </p:spPr>
        <p:txBody>
          <a:bodyPr/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11"/>
          <p:cNvSpPr txBox="1">
            <a:spLocks/>
          </p:cNvSpPr>
          <p:nvPr/>
        </p:nvSpPr>
        <p:spPr>
          <a:xfrm>
            <a:off x="8132902" y="2597167"/>
            <a:ext cx="2016224" cy="583513"/>
          </a:xfrm>
          <a:prstGeom prst="rect">
            <a:avLst/>
          </a:prstGeom>
        </p:spPr>
        <p:txBody>
          <a:bodyPr>
            <a:norm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0"/>
          <p:cNvSpPr txBox="1">
            <a:spLocks/>
          </p:cNvSpPr>
          <p:nvPr/>
        </p:nvSpPr>
        <p:spPr>
          <a:xfrm>
            <a:off x="8721908" y="4903123"/>
            <a:ext cx="1460823" cy="302791"/>
          </a:xfrm>
          <a:prstGeom prst="rect">
            <a:avLst/>
          </a:prstGeom>
        </p:spPr>
        <p:txBody>
          <a:bodyPr/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11"/>
          <p:cNvSpPr txBox="1">
            <a:spLocks/>
          </p:cNvSpPr>
          <p:nvPr/>
        </p:nvSpPr>
        <p:spPr>
          <a:xfrm>
            <a:off x="8721908" y="5154629"/>
            <a:ext cx="2016224" cy="583513"/>
          </a:xfrm>
          <a:prstGeom prst="rect">
            <a:avLst/>
          </a:prstGeom>
        </p:spPr>
        <p:txBody>
          <a:bodyPr>
            <a:norm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97227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1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74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build="p"/>
      <p:bldP spid="21" grpId="0" build="p"/>
      <p:bldP spid="28" grpId="0" build="p"/>
      <p:bldP spid="29" grpId="0" build="p"/>
      <p:bldP spid="30" grpId="0" build="p"/>
      <p:bldP spid="31" grpId="0" build="p"/>
      <p:bldP spid="32" grpId="0" build="p"/>
      <p:bldP spid="3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275779" y="2669253"/>
            <a:ext cx="6500655" cy="2547403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25400" cap="rnd">
              <a:solidFill>
                <a:schemeClr val="accent2"/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054842">
                <a:defRPr/>
              </a:pPr>
              <a:endParaRPr lang="zh-CN" altLang="en-US" sz="2078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25400" cap="rnd">
              <a:solidFill>
                <a:schemeClr val="accent4"/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054842">
                <a:defRPr/>
              </a:pPr>
              <a:endParaRPr lang="zh-CN" altLang="en-US" sz="2078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25400" cap="rnd">
              <a:solidFill>
                <a:schemeClr val="accent3"/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1054842">
                <a:defRPr/>
              </a:pPr>
              <a:endParaRPr lang="zh-CN" altLang="en-US" sz="2078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7087920" y="2998372"/>
            <a:ext cx="3705575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7087920" y="4202069"/>
            <a:ext cx="3765693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kumimoji="1"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7070860" y="5517903"/>
            <a:ext cx="3705575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kumimoji="1"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7087921" y="2748783"/>
            <a:ext cx="2207092" cy="328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7087921" y="5313469"/>
            <a:ext cx="2000091" cy="2768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7087921" y="3992991"/>
            <a:ext cx="1890068" cy="27688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156972" y="4057360"/>
            <a:ext cx="4237613" cy="2170083"/>
            <a:chOff x="1047907" y="3811319"/>
            <a:chExt cx="3673475" cy="1881187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67000"/>
                    </a:schemeClr>
                  </a:gs>
                  <a:gs pos="48000">
                    <a:schemeClr val="accent2">
                      <a:lumMod val="97000"/>
                      <a:lumOff val="3000"/>
                    </a:schemeClr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9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1054842" eaLnBrk="1" fontAlgn="base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endParaRPr lang="zh-CN" altLang="en-US" sz="9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862024" y="2878015"/>
            <a:ext cx="2865975" cy="1778186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67000"/>
                    </a:schemeClr>
                  </a:gs>
                  <a:gs pos="48000">
                    <a:schemeClr val="accent3">
                      <a:lumMod val="97000"/>
                      <a:lumOff val="3000"/>
                    </a:schemeClr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1054842" eaLnBrk="1" fontAlgn="base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None/>
                <a:defRPr/>
              </a:pPr>
              <a:endParaRPr lang="zh-CN" altLang="en-US" sz="9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470008" y="1548487"/>
            <a:ext cx="1649995" cy="1692118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  <a:extLst/>
        </p:spPr>
        <p:txBody>
          <a:bodyPr wrap="none" anchor="ctr"/>
          <a:lstStyle/>
          <a:p>
            <a:pPr algn="just" defTabSz="105484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900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081085" y="3843623"/>
            <a:ext cx="529075" cy="510888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84" tIns="52741" rIns="105484" bIns="52741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020490" y="2392945"/>
            <a:ext cx="553199" cy="55378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84" tIns="52741" rIns="105484" bIns="52741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047032" y="5410143"/>
            <a:ext cx="520810" cy="510888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4798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11735"/>
            <a:ext cx="12858750" cy="72443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34269" y="1868731"/>
            <a:ext cx="4304774" cy="4304774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0818" y="1440415"/>
            <a:ext cx="1175131" cy="117513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042" y="2743846"/>
            <a:ext cx="3037229" cy="2554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797270" y="2946361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766" y="3712993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7941543" y="3717574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5939766" y="4066078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941543" y="4070659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939766" y="4437271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262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1" grpId="0" animBg="1"/>
      <p:bldP spid="13" grpId="0"/>
      <p:bldP spid="20" grpId="0"/>
      <p:bldP spid="21" grpId="0"/>
      <p:bldP spid="24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12"/>
          <p:cNvSpPr/>
          <p:nvPr/>
        </p:nvSpPr>
        <p:spPr>
          <a:xfrm>
            <a:off x="2763075" y="2494195"/>
            <a:ext cx="7332600" cy="36505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1" name="Freeform 9"/>
          <p:cNvSpPr/>
          <p:nvPr/>
        </p:nvSpPr>
        <p:spPr>
          <a:xfrm>
            <a:off x="-3475452" y="321677"/>
            <a:ext cx="8371" cy="0"/>
          </a:xfrm>
          <a:custGeom>
            <a:avLst/>
            <a:gdLst>
              <a:gd name="connsiteX0" fmla="*/ 0 w 8068"/>
              <a:gd name="connsiteY0" fmla="*/ 0 h 204"/>
              <a:gd name="connsiteX1" fmla="*/ 8068 w 8068"/>
              <a:gd name="connsiteY1" fmla="*/ 0 h 204"/>
              <a:gd name="connsiteX2" fmla="*/ 0 w 8068"/>
              <a:gd name="connsiteY2" fmla="*/ 204 h 204"/>
              <a:gd name="connsiteX3" fmla="*/ 0 w 8068"/>
              <a:gd name="connsiteY3" fmla="*/ 0 h 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8" h="204">
                <a:moveTo>
                  <a:pt x="0" y="0"/>
                </a:moveTo>
                <a:lnTo>
                  <a:pt x="8068" y="0"/>
                </a:lnTo>
                <a:lnTo>
                  <a:pt x="0" y="2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32" name="Freeform 7"/>
          <p:cNvSpPr/>
          <p:nvPr/>
        </p:nvSpPr>
        <p:spPr>
          <a:xfrm>
            <a:off x="-3475452" y="7554079"/>
            <a:ext cx="8371" cy="0"/>
          </a:xfrm>
          <a:custGeom>
            <a:avLst/>
            <a:gdLst>
              <a:gd name="connsiteX0" fmla="*/ 0 w 8068"/>
              <a:gd name="connsiteY0" fmla="*/ 0 h 204"/>
              <a:gd name="connsiteX1" fmla="*/ 8068 w 8068"/>
              <a:gd name="connsiteY1" fmla="*/ 204 h 204"/>
              <a:gd name="connsiteX2" fmla="*/ 0 w 8068"/>
              <a:gd name="connsiteY2" fmla="*/ 204 h 204"/>
              <a:gd name="connsiteX3" fmla="*/ 0 w 8068"/>
              <a:gd name="connsiteY3" fmla="*/ 0 h 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68" h="204">
                <a:moveTo>
                  <a:pt x="0" y="0"/>
                </a:moveTo>
                <a:lnTo>
                  <a:pt x="8068" y="204"/>
                </a:lnTo>
                <a:lnTo>
                  <a:pt x="0" y="20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338413" y="5706812"/>
            <a:ext cx="898996" cy="897323"/>
            <a:chOff x="4113213" y="5411335"/>
            <a:chExt cx="852487" cy="850900"/>
          </a:xfrm>
        </p:grpSpPr>
        <p:sp>
          <p:nvSpPr>
            <p:cNvPr id="36" name="Oval 22"/>
            <p:cNvSpPr/>
            <p:nvPr/>
          </p:nvSpPr>
          <p:spPr>
            <a:xfrm>
              <a:off x="4113213" y="5411335"/>
              <a:ext cx="852487" cy="850900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4295775" y="5689147"/>
              <a:ext cx="490538" cy="371475"/>
            </a:xfrm>
            <a:custGeom>
              <a:avLst/>
              <a:gdLst>
                <a:gd name="T0" fmla="*/ 402394 w 128"/>
                <a:gd name="T1" fmla="*/ 7739 h 96"/>
                <a:gd name="T2" fmla="*/ 107305 w 128"/>
                <a:gd name="T3" fmla="*/ 0 h 96"/>
                <a:gd name="T4" fmla="*/ 7665 w 128"/>
                <a:gd name="T5" fmla="*/ 88999 h 96"/>
                <a:gd name="T6" fmla="*/ 7665 w 128"/>
                <a:gd name="T7" fmla="*/ 131564 h 96"/>
                <a:gd name="T8" fmla="*/ 245269 w 128"/>
                <a:gd name="T9" fmla="*/ 371475 h 96"/>
                <a:gd name="T10" fmla="*/ 482873 w 128"/>
                <a:gd name="T11" fmla="*/ 131564 h 96"/>
                <a:gd name="T12" fmla="*/ 482873 w 128"/>
                <a:gd name="T13" fmla="*/ 88999 h 96"/>
                <a:gd name="T14" fmla="*/ 210778 w 128"/>
                <a:gd name="T15" fmla="*/ 108347 h 96"/>
                <a:gd name="T16" fmla="*/ 279760 w 128"/>
                <a:gd name="T17" fmla="*/ 108347 h 96"/>
                <a:gd name="T18" fmla="*/ 298922 w 128"/>
                <a:gd name="T19" fmla="*/ 34826 h 96"/>
                <a:gd name="T20" fmla="*/ 291257 w 128"/>
                <a:gd name="T21" fmla="*/ 96738 h 96"/>
                <a:gd name="T22" fmla="*/ 199281 w 128"/>
                <a:gd name="T23" fmla="*/ 96738 h 96"/>
                <a:gd name="T24" fmla="*/ 191616 w 128"/>
                <a:gd name="T25" fmla="*/ 34826 h 96"/>
                <a:gd name="T26" fmla="*/ 199281 w 128"/>
                <a:gd name="T27" fmla="*/ 96738 h 96"/>
                <a:gd name="T28" fmla="*/ 245269 w 128"/>
                <a:gd name="T29" fmla="*/ 317302 h 96"/>
                <a:gd name="T30" fmla="*/ 283592 w 128"/>
                <a:gd name="T31" fmla="*/ 123825 h 96"/>
                <a:gd name="T32" fmla="*/ 375568 w 128"/>
                <a:gd name="T33" fmla="*/ 123825 h 96"/>
                <a:gd name="T34" fmla="*/ 298922 w 128"/>
                <a:gd name="T35" fmla="*/ 123825 h 96"/>
                <a:gd name="T36" fmla="*/ 341077 w 128"/>
                <a:gd name="T37" fmla="*/ 77391 h 96"/>
                <a:gd name="T38" fmla="*/ 302754 w 128"/>
                <a:gd name="T39" fmla="*/ 108347 h 96"/>
                <a:gd name="T40" fmla="*/ 371736 w 128"/>
                <a:gd name="T41" fmla="*/ 30956 h 96"/>
                <a:gd name="T42" fmla="*/ 318083 w 128"/>
                <a:gd name="T43" fmla="*/ 30956 h 96"/>
                <a:gd name="T44" fmla="*/ 210778 w 128"/>
                <a:gd name="T45" fmla="*/ 30956 h 96"/>
                <a:gd name="T46" fmla="*/ 245269 w 128"/>
                <a:gd name="T47" fmla="*/ 58043 h 96"/>
                <a:gd name="T48" fmla="*/ 118802 w 128"/>
                <a:gd name="T49" fmla="*/ 30956 h 96"/>
                <a:gd name="T50" fmla="*/ 149461 w 128"/>
                <a:gd name="T51" fmla="*/ 54173 h 96"/>
                <a:gd name="T52" fmla="*/ 187784 w 128"/>
                <a:gd name="T53" fmla="*/ 108347 h 96"/>
                <a:gd name="T54" fmla="*/ 149461 w 128"/>
                <a:gd name="T55" fmla="*/ 77391 h 96"/>
                <a:gd name="T56" fmla="*/ 229940 w 128"/>
                <a:gd name="T57" fmla="*/ 313432 h 96"/>
                <a:gd name="T58" fmla="*/ 191616 w 128"/>
                <a:gd name="T59" fmla="*/ 123825 h 96"/>
                <a:gd name="T60" fmla="*/ 42156 w 128"/>
                <a:gd name="T61" fmla="*/ 123825 h 96"/>
                <a:gd name="T62" fmla="*/ 195449 w 128"/>
                <a:gd name="T63" fmla="*/ 286345 h 96"/>
                <a:gd name="T64" fmla="*/ 448382 w 128"/>
                <a:gd name="T65" fmla="*/ 123825 h 96"/>
                <a:gd name="T66" fmla="*/ 390897 w 128"/>
                <a:gd name="T67" fmla="*/ 123825 h 96"/>
                <a:gd name="T68" fmla="*/ 352574 w 128"/>
                <a:gd name="T69" fmla="*/ 65782 h 96"/>
                <a:gd name="T70" fmla="*/ 459879 w 128"/>
                <a:gd name="T71" fmla="*/ 108347 h 96"/>
                <a:gd name="T72" fmla="*/ 103473 w 128"/>
                <a:gd name="T73" fmla="*/ 38695 h 96"/>
                <a:gd name="T74" fmla="*/ 95808 w 128"/>
                <a:gd name="T75" fmla="*/ 108347 h 96"/>
                <a:gd name="T76" fmla="*/ 103473 w 128"/>
                <a:gd name="T77" fmla="*/ 38695 h 9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8"/>
                <a:gd name="T118" fmla="*/ 0 h 96"/>
                <a:gd name="T119" fmla="*/ 128 w 128"/>
                <a:gd name="T120" fmla="*/ 96 h 9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8" h="96">
                  <a:moveTo>
                    <a:pt x="126" y="23"/>
                  </a:move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2" y="0"/>
                    <a:pt x="10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1"/>
                    <a:pt x="23" y="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4"/>
                    <a:pt x="0" y="26"/>
                    <a:pt x="0" y="28"/>
                  </a:cubicBezTo>
                  <a:cubicBezTo>
                    <a:pt x="0" y="30"/>
                    <a:pt x="1" y="32"/>
                    <a:pt x="2" y="34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60" y="95"/>
                    <a:pt x="62" y="96"/>
                    <a:pt x="64" y="96"/>
                  </a:cubicBezTo>
                  <a:cubicBezTo>
                    <a:pt x="66" y="96"/>
                    <a:pt x="68" y="95"/>
                    <a:pt x="70" y="93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27" y="32"/>
                    <a:pt x="128" y="30"/>
                    <a:pt x="128" y="28"/>
                  </a:cubicBezTo>
                  <a:cubicBezTo>
                    <a:pt x="128" y="26"/>
                    <a:pt x="127" y="24"/>
                    <a:pt x="126" y="23"/>
                  </a:cubicBezTo>
                  <a:close/>
                  <a:moveTo>
                    <a:pt x="73" y="28"/>
                  </a:moveTo>
                  <a:cubicBezTo>
                    <a:pt x="55" y="28"/>
                    <a:pt x="55" y="28"/>
                    <a:pt x="55" y="28"/>
                  </a:cubicBezTo>
                  <a:cubicBezTo>
                    <a:pt x="64" y="21"/>
                    <a:pt x="64" y="21"/>
                    <a:pt x="64" y="21"/>
                  </a:cubicBezTo>
                  <a:lnTo>
                    <a:pt x="73" y="28"/>
                  </a:lnTo>
                  <a:close/>
                  <a:moveTo>
                    <a:pt x="67" y="18"/>
                  </a:moveTo>
                  <a:cubicBezTo>
                    <a:pt x="78" y="9"/>
                    <a:pt x="78" y="9"/>
                    <a:pt x="78" y="9"/>
                  </a:cubicBezTo>
                  <a:cubicBezTo>
                    <a:pt x="86" y="17"/>
                    <a:pt x="86" y="17"/>
                    <a:pt x="86" y="17"/>
                  </a:cubicBezTo>
                  <a:cubicBezTo>
                    <a:pt x="76" y="25"/>
                    <a:pt x="76" y="25"/>
                    <a:pt x="76" y="25"/>
                  </a:cubicBezTo>
                  <a:lnTo>
                    <a:pt x="67" y="18"/>
                  </a:lnTo>
                  <a:close/>
                  <a:moveTo>
                    <a:pt x="52" y="25"/>
                  </a:moveTo>
                  <a:cubicBezTo>
                    <a:pt x="42" y="17"/>
                    <a:pt x="42" y="17"/>
                    <a:pt x="42" y="17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61" y="18"/>
                    <a:pt x="61" y="18"/>
                    <a:pt x="61" y="18"/>
                  </a:cubicBezTo>
                  <a:lnTo>
                    <a:pt x="52" y="25"/>
                  </a:lnTo>
                  <a:close/>
                  <a:moveTo>
                    <a:pt x="74" y="32"/>
                  </a:moveTo>
                  <a:cubicBezTo>
                    <a:pt x="64" y="82"/>
                    <a:pt x="64" y="82"/>
                    <a:pt x="64" y="82"/>
                  </a:cubicBezTo>
                  <a:cubicBezTo>
                    <a:pt x="54" y="32"/>
                    <a:pt x="54" y="32"/>
                    <a:pt x="54" y="32"/>
                  </a:cubicBezTo>
                  <a:lnTo>
                    <a:pt x="74" y="32"/>
                  </a:lnTo>
                  <a:close/>
                  <a:moveTo>
                    <a:pt x="78" y="32"/>
                  </a:moveTo>
                  <a:cubicBezTo>
                    <a:pt x="98" y="32"/>
                    <a:pt x="98" y="32"/>
                    <a:pt x="98" y="32"/>
                  </a:cubicBezTo>
                  <a:cubicBezTo>
                    <a:pt x="68" y="81"/>
                    <a:pt x="68" y="81"/>
                    <a:pt x="68" y="81"/>
                  </a:cubicBezTo>
                  <a:lnTo>
                    <a:pt x="78" y="32"/>
                  </a:lnTo>
                  <a:close/>
                  <a:moveTo>
                    <a:pt x="79" y="28"/>
                  </a:moveTo>
                  <a:cubicBezTo>
                    <a:pt x="89" y="20"/>
                    <a:pt x="89" y="20"/>
                    <a:pt x="89" y="20"/>
                  </a:cubicBezTo>
                  <a:cubicBezTo>
                    <a:pt x="97" y="28"/>
                    <a:pt x="97" y="28"/>
                    <a:pt x="97" y="28"/>
                  </a:cubicBezTo>
                  <a:lnTo>
                    <a:pt x="79" y="28"/>
                  </a:lnTo>
                  <a:close/>
                  <a:moveTo>
                    <a:pt x="83" y="8"/>
                  </a:moveTo>
                  <a:cubicBezTo>
                    <a:pt x="97" y="8"/>
                    <a:pt x="97" y="8"/>
                    <a:pt x="97" y="8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3" y="8"/>
                  </a:lnTo>
                  <a:close/>
                  <a:moveTo>
                    <a:pt x="64" y="15"/>
                  </a:moveTo>
                  <a:cubicBezTo>
                    <a:pt x="55" y="8"/>
                    <a:pt x="55" y="8"/>
                    <a:pt x="55" y="8"/>
                  </a:cubicBezTo>
                  <a:cubicBezTo>
                    <a:pt x="73" y="8"/>
                    <a:pt x="73" y="8"/>
                    <a:pt x="73" y="8"/>
                  </a:cubicBezTo>
                  <a:lnTo>
                    <a:pt x="64" y="15"/>
                  </a:lnTo>
                  <a:close/>
                  <a:moveTo>
                    <a:pt x="39" y="14"/>
                  </a:moveTo>
                  <a:cubicBezTo>
                    <a:pt x="31" y="8"/>
                    <a:pt x="31" y="8"/>
                    <a:pt x="31" y="8"/>
                  </a:cubicBezTo>
                  <a:cubicBezTo>
                    <a:pt x="45" y="8"/>
                    <a:pt x="45" y="8"/>
                    <a:pt x="45" y="8"/>
                  </a:cubicBezTo>
                  <a:lnTo>
                    <a:pt x="39" y="14"/>
                  </a:lnTo>
                  <a:close/>
                  <a:moveTo>
                    <a:pt x="39" y="20"/>
                  </a:moveTo>
                  <a:cubicBezTo>
                    <a:pt x="49" y="28"/>
                    <a:pt x="49" y="28"/>
                    <a:pt x="49" y="28"/>
                  </a:cubicBezTo>
                  <a:cubicBezTo>
                    <a:pt x="31" y="28"/>
                    <a:pt x="31" y="28"/>
                    <a:pt x="31" y="28"/>
                  </a:cubicBezTo>
                  <a:lnTo>
                    <a:pt x="39" y="20"/>
                  </a:lnTo>
                  <a:close/>
                  <a:moveTo>
                    <a:pt x="50" y="32"/>
                  </a:moveTo>
                  <a:cubicBezTo>
                    <a:pt x="60" y="81"/>
                    <a:pt x="60" y="81"/>
                    <a:pt x="60" y="81"/>
                  </a:cubicBezTo>
                  <a:cubicBezTo>
                    <a:pt x="30" y="32"/>
                    <a:pt x="30" y="32"/>
                    <a:pt x="30" y="32"/>
                  </a:cubicBezTo>
                  <a:lnTo>
                    <a:pt x="50" y="32"/>
                  </a:lnTo>
                  <a:close/>
                  <a:moveTo>
                    <a:pt x="51" y="74"/>
                  </a:moveTo>
                  <a:cubicBezTo>
                    <a:pt x="11" y="32"/>
                    <a:pt x="11" y="32"/>
                    <a:pt x="11" y="32"/>
                  </a:cubicBezTo>
                  <a:cubicBezTo>
                    <a:pt x="26" y="32"/>
                    <a:pt x="26" y="32"/>
                    <a:pt x="26" y="32"/>
                  </a:cubicBezTo>
                  <a:lnTo>
                    <a:pt x="51" y="74"/>
                  </a:lnTo>
                  <a:close/>
                  <a:moveTo>
                    <a:pt x="102" y="32"/>
                  </a:moveTo>
                  <a:cubicBezTo>
                    <a:pt x="117" y="32"/>
                    <a:pt x="117" y="32"/>
                    <a:pt x="117" y="32"/>
                  </a:cubicBezTo>
                  <a:cubicBezTo>
                    <a:pt x="77" y="74"/>
                    <a:pt x="77" y="74"/>
                    <a:pt x="77" y="74"/>
                  </a:cubicBezTo>
                  <a:lnTo>
                    <a:pt x="102" y="32"/>
                  </a:lnTo>
                  <a:close/>
                  <a:moveTo>
                    <a:pt x="103" y="28"/>
                  </a:moveTo>
                  <a:cubicBezTo>
                    <a:pt x="92" y="17"/>
                    <a:pt x="92" y="17"/>
                    <a:pt x="92" y="17"/>
                  </a:cubicBezTo>
                  <a:cubicBezTo>
                    <a:pt x="101" y="10"/>
                    <a:pt x="101" y="10"/>
                    <a:pt x="101" y="10"/>
                  </a:cubicBezTo>
                  <a:cubicBezTo>
                    <a:pt x="120" y="28"/>
                    <a:pt x="120" y="28"/>
                    <a:pt x="120" y="28"/>
                  </a:cubicBezTo>
                  <a:lnTo>
                    <a:pt x="103" y="28"/>
                  </a:lnTo>
                  <a:close/>
                  <a:moveTo>
                    <a:pt x="27" y="10"/>
                  </a:moveTo>
                  <a:cubicBezTo>
                    <a:pt x="36" y="17"/>
                    <a:pt x="36" y="17"/>
                    <a:pt x="36" y="17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27" y="1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endParaRPr lang="zh-CN" altLang="zh-CN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5980715" y="5706812"/>
            <a:ext cx="897323" cy="897323"/>
            <a:chOff x="5670550" y="5411335"/>
            <a:chExt cx="850900" cy="850900"/>
          </a:xfrm>
        </p:grpSpPr>
        <p:sp>
          <p:nvSpPr>
            <p:cNvPr id="37" name="Oval 23"/>
            <p:cNvSpPr/>
            <p:nvPr/>
          </p:nvSpPr>
          <p:spPr>
            <a:xfrm>
              <a:off x="5670550" y="5411335"/>
              <a:ext cx="850900" cy="850900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40" name="Group 36"/>
            <p:cNvGrpSpPr/>
            <p:nvPr/>
          </p:nvGrpSpPr>
          <p:grpSpPr>
            <a:xfrm>
              <a:off x="5899763" y="5639523"/>
              <a:ext cx="392695" cy="393966"/>
              <a:chOff x="7897813" y="666750"/>
              <a:chExt cx="490537" cy="492125"/>
            </a:xfrm>
            <a:solidFill>
              <a:srgbClr val="F77B08"/>
            </a:solidFill>
          </p:grpSpPr>
          <p:sp>
            <p:nvSpPr>
              <p:cNvPr id="41" name="Freeform 9"/>
              <p:cNvSpPr>
                <a:spLocks noEditPoints="1"/>
              </p:cNvSpPr>
              <p:nvPr/>
            </p:nvSpPr>
            <p:spPr bwMode="auto">
              <a:xfrm>
                <a:off x="7897813" y="666750"/>
                <a:ext cx="490537" cy="492125"/>
              </a:xfrm>
              <a:custGeom>
                <a:avLst/>
                <a:gdLst>
                  <a:gd name="T0" fmla="*/ 88 w 128"/>
                  <a:gd name="T1" fmla="*/ 0 h 128"/>
                  <a:gd name="T2" fmla="*/ 48 w 128"/>
                  <a:gd name="T3" fmla="*/ 40 h 128"/>
                  <a:gd name="T4" fmla="*/ 51 w 128"/>
                  <a:gd name="T5" fmla="*/ 55 h 128"/>
                  <a:gd name="T6" fmla="*/ 2 w 128"/>
                  <a:gd name="T7" fmla="*/ 103 h 128"/>
                  <a:gd name="T8" fmla="*/ 0 w 128"/>
                  <a:gd name="T9" fmla="*/ 108 h 128"/>
                  <a:gd name="T10" fmla="*/ 0 w 128"/>
                  <a:gd name="T11" fmla="*/ 120 h 128"/>
                  <a:gd name="T12" fmla="*/ 8 w 128"/>
                  <a:gd name="T13" fmla="*/ 128 h 128"/>
                  <a:gd name="T14" fmla="*/ 20 w 128"/>
                  <a:gd name="T15" fmla="*/ 128 h 128"/>
                  <a:gd name="T16" fmla="*/ 25 w 128"/>
                  <a:gd name="T17" fmla="*/ 126 h 128"/>
                  <a:gd name="T18" fmla="*/ 31 w 128"/>
                  <a:gd name="T19" fmla="*/ 120 h 128"/>
                  <a:gd name="T20" fmla="*/ 40 w 128"/>
                  <a:gd name="T21" fmla="*/ 120 h 128"/>
                  <a:gd name="T22" fmla="*/ 48 w 128"/>
                  <a:gd name="T23" fmla="*/ 112 h 128"/>
                  <a:gd name="T24" fmla="*/ 48 w 128"/>
                  <a:gd name="T25" fmla="*/ 104 h 128"/>
                  <a:gd name="T26" fmla="*/ 56 w 128"/>
                  <a:gd name="T27" fmla="*/ 104 h 128"/>
                  <a:gd name="T28" fmla="*/ 64 w 128"/>
                  <a:gd name="T29" fmla="*/ 96 h 128"/>
                  <a:gd name="T30" fmla="*/ 64 w 128"/>
                  <a:gd name="T31" fmla="*/ 87 h 128"/>
                  <a:gd name="T32" fmla="*/ 73 w 128"/>
                  <a:gd name="T33" fmla="*/ 77 h 128"/>
                  <a:gd name="T34" fmla="*/ 88 w 128"/>
                  <a:gd name="T35" fmla="*/ 80 h 128"/>
                  <a:gd name="T36" fmla="*/ 128 w 128"/>
                  <a:gd name="T37" fmla="*/ 40 h 128"/>
                  <a:gd name="T38" fmla="*/ 88 w 128"/>
                  <a:gd name="T39" fmla="*/ 0 h 128"/>
                  <a:gd name="T40" fmla="*/ 88 w 128"/>
                  <a:gd name="T41" fmla="*/ 72 h 128"/>
                  <a:gd name="T42" fmla="*/ 72 w 128"/>
                  <a:gd name="T43" fmla="*/ 67 h 128"/>
                  <a:gd name="T44" fmla="*/ 70 w 128"/>
                  <a:gd name="T45" fmla="*/ 69 h 128"/>
                  <a:gd name="T46" fmla="*/ 66 w 128"/>
                  <a:gd name="T47" fmla="*/ 73 h 128"/>
                  <a:gd name="T48" fmla="*/ 58 w 128"/>
                  <a:gd name="T49" fmla="*/ 81 h 128"/>
                  <a:gd name="T50" fmla="*/ 56 w 128"/>
                  <a:gd name="T51" fmla="*/ 87 h 128"/>
                  <a:gd name="T52" fmla="*/ 56 w 128"/>
                  <a:gd name="T53" fmla="*/ 96 h 128"/>
                  <a:gd name="T54" fmla="*/ 48 w 128"/>
                  <a:gd name="T55" fmla="*/ 96 h 128"/>
                  <a:gd name="T56" fmla="*/ 40 w 128"/>
                  <a:gd name="T57" fmla="*/ 104 h 128"/>
                  <a:gd name="T58" fmla="*/ 40 w 128"/>
                  <a:gd name="T59" fmla="*/ 112 h 128"/>
                  <a:gd name="T60" fmla="*/ 31 w 128"/>
                  <a:gd name="T61" fmla="*/ 112 h 128"/>
                  <a:gd name="T62" fmla="*/ 25 w 128"/>
                  <a:gd name="T63" fmla="*/ 114 h 128"/>
                  <a:gd name="T64" fmla="*/ 19 w 128"/>
                  <a:gd name="T65" fmla="*/ 120 h 128"/>
                  <a:gd name="T66" fmla="*/ 8 w 128"/>
                  <a:gd name="T67" fmla="*/ 120 h 128"/>
                  <a:gd name="T68" fmla="*/ 8 w 128"/>
                  <a:gd name="T69" fmla="*/ 109 h 128"/>
                  <a:gd name="T70" fmla="*/ 55 w 128"/>
                  <a:gd name="T71" fmla="*/ 62 h 128"/>
                  <a:gd name="T72" fmla="*/ 55 w 128"/>
                  <a:gd name="T73" fmla="*/ 62 h 128"/>
                  <a:gd name="T74" fmla="*/ 61 w 128"/>
                  <a:gd name="T75" fmla="*/ 56 h 128"/>
                  <a:gd name="T76" fmla="*/ 56 w 128"/>
                  <a:gd name="T77" fmla="*/ 40 h 128"/>
                  <a:gd name="T78" fmla="*/ 88 w 128"/>
                  <a:gd name="T79" fmla="*/ 8 h 128"/>
                  <a:gd name="T80" fmla="*/ 120 w 128"/>
                  <a:gd name="T81" fmla="*/ 40 h 128"/>
                  <a:gd name="T82" fmla="*/ 88 w 128"/>
                  <a:gd name="T83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8" h="128">
                    <a:moveTo>
                      <a:pt x="88" y="0"/>
                    </a:moveTo>
                    <a:cubicBezTo>
                      <a:pt x="66" y="0"/>
                      <a:pt x="48" y="18"/>
                      <a:pt x="48" y="40"/>
                    </a:cubicBezTo>
                    <a:cubicBezTo>
                      <a:pt x="48" y="45"/>
                      <a:pt x="49" y="50"/>
                      <a:pt x="51" y="55"/>
                    </a:cubicBezTo>
                    <a:cubicBezTo>
                      <a:pt x="2" y="103"/>
                      <a:pt x="2" y="103"/>
                      <a:pt x="2" y="103"/>
                    </a:cubicBezTo>
                    <a:cubicBezTo>
                      <a:pt x="1" y="105"/>
                      <a:pt x="0" y="106"/>
                      <a:pt x="0" y="108"/>
                    </a:cubicBezTo>
                    <a:cubicBezTo>
                      <a:pt x="0" y="120"/>
                      <a:pt x="0" y="120"/>
                      <a:pt x="0" y="120"/>
                    </a:cubicBezTo>
                    <a:cubicBezTo>
                      <a:pt x="0" y="124"/>
                      <a:pt x="4" y="128"/>
                      <a:pt x="8" y="128"/>
                    </a:cubicBezTo>
                    <a:cubicBezTo>
                      <a:pt x="20" y="128"/>
                      <a:pt x="20" y="128"/>
                      <a:pt x="20" y="128"/>
                    </a:cubicBezTo>
                    <a:cubicBezTo>
                      <a:pt x="22" y="128"/>
                      <a:pt x="23" y="127"/>
                      <a:pt x="25" y="126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44" y="120"/>
                      <a:pt x="48" y="116"/>
                      <a:pt x="48" y="112"/>
                    </a:cubicBezTo>
                    <a:cubicBezTo>
                      <a:pt x="48" y="104"/>
                      <a:pt x="48" y="104"/>
                      <a:pt x="48" y="104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60" y="104"/>
                      <a:pt x="64" y="100"/>
                      <a:pt x="64" y="96"/>
                    </a:cubicBezTo>
                    <a:cubicBezTo>
                      <a:pt x="64" y="87"/>
                      <a:pt x="64" y="87"/>
                      <a:pt x="64" y="87"/>
                    </a:cubicBezTo>
                    <a:cubicBezTo>
                      <a:pt x="73" y="77"/>
                      <a:pt x="73" y="77"/>
                      <a:pt x="73" y="77"/>
                    </a:cubicBezTo>
                    <a:cubicBezTo>
                      <a:pt x="78" y="79"/>
                      <a:pt x="83" y="80"/>
                      <a:pt x="88" y="80"/>
                    </a:cubicBezTo>
                    <a:cubicBezTo>
                      <a:pt x="110" y="80"/>
                      <a:pt x="128" y="62"/>
                      <a:pt x="128" y="40"/>
                    </a:cubicBezTo>
                    <a:cubicBezTo>
                      <a:pt x="128" y="18"/>
                      <a:pt x="110" y="0"/>
                      <a:pt x="88" y="0"/>
                    </a:cubicBezTo>
                    <a:close/>
                    <a:moveTo>
                      <a:pt x="88" y="72"/>
                    </a:moveTo>
                    <a:cubicBezTo>
                      <a:pt x="82" y="72"/>
                      <a:pt x="77" y="70"/>
                      <a:pt x="72" y="67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7" y="82"/>
                      <a:pt x="56" y="85"/>
                      <a:pt x="56" y="87"/>
                    </a:cubicBezTo>
                    <a:cubicBezTo>
                      <a:pt x="56" y="96"/>
                      <a:pt x="56" y="96"/>
                      <a:pt x="56" y="96"/>
                    </a:cubicBezTo>
                    <a:cubicBezTo>
                      <a:pt x="48" y="96"/>
                      <a:pt x="48" y="96"/>
                      <a:pt x="48" y="96"/>
                    </a:cubicBezTo>
                    <a:cubicBezTo>
                      <a:pt x="44" y="96"/>
                      <a:pt x="40" y="100"/>
                      <a:pt x="40" y="104"/>
                    </a:cubicBezTo>
                    <a:cubicBezTo>
                      <a:pt x="40" y="112"/>
                      <a:pt x="40" y="112"/>
                      <a:pt x="40" y="112"/>
                    </a:cubicBezTo>
                    <a:cubicBezTo>
                      <a:pt x="31" y="112"/>
                      <a:pt x="31" y="112"/>
                      <a:pt x="31" y="112"/>
                    </a:cubicBezTo>
                    <a:cubicBezTo>
                      <a:pt x="29" y="112"/>
                      <a:pt x="26" y="113"/>
                      <a:pt x="25" y="114"/>
                    </a:cubicBezTo>
                    <a:cubicBezTo>
                      <a:pt x="19" y="120"/>
                      <a:pt x="19" y="120"/>
                      <a:pt x="19" y="120"/>
                    </a:cubicBezTo>
                    <a:cubicBezTo>
                      <a:pt x="8" y="120"/>
                      <a:pt x="8" y="120"/>
                      <a:pt x="8" y="120"/>
                    </a:cubicBezTo>
                    <a:cubicBezTo>
                      <a:pt x="8" y="109"/>
                      <a:pt x="8" y="109"/>
                      <a:pt x="8" y="109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55" y="62"/>
                      <a:pt x="55" y="62"/>
                      <a:pt x="55" y="62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58" y="51"/>
                      <a:pt x="56" y="46"/>
                      <a:pt x="56" y="40"/>
                    </a:cubicBezTo>
                    <a:cubicBezTo>
                      <a:pt x="56" y="22"/>
                      <a:pt x="70" y="8"/>
                      <a:pt x="88" y="8"/>
                    </a:cubicBezTo>
                    <a:cubicBezTo>
                      <a:pt x="106" y="8"/>
                      <a:pt x="120" y="22"/>
                      <a:pt x="120" y="40"/>
                    </a:cubicBezTo>
                    <a:cubicBezTo>
                      <a:pt x="120" y="58"/>
                      <a:pt x="106" y="72"/>
                      <a:pt x="88" y="72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42" name="Freeform 10"/>
              <p:cNvSpPr>
                <a:spLocks noEditPoints="1"/>
              </p:cNvSpPr>
              <p:nvPr/>
            </p:nvSpPr>
            <p:spPr bwMode="auto">
              <a:xfrm>
                <a:off x="8204200" y="728663"/>
                <a:ext cx="123825" cy="123825"/>
              </a:xfrm>
              <a:custGeom>
                <a:avLst/>
                <a:gdLst>
                  <a:gd name="T0" fmla="*/ 31 w 32"/>
                  <a:gd name="T1" fmla="*/ 17 h 32"/>
                  <a:gd name="T2" fmla="*/ 15 w 32"/>
                  <a:gd name="T3" fmla="*/ 1 h 32"/>
                  <a:gd name="T4" fmla="*/ 12 w 32"/>
                  <a:gd name="T5" fmla="*/ 0 h 32"/>
                  <a:gd name="T6" fmla="*/ 0 w 32"/>
                  <a:gd name="T7" fmla="*/ 12 h 32"/>
                  <a:gd name="T8" fmla="*/ 0 w 32"/>
                  <a:gd name="T9" fmla="*/ 13 h 32"/>
                  <a:gd name="T10" fmla="*/ 1 w 32"/>
                  <a:gd name="T11" fmla="*/ 15 h 32"/>
                  <a:gd name="T12" fmla="*/ 17 w 32"/>
                  <a:gd name="T13" fmla="*/ 31 h 32"/>
                  <a:gd name="T14" fmla="*/ 20 w 32"/>
                  <a:gd name="T15" fmla="*/ 32 h 32"/>
                  <a:gd name="T16" fmla="*/ 32 w 32"/>
                  <a:gd name="T17" fmla="*/ 20 h 32"/>
                  <a:gd name="T18" fmla="*/ 32 w 32"/>
                  <a:gd name="T19" fmla="*/ 19 h 32"/>
                  <a:gd name="T20" fmla="*/ 31 w 32"/>
                  <a:gd name="T21" fmla="*/ 17 h 32"/>
                  <a:gd name="T22" fmla="*/ 19 w 32"/>
                  <a:gd name="T23" fmla="*/ 28 h 32"/>
                  <a:gd name="T24" fmla="*/ 4 w 32"/>
                  <a:gd name="T25" fmla="*/ 13 h 32"/>
                  <a:gd name="T26" fmla="*/ 13 w 32"/>
                  <a:gd name="T27" fmla="*/ 4 h 32"/>
                  <a:gd name="T28" fmla="*/ 28 w 32"/>
                  <a:gd name="T29" fmla="*/ 19 h 32"/>
                  <a:gd name="T30" fmla="*/ 19 w 32"/>
                  <a:gd name="T31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2" h="32">
                    <a:moveTo>
                      <a:pt x="31" y="17"/>
                    </a:moveTo>
                    <a:cubicBezTo>
                      <a:pt x="27" y="11"/>
                      <a:pt x="21" y="5"/>
                      <a:pt x="15" y="1"/>
                    </a:cubicBezTo>
                    <a:cubicBezTo>
                      <a:pt x="14" y="0"/>
                      <a:pt x="13" y="0"/>
                      <a:pt x="12" y="0"/>
                    </a:cubicBezTo>
                    <a:cubicBezTo>
                      <a:pt x="6" y="2"/>
                      <a:pt x="2" y="6"/>
                      <a:pt x="0" y="12"/>
                    </a:cubicBezTo>
                    <a:cubicBezTo>
                      <a:pt x="0" y="12"/>
                      <a:pt x="0" y="12"/>
                      <a:pt x="0" y="13"/>
                    </a:cubicBezTo>
                    <a:cubicBezTo>
                      <a:pt x="0" y="14"/>
                      <a:pt x="0" y="14"/>
                      <a:pt x="1" y="15"/>
                    </a:cubicBezTo>
                    <a:cubicBezTo>
                      <a:pt x="5" y="21"/>
                      <a:pt x="11" y="27"/>
                      <a:pt x="17" y="31"/>
                    </a:cubicBezTo>
                    <a:cubicBezTo>
                      <a:pt x="18" y="32"/>
                      <a:pt x="19" y="32"/>
                      <a:pt x="20" y="32"/>
                    </a:cubicBezTo>
                    <a:cubicBezTo>
                      <a:pt x="26" y="30"/>
                      <a:pt x="30" y="26"/>
                      <a:pt x="32" y="20"/>
                    </a:cubicBezTo>
                    <a:cubicBezTo>
                      <a:pt x="32" y="20"/>
                      <a:pt x="32" y="20"/>
                      <a:pt x="32" y="19"/>
                    </a:cubicBezTo>
                    <a:cubicBezTo>
                      <a:pt x="32" y="18"/>
                      <a:pt x="32" y="18"/>
                      <a:pt x="31" y="17"/>
                    </a:cubicBezTo>
                    <a:close/>
                    <a:moveTo>
                      <a:pt x="19" y="28"/>
                    </a:moveTo>
                    <a:cubicBezTo>
                      <a:pt x="13" y="24"/>
                      <a:pt x="8" y="19"/>
                      <a:pt x="4" y="13"/>
                    </a:cubicBezTo>
                    <a:cubicBezTo>
                      <a:pt x="6" y="8"/>
                      <a:pt x="8" y="6"/>
                      <a:pt x="13" y="4"/>
                    </a:cubicBezTo>
                    <a:cubicBezTo>
                      <a:pt x="19" y="8"/>
                      <a:pt x="24" y="13"/>
                      <a:pt x="28" y="19"/>
                    </a:cubicBezTo>
                    <a:cubicBezTo>
                      <a:pt x="26" y="24"/>
                      <a:pt x="24" y="26"/>
                      <a:pt x="19" y="2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7623017" y="5706812"/>
            <a:ext cx="897323" cy="897323"/>
            <a:chOff x="7227888" y="5411335"/>
            <a:chExt cx="850900" cy="850900"/>
          </a:xfrm>
        </p:grpSpPr>
        <p:sp>
          <p:nvSpPr>
            <p:cNvPr id="38" name="Oval 26"/>
            <p:cNvSpPr/>
            <p:nvPr/>
          </p:nvSpPr>
          <p:spPr>
            <a:xfrm>
              <a:off x="7227888" y="5411335"/>
              <a:ext cx="850900" cy="850900"/>
            </a:xfrm>
            <a:prstGeom prst="ellipse">
              <a:avLst/>
            </a:prstGeom>
            <a:solidFill>
              <a:schemeClr val="bg1"/>
            </a:solidFill>
            <a:ln w="7302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/>
              <a:endParaRPr lang="zh-CN" altLang="zh-CN">
                <a:solidFill>
                  <a:srgbClr val="FFFFFF"/>
                </a:solidFill>
              </a:endParaRPr>
            </a:p>
          </p:txBody>
        </p:sp>
        <p:grpSp>
          <p:nvGrpSpPr>
            <p:cNvPr id="43" name="Group 49"/>
            <p:cNvGrpSpPr/>
            <p:nvPr/>
          </p:nvGrpSpPr>
          <p:grpSpPr>
            <a:xfrm>
              <a:off x="7480842" y="5585125"/>
              <a:ext cx="344471" cy="497388"/>
              <a:chOff x="7584344" y="421173"/>
              <a:chExt cx="339727" cy="490538"/>
            </a:xfrm>
            <a:solidFill>
              <a:srgbClr val="F77B08"/>
            </a:solidFill>
          </p:grpSpPr>
          <p:sp>
            <p:nvSpPr>
              <p:cNvPr id="44" name="Oval 14"/>
              <p:cNvSpPr>
                <a:spLocks noChangeArrowheads="1"/>
              </p:cNvSpPr>
              <p:nvPr/>
            </p:nvSpPr>
            <p:spPr bwMode="auto">
              <a:xfrm>
                <a:off x="7722457" y="559285"/>
                <a:ext cx="31750" cy="30163"/>
              </a:xfrm>
              <a:prstGeom prst="ellipse">
                <a:avLst/>
              </a:pr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45" name="Oval 15"/>
              <p:cNvSpPr>
                <a:spLocks noChangeArrowheads="1"/>
              </p:cNvSpPr>
              <p:nvPr/>
            </p:nvSpPr>
            <p:spPr bwMode="auto">
              <a:xfrm>
                <a:off x="7722457" y="743436"/>
                <a:ext cx="31750" cy="30163"/>
              </a:xfrm>
              <a:prstGeom prst="ellipse">
                <a:avLst/>
              </a:pr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46" name="Oval 16"/>
              <p:cNvSpPr>
                <a:spLocks noChangeArrowheads="1"/>
              </p:cNvSpPr>
              <p:nvPr/>
            </p:nvSpPr>
            <p:spPr bwMode="auto">
              <a:xfrm>
                <a:off x="7630382" y="651360"/>
                <a:ext cx="30163" cy="30163"/>
              </a:xfrm>
              <a:prstGeom prst="ellipse">
                <a:avLst/>
              </a:pr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47" name="Oval 17"/>
              <p:cNvSpPr>
                <a:spLocks noChangeArrowheads="1"/>
              </p:cNvSpPr>
              <p:nvPr/>
            </p:nvSpPr>
            <p:spPr bwMode="auto">
              <a:xfrm>
                <a:off x="7816120" y="651360"/>
                <a:ext cx="30163" cy="30163"/>
              </a:xfrm>
              <a:prstGeom prst="ellipse">
                <a:avLst/>
              </a:pr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48" name="Freeform 18"/>
              <p:cNvSpPr>
                <a:spLocks/>
              </p:cNvSpPr>
              <p:nvPr/>
            </p:nvSpPr>
            <p:spPr bwMode="auto">
              <a:xfrm>
                <a:off x="7657369" y="716448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49" name="Freeform 19"/>
              <p:cNvSpPr>
                <a:spLocks/>
              </p:cNvSpPr>
              <p:nvPr/>
            </p:nvSpPr>
            <p:spPr bwMode="auto">
              <a:xfrm>
                <a:off x="7657369" y="584685"/>
                <a:ext cx="30163" cy="31750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50" name="Freeform 20"/>
              <p:cNvSpPr>
                <a:spLocks/>
              </p:cNvSpPr>
              <p:nvPr/>
            </p:nvSpPr>
            <p:spPr bwMode="auto">
              <a:xfrm>
                <a:off x="7789133" y="716448"/>
                <a:ext cx="30163" cy="30163"/>
              </a:xfrm>
              <a:custGeom>
                <a:avLst/>
                <a:gdLst>
                  <a:gd name="T0" fmla="*/ 1 w 8"/>
                  <a:gd name="T1" fmla="*/ 1 h 8"/>
                  <a:gd name="T2" fmla="*/ 1 w 8"/>
                  <a:gd name="T3" fmla="*/ 7 h 8"/>
                  <a:gd name="T4" fmla="*/ 7 w 8"/>
                  <a:gd name="T5" fmla="*/ 7 h 8"/>
                  <a:gd name="T6" fmla="*/ 7 w 8"/>
                  <a:gd name="T7" fmla="*/ 1 h 8"/>
                  <a:gd name="T8" fmla="*/ 1 w 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8">
                    <a:moveTo>
                      <a:pt x="1" y="1"/>
                    </a:moveTo>
                    <a:cubicBezTo>
                      <a:pt x="0" y="3"/>
                      <a:pt x="0" y="5"/>
                      <a:pt x="1" y="7"/>
                    </a:cubicBezTo>
                    <a:cubicBezTo>
                      <a:pt x="3" y="8"/>
                      <a:pt x="5" y="8"/>
                      <a:pt x="7" y="7"/>
                    </a:cubicBezTo>
                    <a:cubicBezTo>
                      <a:pt x="8" y="5"/>
                      <a:pt x="8" y="3"/>
                      <a:pt x="7" y="1"/>
                    </a:cubicBezTo>
                    <a:cubicBezTo>
                      <a:pt x="5" y="0"/>
                      <a:pt x="3" y="0"/>
                      <a:pt x="1" y="1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51" name="Freeform 21"/>
              <p:cNvSpPr>
                <a:spLocks noEditPoints="1"/>
              </p:cNvSpPr>
              <p:nvPr/>
            </p:nvSpPr>
            <p:spPr bwMode="auto">
              <a:xfrm>
                <a:off x="7584344" y="421173"/>
                <a:ext cx="339727" cy="490538"/>
              </a:xfrm>
              <a:custGeom>
                <a:avLst/>
                <a:gdLst>
                  <a:gd name="T0" fmla="*/ 80 w 88"/>
                  <a:gd name="T1" fmla="*/ 56 h 128"/>
                  <a:gd name="T2" fmla="*/ 79 w 88"/>
                  <a:gd name="T3" fmla="*/ 56 h 128"/>
                  <a:gd name="T4" fmla="*/ 70 w 88"/>
                  <a:gd name="T5" fmla="*/ 38 h 128"/>
                  <a:gd name="T6" fmla="*/ 64 w 88"/>
                  <a:gd name="T7" fmla="*/ 7 h 128"/>
                  <a:gd name="T8" fmla="*/ 56 w 88"/>
                  <a:gd name="T9" fmla="*/ 0 h 128"/>
                  <a:gd name="T10" fmla="*/ 24 w 88"/>
                  <a:gd name="T11" fmla="*/ 0 h 128"/>
                  <a:gd name="T12" fmla="*/ 17 w 88"/>
                  <a:gd name="T13" fmla="*/ 7 h 128"/>
                  <a:gd name="T14" fmla="*/ 11 w 88"/>
                  <a:gd name="T15" fmla="*/ 37 h 128"/>
                  <a:gd name="T16" fmla="*/ 0 w 88"/>
                  <a:gd name="T17" fmla="*/ 64 h 128"/>
                  <a:gd name="T18" fmla="*/ 10 w 88"/>
                  <a:gd name="T19" fmla="*/ 91 h 128"/>
                  <a:gd name="T20" fmla="*/ 16 w 88"/>
                  <a:gd name="T21" fmla="*/ 121 h 128"/>
                  <a:gd name="T22" fmla="*/ 24 w 88"/>
                  <a:gd name="T23" fmla="*/ 128 h 128"/>
                  <a:gd name="T24" fmla="*/ 56 w 88"/>
                  <a:gd name="T25" fmla="*/ 128 h 128"/>
                  <a:gd name="T26" fmla="*/ 64 w 88"/>
                  <a:gd name="T27" fmla="*/ 121 h 128"/>
                  <a:gd name="T28" fmla="*/ 70 w 88"/>
                  <a:gd name="T29" fmla="*/ 91 h 128"/>
                  <a:gd name="T30" fmla="*/ 79 w 88"/>
                  <a:gd name="T31" fmla="*/ 72 h 128"/>
                  <a:gd name="T32" fmla="*/ 80 w 88"/>
                  <a:gd name="T33" fmla="*/ 72 h 128"/>
                  <a:gd name="T34" fmla="*/ 88 w 88"/>
                  <a:gd name="T35" fmla="*/ 64 h 128"/>
                  <a:gd name="T36" fmla="*/ 80 w 88"/>
                  <a:gd name="T37" fmla="*/ 56 h 128"/>
                  <a:gd name="T38" fmla="*/ 24 w 88"/>
                  <a:gd name="T39" fmla="*/ 8 h 128"/>
                  <a:gd name="T40" fmla="*/ 56 w 88"/>
                  <a:gd name="T41" fmla="*/ 8 h 128"/>
                  <a:gd name="T42" fmla="*/ 60 w 88"/>
                  <a:gd name="T43" fmla="*/ 30 h 128"/>
                  <a:gd name="T44" fmla="*/ 40 w 88"/>
                  <a:gd name="T45" fmla="*/ 24 h 128"/>
                  <a:gd name="T46" fmla="*/ 20 w 88"/>
                  <a:gd name="T47" fmla="*/ 30 h 128"/>
                  <a:gd name="T48" fmla="*/ 24 w 88"/>
                  <a:gd name="T49" fmla="*/ 8 h 128"/>
                  <a:gd name="T50" fmla="*/ 56 w 88"/>
                  <a:gd name="T51" fmla="*/ 120 h 128"/>
                  <a:gd name="T52" fmla="*/ 24 w 88"/>
                  <a:gd name="T53" fmla="*/ 120 h 128"/>
                  <a:gd name="T54" fmla="*/ 20 w 88"/>
                  <a:gd name="T55" fmla="*/ 98 h 128"/>
                  <a:gd name="T56" fmla="*/ 40 w 88"/>
                  <a:gd name="T57" fmla="*/ 104 h 128"/>
                  <a:gd name="T58" fmla="*/ 60 w 88"/>
                  <a:gd name="T59" fmla="*/ 98 h 128"/>
                  <a:gd name="T60" fmla="*/ 56 w 88"/>
                  <a:gd name="T61" fmla="*/ 120 h 128"/>
                  <a:gd name="T62" fmla="*/ 40 w 88"/>
                  <a:gd name="T63" fmla="*/ 96 h 128"/>
                  <a:gd name="T64" fmla="*/ 8 w 88"/>
                  <a:gd name="T65" fmla="*/ 64 h 128"/>
                  <a:gd name="T66" fmla="*/ 40 w 88"/>
                  <a:gd name="T67" fmla="*/ 32 h 128"/>
                  <a:gd name="T68" fmla="*/ 72 w 88"/>
                  <a:gd name="T69" fmla="*/ 64 h 128"/>
                  <a:gd name="T70" fmla="*/ 40 w 88"/>
                  <a:gd name="T71" fmla="*/ 9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8" h="128">
                    <a:moveTo>
                      <a:pt x="80" y="56"/>
                    </a:moveTo>
                    <a:cubicBezTo>
                      <a:pt x="80" y="56"/>
                      <a:pt x="79" y="56"/>
                      <a:pt x="79" y="56"/>
                    </a:cubicBezTo>
                    <a:cubicBezTo>
                      <a:pt x="78" y="49"/>
                      <a:pt x="75" y="43"/>
                      <a:pt x="70" y="38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0" y="0"/>
                      <a:pt x="5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1" y="0"/>
                      <a:pt x="17" y="3"/>
                      <a:pt x="17" y="7"/>
                    </a:cubicBezTo>
                    <a:cubicBezTo>
                      <a:pt x="11" y="37"/>
                      <a:pt x="11" y="37"/>
                      <a:pt x="11" y="37"/>
                    </a:cubicBezTo>
                    <a:cubicBezTo>
                      <a:pt x="4" y="44"/>
                      <a:pt x="0" y="53"/>
                      <a:pt x="0" y="64"/>
                    </a:cubicBezTo>
                    <a:cubicBezTo>
                      <a:pt x="0" y="74"/>
                      <a:pt x="4" y="84"/>
                      <a:pt x="10" y="91"/>
                    </a:cubicBezTo>
                    <a:cubicBezTo>
                      <a:pt x="16" y="121"/>
                      <a:pt x="16" y="121"/>
                      <a:pt x="16" y="121"/>
                    </a:cubicBezTo>
                    <a:cubicBezTo>
                      <a:pt x="17" y="125"/>
                      <a:pt x="20" y="128"/>
                      <a:pt x="24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60" y="128"/>
                      <a:pt x="63" y="125"/>
                      <a:pt x="64" y="121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5"/>
                      <a:pt x="78" y="79"/>
                      <a:pt x="79" y="72"/>
                    </a:cubicBezTo>
                    <a:cubicBezTo>
                      <a:pt x="79" y="72"/>
                      <a:pt x="80" y="72"/>
                      <a:pt x="80" y="72"/>
                    </a:cubicBezTo>
                    <a:cubicBezTo>
                      <a:pt x="84" y="72"/>
                      <a:pt x="88" y="68"/>
                      <a:pt x="88" y="64"/>
                    </a:cubicBezTo>
                    <a:cubicBezTo>
                      <a:pt x="88" y="60"/>
                      <a:pt x="84" y="56"/>
                      <a:pt x="80" y="56"/>
                    </a:cubicBezTo>
                    <a:close/>
                    <a:moveTo>
                      <a:pt x="24" y="8"/>
                    </a:moveTo>
                    <a:cubicBezTo>
                      <a:pt x="56" y="8"/>
                      <a:pt x="56" y="8"/>
                      <a:pt x="56" y="8"/>
                    </a:cubicBezTo>
                    <a:cubicBezTo>
                      <a:pt x="60" y="30"/>
                      <a:pt x="60" y="30"/>
                      <a:pt x="60" y="30"/>
                    </a:cubicBezTo>
                    <a:cubicBezTo>
                      <a:pt x="55" y="26"/>
                      <a:pt x="48" y="24"/>
                      <a:pt x="40" y="24"/>
                    </a:cubicBezTo>
                    <a:cubicBezTo>
                      <a:pt x="33" y="24"/>
                      <a:pt x="26" y="26"/>
                      <a:pt x="20" y="30"/>
                    </a:cubicBezTo>
                    <a:lnTo>
                      <a:pt x="24" y="8"/>
                    </a:lnTo>
                    <a:close/>
                    <a:moveTo>
                      <a:pt x="56" y="120"/>
                    </a:moveTo>
                    <a:cubicBezTo>
                      <a:pt x="24" y="120"/>
                      <a:pt x="24" y="120"/>
                      <a:pt x="24" y="120"/>
                    </a:cubicBezTo>
                    <a:cubicBezTo>
                      <a:pt x="20" y="98"/>
                      <a:pt x="20" y="98"/>
                      <a:pt x="20" y="98"/>
                    </a:cubicBezTo>
                    <a:cubicBezTo>
                      <a:pt x="26" y="102"/>
                      <a:pt x="33" y="104"/>
                      <a:pt x="40" y="104"/>
                    </a:cubicBezTo>
                    <a:cubicBezTo>
                      <a:pt x="47" y="104"/>
                      <a:pt x="54" y="102"/>
                      <a:pt x="60" y="98"/>
                    </a:cubicBezTo>
                    <a:lnTo>
                      <a:pt x="56" y="120"/>
                    </a:lnTo>
                    <a:close/>
                    <a:moveTo>
                      <a:pt x="40" y="96"/>
                    </a:moveTo>
                    <a:cubicBezTo>
                      <a:pt x="22" y="96"/>
                      <a:pt x="8" y="82"/>
                      <a:pt x="8" y="64"/>
                    </a:cubicBezTo>
                    <a:cubicBezTo>
                      <a:pt x="8" y="46"/>
                      <a:pt x="22" y="32"/>
                      <a:pt x="40" y="32"/>
                    </a:cubicBezTo>
                    <a:cubicBezTo>
                      <a:pt x="58" y="32"/>
                      <a:pt x="72" y="46"/>
                      <a:pt x="72" y="64"/>
                    </a:cubicBezTo>
                    <a:cubicBezTo>
                      <a:pt x="72" y="82"/>
                      <a:pt x="58" y="96"/>
                      <a:pt x="40" y="9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  <p:sp>
            <p:nvSpPr>
              <p:cNvPr id="52" name="Freeform 22"/>
              <p:cNvSpPr>
                <a:spLocks/>
              </p:cNvSpPr>
              <p:nvPr/>
            </p:nvSpPr>
            <p:spPr bwMode="auto">
              <a:xfrm>
                <a:off x="7722457" y="589448"/>
                <a:ext cx="93663" cy="92075"/>
              </a:xfrm>
              <a:custGeom>
                <a:avLst/>
                <a:gdLst>
                  <a:gd name="T0" fmla="*/ 24 w 24"/>
                  <a:gd name="T1" fmla="*/ 0 h 24"/>
                  <a:gd name="T2" fmla="*/ 22 w 24"/>
                  <a:gd name="T3" fmla="*/ 0 h 24"/>
                  <a:gd name="T4" fmla="*/ 1 w 24"/>
                  <a:gd name="T5" fmla="*/ 17 h 24"/>
                  <a:gd name="T6" fmla="*/ 0 w 24"/>
                  <a:gd name="T7" fmla="*/ 20 h 24"/>
                  <a:gd name="T8" fmla="*/ 1 w 24"/>
                  <a:gd name="T9" fmla="*/ 23 h 24"/>
                  <a:gd name="T10" fmla="*/ 4 w 24"/>
                  <a:gd name="T11" fmla="*/ 24 h 24"/>
                  <a:gd name="T12" fmla="*/ 7 w 24"/>
                  <a:gd name="T13" fmla="*/ 23 h 24"/>
                  <a:gd name="T14" fmla="*/ 14 w 24"/>
                  <a:gd name="T15" fmla="*/ 14 h 24"/>
                  <a:gd name="T16" fmla="*/ 24 w 24"/>
                  <a:gd name="T17" fmla="*/ 2 h 24"/>
                  <a:gd name="T18" fmla="*/ 24 w 24"/>
                  <a:gd name="T19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24" y="0"/>
                    </a:moveTo>
                    <a:cubicBezTo>
                      <a:pt x="23" y="0"/>
                      <a:pt x="23" y="0"/>
                      <a:pt x="22" y="0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0" y="18"/>
                      <a:pt x="0" y="19"/>
                      <a:pt x="0" y="20"/>
                    </a:cubicBezTo>
                    <a:cubicBezTo>
                      <a:pt x="0" y="21"/>
                      <a:pt x="0" y="22"/>
                      <a:pt x="1" y="23"/>
                    </a:cubicBezTo>
                    <a:cubicBezTo>
                      <a:pt x="2" y="24"/>
                      <a:pt x="3" y="24"/>
                      <a:pt x="4" y="24"/>
                    </a:cubicBezTo>
                    <a:cubicBezTo>
                      <a:pt x="5" y="24"/>
                      <a:pt x="6" y="24"/>
                      <a:pt x="7" y="23"/>
                    </a:cubicBezTo>
                    <a:cubicBezTo>
                      <a:pt x="14" y="14"/>
                      <a:pt x="14" y="14"/>
                      <a:pt x="14" y="14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24" y="1"/>
                      <a:pt x="24" y="1"/>
                      <a:pt x="24" y="0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61" name="任意多边形 60"/>
          <p:cNvSpPr/>
          <p:nvPr/>
        </p:nvSpPr>
        <p:spPr>
          <a:xfrm>
            <a:off x="8920449" y="1547125"/>
            <a:ext cx="5521968" cy="5521966"/>
          </a:xfrm>
          <a:custGeom>
            <a:avLst/>
            <a:gdLst>
              <a:gd name="connsiteX0" fmla="*/ 2884844 w 5769688"/>
              <a:gd name="connsiteY0" fmla="*/ 0 h 5769686"/>
              <a:gd name="connsiteX1" fmla="*/ 5769688 w 5769688"/>
              <a:gd name="connsiteY1" fmla="*/ 2884843 h 5769686"/>
              <a:gd name="connsiteX2" fmla="*/ 2884844 w 5769688"/>
              <a:gd name="connsiteY2" fmla="*/ 5769686 h 5769686"/>
              <a:gd name="connsiteX3" fmla="*/ 0 w 5769688"/>
              <a:gd name="connsiteY3" fmla="*/ 2884843 h 5769686"/>
              <a:gd name="connsiteX4" fmla="*/ 2884844 w 5769688"/>
              <a:gd name="connsiteY4" fmla="*/ 0 h 5769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69688" h="5769686">
                <a:moveTo>
                  <a:pt x="2884844" y="0"/>
                </a:moveTo>
                <a:cubicBezTo>
                  <a:pt x="4478099" y="0"/>
                  <a:pt x="5769688" y="1291588"/>
                  <a:pt x="5769688" y="2884843"/>
                </a:cubicBezTo>
                <a:cubicBezTo>
                  <a:pt x="5769688" y="4478098"/>
                  <a:pt x="4478099" y="5769686"/>
                  <a:pt x="2884844" y="5769686"/>
                </a:cubicBezTo>
                <a:cubicBezTo>
                  <a:pt x="1291589" y="5769686"/>
                  <a:pt x="0" y="4478098"/>
                  <a:pt x="0" y="2884843"/>
                </a:cubicBezTo>
                <a:cubicBezTo>
                  <a:pt x="0" y="1291588"/>
                  <a:pt x="1291589" y="0"/>
                  <a:pt x="2884844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0" cmpd="thickThin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任意多边形 62"/>
          <p:cNvSpPr/>
          <p:nvPr/>
        </p:nvSpPr>
        <p:spPr>
          <a:xfrm>
            <a:off x="-1514653" y="1496902"/>
            <a:ext cx="5521968" cy="5521966"/>
          </a:xfrm>
          <a:custGeom>
            <a:avLst/>
            <a:gdLst>
              <a:gd name="connsiteX0" fmla="*/ 2618145 w 5236290"/>
              <a:gd name="connsiteY0" fmla="*/ 0 h 5236288"/>
              <a:gd name="connsiteX1" fmla="*/ 5236290 w 5236290"/>
              <a:gd name="connsiteY1" fmla="*/ 2618144 h 5236288"/>
              <a:gd name="connsiteX2" fmla="*/ 2618145 w 5236290"/>
              <a:gd name="connsiteY2" fmla="*/ 5236288 h 5236288"/>
              <a:gd name="connsiteX3" fmla="*/ 0 w 5236290"/>
              <a:gd name="connsiteY3" fmla="*/ 2618144 h 5236288"/>
              <a:gd name="connsiteX4" fmla="*/ 2618145 w 5236290"/>
              <a:gd name="connsiteY4" fmla="*/ 0 h 5236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36290" h="5236288">
                <a:moveTo>
                  <a:pt x="2618145" y="0"/>
                </a:moveTo>
                <a:cubicBezTo>
                  <a:pt x="4064106" y="0"/>
                  <a:pt x="5236290" y="1172183"/>
                  <a:pt x="5236290" y="2618144"/>
                </a:cubicBezTo>
                <a:cubicBezTo>
                  <a:pt x="5236290" y="4064105"/>
                  <a:pt x="4064106" y="5236288"/>
                  <a:pt x="2618145" y="5236288"/>
                </a:cubicBezTo>
                <a:cubicBezTo>
                  <a:pt x="1172184" y="5236288"/>
                  <a:pt x="0" y="4064105"/>
                  <a:pt x="0" y="2618144"/>
                </a:cubicBezTo>
                <a:cubicBezTo>
                  <a:pt x="0" y="1172183"/>
                  <a:pt x="1172184" y="0"/>
                  <a:pt x="2618145" y="0"/>
                </a:cubicBez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0" cmpd="thickThin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5" name="TextBox 4"/>
          <p:cNvSpPr txBox="1"/>
          <p:nvPr/>
        </p:nvSpPr>
        <p:spPr>
          <a:xfrm>
            <a:off x="4174203" y="3246874"/>
            <a:ext cx="4585533" cy="18004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</a:t>
            </a:r>
          </a:p>
        </p:txBody>
      </p:sp>
      <p:sp>
        <p:nvSpPr>
          <p:cNvPr id="28" name="矩形 27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5552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61" grpId="0" animBg="1"/>
      <p:bldP spid="63" grpId="0" animBg="1"/>
      <p:bldP spid="65" grpId="0"/>
      <p:bldP spid="65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7009" y="1279108"/>
            <a:ext cx="5258739" cy="577272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5883287" y="4466671"/>
            <a:ext cx="3149742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9290567" y="4466671"/>
            <a:ext cx="3149742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5908692" y="2886363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8990938" y="2886363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448979" y="2886363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0531225" y="2886363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5869346" y="1406349"/>
            <a:ext cx="596062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90430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lbow Connector 6"/>
          <p:cNvCxnSpPr/>
          <p:nvPr/>
        </p:nvCxnSpPr>
        <p:spPr>
          <a:xfrm>
            <a:off x="7065363" y="3904358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7049290" y="3056983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H="1">
            <a:off x="4816821" y="3925517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8113795" y="2656546"/>
            <a:ext cx="3462630" cy="807111"/>
            <a:chOff x="7699508" y="2223969"/>
            <a:chExt cx="3283266" cy="765303"/>
          </a:xfrm>
        </p:grpSpPr>
        <p:sp>
          <p:nvSpPr>
            <p:cNvPr id="11" name="Round Same Side Corner Rectangle 10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 Same Side Corner Rectangle 13"/>
            <p:cNvSpPr/>
            <p:nvPr/>
          </p:nvSpPr>
          <p:spPr>
            <a:xfrm rot="16200000">
              <a:off x="7730064" y="21934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113795" y="3783548"/>
            <a:ext cx="3462630" cy="807110"/>
            <a:chOff x="7699508" y="3292593"/>
            <a:chExt cx="3283266" cy="765302"/>
          </a:xfrm>
        </p:grpSpPr>
        <p:sp>
          <p:nvSpPr>
            <p:cNvPr id="17" name="Round Same Side Corner Rectangle 16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6200000">
              <a:off x="7730064" y="32620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308268" y="2669937"/>
            <a:ext cx="3462630" cy="807110"/>
            <a:chOff x="1246506" y="2236667"/>
            <a:chExt cx="3283266" cy="765302"/>
          </a:xfrm>
        </p:grpSpPr>
        <p:sp>
          <p:nvSpPr>
            <p:cNvPr id="23" name="Round Same Side Corner Rectangle 22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6200000" flipH="1" flipV="1">
              <a:off x="3733916" y="22061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308268" y="3796939"/>
            <a:ext cx="3462630" cy="807111"/>
            <a:chOff x="1246506" y="3305290"/>
            <a:chExt cx="3283266" cy="765303"/>
          </a:xfrm>
        </p:grpSpPr>
        <p:sp>
          <p:nvSpPr>
            <p:cNvPr id="29" name="Round Same Side Corner Rectangle 28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ound Same Side Corner Rectangle 31"/>
            <p:cNvSpPr/>
            <p:nvPr/>
          </p:nvSpPr>
          <p:spPr>
            <a:xfrm rot="16200000" flipH="1" flipV="1">
              <a:off x="3733916" y="32747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4" name="Elbow Connector 33"/>
          <p:cNvCxnSpPr/>
          <p:nvPr/>
        </p:nvCxnSpPr>
        <p:spPr>
          <a:xfrm flipH="1" flipV="1">
            <a:off x="4816821" y="3078142"/>
            <a:ext cx="997916" cy="278095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7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2"/>
          <p:cNvSpPr>
            <a:spLocks/>
          </p:cNvSpPr>
          <p:nvPr/>
        </p:nvSpPr>
        <p:spPr bwMode="auto">
          <a:xfrm>
            <a:off x="5292322" y="2466854"/>
            <a:ext cx="1137053" cy="1134476"/>
          </a:xfrm>
          <a:custGeom>
            <a:avLst/>
            <a:gdLst>
              <a:gd name="T0" fmla="*/ 372 w 372"/>
              <a:gd name="T1" fmla="*/ 0 h 371"/>
              <a:gd name="T2" fmla="*/ 325 w 372"/>
              <a:gd name="T3" fmla="*/ 0 h 371"/>
              <a:gd name="T4" fmla="*/ 325 w 372"/>
              <a:gd name="T5" fmla="*/ 73 h 371"/>
              <a:gd name="T6" fmla="*/ 263 w 372"/>
              <a:gd name="T7" fmla="*/ 90 h 371"/>
              <a:gd name="T8" fmla="*/ 226 w 372"/>
              <a:gd name="T9" fmla="*/ 26 h 371"/>
              <a:gd name="T10" fmla="*/ 145 w 372"/>
              <a:gd name="T11" fmla="*/ 73 h 371"/>
              <a:gd name="T12" fmla="*/ 182 w 372"/>
              <a:gd name="T13" fmla="*/ 136 h 371"/>
              <a:gd name="T14" fmla="*/ 137 w 372"/>
              <a:gd name="T15" fmla="*/ 183 h 371"/>
              <a:gd name="T16" fmla="*/ 73 w 372"/>
              <a:gd name="T17" fmla="*/ 146 h 371"/>
              <a:gd name="T18" fmla="*/ 28 w 372"/>
              <a:gd name="T19" fmla="*/ 225 h 371"/>
              <a:gd name="T20" fmla="*/ 91 w 372"/>
              <a:gd name="T21" fmla="*/ 262 h 371"/>
              <a:gd name="T22" fmla="*/ 74 w 372"/>
              <a:gd name="T23" fmla="*/ 325 h 371"/>
              <a:gd name="T24" fmla="*/ 0 w 372"/>
              <a:gd name="T25" fmla="*/ 325 h 371"/>
              <a:gd name="T26" fmla="*/ 0 w 372"/>
              <a:gd name="T27" fmla="*/ 371 h 371"/>
              <a:gd name="T28" fmla="*/ 372 w 372"/>
              <a:gd name="T29" fmla="*/ 371 h 371"/>
              <a:gd name="T30" fmla="*/ 372 w 372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0"/>
                </a:moveTo>
                <a:cubicBezTo>
                  <a:pt x="325" y="0"/>
                  <a:pt x="325" y="0"/>
                  <a:pt x="325" y="0"/>
                </a:cubicBezTo>
                <a:cubicBezTo>
                  <a:pt x="325" y="73"/>
                  <a:pt x="325" y="73"/>
                  <a:pt x="325" y="73"/>
                </a:cubicBezTo>
                <a:cubicBezTo>
                  <a:pt x="304" y="77"/>
                  <a:pt x="282" y="83"/>
                  <a:pt x="263" y="90"/>
                </a:cubicBezTo>
                <a:cubicBezTo>
                  <a:pt x="226" y="26"/>
                  <a:pt x="226" y="26"/>
                  <a:pt x="226" y="26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66" y="150"/>
                  <a:pt x="150" y="166"/>
                  <a:pt x="137" y="183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91" y="262"/>
                  <a:pt x="91" y="262"/>
                  <a:pt x="91" y="262"/>
                </a:cubicBezTo>
                <a:cubicBezTo>
                  <a:pt x="82" y="283"/>
                  <a:pt x="78" y="303"/>
                  <a:pt x="74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71"/>
                  <a:pt x="0" y="371"/>
                  <a:pt x="0" y="371"/>
                </a:cubicBezTo>
                <a:cubicBezTo>
                  <a:pt x="372" y="371"/>
                  <a:pt x="372" y="371"/>
                  <a:pt x="372" y="371"/>
                </a:cubicBezTo>
                <a:lnTo>
                  <a:pt x="3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6429375" y="2466854"/>
            <a:ext cx="1135764" cy="1134476"/>
          </a:xfrm>
          <a:custGeom>
            <a:avLst/>
            <a:gdLst>
              <a:gd name="T0" fmla="*/ 0 w 371"/>
              <a:gd name="T1" fmla="*/ 0 h 371"/>
              <a:gd name="T2" fmla="*/ 46 w 371"/>
              <a:gd name="T3" fmla="*/ 0 h 371"/>
              <a:gd name="T4" fmla="*/ 46 w 371"/>
              <a:gd name="T5" fmla="*/ 73 h 371"/>
              <a:gd name="T6" fmla="*/ 108 w 371"/>
              <a:gd name="T7" fmla="*/ 90 h 371"/>
              <a:gd name="T8" fmla="*/ 145 w 371"/>
              <a:gd name="T9" fmla="*/ 26 h 371"/>
              <a:gd name="T10" fmla="*/ 226 w 371"/>
              <a:gd name="T11" fmla="*/ 73 h 371"/>
              <a:gd name="T12" fmla="*/ 189 w 371"/>
              <a:gd name="T13" fmla="*/ 136 h 371"/>
              <a:gd name="T14" fmla="*/ 234 w 371"/>
              <a:gd name="T15" fmla="*/ 183 h 371"/>
              <a:gd name="T16" fmla="*/ 298 w 371"/>
              <a:gd name="T17" fmla="*/ 146 h 371"/>
              <a:gd name="T18" fmla="*/ 344 w 371"/>
              <a:gd name="T19" fmla="*/ 225 h 371"/>
              <a:gd name="T20" fmla="*/ 281 w 371"/>
              <a:gd name="T21" fmla="*/ 262 h 371"/>
              <a:gd name="T22" fmla="*/ 297 w 371"/>
              <a:gd name="T23" fmla="*/ 325 h 371"/>
              <a:gd name="T24" fmla="*/ 371 w 371"/>
              <a:gd name="T25" fmla="*/ 325 h 371"/>
              <a:gd name="T26" fmla="*/ 371 w 371"/>
              <a:gd name="T27" fmla="*/ 371 h 371"/>
              <a:gd name="T28" fmla="*/ 0 w 371"/>
              <a:gd name="T29" fmla="*/ 371 h 371"/>
              <a:gd name="T30" fmla="*/ 0 w 371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73"/>
                  <a:pt x="46" y="73"/>
                  <a:pt x="46" y="73"/>
                </a:cubicBezTo>
                <a:cubicBezTo>
                  <a:pt x="67" y="77"/>
                  <a:pt x="89" y="83"/>
                  <a:pt x="108" y="90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206" y="150"/>
                  <a:pt x="221" y="166"/>
                  <a:pt x="234" y="183"/>
                </a:cubicBezTo>
                <a:cubicBezTo>
                  <a:pt x="298" y="146"/>
                  <a:pt x="298" y="146"/>
                  <a:pt x="298" y="146"/>
                </a:cubicBezTo>
                <a:cubicBezTo>
                  <a:pt x="344" y="225"/>
                  <a:pt x="344" y="225"/>
                  <a:pt x="344" y="225"/>
                </a:cubicBezTo>
                <a:cubicBezTo>
                  <a:pt x="281" y="262"/>
                  <a:pt x="281" y="262"/>
                  <a:pt x="281" y="262"/>
                </a:cubicBezTo>
                <a:cubicBezTo>
                  <a:pt x="289" y="283"/>
                  <a:pt x="294" y="303"/>
                  <a:pt x="297" y="325"/>
                </a:cubicBezTo>
                <a:cubicBezTo>
                  <a:pt x="371" y="325"/>
                  <a:pt x="371" y="325"/>
                  <a:pt x="371" y="325"/>
                </a:cubicBezTo>
                <a:cubicBezTo>
                  <a:pt x="371" y="371"/>
                  <a:pt x="371" y="371"/>
                  <a:pt x="371" y="371"/>
                </a:cubicBezTo>
                <a:cubicBezTo>
                  <a:pt x="0" y="371"/>
                  <a:pt x="0" y="371"/>
                  <a:pt x="0" y="3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"/>
          <p:cNvSpPr>
            <a:spLocks/>
          </p:cNvSpPr>
          <p:nvPr/>
        </p:nvSpPr>
        <p:spPr bwMode="auto">
          <a:xfrm>
            <a:off x="6429375" y="3601331"/>
            <a:ext cx="1135764" cy="1133186"/>
          </a:xfrm>
          <a:custGeom>
            <a:avLst/>
            <a:gdLst>
              <a:gd name="T0" fmla="*/ 0 w 371"/>
              <a:gd name="T1" fmla="*/ 371 h 371"/>
              <a:gd name="T2" fmla="*/ 46 w 371"/>
              <a:gd name="T3" fmla="*/ 371 h 371"/>
              <a:gd name="T4" fmla="*/ 46 w 371"/>
              <a:gd name="T5" fmla="*/ 299 h 371"/>
              <a:gd name="T6" fmla="*/ 108 w 371"/>
              <a:gd name="T7" fmla="*/ 282 h 371"/>
              <a:gd name="T8" fmla="*/ 145 w 371"/>
              <a:gd name="T9" fmla="*/ 345 h 371"/>
              <a:gd name="T10" fmla="*/ 226 w 371"/>
              <a:gd name="T11" fmla="*/ 299 h 371"/>
              <a:gd name="T12" fmla="*/ 189 w 371"/>
              <a:gd name="T13" fmla="*/ 236 h 371"/>
              <a:gd name="T14" fmla="*/ 234 w 371"/>
              <a:gd name="T15" fmla="*/ 189 h 371"/>
              <a:gd name="T16" fmla="*/ 298 w 371"/>
              <a:gd name="T17" fmla="*/ 226 h 371"/>
              <a:gd name="T18" fmla="*/ 344 w 371"/>
              <a:gd name="T19" fmla="*/ 146 h 371"/>
              <a:gd name="T20" fmla="*/ 281 w 371"/>
              <a:gd name="T21" fmla="*/ 109 h 371"/>
              <a:gd name="T22" fmla="*/ 297 w 371"/>
              <a:gd name="T23" fmla="*/ 46 h 371"/>
              <a:gd name="T24" fmla="*/ 371 w 371"/>
              <a:gd name="T25" fmla="*/ 46 h 371"/>
              <a:gd name="T26" fmla="*/ 371 w 371"/>
              <a:gd name="T27" fmla="*/ 0 h 371"/>
              <a:gd name="T28" fmla="*/ 0 w 371"/>
              <a:gd name="T29" fmla="*/ 0 h 371"/>
              <a:gd name="T30" fmla="*/ 0 w 371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371"/>
                </a:moveTo>
                <a:cubicBezTo>
                  <a:pt x="46" y="371"/>
                  <a:pt x="46" y="371"/>
                  <a:pt x="46" y="371"/>
                </a:cubicBezTo>
                <a:cubicBezTo>
                  <a:pt x="46" y="299"/>
                  <a:pt x="46" y="299"/>
                  <a:pt x="46" y="299"/>
                </a:cubicBezTo>
                <a:cubicBezTo>
                  <a:pt x="67" y="295"/>
                  <a:pt x="89" y="289"/>
                  <a:pt x="108" y="282"/>
                </a:cubicBezTo>
                <a:cubicBezTo>
                  <a:pt x="145" y="345"/>
                  <a:pt x="145" y="345"/>
                  <a:pt x="145" y="345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206" y="221"/>
                  <a:pt x="221" y="206"/>
                  <a:pt x="234" y="189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344" y="146"/>
                  <a:pt x="344" y="146"/>
                  <a:pt x="344" y="146"/>
                </a:cubicBezTo>
                <a:cubicBezTo>
                  <a:pt x="281" y="109"/>
                  <a:pt x="281" y="109"/>
                  <a:pt x="281" y="109"/>
                </a:cubicBezTo>
                <a:cubicBezTo>
                  <a:pt x="289" y="89"/>
                  <a:pt x="294" y="69"/>
                  <a:pt x="297" y="46"/>
                </a:cubicBezTo>
                <a:cubicBezTo>
                  <a:pt x="371" y="46"/>
                  <a:pt x="371" y="46"/>
                  <a:pt x="371" y="46"/>
                </a:cubicBezTo>
                <a:cubicBezTo>
                  <a:pt x="371" y="0"/>
                  <a:pt x="371" y="0"/>
                  <a:pt x="371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5292322" y="3601331"/>
            <a:ext cx="1137053" cy="1133186"/>
          </a:xfrm>
          <a:custGeom>
            <a:avLst/>
            <a:gdLst>
              <a:gd name="T0" fmla="*/ 372 w 372"/>
              <a:gd name="T1" fmla="*/ 371 h 371"/>
              <a:gd name="T2" fmla="*/ 325 w 372"/>
              <a:gd name="T3" fmla="*/ 371 h 371"/>
              <a:gd name="T4" fmla="*/ 325 w 372"/>
              <a:gd name="T5" fmla="*/ 299 h 371"/>
              <a:gd name="T6" fmla="*/ 263 w 372"/>
              <a:gd name="T7" fmla="*/ 282 h 371"/>
              <a:gd name="T8" fmla="*/ 226 w 372"/>
              <a:gd name="T9" fmla="*/ 345 h 371"/>
              <a:gd name="T10" fmla="*/ 145 w 372"/>
              <a:gd name="T11" fmla="*/ 299 h 371"/>
              <a:gd name="T12" fmla="*/ 182 w 372"/>
              <a:gd name="T13" fmla="*/ 236 h 371"/>
              <a:gd name="T14" fmla="*/ 137 w 372"/>
              <a:gd name="T15" fmla="*/ 189 h 371"/>
              <a:gd name="T16" fmla="*/ 73 w 372"/>
              <a:gd name="T17" fmla="*/ 226 h 371"/>
              <a:gd name="T18" fmla="*/ 28 w 372"/>
              <a:gd name="T19" fmla="*/ 146 h 371"/>
              <a:gd name="T20" fmla="*/ 91 w 372"/>
              <a:gd name="T21" fmla="*/ 109 h 371"/>
              <a:gd name="T22" fmla="*/ 74 w 372"/>
              <a:gd name="T23" fmla="*/ 46 h 371"/>
              <a:gd name="T24" fmla="*/ 0 w 372"/>
              <a:gd name="T25" fmla="*/ 46 h 371"/>
              <a:gd name="T26" fmla="*/ 0 w 372"/>
              <a:gd name="T27" fmla="*/ 0 h 371"/>
              <a:gd name="T28" fmla="*/ 372 w 372"/>
              <a:gd name="T29" fmla="*/ 0 h 371"/>
              <a:gd name="T30" fmla="*/ 372 w 372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371"/>
                </a:moveTo>
                <a:cubicBezTo>
                  <a:pt x="325" y="371"/>
                  <a:pt x="325" y="371"/>
                  <a:pt x="325" y="371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04" y="295"/>
                  <a:pt x="282" y="289"/>
                  <a:pt x="263" y="282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145" y="299"/>
                  <a:pt x="145" y="299"/>
                  <a:pt x="145" y="299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66" y="221"/>
                  <a:pt x="150" y="206"/>
                  <a:pt x="137" y="189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2" y="89"/>
                  <a:pt x="78" y="69"/>
                  <a:pt x="7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372" y="0"/>
                  <a:pt x="372" y="0"/>
                  <a:pt x="372" y="0"/>
                </a:cubicBezTo>
                <a:lnTo>
                  <a:pt x="372" y="3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1727579" y="2952750"/>
            <a:ext cx="1703388" cy="2797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1727579" y="4044950"/>
            <a:ext cx="1703388" cy="27794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EditPoints="1"/>
          </p:cNvSpPr>
          <p:nvPr/>
        </p:nvSpPr>
        <p:spPr bwMode="auto">
          <a:xfrm>
            <a:off x="4012008" y="2834740"/>
            <a:ext cx="521235" cy="463113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027663" y="3939210"/>
            <a:ext cx="506784" cy="503557"/>
            <a:chOff x="7392564" y="5336936"/>
            <a:chExt cx="556472" cy="552928"/>
          </a:xfrm>
          <a:solidFill>
            <a:schemeClr val="bg1"/>
          </a:solidFill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392564" y="5740999"/>
              <a:ext cx="148865" cy="14886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7477630" y="5383014"/>
              <a:ext cx="368619" cy="375707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7527252" y="5439725"/>
              <a:ext cx="368619" cy="368619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835615" y="5336936"/>
              <a:ext cx="113421" cy="109878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463805" y="2822337"/>
            <a:ext cx="325503" cy="436380"/>
            <a:chOff x="8025047" y="2676140"/>
            <a:chExt cx="308642" cy="413776"/>
          </a:xfrm>
        </p:grpSpPr>
        <p:sp>
          <p:nvSpPr>
            <p:cNvPr id="41" name="Freeform 62"/>
            <p:cNvSpPr>
              <a:spLocks noEditPoints="1"/>
            </p:cNvSpPr>
            <p:nvPr/>
          </p:nvSpPr>
          <p:spPr bwMode="auto">
            <a:xfrm>
              <a:off x="8025047" y="2676140"/>
              <a:ext cx="233759" cy="41377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8159041" y="2753123"/>
              <a:ext cx="174648" cy="16658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58"/>
          <p:cNvSpPr>
            <a:spLocks/>
          </p:cNvSpPr>
          <p:nvPr/>
        </p:nvSpPr>
        <p:spPr bwMode="auto">
          <a:xfrm>
            <a:off x="8340958" y="3932537"/>
            <a:ext cx="492222" cy="510230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6"/>
          <p:cNvSpPr txBox="1">
            <a:spLocks/>
          </p:cNvSpPr>
          <p:nvPr/>
        </p:nvSpPr>
        <p:spPr>
          <a:xfrm>
            <a:off x="9356069" y="2953297"/>
            <a:ext cx="1703282" cy="279851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9356117" y="4045572"/>
            <a:ext cx="1703770" cy="277761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7"/>
          <p:cNvSpPr txBox="1"/>
          <p:nvPr/>
        </p:nvSpPr>
        <p:spPr>
          <a:xfrm>
            <a:off x="1714827" y="5114299"/>
            <a:ext cx="2036511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8"/>
          <p:cNvSpPr txBox="1"/>
          <p:nvPr/>
        </p:nvSpPr>
        <p:spPr>
          <a:xfrm>
            <a:off x="1721472" y="5388408"/>
            <a:ext cx="3233961" cy="531298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7"/>
          <p:cNvSpPr txBox="1"/>
          <p:nvPr/>
        </p:nvSpPr>
        <p:spPr>
          <a:xfrm>
            <a:off x="8347856" y="5114299"/>
            <a:ext cx="2036511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8"/>
          <p:cNvSpPr txBox="1"/>
          <p:nvPr/>
        </p:nvSpPr>
        <p:spPr>
          <a:xfrm>
            <a:off x="8354501" y="5388408"/>
            <a:ext cx="3233961" cy="531298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79972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2" grpId="0" animBg="1"/>
      <p:bldP spid="45" grpId="0" animBg="1"/>
      <p:bldP spid="46" grpId="0" build="p"/>
      <p:bldP spid="47" grpId="0" build="p"/>
      <p:bldP spid="33" grpId="0" animBg="1"/>
      <p:bldP spid="52" grpId="0" animBg="1"/>
      <p:bldP spid="43" grpId="0" build="p"/>
      <p:bldP spid="44" grpId="0" build="p"/>
      <p:bldP spid="53" grpId="0"/>
      <p:bldP spid="54" grpId="0"/>
      <p:bldP spid="55" grpId="0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365851" y="2402599"/>
            <a:ext cx="5225434" cy="3366412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365848" y="4376701"/>
            <a:ext cx="415208" cy="139965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34090" y="5886426"/>
            <a:ext cx="1017498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290020" y="3878452"/>
            <a:ext cx="415208" cy="1897901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58261" y="5886426"/>
            <a:ext cx="1017498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07734" y="4891023"/>
            <a:ext cx="415208" cy="88533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75975" y="5886426"/>
            <a:ext cx="1017498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231906" y="4529391"/>
            <a:ext cx="415208" cy="1246962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00147" y="5886426"/>
            <a:ext cx="1017498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249619" y="3243586"/>
            <a:ext cx="415208" cy="253276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17860" y="5886426"/>
            <a:ext cx="1017498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173791" y="3934706"/>
            <a:ext cx="415208" cy="18416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842032" y="5886426"/>
            <a:ext cx="1017498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892871" y="3378393"/>
            <a:ext cx="2586577" cy="260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92871" y="2980159"/>
            <a:ext cx="1783920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832772" y="2536205"/>
            <a:ext cx="6325" cy="34590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9366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1" name="组合 7"/>
          <p:cNvGrpSpPr>
            <a:grpSpLocks/>
          </p:cNvGrpSpPr>
          <p:nvPr/>
        </p:nvGrpSpPr>
        <p:grpSpPr bwMode="auto">
          <a:xfrm>
            <a:off x="6698190" y="1096045"/>
            <a:ext cx="3964383" cy="1295415"/>
            <a:chOff x="2986687" y="338699"/>
            <a:chExt cx="2818046" cy="921430"/>
          </a:xfrm>
        </p:grpSpPr>
        <p:sp>
          <p:nvSpPr>
            <p:cNvPr id="11284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290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66"/>
                </a:lnSpc>
              </a:pPr>
              <a:r>
                <a:rPr lang="en-US" altLang="zh-CN" sz="900" dirty="0" smtClean="0">
                  <a:solidFill>
                    <a:srgbClr val="7F7F7F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900" dirty="0">
                <a:solidFill>
                  <a:srgbClr val="7F7F7F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" name="文本框 13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012087" cy="50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PART 01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72" name="文本框 66"/>
            <p:cNvSpPr txBox="1">
              <a:spLocks noChangeArrowheads="1"/>
            </p:cNvSpPr>
            <p:nvPr/>
          </p:nvSpPr>
          <p:spPr bwMode="auto">
            <a:xfrm>
              <a:off x="2986687" y="717578"/>
              <a:ext cx="1279864" cy="26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800" dirty="0">
                  <a:solidFill>
                    <a:srgbClr val="00BD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690789" y="843830"/>
            <a:ext cx="1995539" cy="1995538"/>
            <a:chOff x="5009123" y="1712087"/>
            <a:chExt cx="1418401" cy="1418400"/>
          </a:xfrm>
        </p:grpSpPr>
        <p:sp>
          <p:nvSpPr>
            <p:cNvPr id="37" name="文本框 13"/>
            <p:cNvSpPr txBox="1">
              <a:spLocks noChangeArrowheads="1"/>
            </p:cNvSpPr>
            <p:nvPr/>
          </p:nvSpPr>
          <p:spPr bwMode="auto">
            <a:xfrm>
              <a:off x="5184974" y="1950945"/>
              <a:ext cx="1066699" cy="940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4800" dirty="0" smtClean="0">
                  <a:solidFill>
                    <a:srgbClr val="00BD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sz="4800" dirty="0" smtClean="0">
                <a:solidFill>
                  <a:srgbClr val="00BDC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3200" dirty="0" smtClean="0">
                  <a:solidFill>
                    <a:srgbClr val="9EDF01"/>
                  </a:solidFill>
                  <a:latin typeface="Agency FB" panose="020B0503020202020204" pitchFamily="34" charset="0"/>
                  <a:ea typeface="微软雅黑" panose="020B0503020204020204" pitchFamily="34" charset="-122"/>
                </a:rPr>
                <a:t>CONTENTS</a:t>
              </a:r>
              <a:endParaRPr lang="en-US" altLang="zh-CN" sz="3200" dirty="0">
                <a:solidFill>
                  <a:srgbClr val="9EDF01"/>
                </a:solidFill>
                <a:latin typeface="Agency FB" panose="020B0503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2700000">
              <a:off x="5009124" y="1712086"/>
              <a:ext cx="1418400" cy="1418401"/>
            </a:xfrm>
            <a:custGeom>
              <a:avLst/>
              <a:gdLst>
                <a:gd name="connsiteX0" fmla="*/ 0 w 1418400"/>
                <a:gd name="connsiteY0" fmla="*/ 1 h 1418401"/>
                <a:gd name="connsiteX1" fmla="*/ 1418400 w 1418400"/>
                <a:gd name="connsiteY1" fmla="*/ 0 h 1418401"/>
                <a:gd name="connsiteX2" fmla="*/ 1418400 w 1418400"/>
                <a:gd name="connsiteY2" fmla="*/ 1418401 h 1418401"/>
                <a:gd name="connsiteX3" fmla="*/ 0 w 1418400"/>
                <a:gd name="connsiteY3" fmla="*/ 1418401 h 1418401"/>
                <a:gd name="connsiteX4" fmla="*/ 0 w 1418400"/>
                <a:gd name="connsiteY4" fmla="*/ 1 h 1418401"/>
                <a:gd name="connsiteX5" fmla="*/ 72409 w 1418400"/>
                <a:gd name="connsiteY5" fmla="*/ 72407 h 1418401"/>
                <a:gd name="connsiteX6" fmla="*/ 72409 w 1418400"/>
                <a:gd name="connsiteY6" fmla="*/ 1345993 h 1418401"/>
                <a:gd name="connsiteX7" fmla="*/ 1345995 w 1418400"/>
                <a:gd name="connsiteY7" fmla="*/ 1345993 h 1418401"/>
                <a:gd name="connsiteX8" fmla="*/ 1345995 w 1418400"/>
                <a:gd name="connsiteY8" fmla="*/ 72407 h 1418401"/>
                <a:gd name="connsiteX9" fmla="*/ 72409 w 1418400"/>
                <a:gd name="connsiteY9" fmla="*/ 72407 h 141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8400" h="1418401">
                  <a:moveTo>
                    <a:pt x="0" y="1"/>
                  </a:moveTo>
                  <a:lnTo>
                    <a:pt x="1418400" y="0"/>
                  </a:lnTo>
                  <a:lnTo>
                    <a:pt x="1418400" y="1418401"/>
                  </a:lnTo>
                  <a:lnTo>
                    <a:pt x="0" y="1418401"/>
                  </a:lnTo>
                  <a:lnTo>
                    <a:pt x="0" y="1"/>
                  </a:lnTo>
                  <a:close/>
                  <a:moveTo>
                    <a:pt x="72409" y="72407"/>
                  </a:moveTo>
                  <a:lnTo>
                    <a:pt x="72409" y="1345993"/>
                  </a:lnTo>
                  <a:lnTo>
                    <a:pt x="1345995" y="1345993"/>
                  </a:lnTo>
                  <a:lnTo>
                    <a:pt x="1345995" y="72407"/>
                  </a:lnTo>
                  <a:lnTo>
                    <a:pt x="72409" y="72407"/>
                  </a:lnTo>
                  <a:close/>
                </a:path>
              </a:pathLst>
            </a:custGeom>
            <a:solidFill>
              <a:srgbClr val="00BD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531"/>
            </a:p>
          </p:txBody>
        </p:sp>
      </p:grpSp>
      <p:grpSp>
        <p:nvGrpSpPr>
          <p:cNvPr id="28" name="组合 7"/>
          <p:cNvGrpSpPr>
            <a:grpSpLocks/>
          </p:cNvGrpSpPr>
          <p:nvPr/>
        </p:nvGrpSpPr>
        <p:grpSpPr bwMode="auto">
          <a:xfrm>
            <a:off x="6698190" y="2485425"/>
            <a:ext cx="3964383" cy="1295415"/>
            <a:chOff x="2986687" y="338699"/>
            <a:chExt cx="2818046" cy="921430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290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66"/>
                </a:lnSpc>
              </a:pPr>
              <a:r>
                <a:rPr lang="en-US" altLang="zh-CN" sz="900" dirty="0" smtClean="0">
                  <a:solidFill>
                    <a:srgbClr val="7F7F7F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900" dirty="0">
                <a:solidFill>
                  <a:srgbClr val="7F7F7F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文本框 13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080456" cy="50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PART 02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6687" y="717578"/>
              <a:ext cx="1279864" cy="26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800" dirty="0">
                  <a:solidFill>
                    <a:srgbClr val="00BD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6698190" y="3874805"/>
            <a:ext cx="3964383" cy="1295415"/>
            <a:chOff x="2986687" y="338699"/>
            <a:chExt cx="2818046" cy="921430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290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66"/>
                </a:lnSpc>
              </a:pPr>
              <a:r>
                <a:rPr lang="en-US" altLang="zh-CN" sz="900" dirty="0" smtClean="0">
                  <a:solidFill>
                    <a:srgbClr val="7F7F7F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900" dirty="0">
                <a:solidFill>
                  <a:srgbClr val="7F7F7F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6" name="文本框 13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091850" cy="50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PART 03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2986687" y="717578"/>
              <a:ext cx="1279864" cy="26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800" dirty="0">
                  <a:solidFill>
                    <a:srgbClr val="00BD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45" name="组合 7"/>
          <p:cNvGrpSpPr>
            <a:grpSpLocks/>
          </p:cNvGrpSpPr>
          <p:nvPr/>
        </p:nvGrpSpPr>
        <p:grpSpPr bwMode="auto">
          <a:xfrm>
            <a:off x="6698190" y="5264185"/>
            <a:ext cx="3964383" cy="1295415"/>
            <a:chOff x="2986687" y="338699"/>
            <a:chExt cx="2818046" cy="921430"/>
          </a:xfrm>
        </p:grpSpPr>
        <p:sp>
          <p:nvSpPr>
            <p:cNvPr id="49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290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266"/>
                </a:lnSpc>
              </a:pPr>
              <a:r>
                <a:rPr lang="en-US" altLang="zh-CN" sz="900" dirty="0" smtClean="0">
                  <a:solidFill>
                    <a:srgbClr val="7F7F7F"/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900" dirty="0">
                <a:solidFill>
                  <a:srgbClr val="7F7F7F"/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0" name="文本框 13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078177" cy="503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4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gency FB" panose="020B0503020202020204" pitchFamily="34" charset="0"/>
                </a:rPr>
                <a:t>PART 04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51" name="文本框 66"/>
            <p:cNvSpPr txBox="1">
              <a:spLocks noChangeArrowheads="1"/>
            </p:cNvSpPr>
            <p:nvPr/>
          </p:nvSpPr>
          <p:spPr bwMode="auto">
            <a:xfrm>
              <a:off x="2986687" y="717578"/>
              <a:ext cx="1279864" cy="26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800" dirty="0">
                  <a:solidFill>
                    <a:srgbClr val="00BD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081" y="332710"/>
            <a:ext cx="4015184" cy="6899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7200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" y="0"/>
            <a:ext cx="12839781" cy="723265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734269" y="1868731"/>
            <a:ext cx="4304774" cy="4304774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0818" y="1440415"/>
            <a:ext cx="1175131" cy="117513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042" y="2743846"/>
            <a:ext cx="3037229" cy="2554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797270" y="2946361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766" y="3712993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7941543" y="3717574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5939766" y="4066078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941543" y="4070659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939766" y="4437271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06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4" grpId="0"/>
      <p:bldP spid="14" grpId="0"/>
      <p:bldP spid="15" grpId="0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flipH="1">
            <a:off x="353" y="6015108"/>
            <a:ext cx="12858044" cy="122519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 flipH="1">
            <a:off x="353" y="6163708"/>
            <a:ext cx="12858044" cy="10765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946799" y="6317596"/>
            <a:ext cx="1095518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76772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7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15" grpId="0" animBg="1"/>
      <p:bldP spid="19" grpId="0" animBg="1"/>
      <p:bldP spid="20" grpId="0"/>
      <p:bldP spid="30" grpId="0" animBg="1"/>
      <p:bldP spid="31" grpId="0" animBg="1"/>
      <p:bldP spid="35" grpId="0" animBg="1"/>
      <p:bldP spid="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942243" y="2710012"/>
            <a:ext cx="5040532" cy="3669900"/>
            <a:chOff x="2047009" y="1663503"/>
            <a:chExt cx="4100513" cy="2985932"/>
          </a:xfrm>
        </p:grpSpPr>
        <p:grpSp>
          <p:nvGrpSpPr>
            <p:cNvPr id="47125" name="Group 2"/>
            <p:cNvGrpSpPr>
              <a:grpSpLocks/>
            </p:cNvGrpSpPr>
            <p:nvPr/>
          </p:nvGrpSpPr>
          <p:grpSpPr bwMode="auto">
            <a:xfrm>
              <a:off x="2047009" y="3042091"/>
              <a:ext cx="4100513" cy="1607344"/>
              <a:chOff x="3381376" y="4711701"/>
              <a:chExt cx="5467350" cy="2143125"/>
            </a:xfrm>
          </p:grpSpPr>
          <p:sp>
            <p:nvSpPr>
              <p:cNvPr id="73" name="Freeform 5"/>
              <p:cNvSpPr>
                <a:spLocks/>
              </p:cNvSpPr>
              <p:nvPr/>
            </p:nvSpPr>
            <p:spPr bwMode="auto">
              <a:xfrm>
                <a:off x="3381376" y="4711640"/>
                <a:ext cx="5467350" cy="2143186"/>
              </a:xfrm>
              <a:custGeom>
                <a:avLst/>
                <a:gdLst>
                  <a:gd name="T0" fmla="*/ 0 w 1770"/>
                  <a:gd name="T1" fmla="*/ 658 h 694"/>
                  <a:gd name="T2" fmla="*/ 0 w 1770"/>
                  <a:gd name="T3" fmla="*/ 661 h 694"/>
                  <a:gd name="T4" fmla="*/ 0 w 1770"/>
                  <a:gd name="T5" fmla="*/ 661 h 694"/>
                  <a:gd name="T6" fmla="*/ 0 w 1770"/>
                  <a:gd name="T7" fmla="*/ 661 h 694"/>
                  <a:gd name="T8" fmla="*/ 110 w 1770"/>
                  <a:gd name="T9" fmla="*/ 694 h 694"/>
                  <a:gd name="T10" fmla="*/ 1696 w 1770"/>
                  <a:gd name="T11" fmla="*/ 693 h 694"/>
                  <a:gd name="T12" fmla="*/ 1764 w 1770"/>
                  <a:gd name="T13" fmla="*/ 667 h 694"/>
                  <a:gd name="T14" fmla="*/ 1766 w 1770"/>
                  <a:gd name="T15" fmla="*/ 624 h 694"/>
                  <a:gd name="T16" fmla="*/ 1766 w 1770"/>
                  <a:gd name="T17" fmla="*/ 624 h 694"/>
                  <a:gd name="T18" fmla="*/ 1743 w 1770"/>
                  <a:gd name="T19" fmla="*/ 577 h 694"/>
                  <a:gd name="T20" fmla="*/ 1281 w 1770"/>
                  <a:gd name="T21" fmla="*/ 37 h 694"/>
                  <a:gd name="T22" fmla="*/ 1189 w 1770"/>
                  <a:gd name="T23" fmla="*/ 0 h 694"/>
                  <a:gd name="T24" fmla="*/ 557 w 1770"/>
                  <a:gd name="T25" fmla="*/ 1 h 694"/>
                  <a:gd name="T26" fmla="*/ 478 w 1770"/>
                  <a:gd name="T27" fmla="*/ 30 h 694"/>
                  <a:gd name="T28" fmla="*/ 21 w 1770"/>
                  <a:gd name="T29" fmla="*/ 578 h 694"/>
                  <a:gd name="T30" fmla="*/ 3 w 1770"/>
                  <a:gd name="T31" fmla="*/ 612 h 694"/>
                  <a:gd name="T32" fmla="*/ 3 w 1770"/>
                  <a:gd name="T33" fmla="*/ 612 h 694"/>
                  <a:gd name="T34" fmla="*/ 0 w 1770"/>
                  <a:gd name="T35" fmla="*/ 658 h 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70" h="694">
                    <a:moveTo>
                      <a:pt x="0" y="658"/>
                    </a:moveTo>
                    <a:cubicBezTo>
                      <a:pt x="0" y="659"/>
                      <a:pt x="0" y="660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61"/>
                      <a:pt x="0" y="661"/>
                      <a:pt x="0" y="661"/>
                    </a:cubicBezTo>
                    <a:cubicBezTo>
                      <a:pt x="0" y="680"/>
                      <a:pt x="27" y="694"/>
                      <a:pt x="110" y="694"/>
                    </a:cubicBezTo>
                    <a:cubicBezTo>
                      <a:pt x="1696" y="693"/>
                      <a:pt x="1696" y="693"/>
                      <a:pt x="1696" y="693"/>
                    </a:cubicBezTo>
                    <a:cubicBezTo>
                      <a:pt x="1747" y="693"/>
                      <a:pt x="1764" y="683"/>
                      <a:pt x="1764" y="667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66" y="624"/>
                      <a:pt x="1766" y="624"/>
                      <a:pt x="1766" y="624"/>
                    </a:cubicBezTo>
                    <a:cubicBezTo>
                      <a:pt x="1770" y="612"/>
                      <a:pt x="1759" y="595"/>
                      <a:pt x="1743" y="577"/>
                    </a:cubicBezTo>
                    <a:cubicBezTo>
                      <a:pt x="1281" y="37"/>
                      <a:pt x="1281" y="37"/>
                      <a:pt x="1281" y="37"/>
                    </a:cubicBezTo>
                    <a:cubicBezTo>
                      <a:pt x="1263" y="16"/>
                      <a:pt x="1245" y="0"/>
                      <a:pt x="1189" y="0"/>
                    </a:cubicBezTo>
                    <a:cubicBezTo>
                      <a:pt x="557" y="1"/>
                      <a:pt x="557" y="1"/>
                      <a:pt x="557" y="1"/>
                    </a:cubicBezTo>
                    <a:cubicBezTo>
                      <a:pt x="512" y="1"/>
                      <a:pt x="495" y="9"/>
                      <a:pt x="478" y="30"/>
                    </a:cubicBezTo>
                    <a:cubicBezTo>
                      <a:pt x="21" y="578"/>
                      <a:pt x="21" y="578"/>
                      <a:pt x="21" y="578"/>
                    </a:cubicBezTo>
                    <a:cubicBezTo>
                      <a:pt x="11" y="590"/>
                      <a:pt x="4" y="602"/>
                      <a:pt x="3" y="612"/>
                    </a:cubicBezTo>
                    <a:cubicBezTo>
                      <a:pt x="3" y="612"/>
                      <a:pt x="3" y="612"/>
                      <a:pt x="3" y="612"/>
                    </a:cubicBezTo>
                    <a:lnTo>
                      <a:pt x="0" y="658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24">
                  <a:latin typeface="+mn-lt"/>
                  <a:ea typeface="+mn-ea"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3689351" y="4819651"/>
                <a:ext cx="4849813" cy="1701800"/>
              </a:xfrm>
              <a:custGeom>
                <a:avLst/>
                <a:gdLst>
                  <a:gd name="T0" fmla="*/ 0 w 3055"/>
                  <a:gd name="T1" fmla="*/ 1072 h 1072"/>
                  <a:gd name="T2" fmla="*/ 3055 w 3055"/>
                  <a:gd name="T3" fmla="*/ 1068 h 1072"/>
                  <a:gd name="T4" fmla="*/ 2226 w 3055"/>
                  <a:gd name="T5" fmla="*/ 0 h 1072"/>
                  <a:gd name="T6" fmla="*/ 812 w 3055"/>
                  <a:gd name="T7" fmla="*/ 2 h 1072"/>
                  <a:gd name="T8" fmla="*/ 0 w 3055"/>
                  <a:gd name="T9" fmla="*/ 1072 h 1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55" h="1072">
                    <a:moveTo>
                      <a:pt x="0" y="1072"/>
                    </a:moveTo>
                    <a:lnTo>
                      <a:pt x="3055" y="1068"/>
                    </a:lnTo>
                    <a:lnTo>
                      <a:pt x="2226" y="0"/>
                    </a:lnTo>
                    <a:lnTo>
                      <a:pt x="812" y="2"/>
                    </a:lnTo>
                    <a:lnTo>
                      <a:pt x="0" y="1072"/>
                    </a:lnTo>
                    <a:close/>
                  </a:path>
                </a:pathLst>
              </a:custGeom>
              <a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24">
                  <a:latin typeface="+mn-lt"/>
                  <a:ea typeface="+mn-ea"/>
                </a:endParaRPr>
              </a:p>
            </p:txBody>
          </p:sp>
          <p:sp>
            <p:nvSpPr>
              <p:cNvPr id="75" name="Freeform 7"/>
              <p:cNvSpPr>
                <a:spLocks/>
              </p:cNvSpPr>
              <p:nvPr/>
            </p:nvSpPr>
            <p:spPr bwMode="auto">
              <a:xfrm>
                <a:off x="5664685" y="4750387"/>
                <a:ext cx="845041" cy="31481"/>
              </a:xfrm>
              <a:custGeom>
                <a:avLst/>
                <a:gdLst>
                  <a:gd name="T0" fmla="*/ 260 w 274"/>
                  <a:gd name="T1" fmla="*/ 0 h 10"/>
                  <a:gd name="T2" fmla="*/ 137 w 274"/>
                  <a:gd name="T3" fmla="*/ 0 h 10"/>
                  <a:gd name="T4" fmla="*/ 14 w 274"/>
                  <a:gd name="T5" fmla="*/ 0 h 10"/>
                  <a:gd name="T6" fmla="*/ 1 w 274"/>
                  <a:gd name="T7" fmla="*/ 5 h 10"/>
                  <a:gd name="T8" fmla="*/ 1 w 274"/>
                  <a:gd name="T9" fmla="*/ 5 h 10"/>
                  <a:gd name="T10" fmla="*/ 12 w 274"/>
                  <a:gd name="T11" fmla="*/ 10 h 10"/>
                  <a:gd name="T12" fmla="*/ 137 w 274"/>
                  <a:gd name="T13" fmla="*/ 10 h 10"/>
                  <a:gd name="T14" fmla="*/ 262 w 274"/>
                  <a:gd name="T15" fmla="*/ 10 h 10"/>
                  <a:gd name="T16" fmla="*/ 273 w 274"/>
                  <a:gd name="T17" fmla="*/ 5 h 10"/>
                  <a:gd name="T18" fmla="*/ 273 w 274"/>
                  <a:gd name="T19" fmla="*/ 5 h 10"/>
                  <a:gd name="T20" fmla="*/ 260 w 274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4" h="10">
                    <a:moveTo>
                      <a:pt x="260" y="0"/>
                    </a:moveTo>
                    <a:cubicBezTo>
                      <a:pt x="219" y="0"/>
                      <a:pt x="178" y="0"/>
                      <a:pt x="137" y="0"/>
                    </a:cubicBezTo>
                    <a:cubicBezTo>
                      <a:pt x="96" y="0"/>
                      <a:pt x="55" y="0"/>
                      <a:pt x="14" y="0"/>
                    </a:cubicBezTo>
                    <a:cubicBezTo>
                      <a:pt x="8" y="0"/>
                      <a:pt x="2" y="3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8"/>
                      <a:pt x="5" y="10"/>
                      <a:pt x="12" y="10"/>
                    </a:cubicBezTo>
                    <a:cubicBezTo>
                      <a:pt x="54" y="10"/>
                      <a:pt x="95" y="10"/>
                      <a:pt x="137" y="10"/>
                    </a:cubicBezTo>
                    <a:cubicBezTo>
                      <a:pt x="179" y="10"/>
                      <a:pt x="220" y="10"/>
                      <a:pt x="262" y="10"/>
                    </a:cubicBezTo>
                    <a:cubicBezTo>
                      <a:pt x="269" y="10"/>
                      <a:pt x="274" y="8"/>
                      <a:pt x="273" y="5"/>
                    </a:cubicBezTo>
                    <a:cubicBezTo>
                      <a:pt x="273" y="5"/>
                      <a:pt x="273" y="5"/>
                      <a:pt x="273" y="5"/>
                    </a:cubicBezTo>
                    <a:cubicBezTo>
                      <a:pt x="272" y="2"/>
                      <a:pt x="266" y="0"/>
                      <a:pt x="260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24">
                  <a:latin typeface="+mn-lt"/>
                  <a:ea typeface="+mn-ea"/>
                </a:endParaRPr>
              </a:p>
            </p:txBody>
          </p:sp>
          <p:sp>
            <p:nvSpPr>
              <p:cNvPr id="76" name="Freeform 8"/>
              <p:cNvSpPr>
                <a:spLocks noEditPoints="1"/>
              </p:cNvSpPr>
              <p:nvPr/>
            </p:nvSpPr>
            <p:spPr bwMode="auto">
              <a:xfrm>
                <a:off x="5831756" y="6556960"/>
                <a:ext cx="561747" cy="101711"/>
              </a:xfrm>
              <a:custGeom>
                <a:avLst/>
                <a:gdLst>
                  <a:gd name="T0" fmla="*/ 91 w 182"/>
                  <a:gd name="T1" fmla="*/ 7 h 33"/>
                  <a:gd name="T2" fmla="*/ 119 w 182"/>
                  <a:gd name="T3" fmla="*/ 18 h 33"/>
                  <a:gd name="T4" fmla="*/ 119 w 182"/>
                  <a:gd name="T5" fmla="*/ 30 h 33"/>
                  <a:gd name="T6" fmla="*/ 98 w 182"/>
                  <a:gd name="T7" fmla="*/ 30 h 33"/>
                  <a:gd name="T8" fmla="*/ 99 w 182"/>
                  <a:gd name="T9" fmla="*/ 25 h 33"/>
                  <a:gd name="T10" fmla="*/ 90 w 182"/>
                  <a:gd name="T11" fmla="*/ 21 h 33"/>
                  <a:gd name="T12" fmla="*/ 90 w 182"/>
                  <a:gd name="T13" fmla="*/ 21 h 33"/>
                  <a:gd name="T14" fmla="*/ 90 w 182"/>
                  <a:gd name="T15" fmla="*/ 33 h 33"/>
                  <a:gd name="T16" fmla="*/ 91 w 182"/>
                  <a:gd name="T17" fmla="*/ 33 h 33"/>
                  <a:gd name="T18" fmla="*/ 181 w 182"/>
                  <a:gd name="T19" fmla="*/ 17 h 33"/>
                  <a:gd name="T20" fmla="*/ 90 w 182"/>
                  <a:gd name="T21" fmla="*/ 0 h 33"/>
                  <a:gd name="T22" fmla="*/ 90 w 182"/>
                  <a:gd name="T23" fmla="*/ 3 h 33"/>
                  <a:gd name="T24" fmla="*/ 91 w 182"/>
                  <a:gd name="T25" fmla="*/ 2 h 33"/>
                  <a:gd name="T26" fmla="*/ 130 w 182"/>
                  <a:gd name="T27" fmla="*/ 17 h 33"/>
                  <a:gd name="T28" fmla="*/ 126 w 182"/>
                  <a:gd name="T29" fmla="*/ 19 h 33"/>
                  <a:gd name="T30" fmla="*/ 91 w 182"/>
                  <a:gd name="T31" fmla="*/ 5 h 33"/>
                  <a:gd name="T32" fmla="*/ 90 w 182"/>
                  <a:gd name="T33" fmla="*/ 6 h 33"/>
                  <a:gd name="T34" fmla="*/ 90 w 182"/>
                  <a:gd name="T35" fmla="*/ 8 h 33"/>
                  <a:gd name="T36" fmla="*/ 91 w 182"/>
                  <a:gd name="T37" fmla="*/ 7 h 33"/>
                  <a:gd name="T38" fmla="*/ 90 w 182"/>
                  <a:gd name="T39" fmla="*/ 21 h 33"/>
                  <a:gd name="T40" fmla="*/ 81 w 182"/>
                  <a:gd name="T41" fmla="*/ 25 h 33"/>
                  <a:gd name="T42" fmla="*/ 81 w 182"/>
                  <a:gd name="T43" fmla="*/ 30 h 33"/>
                  <a:gd name="T44" fmla="*/ 61 w 182"/>
                  <a:gd name="T45" fmla="*/ 30 h 33"/>
                  <a:gd name="T46" fmla="*/ 62 w 182"/>
                  <a:gd name="T47" fmla="*/ 18 h 33"/>
                  <a:gd name="T48" fmla="*/ 90 w 182"/>
                  <a:gd name="T49" fmla="*/ 8 h 33"/>
                  <a:gd name="T50" fmla="*/ 90 w 182"/>
                  <a:gd name="T51" fmla="*/ 6 h 33"/>
                  <a:gd name="T52" fmla="*/ 55 w 182"/>
                  <a:gd name="T53" fmla="*/ 19 h 33"/>
                  <a:gd name="T54" fmla="*/ 51 w 182"/>
                  <a:gd name="T55" fmla="*/ 17 h 33"/>
                  <a:gd name="T56" fmla="*/ 68 w 182"/>
                  <a:gd name="T57" fmla="*/ 11 h 33"/>
                  <a:gd name="T58" fmla="*/ 68 w 182"/>
                  <a:gd name="T59" fmla="*/ 4 h 33"/>
                  <a:gd name="T60" fmla="*/ 77 w 182"/>
                  <a:gd name="T61" fmla="*/ 4 h 33"/>
                  <a:gd name="T62" fmla="*/ 77 w 182"/>
                  <a:gd name="T63" fmla="*/ 8 h 33"/>
                  <a:gd name="T64" fmla="*/ 90 w 182"/>
                  <a:gd name="T65" fmla="*/ 3 h 33"/>
                  <a:gd name="T66" fmla="*/ 90 w 182"/>
                  <a:gd name="T67" fmla="*/ 0 h 33"/>
                  <a:gd name="T68" fmla="*/ 90 w 182"/>
                  <a:gd name="T69" fmla="*/ 0 h 33"/>
                  <a:gd name="T70" fmla="*/ 0 w 182"/>
                  <a:gd name="T71" fmla="*/ 17 h 33"/>
                  <a:gd name="T72" fmla="*/ 90 w 182"/>
                  <a:gd name="T73" fmla="*/ 33 h 33"/>
                  <a:gd name="T74" fmla="*/ 90 w 182"/>
                  <a:gd name="T75" fmla="*/ 2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2" h="33">
                    <a:moveTo>
                      <a:pt x="91" y="7"/>
                    </a:moveTo>
                    <a:cubicBezTo>
                      <a:pt x="119" y="18"/>
                      <a:pt x="119" y="18"/>
                      <a:pt x="119" y="18"/>
                    </a:cubicBezTo>
                    <a:cubicBezTo>
                      <a:pt x="119" y="30"/>
                      <a:pt x="119" y="30"/>
                      <a:pt x="119" y="30"/>
                    </a:cubicBezTo>
                    <a:cubicBezTo>
                      <a:pt x="98" y="30"/>
                      <a:pt x="98" y="30"/>
                      <a:pt x="98" y="30"/>
                    </a:cubicBezTo>
                    <a:cubicBezTo>
                      <a:pt x="99" y="25"/>
                      <a:pt x="99" y="25"/>
                      <a:pt x="99" y="25"/>
                    </a:cubicBezTo>
                    <a:cubicBezTo>
                      <a:pt x="99" y="23"/>
                      <a:pt x="95" y="21"/>
                      <a:pt x="90" y="21"/>
                    </a:cubicBezTo>
                    <a:cubicBezTo>
                      <a:pt x="90" y="21"/>
                      <a:pt x="90" y="21"/>
                      <a:pt x="90" y="21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141" y="33"/>
                      <a:pt x="182" y="26"/>
                      <a:pt x="181" y="17"/>
                    </a:cubicBezTo>
                    <a:cubicBezTo>
                      <a:pt x="180" y="8"/>
                      <a:pt x="139" y="0"/>
                      <a:pt x="90" y="0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130" y="17"/>
                      <a:pt x="130" y="17"/>
                      <a:pt x="130" y="17"/>
                    </a:cubicBezTo>
                    <a:cubicBezTo>
                      <a:pt x="126" y="19"/>
                      <a:pt x="126" y="19"/>
                      <a:pt x="126" y="19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8"/>
                      <a:pt x="90" y="8"/>
                      <a:pt x="90" y="8"/>
                    </a:cubicBezTo>
                    <a:lnTo>
                      <a:pt x="91" y="7"/>
                    </a:lnTo>
                    <a:close/>
                    <a:moveTo>
                      <a:pt x="90" y="21"/>
                    </a:moveTo>
                    <a:cubicBezTo>
                      <a:pt x="85" y="21"/>
                      <a:pt x="82" y="23"/>
                      <a:pt x="81" y="25"/>
                    </a:cubicBezTo>
                    <a:cubicBezTo>
                      <a:pt x="81" y="30"/>
                      <a:pt x="81" y="30"/>
                      <a:pt x="81" y="30"/>
                    </a:cubicBezTo>
                    <a:cubicBezTo>
                      <a:pt x="61" y="30"/>
                      <a:pt x="61" y="30"/>
                      <a:pt x="61" y="30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55" y="19"/>
                      <a:pt x="55" y="19"/>
                      <a:pt x="55" y="19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68" y="11"/>
                      <a:pt x="68" y="11"/>
                      <a:pt x="68" y="11"/>
                    </a:cubicBezTo>
                    <a:cubicBezTo>
                      <a:pt x="68" y="4"/>
                      <a:pt x="68" y="4"/>
                      <a:pt x="6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41" y="0"/>
                      <a:pt x="1" y="8"/>
                      <a:pt x="0" y="17"/>
                    </a:cubicBezTo>
                    <a:cubicBezTo>
                      <a:pt x="0" y="26"/>
                      <a:pt x="40" y="33"/>
                      <a:pt x="90" y="33"/>
                    </a:cubicBezTo>
                    <a:lnTo>
                      <a:pt x="90" y="21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24">
                  <a:latin typeface="+mn-lt"/>
                  <a:ea typeface="+mn-ea"/>
                </a:endParaRPr>
              </a:p>
            </p:txBody>
          </p:sp>
        </p:grpSp>
        <p:grpSp>
          <p:nvGrpSpPr>
            <p:cNvPr id="47126" name="Group 8"/>
            <p:cNvGrpSpPr>
              <a:grpSpLocks noChangeAspect="1"/>
            </p:cNvGrpSpPr>
            <p:nvPr/>
          </p:nvGrpSpPr>
          <p:grpSpPr bwMode="auto">
            <a:xfrm>
              <a:off x="2674772" y="1663503"/>
              <a:ext cx="2418743" cy="1941806"/>
              <a:chOff x="5599580" y="500139"/>
              <a:chExt cx="5497171" cy="4413216"/>
            </a:xfrm>
          </p:grpSpPr>
          <p:sp>
            <p:nvSpPr>
              <p:cNvPr id="5" name="Oval Callout 9"/>
              <p:cNvSpPr/>
              <p:nvPr/>
            </p:nvSpPr>
            <p:spPr>
              <a:xfrm>
                <a:off x="8126772" y="3612563"/>
                <a:ext cx="1766475" cy="1180575"/>
              </a:xfrm>
              <a:prstGeom prst="wedgeEllipseCallout">
                <a:avLst/>
              </a:prstGeom>
              <a:solidFill>
                <a:schemeClr val="accent3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6" name="Oval Callout 10"/>
              <p:cNvSpPr/>
              <p:nvPr/>
            </p:nvSpPr>
            <p:spPr>
              <a:xfrm>
                <a:off x="6682224" y="3199775"/>
                <a:ext cx="1341367" cy="895752"/>
              </a:xfrm>
              <a:prstGeom prst="wedgeEllipseCallout">
                <a:avLst>
                  <a:gd name="adj1" fmla="val 26187"/>
                  <a:gd name="adj2" fmla="val 625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7" name="Oval Callout 11"/>
              <p:cNvSpPr/>
              <p:nvPr/>
            </p:nvSpPr>
            <p:spPr>
              <a:xfrm>
                <a:off x="9546556" y="2526931"/>
                <a:ext cx="1543602" cy="1031971"/>
              </a:xfrm>
              <a:prstGeom prst="wedgeEllipseCallout">
                <a:avLst>
                  <a:gd name="adj1" fmla="val 23309"/>
                  <a:gd name="adj2" fmla="val 576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8" name="Oval Callout 12"/>
              <p:cNvSpPr/>
              <p:nvPr/>
            </p:nvSpPr>
            <p:spPr>
              <a:xfrm>
                <a:off x="8126772" y="2621871"/>
                <a:ext cx="1176276" cy="788427"/>
              </a:xfrm>
              <a:prstGeom prst="wedgeEllipseCallout">
                <a:avLst>
                  <a:gd name="adj1" fmla="val 11299"/>
                  <a:gd name="adj2" fmla="val 66763"/>
                </a:avLst>
              </a:prstGeom>
              <a:solidFill>
                <a:srgbClr val="EC2D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9" name="Oval Callout 13"/>
              <p:cNvSpPr/>
              <p:nvPr/>
            </p:nvSpPr>
            <p:spPr>
              <a:xfrm>
                <a:off x="10103739" y="1705481"/>
                <a:ext cx="994673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0" name="Oval Callout 14"/>
              <p:cNvSpPr/>
              <p:nvPr/>
            </p:nvSpPr>
            <p:spPr>
              <a:xfrm>
                <a:off x="5600877" y="2370072"/>
                <a:ext cx="1287711" cy="862726"/>
              </a:xfrm>
              <a:prstGeom prst="wedgeEllipseCallout">
                <a:avLst>
                  <a:gd name="adj1" fmla="val 8488"/>
                  <a:gd name="adj2" fmla="val 70280"/>
                </a:avLst>
              </a:prstGeom>
              <a:solidFill>
                <a:srgbClr val="EC2D4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1" name="Oval Callout 15"/>
              <p:cNvSpPr/>
              <p:nvPr/>
            </p:nvSpPr>
            <p:spPr>
              <a:xfrm>
                <a:off x="6727626" y="1544495"/>
                <a:ext cx="1564237" cy="1048482"/>
              </a:xfrm>
              <a:prstGeom prst="wedgeEllipseCallout">
                <a:avLst>
                  <a:gd name="adj1" fmla="val 6540"/>
                  <a:gd name="adj2" fmla="val 7518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2" name="Oval Callout 16"/>
              <p:cNvSpPr/>
              <p:nvPr/>
            </p:nvSpPr>
            <p:spPr>
              <a:xfrm>
                <a:off x="8667447" y="1527983"/>
                <a:ext cx="1176273" cy="788424"/>
              </a:xfrm>
              <a:prstGeom prst="wedgeEllipseCallou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3" name="Oval Callout 17"/>
              <p:cNvSpPr/>
              <p:nvPr/>
            </p:nvSpPr>
            <p:spPr>
              <a:xfrm>
                <a:off x="9955157" y="386849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4" name="Oval Callout 18"/>
              <p:cNvSpPr/>
              <p:nvPr/>
            </p:nvSpPr>
            <p:spPr>
              <a:xfrm>
                <a:off x="7111461" y="4248257"/>
                <a:ext cx="994675" cy="664591"/>
              </a:xfrm>
              <a:prstGeom prst="wedgeEllipseCallout">
                <a:avLst>
                  <a:gd name="adj1" fmla="val 39098"/>
                  <a:gd name="adj2" fmla="val 65020"/>
                </a:avLst>
              </a:prstGeom>
              <a:solidFill>
                <a:schemeClr val="accent2"/>
              </a:solidFill>
              <a:ln>
                <a:noFill/>
              </a:ln>
              <a:effectLst>
                <a:outerShdw blurRad="152400" dist="317500" dir="5400000" sx="90000" sy="-19000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5" name="Oval Callout 19"/>
              <p:cNvSpPr/>
              <p:nvPr/>
            </p:nvSpPr>
            <p:spPr>
              <a:xfrm>
                <a:off x="9538301" y="500139"/>
                <a:ext cx="1341367" cy="895752"/>
              </a:xfrm>
              <a:prstGeom prst="wedgeEllipseCallout">
                <a:avLst>
                  <a:gd name="adj1" fmla="val -12056"/>
                  <a:gd name="adj2" fmla="val 6905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6" name="Oval Callout 20"/>
              <p:cNvSpPr/>
              <p:nvPr/>
            </p:nvSpPr>
            <p:spPr>
              <a:xfrm>
                <a:off x="8089628" y="690022"/>
                <a:ext cx="994673" cy="664591"/>
              </a:xfrm>
              <a:prstGeom prst="wedgeEllipseCallout">
                <a:avLst>
                  <a:gd name="adj1" fmla="val -5639"/>
                  <a:gd name="adj2" fmla="val 6628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/>
              </a:p>
            </p:txBody>
          </p:sp>
          <p:sp>
            <p:nvSpPr>
              <p:cNvPr id="17" name="Freeform 45"/>
              <p:cNvSpPr>
                <a:spLocks noEditPoints="1"/>
              </p:cNvSpPr>
              <p:nvPr/>
            </p:nvSpPr>
            <p:spPr bwMode="auto">
              <a:xfrm>
                <a:off x="8481718" y="2795242"/>
                <a:ext cx="466384" cy="466452"/>
              </a:xfrm>
              <a:custGeom>
                <a:avLst/>
                <a:gdLst>
                  <a:gd name="T0" fmla="*/ 0 w 124"/>
                  <a:gd name="T1" fmla="*/ 62 h 124"/>
                  <a:gd name="T2" fmla="*/ 124 w 124"/>
                  <a:gd name="T3" fmla="*/ 62 h 124"/>
                  <a:gd name="T4" fmla="*/ 116 w 124"/>
                  <a:gd name="T5" fmla="*/ 60 h 124"/>
                  <a:gd name="T6" fmla="*/ 87 w 124"/>
                  <a:gd name="T7" fmla="*/ 35 h 124"/>
                  <a:gd name="T8" fmla="*/ 116 w 124"/>
                  <a:gd name="T9" fmla="*/ 60 h 124"/>
                  <a:gd name="T10" fmla="*/ 43 w 124"/>
                  <a:gd name="T11" fmla="*/ 95 h 124"/>
                  <a:gd name="T12" fmla="*/ 60 w 124"/>
                  <a:gd name="T13" fmla="*/ 116 h 124"/>
                  <a:gd name="T14" fmla="*/ 64 w 124"/>
                  <a:gd name="T15" fmla="*/ 8 h 124"/>
                  <a:gd name="T16" fmla="*/ 64 w 124"/>
                  <a:gd name="T17" fmla="*/ 36 h 124"/>
                  <a:gd name="T18" fmla="*/ 64 w 124"/>
                  <a:gd name="T19" fmla="*/ 8 h 124"/>
                  <a:gd name="T20" fmla="*/ 100 w 124"/>
                  <a:gd name="T21" fmla="*/ 23 h 124"/>
                  <a:gd name="T22" fmla="*/ 71 w 124"/>
                  <a:gd name="T23" fmla="*/ 9 h 124"/>
                  <a:gd name="T24" fmla="*/ 60 w 124"/>
                  <a:gd name="T25" fmla="*/ 36 h 124"/>
                  <a:gd name="T26" fmla="*/ 60 w 124"/>
                  <a:gd name="T27" fmla="*/ 8 h 124"/>
                  <a:gd name="T28" fmla="*/ 38 w 124"/>
                  <a:gd name="T29" fmla="*/ 31 h 124"/>
                  <a:gd name="T30" fmla="*/ 53 w 124"/>
                  <a:gd name="T31" fmla="*/ 9 h 124"/>
                  <a:gd name="T32" fmla="*/ 40 w 124"/>
                  <a:gd name="T33" fmla="*/ 36 h 124"/>
                  <a:gd name="T34" fmla="*/ 60 w 124"/>
                  <a:gd name="T35" fmla="*/ 60 h 124"/>
                  <a:gd name="T36" fmla="*/ 40 w 124"/>
                  <a:gd name="T37" fmla="*/ 36 h 124"/>
                  <a:gd name="T38" fmla="*/ 60 w 124"/>
                  <a:gd name="T39" fmla="*/ 88 h 124"/>
                  <a:gd name="T40" fmla="*/ 36 w 124"/>
                  <a:gd name="T41" fmla="*/ 64 h 124"/>
                  <a:gd name="T42" fmla="*/ 53 w 124"/>
                  <a:gd name="T43" fmla="*/ 115 h 124"/>
                  <a:gd name="T44" fmla="*/ 40 w 124"/>
                  <a:gd name="T45" fmla="*/ 96 h 124"/>
                  <a:gd name="T46" fmla="*/ 64 w 124"/>
                  <a:gd name="T47" fmla="*/ 116 h 124"/>
                  <a:gd name="T48" fmla="*/ 81 w 124"/>
                  <a:gd name="T49" fmla="*/ 95 h 124"/>
                  <a:gd name="T50" fmla="*/ 64 w 124"/>
                  <a:gd name="T51" fmla="*/ 116 h 124"/>
                  <a:gd name="T52" fmla="*/ 97 w 124"/>
                  <a:gd name="T53" fmla="*/ 103 h 124"/>
                  <a:gd name="T54" fmla="*/ 84 w 124"/>
                  <a:gd name="T55" fmla="*/ 96 h 124"/>
                  <a:gd name="T56" fmla="*/ 64 w 124"/>
                  <a:gd name="T57" fmla="*/ 88 h 124"/>
                  <a:gd name="T58" fmla="*/ 88 w 124"/>
                  <a:gd name="T59" fmla="*/ 64 h 124"/>
                  <a:gd name="T60" fmla="*/ 64 w 124"/>
                  <a:gd name="T61" fmla="*/ 60 h 124"/>
                  <a:gd name="T62" fmla="*/ 84 w 124"/>
                  <a:gd name="T63" fmla="*/ 36 h 124"/>
                  <a:gd name="T64" fmla="*/ 64 w 124"/>
                  <a:gd name="T65" fmla="*/ 60 h 124"/>
                  <a:gd name="T66" fmla="*/ 37 w 124"/>
                  <a:gd name="T67" fmla="*/ 35 h 124"/>
                  <a:gd name="T68" fmla="*/ 8 w 124"/>
                  <a:gd name="T69" fmla="*/ 60 h 124"/>
                  <a:gd name="T70" fmla="*/ 8 w 124"/>
                  <a:gd name="T71" fmla="*/ 64 h 124"/>
                  <a:gd name="T72" fmla="*/ 38 w 124"/>
                  <a:gd name="T73" fmla="*/ 93 h 124"/>
                  <a:gd name="T74" fmla="*/ 8 w 124"/>
                  <a:gd name="T75" fmla="*/ 64 h 124"/>
                  <a:gd name="T76" fmla="*/ 86 w 124"/>
                  <a:gd name="T77" fmla="*/ 93 h 124"/>
                  <a:gd name="T78" fmla="*/ 116 w 124"/>
                  <a:gd name="T79" fmla="*/ 6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" h="124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6"/>
                      <a:pt x="28" y="124"/>
                      <a:pt x="62" y="124"/>
                    </a:cubicBezTo>
                    <a:cubicBezTo>
                      <a:pt x="96" y="124"/>
                      <a:pt x="124" y="96"/>
                      <a:pt x="124" y="62"/>
                    </a:cubicBezTo>
                    <a:cubicBezTo>
                      <a:pt x="124" y="28"/>
                      <a:pt x="96" y="0"/>
                      <a:pt x="62" y="0"/>
                    </a:cubicBezTo>
                    <a:close/>
                    <a:moveTo>
                      <a:pt x="116" y="60"/>
                    </a:moveTo>
                    <a:cubicBezTo>
                      <a:pt x="92" y="60"/>
                      <a:pt x="92" y="60"/>
                      <a:pt x="92" y="60"/>
                    </a:cubicBezTo>
                    <a:cubicBezTo>
                      <a:pt x="92" y="51"/>
                      <a:pt x="90" y="43"/>
                      <a:pt x="87" y="35"/>
                    </a:cubicBezTo>
                    <a:cubicBezTo>
                      <a:pt x="93" y="33"/>
                      <a:pt x="98" y="30"/>
                      <a:pt x="102" y="26"/>
                    </a:cubicBezTo>
                    <a:cubicBezTo>
                      <a:pt x="110" y="35"/>
                      <a:pt x="115" y="47"/>
                      <a:pt x="116" y="60"/>
                    </a:cubicBezTo>
                    <a:close/>
                    <a:moveTo>
                      <a:pt x="60" y="116"/>
                    </a:moveTo>
                    <a:cubicBezTo>
                      <a:pt x="53" y="110"/>
                      <a:pt x="48" y="103"/>
                      <a:pt x="43" y="95"/>
                    </a:cubicBezTo>
                    <a:cubicBezTo>
                      <a:pt x="49" y="93"/>
                      <a:pt x="54" y="92"/>
                      <a:pt x="60" y="92"/>
                    </a:cubicBezTo>
                    <a:cubicBezTo>
                      <a:pt x="60" y="116"/>
                      <a:pt x="60" y="116"/>
                      <a:pt x="60" y="116"/>
                    </a:cubicBezTo>
                    <a:cubicBezTo>
                      <a:pt x="60" y="116"/>
                      <a:pt x="60" y="116"/>
                      <a:pt x="60" y="116"/>
                    </a:cubicBezTo>
                    <a:close/>
                    <a:moveTo>
                      <a:pt x="64" y="8"/>
                    </a:moveTo>
                    <a:cubicBezTo>
                      <a:pt x="72" y="14"/>
                      <a:pt x="78" y="23"/>
                      <a:pt x="82" y="33"/>
                    </a:cubicBezTo>
                    <a:cubicBezTo>
                      <a:pt x="76" y="35"/>
                      <a:pt x="70" y="36"/>
                      <a:pt x="64" y="36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4" y="8"/>
                      <a:pt x="64" y="8"/>
                      <a:pt x="64" y="8"/>
                    </a:cubicBezTo>
                    <a:close/>
                    <a:moveTo>
                      <a:pt x="71" y="9"/>
                    </a:moveTo>
                    <a:cubicBezTo>
                      <a:pt x="82" y="11"/>
                      <a:pt x="92" y="16"/>
                      <a:pt x="100" y="23"/>
                    </a:cubicBezTo>
                    <a:cubicBezTo>
                      <a:pt x="95" y="26"/>
                      <a:pt x="91" y="29"/>
                      <a:pt x="86" y="31"/>
                    </a:cubicBezTo>
                    <a:cubicBezTo>
                      <a:pt x="82" y="23"/>
                      <a:pt x="77" y="15"/>
                      <a:pt x="71" y="9"/>
                    </a:cubicBezTo>
                    <a:close/>
                    <a:moveTo>
                      <a:pt x="60" y="8"/>
                    </a:moveTo>
                    <a:cubicBezTo>
                      <a:pt x="60" y="36"/>
                      <a:pt x="60" y="36"/>
                      <a:pt x="60" y="36"/>
                    </a:cubicBezTo>
                    <a:cubicBezTo>
                      <a:pt x="54" y="36"/>
                      <a:pt x="48" y="35"/>
                      <a:pt x="42" y="33"/>
                    </a:cubicBezTo>
                    <a:cubicBezTo>
                      <a:pt x="46" y="23"/>
                      <a:pt x="52" y="14"/>
                      <a:pt x="60" y="8"/>
                    </a:cubicBezTo>
                    <a:cubicBezTo>
                      <a:pt x="60" y="8"/>
                      <a:pt x="60" y="8"/>
                      <a:pt x="60" y="8"/>
                    </a:cubicBezTo>
                    <a:close/>
                    <a:moveTo>
                      <a:pt x="38" y="31"/>
                    </a:moveTo>
                    <a:cubicBezTo>
                      <a:pt x="33" y="29"/>
                      <a:pt x="29" y="26"/>
                      <a:pt x="24" y="23"/>
                    </a:cubicBezTo>
                    <a:cubicBezTo>
                      <a:pt x="32" y="16"/>
                      <a:pt x="42" y="11"/>
                      <a:pt x="53" y="9"/>
                    </a:cubicBezTo>
                    <a:cubicBezTo>
                      <a:pt x="47" y="15"/>
                      <a:pt x="42" y="23"/>
                      <a:pt x="38" y="31"/>
                    </a:cubicBezTo>
                    <a:close/>
                    <a:moveTo>
                      <a:pt x="40" y="36"/>
                    </a:moveTo>
                    <a:cubicBezTo>
                      <a:pt x="47" y="38"/>
                      <a:pt x="53" y="40"/>
                      <a:pt x="60" y="4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36" y="60"/>
                      <a:pt x="36" y="60"/>
                      <a:pt x="36" y="60"/>
                    </a:cubicBezTo>
                    <a:cubicBezTo>
                      <a:pt x="36" y="52"/>
                      <a:pt x="38" y="44"/>
                      <a:pt x="40" y="36"/>
                    </a:cubicBezTo>
                    <a:close/>
                    <a:moveTo>
                      <a:pt x="60" y="64"/>
                    </a:moveTo>
                    <a:cubicBezTo>
                      <a:pt x="60" y="88"/>
                      <a:pt x="60" y="88"/>
                      <a:pt x="60" y="88"/>
                    </a:cubicBezTo>
                    <a:cubicBezTo>
                      <a:pt x="54" y="88"/>
                      <a:pt x="48" y="89"/>
                      <a:pt x="42" y="91"/>
                    </a:cubicBezTo>
                    <a:cubicBezTo>
                      <a:pt x="38" y="83"/>
                      <a:pt x="36" y="74"/>
                      <a:pt x="36" y="64"/>
                    </a:cubicBezTo>
                    <a:lnTo>
                      <a:pt x="60" y="64"/>
                    </a:lnTo>
                    <a:close/>
                    <a:moveTo>
                      <a:pt x="53" y="115"/>
                    </a:moveTo>
                    <a:cubicBezTo>
                      <a:pt x="43" y="114"/>
                      <a:pt x="34" y="109"/>
                      <a:pt x="27" y="103"/>
                    </a:cubicBezTo>
                    <a:cubicBezTo>
                      <a:pt x="31" y="100"/>
                      <a:pt x="35" y="98"/>
                      <a:pt x="40" y="96"/>
                    </a:cubicBezTo>
                    <a:cubicBezTo>
                      <a:pt x="43" y="103"/>
                      <a:pt x="48" y="110"/>
                      <a:pt x="53" y="115"/>
                    </a:cubicBezTo>
                    <a:close/>
                    <a:moveTo>
                      <a:pt x="64" y="116"/>
                    </a:moveTo>
                    <a:cubicBezTo>
                      <a:pt x="64" y="92"/>
                      <a:pt x="64" y="92"/>
                      <a:pt x="64" y="92"/>
                    </a:cubicBezTo>
                    <a:cubicBezTo>
                      <a:pt x="70" y="92"/>
                      <a:pt x="75" y="93"/>
                      <a:pt x="81" y="95"/>
                    </a:cubicBezTo>
                    <a:cubicBezTo>
                      <a:pt x="76" y="103"/>
                      <a:pt x="71" y="110"/>
                      <a:pt x="64" y="116"/>
                    </a:cubicBezTo>
                    <a:cubicBezTo>
                      <a:pt x="64" y="116"/>
                      <a:pt x="64" y="116"/>
                      <a:pt x="64" y="116"/>
                    </a:cubicBezTo>
                    <a:close/>
                    <a:moveTo>
                      <a:pt x="84" y="96"/>
                    </a:moveTo>
                    <a:cubicBezTo>
                      <a:pt x="89" y="98"/>
                      <a:pt x="93" y="100"/>
                      <a:pt x="97" y="103"/>
                    </a:cubicBezTo>
                    <a:cubicBezTo>
                      <a:pt x="90" y="109"/>
                      <a:pt x="81" y="114"/>
                      <a:pt x="71" y="115"/>
                    </a:cubicBezTo>
                    <a:cubicBezTo>
                      <a:pt x="76" y="110"/>
                      <a:pt x="81" y="103"/>
                      <a:pt x="84" y="96"/>
                    </a:cubicBezTo>
                    <a:close/>
                    <a:moveTo>
                      <a:pt x="82" y="91"/>
                    </a:moveTo>
                    <a:cubicBezTo>
                      <a:pt x="76" y="89"/>
                      <a:pt x="70" y="88"/>
                      <a:pt x="64" y="88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74"/>
                      <a:pt x="86" y="83"/>
                      <a:pt x="82" y="91"/>
                    </a:cubicBezTo>
                    <a:close/>
                    <a:moveTo>
                      <a:pt x="64" y="60"/>
                    </a:moveTo>
                    <a:cubicBezTo>
                      <a:pt x="64" y="40"/>
                      <a:pt x="64" y="40"/>
                      <a:pt x="64" y="40"/>
                    </a:cubicBezTo>
                    <a:cubicBezTo>
                      <a:pt x="71" y="40"/>
                      <a:pt x="77" y="38"/>
                      <a:pt x="84" y="36"/>
                    </a:cubicBezTo>
                    <a:cubicBezTo>
                      <a:pt x="86" y="44"/>
                      <a:pt x="88" y="52"/>
                      <a:pt x="88" y="60"/>
                    </a:cubicBezTo>
                    <a:lnTo>
                      <a:pt x="64" y="60"/>
                    </a:lnTo>
                    <a:close/>
                    <a:moveTo>
                      <a:pt x="22" y="26"/>
                    </a:moveTo>
                    <a:cubicBezTo>
                      <a:pt x="26" y="30"/>
                      <a:pt x="31" y="33"/>
                      <a:pt x="37" y="35"/>
                    </a:cubicBezTo>
                    <a:cubicBezTo>
                      <a:pt x="34" y="43"/>
                      <a:pt x="32" y="51"/>
                      <a:pt x="32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9" y="47"/>
                      <a:pt x="14" y="35"/>
                      <a:pt x="22" y="26"/>
                    </a:cubicBezTo>
                    <a:close/>
                    <a:moveTo>
                      <a:pt x="8" y="64"/>
                    </a:move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74"/>
                      <a:pt x="34" y="84"/>
                      <a:pt x="38" y="93"/>
                    </a:cubicBezTo>
                    <a:cubicBezTo>
                      <a:pt x="33" y="95"/>
                      <a:pt x="28" y="97"/>
                      <a:pt x="24" y="100"/>
                    </a:cubicBezTo>
                    <a:cubicBezTo>
                      <a:pt x="15" y="91"/>
                      <a:pt x="9" y="78"/>
                      <a:pt x="8" y="64"/>
                    </a:cubicBezTo>
                    <a:close/>
                    <a:moveTo>
                      <a:pt x="100" y="100"/>
                    </a:moveTo>
                    <a:cubicBezTo>
                      <a:pt x="96" y="97"/>
                      <a:pt x="91" y="95"/>
                      <a:pt x="86" y="93"/>
                    </a:cubicBezTo>
                    <a:cubicBezTo>
                      <a:pt x="90" y="84"/>
                      <a:pt x="92" y="74"/>
                      <a:pt x="92" y="64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5" y="78"/>
                      <a:pt x="109" y="91"/>
                      <a:pt x="100" y="1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96435" tIns="48218" rIns="96435" bIns="48218"/>
              <a:lstStyle/>
              <a:p>
                <a:pPr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>
                  <a:latin typeface="+mn-lt"/>
                  <a:ea typeface="+mn-ea"/>
                </a:endParaRPr>
              </a:p>
            </p:txBody>
          </p:sp>
          <p:grpSp>
            <p:nvGrpSpPr>
              <p:cNvPr id="18" name="Group 22"/>
              <p:cNvGrpSpPr/>
              <p:nvPr/>
            </p:nvGrpSpPr>
            <p:grpSpPr>
              <a:xfrm>
                <a:off x="7366971" y="4407847"/>
                <a:ext cx="482600" cy="392113"/>
                <a:chOff x="2974975" y="5006976"/>
                <a:chExt cx="482600" cy="392113"/>
              </a:xfrm>
              <a:solidFill>
                <a:schemeClr val="bg1"/>
              </a:solidFill>
            </p:grpSpPr>
            <p:sp>
              <p:nvSpPr>
                <p:cNvPr id="71" name="Freeform 46"/>
                <p:cNvSpPr>
                  <a:spLocks noEditPoints="1"/>
                </p:cNvSpPr>
                <p:nvPr/>
              </p:nvSpPr>
              <p:spPr bwMode="auto">
                <a:xfrm>
                  <a:off x="3306763" y="5127626"/>
                  <a:ext cx="90487" cy="120650"/>
                </a:xfrm>
                <a:custGeom>
                  <a:avLst/>
                  <a:gdLst>
                    <a:gd name="T0" fmla="*/ 11 w 24"/>
                    <a:gd name="T1" fmla="*/ 2 h 32"/>
                    <a:gd name="T2" fmla="*/ 8 w 24"/>
                    <a:gd name="T3" fmla="*/ 0 h 32"/>
                    <a:gd name="T4" fmla="*/ 4 w 24"/>
                    <a:gd name="T5" fmla="*/ 0 h 32"/>
                    <a:gd name="T6" fmla="*/ 0 w 24"/>
                    <a:gd name="T7" fmla="*/ 4 h 32"/>
                    <a:gd name="T8" fmla="*/ 0 w 24"/>
                    <a:gd name="T9" fmla="*/ 28 h 32"/>
                    <a:gd name="T10" fmla="*/ 4 w 24"/>
                    <a:gd name="T11" fmla="*/ 32 h 32"/>
                    <a:gd name="T12" fmla="*/ 20 w 24"/>
                    <a:gd name="T13" fmla="*/ 32 h 32"/>
                    <a:gd name="T14" fmla="*/ 24 w 24"/>
                    <a:gd name="T15" fmla="*/ 28 h 32"/>
                    <a:gd name="T16" fmla="*/ 24 w 24"/>
                    <a:gd name="T17" fmla="*/ 22 h 32"/>
                    <a:gd name="T18" fmla="*/ 23 w 24"/>
                    <a:gd name="T19" fmla="*/ 20 h 32"/>
                    <a:gd name="T20" fmla="*/ 11 w 24"/>
                    <a:gd name="T21" fmla="*/ 2 h 32"/>
                    <a:gd name="T22" fmla="*/ 20 w 24"/>
                    <a:gd name="T23" fmla="*/ 28 h 32"/>
                    <a:gd name="T24" fmla="*/ 4 w 24"/>
                    <a:gd name="T25" fmla="*/ 28 h 32"/>
                    <a:gd name="T26" fmla="*/ 4 w 24"/>
                    <a:gd name="T27" fmla="*/ 4 h 32"/>
                    <a:gd name="T28" fmla="*/ 8 w 24"/>
                    <a:gd name="T29" fmla="*/ 4 h 32"/>
                    <a:gd name="T30" fmla="*/ 20 w 24"/>
                    <a:gd name="T31" fmla="*/ 22 h 32"/>
                    <a:gd name="T32" fmla="*/ 20 w 24"/>
                    <a:gd name="T33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4" h="32">
                      <a:moveTo>
                        <a:pt x="11" y="2"/>
                      </a:moveTo>
                      <a:cubicBezTo>
                        <a:pt x="11" y="1"/>
                        <a:pt x="9" y="0"/>
                        <a:pt x="8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2" y="32"/>
                        <a:pt x="24" y="30"/>
                        <a:pt x="24" y="28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4" y="20"/>
                        <a:pt x="23" y="20"/>
                      </a:cubicBezTo>
                      <a:lnTo>
                        <a:pt x="11" y="2"/>
                      </a:lnTo>
                      <a:close/>
                      <a:moveTo>
                        <a:pt x="20" y="28"/>
                      </a:moveTo>
                      <a:cubicBezTo>
                        <a:pt x="4" y="28"/>
                        <a:pt x="4" y="28"/>
                        <a:pt x="4" y="2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20" y="22"/>
                        <a:pt x="20" y="22"/>
                        <a:pt x="20" y="22"/>
                      </a:cubicBezTo>
                      <a:lnTo>
                        <a:pt x="2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72" name="Freeform 47"/>
                <p:cNvSpPr>
                  <a:spLocks noEditPoints="1"/>
                </p:cNvSpPr>
                <p:nvPr/>
              </p:nvSpPr>
              <p:spPr bwMode="auto">
                <a:xfrm>
                  <a:off x="2974975" y="5006976"/>
                  <a:ext cx="482600" cy="392113"/>
                </a:xfrm>
                <a:custGeom>
                  <a:avLst/>
                  <a:gdLst>
                    <a:gd name="T0" fmla="*/ 126 w 128"/>
                    <a:gd name="T1" fmla="*/ 49 h 104"/>
                    <a:gd name="T2" fmla="*/ 110 w 128"/>
                    <a:gd name="T3" fmla="*/ 25 h 104"/>
                    <a:gd name="T4" fmla="*/ 100 w 128"/>
                    <a:gd name="T5" fmla="*/ 20 h 104"/>
                    <a:gd name="T6" fmla="*/ 84 w 128"/>
                    <a:gd name="T7" fmla="*/ 20 h 104"/>
                    <a:gd name="T8" fmla="*/ 84 w 128"/>
                    <a:gd name="T9" fmla="*/ 12 h 104"/>
                    <a:gd name="T10" fmla="*/ 72 w 128"/>
                    <a:gd name="T11" fmla="*/ 0 h 104"/>
                    <a:gd name="T12" fmla="*/ 12 w 128"/>
                    <a:gd name="T13" fmla="*/ 0 h 104"/>
                    <a:gd name="T14" fmla="*/ 0 w 128"/>
                    <a:gd name="T15" fmla="*/ 12 h 104"/>
                    <a:gd name="T16" fmla="*/ 0 w 128"/>
                    <a:gd name="T17" fmla="*/ 56 h 104"/>
                    <a:gd name="T18" fmla="*/ 12 w 128"/>
                    <a:gd name="T19" fmla="*/ 68 h 104"/>
                    <a:gd name="T20" fmla="*/ 12 w 128"/>
                    <a:gd name="T21" fmla="*/ 68 h 104"/>
                    <a:gd name="T22" fmla="*/ 12 w 128"/>
                    <a:gd name="T23" fmla="*/ 80 h 104"/>
                    <a:gd name="T24" fmla="*/ 24 w 128"/>
                    <a:gd name="T25" fmla="*/ 92 h 104"/>
                    <a:gd name="T26" fmla="*/ 29 w 128"/>
                    <a:gd name="T27" fmla="*/ 92 h 104"/>
                    <a:gd name="T28" fmla="*/ 44 w 128"/>
                    <a:gd name="T29" fmla="*/ 104 h 104"/>
                    <a:gd name="T30" fmla="*/ 59 w 128"/>
                    <a:gd name="T31" fmla="*/ 92 h 104"/>
                    <a:gd name="T32" fmla="*/ 81 w 128"/>
                    <a:gd name="T33" fmla="*/ 92 h 104"/>
                    <a:gd name="T34" fmla="*/ 96 w 128"/>
                    <a:gd name="T35" fmla="*/ 104 h 104"/>
                    <a:gd name="T36" fmla="*/ 111 w 128"/>
                    <a:gd name="T37" fmla="*/ 92 h 104"/>
                    <a:gd name="T38" fmla="*/ 116 w 128"/>
                    <a:gd name="T39" fmla="*/ 92 h 104"/>
                    <a:gd name="T40" fmla="*/ 128 w 128"/>
                    <a:gd name="T41" fmla="*/ 80 h 104"/>
                    <a:gd name="T42" fmla="*/ 128 w 128"/>
                    <a:gd name="T43" fmla="*/ 56 h 104"/>
                    <a:gd name="T44" fmla="*/ 126 w 128"/>
                    <a:gd name="T45" fmla="*/ 49 h 104"/>
                    <a:gd name="T46" fmla="*/ 12 w 128"/>
                    <a:gd name="T47" fmla="*/ 60 h 104"/>
                    <a:gd name="T48" fmla="*/ 8 w 128"/>
                    <a:gd name="T49" fmla="*/ 56 h 104"/>
                    <a:gd name="T50" fmla="*/ 8 w 128"/>
                    <a:gd name="T51" fmla="*/ 12 h 104"/>
                    <a:gd name="T52" fmla="*/ 12 w 128"/>
                    <a:gd name="T53" fmla="*/ 8 h 104"/>
                    <a:gd name="T54" fmla="*/ 72 w 128"/>
                    <a:gd name="T55" fmla="*/ 8 h 104"/>
                    <a:gd name="T56" fmla="*/ 76 w 128"/>
                    <a:gd name="T57" fmla="*/ 12 h 104"/>
                    <a:gd name="T58" fmla="*/ 76 w 128"/>
                    <a:gd name="T59" fmla="*/ 20 h 104"/>
                    <a:gd name="T60" fmla="*/ 76 w 128"/>
                    <a:gd name="T61" fmla="*/ 28 h 104"/>
                    <a:gd name="T62" fmla="*/ 76 w 128"/>
                    <a:gd name="T63" fmla="*/ 56 h 104"/>
                    <a:gd name="T64" fmla="*/ 72 w 128"/>
                    <a:gd name="T65" fmla="*/ 60 h 104"/>
                    <a:gd name="T66" fmla="*/ 12 w 128"/>
                    <a:gd name="T67" fmla="*/ 60 h 104"/>
                    <a:gd name="T68" fmla="*/ 44 w 128"/>
                    <a:gd name="T69" fmla="*/ 96 h 104"/>
                    <a:gd name="T70" fmla="*/ 36 w 128"/>
                    <a:gd name="T71" fmla="*/ 88 h 104"/>
                    <a:gd name="T72" fmla="*/ 44 w 128"/>
                    <a:gd name="T73" fmla="*/ 80 h 104"/>
                    <a:gd name="T74" fmla="*/ 52 w 128"/>
                    <a:gd name="T75" fmla="*/ 88 h 104"/>
                    <a:gd name="T76" fmla="*/ 44 w 128"/>
                    <a:gd name="T77" fmla="*/ 96 h 104"/>
                    <a:gd name="T78" fmla="*/ 96 w 128"/>
                    <a:gd name="T79" fmla="*/ 96 h 104"/>
                    <a:gd name="T80" fmla="*/ 88 w 128"/>
                    <a:gd name="T81" fmla="*/ 88 h 104"/>
                    <a:gd name="T82" fmla="*/ 96 w 128"/>
                    <a:gd name="T83" fmla="*/ 80 h 104"/>
                    <a:gd name="T84" fmla="*/ 104 w 128"/>
                    <a:gd name="T85" fmla="*/ 88 h 104"/>
                    <a:gd name="T86" fmla="*/ 96 w 128"/>
                    <a:gd name="T87" fmla="*/ 96 h 104"/>
                    <a:gd name="T88" fmla="*/ 120 w 128"/>
                    <a:gd name="T89" fmla="*/ 80 h 104"/>
                    <a:gd name="T90" fmla="*/ 116 w 128"/>
                    <a:gd name="T91" fmla="*/ 84 h 104"/>
                    <a:gd name="T92" fmla="*/ 111 w 128"/>
                    <a:gd name="T93" fmla="*/ 84 h 104"/>
                    <a:gd name="T94" fmla="*/ 96 w 128"/>
                    <a:gd name="T95" fmla="*/ 72 h 104"/>
                    <a:gd name="T96" fmla="*/ 81 w 128"/>
                    <a:gd name="T97" fmla="*/ 84 h 104"/>
                    <a:gd name="T98" fmla="*/ 59 w 128"/>
                    <a:gd name="T99" fmla="*/ 84 h 104"/>
                    <a:gd name="T100" fmla="*/ 44 w 128"/>
                    <a:gd name="T101" fmla="*/ 72 h 104"/>
                    <a:gd name="T102" fmla="*/ 29 w 128"/>
                    <a:gd name="T103" fmla="*/ 84 h 104"/>
                    <a:gd name="T104" fmla="*/ 24 w 128"/>
                    <a:gd name="T105" fmla="*/ 84 h 104"/>
                    <a:gd name="T106" fmla="*/ 20 w 128"/>
                    <a:gd name="T107" fmla="*/ 80 h 104"/>
                    <a:gd name="T108" fmla="*/ 20 w 128"/>
                    <a:gd name="T109" fmla="*/ 68 h 104"/>
                    <a:gd name="T110" fmla="*/ 72 w 128"/>
                    <a:gd name="T111" fmla="*/ 68 h 104"/>
                    <a:gd name="T112" fmla="*/ 84 w 128"/>
                    <a:gd name="T113" fmla="*/ 56 h 104"/>
                    <a:gd name="T114" fmla="*/ 84 w 128"/>
                    <a:gd name="T115" fmla="*/ 28 h 104"/>
                    <a:gd name="T116" fmla="*/ 100 w 128"/>
                    <a:gd name="T117" fmla="*/ 28 h 104"/>
                    <a:gd name="T118" fmla="*/ 103 w 128"/>
                    <a:gd name="T119" fmla="*/ 30 h 104"/>
                    <a:gd name="T120" fmla="*/ 119 w 128"/>
                    <a:gd name="T121" fmla="*/ 54 h 104"/>
                    <a:gd name="T122" fmla="*/ 120 w 128"/>
                    <a:gd name="T123" fmla="*/ 56 h 104"/>
                    <a:gd name="T124" fmla="*/ 120 w 128"/>
                    <a:gd name="T125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28" h="104">
                      <a:moveTo>
                        <a:pt x="126" y="49"/>
                      </a:moveTo>
                      <a:cubicBezTo>
                        <a:pt x="110" y="25"/>
                        <a:pt x="110" y="25"/>
                        <a:pt x="110" y="25"/>
                      </a:cubicBezTo>
                      <a:cubicBezTo>
                        <a:pt x="108" y="22"/>
                        <a:pt x="104" y="20"/>
                        <a:pt x="100" y="20"/>
                      </a:cubicBezTo>
                      <a:cubicBezTo>
                        <a:pt x="84" y="20"/>
                        <a:pt x="84" y="20"/>
                        <a:pt x="84" y="20"/>
                      </a:cubicBezTo>
                      <a:cubicBezTo>
                        <a:pt x="84" y="12"/>
                        <a:pt x="84" y="12"/>
                        <a:pt x="84" y="12"/>
                      </a:cubicBezTo>
                      <a:cubicBezTo>
                        <a:pt x="84" y="5"/>
                        <a:pt x="79" y="0"/>
                        <a:pt x="7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0" y="63"/>
                        <a:pt x="5" y="68"/>
                        <a:pt x="12" y="68"/>
                      </a:cubicBezTo>
                      <a:cubicBezTo>
                        <a:pt x="12" y="68"/>
                        <a:pt x="12" y="68"/>
                        <a:pt x="12" y="68"/>
                      </a:cubicBezTo>
                      <a:cubicBezTo>
                        <a:pt x="12" y="80"/>
                        <a:pt x="12" y="80"/>
                        <a:pt x="12" y="80"/>
                      </a:cubicBezTo>
                      <a:cubicBezTo>
                        <a:pt x="12" y="87"/>
                        <a:pt x="17" y="92"/>
                        <a:pt x="24" y="92"/>
                      </a:cubicBezTo>
                      <a:cubicBezTo>
                        <a:pt x="29" y="92"/>
                        <a:pt x="29" y="92"/>
                        <a:pt x="29" y="92"/>
                      </a:cubicBezTo>
                      <a:cubicBezTo>
                        <a:pt x="30" y="99"/>
                        <a:pt x="37" y="104"/>
                        <a:pt x="44" y="104"/>
                      </a:cubicBezTo>
                      <a:cubicBezTo>
                        <a:pt x="51" y="104"/>
                        <a:pt x="58" y="99"/>
                        <a:pt x="59" y="92"/>
                      </a:cubicBezTo>
                      <a:cubicBezTo>
                        <a:pt x="81" y="92"/>
                        <a:pt x="81" y="92"/>
                        <a:pt x="81" y="92"/>
                      </a:cubicBezTo>
                      <a:cubicBezTo>
                        <a:pt x="82" y="99"/>
                        <a:pt x="89" y="104"/>
                        <a:pt x="96" y="104"/>
                      </a:cubicBezTo>
                      <a:cubicBezTo>
                        <a:pt x="103" y="104"/>
                        <a:pt x="110" y="99"/>
                        <a:pt x="111" y="92"/>
                      </a:cubicBezTo>
                      <a:cubicBezTo>
                        <a:pt x="116" y="92"/>
                        <a:pt x="116" y="92"/>
                        <a:pt x="116" y="92"/>
                      </a:cubicBezTo>
                      <a:cubicBezTo>
                        <a:pt x="123" y="92"/>
                        <a:pt x="128" y="87"/>
                        <a:pt x="128" y="80"/>
                      </a:cubicBezTo>
                      <a:cubicBezTo>
                        <a:pt x="128" y="56"/>
                        <a:pt x="128" y="56"/>
                        <a:pt x="128" y="56"/>
                      </a:cubicBezTo>
                      <a:cubicBezTo>
                        <a:pt x="128" y="54"/>
                        <a:pt x="127" y="51"/>
                        <a:pt x="126" y="49"/>
                      </a:cubicBezTo>
                      <a:close/>
                      <a:moveTo>
                        <a:pt x="12" y="60"/>
                      </a:moveTo>
                      <a:cubicBezTo>
                        <a:pt x="10" y="60"/>
                        <a:pt x="8" y="58"/>
                        <a:pt x="8" y="56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72" y="8"/>
                        <a:pt x="72" y="8"/>
                        <a:pt x="72" y="8"/>
                      </a:cubicBezTo>
                      <a:cubicBezTo>
                        <a:pt x="74" y="8"/>
                        <a:pt x="76" y="10"/>
                        <a:pt x="76" y="12"/>
                      </a:cubicBezTo>
                      <a:cubicBezTo>
                        <a:pt x="76" y="20"/>
                        <a:pt x="76" y="20"/>
                        <a:pt x="76" y="20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6" y="56"/>
                        <a:pt x="76" y="56"/>
                        <a:pt x="76" y="56"/>
                      </a:cubicBezTo>
                      <a:cubicBezTo>
                        <a:pt x="76" y="58"/>
                        <a:pt x="74" y="60"/>
                        <a:pt x="72" y="60"/>
                      </a:cubicBezTo>
                      <a:lnTo>
                        <a:pt x="12" y="60"/>
                      </a:lnTo>
                      <a:close/>
                      <a:moveTo>
                        <a:pt x="44" y="96"/>
                      </a:moveTo>
                      <a:cubicBezTo>
                        <a:pt x="40" y="96"/>
                        <a:pt x="36" y="92"/>
                        <a:pt x="36" y="88"/>
                      </a:cubicBezTo>
                      <a:cubicBezTo>
                        <a:pt x="36" y="84"/>
                        <a:pt x="40" y="80"/>
                        <a:pt x="44" y="80"/>
                      </a:cubicBezTo>
                      <a:cubicBezTo>
                        <a:pt x="48" y="80"/>
                        <a:pt x="52" y="84"/>
                        <a:pt x="52" y="88"/>
                      </a:cubicBezTo>
                      <a:cubicBezTo>
                        <a:pt x="52" y="92"/>
                        <a:pt x="48" y="96"/>
                        <a:pt x="44" y="96"/>
                      </a:cubicBezTo>
                      <a:close/>
                      <a:moveTo>
                        <a:pt x="96" y="96"/>
                      </a:moveTo>
                      <a:cubicBezTo>
                        <a:pt x="92" y="96"/>
                        <a:pt x="88" y="92"/>
                        <a:pt x="88" y="88"/>
                      </a:cubicBezTo>
                      <a:cubicBezTo>
                        <a:pt x="88" y="84"/>
                        <a:pt x="92" y="80"/>
                        <a:pt x="96" y="80"/>
                      </a:cubicBezTo>
                      <a:cubicBezTo>
                        <a:pt x="100" y="80"/>
                        <a:pt x="104" y="84"/>
                        <a:pt x="104" y="88"/>
                      </a:cubicBezTo>
                      <a:cubicBezTo>
                        <a:pt x="104" y="92"/>
                        <a:pt x="100" y="96"/>
                        <a:pt x="96" y="96"/>
                      </a:cubicBezTo>
                      <a:close/>
                      <a:moveTo>
                        <a:pt x="120" y="80"/>
                      </a:moveTo>
                      <a:cubicBezTo>
                        <a:pt x="120" y="82"/>
                        <a:pt x="118" y="84"/>
                        <a:pt x="116" y="84"/>
                      </a:cubicBezTo>
                      <a:cubicBezTo>
                        <a:pt x="111" y="84"/>
                        <a:pt x="111" y="84"/>
                        <a:pt x="111" y="84"/>
                      </a:cubicBezTo>
                      <a:cubicBezTo>
                        <a:pt x="110" y="77"/>
                        <a:pt x="103" y="72"/>
                        <a:pt x="96" y="72"/>
                      </a:cubicBezTo>
                      <a:cubicBezTo>
                        <a:pt x="89" y="72"/>
                        <a:pt x="82" y="77"/>
                        <a:pt x="81" y="84"/>
                      </a:cubicBezTo>
                      <a:cubicBezTo>
                        <a:pt x="59" y="84"/>
                        <a:pt x="59" y="84"/>
                        <a:pt x="59" y="84"/>
                      </a:cubicBezTo>
                      <a:cubicBezTo>
                        <a:pt x="58" y="77"/>
                        <a:pt x="51" y="72"/>
                        <a:pt x="44" y="72"/>
                      </a:cubicBezTo>
                      <a:cubicBezTo>
                        <a:pt x="37" y="72"/>
                        <a:pt x="30" y="77"/>
                        <a:pt x="29" y="84"/>
                      </a:cubicBezTo>
                      <a:cubicBezTo>
                        <a:pt x="24" y="84"/>
                        <a:pt x="24" y="84"/>
                        <a:pt x="24" y="84"/>
                      </a:cubicBezTo>
                      <a:cubicBezTo>
                        <a:pt x="22" y="84"/>
                        <a:pt x="20" y="82"/>
                        <a:pt x="20" y="80"/>
                      </a:cubicBezTo>
                      <a:cubicBezTo>
                        <a:pt x="20" y="68"/>
                        <a:pt x="20" y="68"/>
                        <a:pt x="20" y="68"/>
                      </a:cubicBezTo>
                      <a:cubicBezTo>
                        <a:pt x="72" y="68"/>
                        <a:pt x="72" y="68"/>
                        <a:pt x="72" y="68"/>
                      </a:cubicBezTo>
                      <a:cubicBezTo>
                        <a:pt x="79" y="68"/>
                        <a:pt x="84" y="63"/>
                        <a:pt x="84" y="56"/>
                      </a:cubicBezTo>
                      <a:cubicBezTo>
                        <a:pt x="84" y="28"/>
                        <a:pt x="84" y="28"/>
                        <a:pt x="84" y="28"/>
                      </a:cubicBez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01" y="28"/>
                        <a:pt x="103" y="29"/>
                        <a:pt x="103" y="30"/>
                      </a:cubicBezTo>
                      <a:cubicBezTo>
                        <a:pt x="119" y="54"/>
                        <a:pt x="119" y="54"/>
                        <a:pt x="119" y="54"/>
                      </a:cubicBezTo>
                      <a:cubicBezTo>
                        <a:pt x="120" y="54"/>
                        <a:pt x="120" y="55"/>
                        <a:pt x="120" y="56"/>
                      </a:cubicBezTo>
                      <a:lnTo>
                        <a:pt x="12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9" name="Group 23"/>
              <p:cNvGrpSpPr/>
              <p:nvPr/>
            </p:nvGrpSpPr>
            <p:grpSpPr>
              <a:xfrm>
                <a:off x="7210457" y="1807833"/>
                <a:ext cx="549275" cy="549275"/>
                <a:chOff x="1978025" y="4927601"/>
                <a:chExt cx="549275" cy="549275"/>
              </a:xfrm>
              <a:solidFill>
                <a:schemeClr val="bg1"/>
              </a:solidFill>
            </p:grpSpPr>
            <p:sp>
              <p:nvSpPr>
                <p:cNvPr id="62" name="Freeform 48"/>
                <p:cNvSpPr>
                  <a:spLocks noEditPoints="1"/>
                </p:cNvSpPr>
                <p:nvPr/>
              </p:nvSpPr>
              <p:spPr bwMode="auto">
                <a:xfrm>
                  <a:off x="1978025" y="4927601"/>
                  <a:ext cx="549275" cy="549275"/>
                </a:xfrm>
                <a:custGeom>
                  <a:avLst/>
                  <a:gdLst>
                    <a:gd name="T0" fmla="*/ 97 w 146"/>
                    <a:gd name="T1" fmla="*/ 14 h 146"/>
                    <a:gd name="T2" fmla="*/ 14 w 146"/>
                    <a:gd name="T3" fmla="*/ 49 h 146"/>
                    <a:gd name="T4" fmla="*/ 49 w 146"/>
                    <a:gd name="T5" fmla="*/ 132 h 146"/>
                    <a:gd name="T6" fmla="*/ 132 w 146"/>
                    <a:gd name="T7" fmla="*/ 97 h 146"/>
                    <a:gd name="T8" fmla="*/ 97 w 146"/>
                    <a:gd name="T9" fmla="*/ 14 h 146"/>
                    <a:gd name="T10" fmla="*/ 52 w 146"/>
                    <a:gd name="T11" fmla="*/ 125 h 146"/>
                    <a:gd name="T12" fmla="*/ 21 w 146"/>
                    <a:gd name="T13" fmla="*/ 52 h 146"/>
                    <a:gd name="T14" fmla="*/ 94 w 146"/>
                    <a:gd name="T15" fmla="*/ 21 h 146"/>
                    <a:gd name="T16" fmla="*/ 125 w 146"/>
                    <a:gd name="T17" fmla="*/ 94 h 146"/>
                    <a:gd name="T18" fmla="*/ 52 w 146"/>
                    <a:gd name="T19" fmla="*/ 125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6" h="146">
                      <a:moveTo>
                        <a:pt x="97" y="14"/>
                      </a:moveTo>
                      <a:cubicBezTo>
                        <a:pt x="64" y="0"/>
                        <a:pt x="27" y="16"/>
                        <a:pt x="14" y="49"/>
                      </a:cubicBezTo>
                      <a:cubicBezTo>
                        <a:pt x="0" y="82"/>
                        <a:pt x="16" y="119"/>
                        <a:pt x="49" y="132"/>
                      </a:cubicBezTo>
                      <a:cubicBezTo>
                        <a:pt x="82" y="146"/>
                        <a:pt x="119" y="130"/>
                        <a:pt x="132" y="97"/>
                      </a:cubicBezTo>
                      <a:cubicBezTo>
                        <a:pt x="146" y="64"/>
                        <a:pt x="130" y="27"/>
                        <a:pt x="97" y="14"/>
                      </a:cubicBezTo>
                      <a:close/>
                      <a:moveTo>
                        <a:pt x="52" y="125"/>
                      </a:moveTo>
                      <a:cubicBezTo>
                        <a:pt x="24" y="114"/>
                        <a:pt x="10" y="81"/>
                        <a:pt x="21" y="52"/>
                      </a:cubicBezTo>
                      <a:cubicBezTo>
                        <a:pt x="33" y="24"/>
                        <a:pt x="65" y="10"/>
                        <a:pt x="94" y="21"/>
                      </a:cubicBezTo>
                      <a:cubicBezTo>
                        <a:pt x="123" y="33"/>
                        <a:pt x="136" y="65"/>
                        <a:pt x="125" y="94"/>
                      </a:cubicBezTo>
                      <a:cubicBezTo>
                        <a:pt x="114" y="123"/>
                        <a:pt x="81" y="136"/>
                        <a:pt x="5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49"/>
                <p:cNvSpPr>
                  <a:spLocks noEditPoints="1"/>
                </p:cNvSpPr>
                <p:nvPr/>
              </p:nvSpPr>
              <p:spPr bwMode="auto">
                <a:xfrm>
                  <a:off x="2219325" y="5168901"/>
                  <a:ext cx="66675" cy="68263"/>
                </a:xfrm>
                <a:custGeom>
                  <a:avLst/>
                  <a:gdLst>
                    <a:gd name="T0" fmla="*/ 12 w 18"/>
                    <a:gd name="T1" fmla="*/ 2 h 18"/>
                    <a:gd name="T2" fmla="*/ 2 w 18"/>
                    <a:gd name="T3" fmla="*/ 6 h 18"/>
                    <a:gd name="T4" fmla="*/ 6 w 18"/>
                    <a:gd name="T5" fmla="*/ 16 h 18"/>
                    <a:gd name="T6" fmla="*/ 16 w 18"/>
                    <a:gd name="T7" fmla="*/ 12 h 18"/>
                    <a:gd name="T8" fmla="*/ 12 w 18"/>
                    <a:gd name="T9" fmla="*/ 2 h 18"/>
                    <a:gd name="T10" fmla="*/ 8 w 18"/>
                    <a:gd name="T11" fmla="*/ 13 h 18"/>
                    <a:gd name="T12" fmla="*/ 5 w 18"/>
                    <a:gd name="T13" fmla="*/ 8 h 18"/>
                    <a:gd name="T14" fmla="*/ 11 w 18"/>
                    <a:gd name="T15" fmla="*/ 5 h 18"/>
                    <a:gd name="T16" fmla="*/ 13 w 18"/>
                    <a:gd name="T17" fmla="*/ 11 h 18"/>
                    <a:gd name="T18" fmla="*/ 8 w 18"/>
                    <a:gd name="T19" fmla="*/ 13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18">
                      <a:moveTo>
                        <a:pt x="12" y="2"/>
                      </a:moveTo>
                      <a:cubicBezTo>
                        <a:pt x="8" y="0"/>
                        <a:pt x="3" y="2"/>
                        <a:pt x="2" y="6"/>
                      </a:cubicBezTo>
                      <a:cubicBezTo>
                        <a:pt x="0" y="10"/>
                        <a:pt x="2" y="15"/>
                        <a:pt x="6" y="16"/>
                      </a:cubicBezTo>
                      <a:cubicBezTo>
                        <a:pt x="10" y="18"/>
                        <a:pt x="15" y="16"/>
                        <a:pt x="16" y="12"/>
                      </a:cubicBezTo>
                      <a:cubicBezTo>
                        <a:pt x="18" y="8"/>
                        <a:pt x="16" y="3"/>
                        <a:pt x="12" y="2"/>
                      </a:cubicBezTo>
                      <a:close/>
                      <a:moveTo>
                        <a:pt x="8" y="13"/>
                      </a:moveTo>
                      <a:cubicBezTo>
                        <a:pt x="5" y="12"/>
                        <a:pt x="4" y="10"/>
                        <a:pt x="5" y="8"/>
                      </a:cubicBezTo>
                      <a:cubicBezTo>
                        <a:pt x="6" y="5"/>
                        <a:pt x="8" y="4"/>
                        <a:pt x="11" y="5"/>
                      </a:cubicBezTo>
                      <a:cubicBezTo>
                        <a:pt x="13" y="6"/>
                        <a:pt x="14" y="8"/>
                        <a:pt x="13" y="11"/>
                      </a:cubicBezTo>
                      <a:cubicBezTo>
                        <a:pt x="12" y="13"/>
                        <a:pt x="10" y="14"/>
                        <a:pt x="8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50"/>
                <p:cNvSpPr>
                  <a:spLocks noEditPoints="1"/>
                </p:cNvSpPr>
                <p:nvPr/>
              </p:nvSpPr>
              <p:spPr bwMode="auto">
                <a:xfrm>
                  <a:off x="2151063" y="5100638"/>
                  <a:ext cx="203200" cy="203200"/>
                </a:xfrm>
                <a:custGeom>
                  <a:avLst/>
                  <a:gdLst>
                    <a:gd name="T0" fmla="*/ 36 w 54"/>
                    <a:gd name="T1" fmla="*/ 5 h 54"/>
                    <a:gd name="T2" fmla="*/ 5 w 54"/>
                    <a:gd name="T3" fmla="*/ 18 h 54"/>
                    <a:gd name="T4" fmla="*/ 18 w 54"/>
                    <a:gd name="T5" fmla="*/ 49 h 54"/>
                    <a:gd name="T6" fmla="*/ 49 w 54"/>
                    <a:gd name="T7" fmla="*/ 36 h 54"/>
                    <a:gd name="T8" fmla="*/ 36 w 54"/>
                    <a:gd name="T9" fmla="*/ 5 h 54"/>
                    <a:gd name="T10" fmla="*/ 21 w 54"/>
                    <a:gd name="T11" fmla="*/ 42 h 54"/>
                    <a:gd name="T12" fmla="*/ 12 w 54"/>
                    <a:gd name="T13" fmla="*/ 21 h 54"/>
                    <a:gd name="T14" fmla="*/ 33 w 54"/>
                    <a:gd name="T15" fmla="*/ 12 h 54"/>
                    <a:gd name="T16" fmla="*/ 42 w 54"/>
                    <a:gd name="T17" fmla="*/ 33 h 54"/>
                    <a:gd name="T18" fmla="*/ 21 w 54"/>
                    <a:gd name="T19" fmla="*/ 42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36" y="5"/>
                      </a:moveTo>
                      <a:cubicBezTo>
                        <a:pt x="24" y="0"/>
                        <a:pt x="10" y="6"/>
                        <a:pt x="5" y="18"/>
                      </a:cubicBezTo>
                      <a:cubicBezTo>
                        <a:pt x="0" y="30"/>
                        <a:pt x="6" y="44"/>
                        <a:pt x="18" y="49"/>
                      </a:cubicBezTo>
                      <a:cubicBezTo>
                        <a:pt x="30" y="54"/>
                        <a:pt x="44" y="48"/>
                        <a:pt x="49" y="36"/>
                      </a:cubicBezTo>
                      <a:cubicBezTo>
                        <a:pt x="54" y="24"/>
                        <a:pt x="48" y="10"/>
                        <a:pt x="36" y="5"/>
                      </a:cubicBezTo>
                      <a:close/>
                      <a:moveTo>
                        <a:pt x="21" y="42"/>
                      </a:moveTo>
                      <a:cubicBezTo>
                        <a:pt x="13" y="39"/>
                        <a:pt x="9" y="29"/>
                        <a:pt x="12" y="21"/>
                      </a:cubicBezTo>
                      <a:cubicBezTo>
                        <a:pt x="15" y="13"/>
                        <a:pt x="25" y="9"/>
                        <a:pt x="33" y="12"/>
                      </a:cubicBezTo>
                      <a:cubicBezTo>
                        <a:pt x="41" y="15"/>
                        <a:pt x="45" y="25"/>
                        <a:pt x="42" y="33"/>
                      </a:cubicBezTo>
                      <a:cubicBezTo>
                        <a:pt x="39" y="41"/>
                        <a:pt x="29" y="45"/>
                        <a:pt x="21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51"/>
                <p:cNvSpPr>
                  <a:spLocks/>
                </p:cNvSpPr>
                <p:nvPr/>
              </p:nvSpPr>
              <p:spPr bwMode="auto">
                <a:xfrm>
                  <a:off x="2290763" y="5237163"/>
                  <a:ext cx="74612" cy="77788"/>
                </a:xfrm>
                <a:custGeom>
                  <a:avLst/>
                  <a:gdLst>
                    <a:gd name="T0" fmla="*/ 20 w 20"/>
                    <a:gd name="T1" fmla="*/ 3 h 21"/>
                    <a:gd name="T2" fmla="*/ 19 w 20"/>
                    <a:gd name="T3" fmla="*/ 0 h 21"/>
                    <a:gd name="T4" fmla="*/ 16 w 20"/>
                    <a:gd name="T5" fmla="*/ 1 h 21"/>
                    <a:gd name="T6" fmla="*/ 16 w 20"/>
                    <a:gd name="T7" fmla="*/ 1 h 21"/>
                    <a:gd name="T8" fmla="*/ 1 w 20"/>
                    <a:gd name="T9" fmla="*/ 17 h 21"/>
                    <a:gd name="T10" fmla="*/ 0 w 20"/>
                    <a:gd name="T11" fmla="*/ 19 h 21"/>
                    <a:gd name="T12" fmla="*/ 3 w 20"/>
                    <a:gd name="T13" fmla="*/ 20 h 21"/>
                    <a:gd name="T14" fmla="*/ 3 w 20"/>
                    <a:gd name="T15" fmla="*/ 20 h 21"/>
                    <a:gd name="T16" fmla="*/ 20 w 20"/>
                    <a:gd name="T17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" h="21">
                      <a:moveTo>
                        <a:pt x="20" y="3"/>
                      </a:move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6" y="0"/>
                        <a:pt x="16" y="1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9"/>
                        <a:pt x="8" y="14"/>
                        <a:pt x="1" y="17"/>
                      </a:cubicBezTo>
                      <a:cubicBezTo>
                        <a:pt x="0" y="17"/>
                        <a:pt x="0" y="18"/>
                        <a:pt x="0" y="19"/>
                      </a:cubicBezTo>
                      <a:cubicBezTo>
                        <a:pt x="0" y="20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10" y="17"/>
                        <a:pt x="16" y="11"/>
                        <a:pt x="20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6" name="Freeform 52"/>
                <p:cNvSpPr>
                  <a:spLocks/>
                </p:cNvSpPr>
                <p:nvPr/>
              </p:nvSpPr>
              <p:spPr bwMode="auto">
                <a:xfrm>
                  <a:off x="2312988" y="5259388"/>
                  <a:ext cx="109537" cy="112713"/>
                </a:xfrm>
                <a:custGeom>
                  <a:avLst/>
                  <a:gdLst>
                    <a:gd name="T0" fmla="*/ 27 w 29"/>
                    <a:gd name="T1" fmla="*/ 0 h 30"/>
                    <a:gd name="T2" fmla="*/ 25 w 29"/>
                    <a:gd name="T3" fmla="*/ 1 h 30"/>
                    <a:gd name="T4" fmla="*/ 1 w 29"/>
                    <a:gd name="T5" fmla="*/ 25 h 30"/>
                    <a:gd name="T6" fmla="*/ 0 w 29"/>
                    <a:gd name="T7" fmla="*/ 28 h 30"/>
                    <a:gd name="T8" fmla="*/ 3 w 29"/>
                    <a:gd name="T9" fmla="*/ 29 h 30"/>
                    <a:gd name="T10" fmla="*/ 3 w 29"/>
                    <a:gd name="T11" fmla="*/ 29 h 30"/>
                    <a:gd name="T12" fmla="*/ 29 w 29"/>
                    <a:gd name="T13" fmla="*/ 3 h 30"/>
                    <a:gd name="T14" fmla="*/ 27 w 29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7" y="0"/>
                      </a:moveTo>
                      <a:cubicBezTo>
                        <a:pt x="26" y="0"/>
                        <a:pt x="25" y="0"/>
                        <a:pt x="25" y="1"/>
                      </a:cubicBezTo>
                      <a:cubicBezTo>
                        <a:pt x="20" y="13"/>
                        <a:pt x="12" y="21"/>
                        <a:pt x="1" y="25"/>
                      </a:cubicBezTo>
                      <a:cubicBezTo>
                        <a:pt x="0" y="26"/>
                        <a:pt x="0" y="27"/>
                        <a:pt x="0" y="28"/>
                      </a:cubicBezTo>
                      <a:cubicBezTo>
                        <a:pt x="1" y="29"/>
                        <a:pt x="2" y="30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14" y="24"/>
                        <a:pt x="24" y="15"/>
                        <a:pt x="29" y="3"/>
                      </a:cubicBezTo>
                      <a:cubicBezTo>
                        <a:pt x="29" y="2"/>
                        <a:pt x="28" y="1"/>
                        <a:pt x="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7" name="Freeform 53"/>
                <p:cNvSpPr>
                  <a:spLocks/>
                </p:cNvSpPr>
                <p:nvPr/>
              </p:nvSpPr>
              <p:spPr bwMode="auto">
                <a:xfrm>
                  <a:off x="2301875" y="5248276"/>
                  <a:ext cx="93662" cy="93663"/>
                </a:xfrm>
                <a:custGeom>
                  <a:avLst/>
                  <a:gdLst>
                    <a:gd name="T0" fmla="*/ 23 w 25"/>
                    <a:gd name="T1" fmla="*/ 0 h 25"/>
                    <a:gd name="T2" fmla="*/ 20 w 25"/>
                    <a:gd name="T3" fmla="*/ 1 h 25"/>
                    <a:gd name="T4" fmla="*/ 1 w 25"/>
                    <a:gd name="T5" fmla="*/ 21 h 25"/>
                    <a:gd name="T6" fmla="*/ 1 w 25"/>
                    <a:gd name="T7" fmla="*/ 21 h 25"/>
                    <a:gd name="T8" fmla="*/ 0 w 25"/>
                    <a:gd name="T9" fmla="*/ 24 h 25"/>
                    <a:gd name="T10" fmla="*/ 3 w 25"/>
                    <a:gd name="T11" fmla="*/ 25 h 25"/>
                    <a:gd name="T12" fmla="*/ 3 w 25"/>
                    <a:gd name="T13" fmla="*/ 25 h 25"/>
                    <a:gd name="T14" fmla="*/ 24 w 25"/>
                    <a:gd name="T15" fmla="*/ 3 h 25"/>
                    <a:gd name="T16" fmla="*/ 23 w 25"/>
                    <a:gd name="T1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" h="25">
                      <a:moveTo>
                        <a:pt x="23" y="0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17" y="11"/>
                        <a:pt x="10" y="17"/>
                        <a:pt x="1" y="21"/>
                      </a:cubicBezTo>
                      <a:cubicBezTo>
                        <a:pt x="1" y="21"/>
                        <a:pt x="1" y="21"/>
                        <a:pt x="1" y="21"/>
                      </a:cubicBez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1" y="25"/>
                        <a:pt x="2" y="25"/>
                        <a:pt x="3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12" y="21"/>
                        <a:pt x="20" y="13"/>
                        <a:pt x="24" y="3"/>
                      </a:cubicBezTo>
                      <a:cubicBezTo>
                        <a:pt x="25" y="2"/>
                        <a:pt x="24" y="1"/>
                        <a:pt x="2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8" name="Freeform 54"/>
                <p:cNvSpPr>
                  <a:spLocks/>
                </p:cNvSpPr>
                <p:nvPr/>
              </p:nvSpPr>
              <p:spPr bwMode="auto">
                <a:xfrm>
                  <a:off x="2139950" y="5089526"/>
                  <a:ext cx="74612" cy="79375"/>
                </a:xfrm>
                <a:custGeom>
                  <a:avLst/>
                  <a:gdLst>
                    <a:gd name="T0" fmla="*/ 20 w 20"/>
                    <a:gd name="T1" fmla="*/ 2 h 21"/>
                    <a:gd name="T2" fmla="*/ 17 w 20"/>
                    <a:gd name="T3" fmla="*/ 1 h 21"/>
                    <a:gd name="T4" fmla="*/ 17 w 20"/>
                    <a:gd name="T5" fmla="*/ 1 h 21"/>
                    <a:gd name="T6" fmla="*/ 0 w 20"/>
                    <a:gd name="T7" fmla="*/ 18 h 21"/>
                    <a:gd name="T8" fmla="*/ 0 w 20"/>
                    <a:gd name="T9" fmla="*/ 18 h 21"/>
                    <a:gd name="T10" fmla="*/ 1 w 20"/>
                    <a:gd name="T11" fmla="*/ 21 h 21"/>
                    <a:gd name="T12" fmla="*/ 4 w 20"/>
                    <a:gd name="T13" fmla="*/ 20 h 21"/>
                    <a:gd name="T14" fmla="*/ 4 w 20"/>
                    <a:gd name="T15" fmla="*/ 20 h 21"/>
                    <a:gd name="T16" fmla="*/ 19 w 20"/>
                    <a:gd name="T17" fmla="*/ 4 h 21"/>
                    <a:gd name="T18" fmla="*/ 20 w 20"/>
                    <a:gd name="T19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1">
                      <a:moveTo>
                        <a:pt x="20" y="2"/>
                      </a:moveTo>
                      <a:cubicBezTo>
                        <a:pt x="20" y="1"/>
                        <a:pt x="18" y="0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0" y="4"/>
                        <a:pt x="4" y="10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1" y="21"/>
                      </a:cubicBezTo>
                      <a:cubicBezTo>
                        <a:pt x="2" y="21"/>
                        <a:pt x="4" y="21"/>
                        <a:pt x="4" y="20"/>
                      </a:cubicBezTo>
                      <a:cubicBezTo>
                        <a:pt x="4" y="20"/>
                        <a:pt x="4" y="20"/>
                        <a:pt x="4" y="20"/>
                      </a:cubicBezTo>
                      <a:cubicBezTo>
                        <a:pt x="7" y="12"/>
                        <a:pt x="12" y="7"/>
                        <a:pt x="19" y="4"/>
                      </a:cubicBezTo>
                      <a:cubicBezTo>
                        <a:pt x="20" y="4"/>
                        <a:pt x="20" y="3"/>
                        <a:pt x="2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9" name="Freeform 55"/>
                <p:cNvSpPr>
                  <a:spLocks/>
                </p:cNvSpPr>
                <p:nvPr/>
              </p:nvSpPr>
              <p:spPr bwMode="auto">
                <a:xfrm>
                  <a:off x="2082800" y="5033963"/>
                  <a:ext cx="109537" cy="112713"/>
                </a:xfrm>
                <a:custGeom>
                  <a:avLst/>
                  <a:gdLst>
                    <a:gd name="T0" fmla="*/ 29 w 29"/>
                    <a:gd name="T1" fmla="*/ 2 h 30"/>
                    <a:gd name="T2" fmla="*/ 26 w 29"/>
                    <a:gd name="T3" fmla="*/ 1 h 30"/>
                    <a:gd name="T4" fmla="*/ 26 w 29"/>
                    <a:gd name="T5" fmla="*/ 1 h 30"/>
                    <a:gd name="T6" fmla="*/ 0 w 29"/>
                    <a:gd name="T7" fmla="*/ 27 h 30"/>
                    <a:gd name="T8" fmla="*/ 2 w 29"/>
                    <a:gd name="T9" fmla="*/ 30 h 30"/>
                    <a:gd name="T10" fmla="*/ 4 w 29"/>
                    <a:gd name="T11" fmla="*/ 29 h 30"/>
                    <a:gd name="T12" fmla="*/ 28 w 29"/>
                    <a:gd name="T13" fmla="*/ 5 h 30"/>
                    <a:gd name="T14" fmla="*/ 29 w 29"/>
                    <a:gd name="T15" fmla="*/ 2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9" h="30">
                      <a:moveTo>
                        <a:pt x="29" y="2"/>
                      </a:moveTo>
                      <a:cubicBezTo>
                        <a:pt x="28" y="1"/>
                        <a:pt x="27" y="0"/>
                        <a:pt x="26" y="1"/>
                      </a:cubicBezTo>
                      <a:cubicBezTo>
                        <a:pt x="26" y="1"/>
                        <a:pt x="26" y="1"/>
                        <a:pt x="26" y="1"/>
                      </a:cubicBezTo>
                      <a:cubicBezTo>
                        <a:pt x="15" y="6"/>
                        <a:pt x="5" y="15"/>
                        <a:pt x="0" y="27"/>
                      </a:cubicBezTo>
                      <a:cubicBezTo>
                        <a:pt x="0" y="28"/>
                        <a:pt x="1" y="29"/>
                        <a:pt x="2" y="30"/>
                      </a:cubicBezTo>
                      <a:cubicBezTo>
                        <a:pt x="3" y="30"/>
                        <a:pt x="4" y="30"/>
                        <a:pt x="4" y="29"/>
                      </a:cubicBezTo>
                      <a:cubicBezTo>
                        <a:pt x="9" y="17"/>
                        <a:pt x="17" y="9"/>
                        <a:pt x="28" y="5"/>
                      </a:cubicBezTo>
                      <a:cubicBezTo>
                        <a:pt x="29" y="4"/>
                        <a:pt x="29" y="3"/>
                        <a:pt x="2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56"/>
                <p:cNvSpPr>
                  <a:spLocks/>
                </p:cNvSpPr>
                <p:nvPr/>
              </p:nvSpPr>
              <p:spPr bwMode="auto">
                <a:xfrm>
                  <a:off x="2109788" y="5064126"/>
                  <a:ext cx="93662" cy="93663"/>
                </a:xfrm>
                <a:custGeom>
                  <a:avLst/>
                  <a:gdLst>
                    <a:gd name="T0" fmla="*/ 24 w 25"/>
                    <a:gd name="T1" fmla="*/ 4 h 25"/>
                    <a:gd name="T2" fmla="*/ 25 w 25"/>
                    <a:gd name="T3" fmla="*/ 1 h 25"/>
                    <a:gd name="T4" fmla="*/ 22 w 25"/>
                    <a:gd name="T5" fmla="*/ 0 h 25"/>
                    <a:gd name="T6" fmla="*/ 22 w 25"/>
                    <a:gd name="T7" fmla="*/ 0 h 25"/>
                    <a:gd name="T8" fmla="*/ 1 w 25"/>
                    <a:gd name="T9" fmla="*/ 22 h 25"/>
                    <a:gd name="T10" fmla="*/ 2 w 25"/>
                    <a:gd name="T11" fmla="*/ 25 h 25"/>
                    <a:gd name="T12" fmla="*/ 5 w 25"/>
                    <a:gd name="T13" fmla="*/ 24 h 25"/>
                    <a:gd name="T14" fmla="*/ 24 w 25"/>
                    <a:gd name="T15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25">
                      <a:moveTo>
                        <a:pt x="24" y="4"/>
                      </a:moveTo>
                      <a:cubicBezTo>
                        <a:pt x="25" y="3"/>
                        <a:pt x="25" y="2"/>
                        <a:pt x="25" y="1"/>
                      </a:cubicBezTo>
                      <a:cubicBezTo>
                        <a:pt x="24" y="0"/>
                        <a:pt x="23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3" y="4"/>
                        <a:pt x="5" y="12"/>
                        <a:pt x="1" y="22"/>
                      </a:cubicBezTo>
                      <a:cubicBezTo>
                        <a:pt x="0" y="23"/>
                        <a:pt x="1" y="24"/>
                        <a:pt x="2" y="25"/>
                      </a:cubicBezTo>
                      <a:cubicBezTo>
                        <a:pt x="3" y="25"/>
                        <a:pt x="4" y="25"/>
                        <a:pt x="5" y="24"/>
                      </a:cubicBezTo>
                      <a:cubicBezTo>
                        <a:pt x="8" y="14"/>
                        <a:pt x="15" y="8"/>
                        <a:pt x="2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0" name="Group 24"/>
              <p:cNvGrpSpPr/>
              <p:nvPr/>
            </p:nvGrpSpPr>
            <p:grpSpPr>
              <a:xfrm>
                <a:off x="8806221" y="3987764"/>
                <a:ext cx="495300" cy="466725"/>
                <a:chOff x="1049338" y="4976813"/>
                <a:chExt cx="495300" cy="466725"/>
              </a:xfrm>
              <a:solidFill>
                <a:schemeClr val="bg1"/>
              </a:solidFill>
            </p:grpSpPr>
            <p:sp>
              <p:nvSpPr>
                <p:cNvPr id="60" name="Oval 57"/>
                <p:cNvSpPr>
                  <a:spLocks noChangeArrowheads="1"/>
                </p:cNvSpPr>
                <p:nvPr/>
              </p:nvSpPr>
              <p:spPr bwMode="auto">
                <a:xfrm>
                  <a:off x="1289050" y="5232401"/>
                  <a:ext cx="60325" cy="6032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61" name="Freeform 58"/>
                <p:cNvSpPr>
                  <a:spLocks noEditPoints="1"/>
                </p:cNvSpPr>
                <p:nvPr/>
              </p:nvSpPr>
              <p:spPr bwMode="auto">
                <a:xfrm>
                  <a:off x="1049338" y="4976813"/>
                  <a:ext cx="495300" cy="466725"/>
                </a:xfrm>
                <a:custGeom>
                  <a:avLst/>
                  <a:gdLst>
                    <a:gd name="T0" fmla="*/ 116 w 132"/>
                    <a:gd name="T1" fmla="*/ 48 h 124"/>
                    <a:gd name="T2" fmla="*/ 116 w 132"/>
                    <a:gd name="T3" fmla="*/ 22 h 124"/>
                    <a:gd name="T4" fmla="*/ 104 w 132"/>
                    <a:gd name="T5" fmla="*/ 0 h 124"/>
                    <a:gd name="T6" fmla="*/ 22 w 132"/>
                    <a:gd name="T7" fmla="*/ 0 h 124"/>
                    <a:gd name="T8" fmla="*/ 0 w 132"/>
                    <a:gd name="T9" fmla="*/ 102 h 124"/>
                    <a:gd name="T10" fmla="*/ 94 w 132"/>
                    <a:gd name="T11" fmla="*/ 124 h 124"/>
                    <a:gd name="T12" fmla="*/ 116 w 132"/>
                    <a:gd name="T13" fmla="*/ 96 h 124"/>
                    <a:gd name="T14" fmla="*/ 116 w 132"/>
                    <a:gd name="T15" fmla="*/ 48 h 124"/>
                    <a:gd name="T16" fmla="*/ 88 w 132"/>
                    <a:gd name="T17" fmla="*/ 8 h 124"/>
                    <a:gd name="T18" fmla="*/ 108 w 132"/>
                    <a:gd name="T19" fmla="*/ 12 h 124"/>
                    <a:gd name="T20" fmla="*/ 108 w 132"/>
                    <a:gd name="T21" fmla="*/ 24 h 124"/>
                    <a:gd name="T22" fmla="*/ 104 w 132"/>
                    <a:gd name="T23" fmla="*/ 36 h 124"/>
                    <a:gd name="T24" fmla="*/ 104 w 132"/>
                    <a:gd name="T25" fmla="*/ 32 h 124"/>
                    <a:gd name="T26" fmla="*/ 104 w 132"/>
                    <a:gd name="T27" fmla="*/ 16 h 124"/>
                    <a:gd name="T28" fmla="*/ 16 w 132"/>
                    <a:gd name="T29" fmla="*/ 12 h 124"/>
                    <a:gd name="T30" fmla="*/ 12 w 132"/>
                    <a:gd name="T31" fmla="*/ 24 h 124"/>
                    <a:gd name="T32" fmla="*/ 8 w 132"/>
                    <a:gd name="T33" fmla="*/ 22 h 124"/>
                    <a:gd name="T34" fmla="*/ 100 w 132"/>
                    <a:gd name="T35" fmla="*/ 20 h 124"/>
                    <a:gd name="T36" fmla="*/ 16 w 132"/>
                    <a:gd name="T37" fmla="*/ 16 h 124"/>
                    <a:gd name="T38" fmla="*/ 100 w 132"/>
                    <a:gd name="T39" fmla="*/ 20 h 124"/>
                    <a:gd name="T40" fmla="*/ 100 w 132"/>
                    <a:gd name="T41" fmla="*/ 28 h 124"/>
                    <a:gd name="T42" fmla="*/ 16 w 132"/>
                    <a:gd name="T43" fmla="*/ 24 h 124"/>
                    <a:gd name="T44" fmla="*/ 100 w 132"/>
                    <a:gd name="T45" fmla="*/ 32 h 124"/>
                    <a:gd name="T46" fmla="*/ 88 w 132"/>
                    <a:gd name="T47" fmla="*/ 36 h 124"/>
                    <a:gd name="T48" fmla="*/ 16 w 132"/>
                    <a:gd name="T49" fmla="*/ 35 h 124"/>
                    <a:gd name="T50" fmla="*/ 100 w 132"/>
                    <a:gd name="T51" fmla="*/ 32 h 124"/>
                    <a:gd name="T52" fmla="*/ 94 w 132"/>
                    <a:gd name="T53" fmla="*/ 116 h 124"/>
                    <a:gd name="T54" fmla="*/ 8 w 132"/>
                    <a:gd name="T55" fmla="*/ 102 h 124"/>
                    <a:gd name="T56" fmla="*/ 22 w 132"/>
                    <a:gd name="T57" fmla="*/ 44 h 124"/>
                    <a:gd name="T58" fmla="*/ 104 w 132"/>
                    <a:gd name="T59" fmla="*/ 44 h 124"/>
                    <a:gd name="T60" fmla="*/ 108 w 132"/>
                    <a:gd name="T61" fmla="*/ 56 h 124"/>
                    <a:gd name="T62" fmla="*/ 52 w 132"/>
                    <a:gd name="T63" fmla="*/ 76 h 124"/>
                    <a:gd name="T64" fmla="*/ 108 w 132"/>
                    <a:gd name="T65" fmla="*/ 96 h 124"/>
                    <a:gd name="T66" fmla="*/ 113 w 132"/>
                    <a:gd name="T67" fmla="*/ 88 h 124"/>
                    <a:gd name="T68" fmla="*/ 60 w 132"/>
                    <a:gd name="T69" fmla="*/ 76 h 124"/>
                    <a:gd name="T70" fmla="*/ 108 w 132"/>
                    <a:gd name="T71" fmla="*/ 64 h 124"/>
                    <a:gd name="T72" fmla="*/ 115 w 132"/>
                    <a:gd name="T73" fmla="*/ 59 h 124"/>
                    <a:gd name="T74" fmla="*/ 120 w 132"/>
                    <a:gd name="T75" fmla="*/ 72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2" h="124">
                      <a:moveTo>
                        <a:pt x="116" y="48"/>
                      </a:moveTo>
                      <a:cubicBezTo>
                        <a:pt x="116" y="48"/>
                        <a:pt x="116" y="48"/>
                        <a:pt x="116" y="48"/>
                      </a:cubicBezTo>
                      <a:cubicBezTo>
                        <a:pt x="116" y="24"/>
                        <a:pt x="116" y="24"/>
                        <a:pt x="116" y="24"/>
                      </a:cubicBezTo>
                      <a:cubicBezTo>
                        <a:pt x="116" y="22"/>
                        <a:pt x="116" y="22"/>
                        <a:pt x="116" y="22"/>
                      </a:cubicBezTo>
                      <a:cubicBezTo>
                        <a:pt x="116" y="12"/>
                        <a:pt x="116" y="12"/>
                        <a:pt x="116" y="12"/>
                      </a:cubicBezTo>
                      <a:cubicBezTo>
                        <a:pt x="116" y="5"/>
                        <a:pt x="111" y="0"/>
                        <a:pt x="104" y="0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0"/>
                        <a:pt x="0" y="2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14"/>
                        <a:pt x="10" y="124"/>
                        <a:pt x="22" y="124"/>
                      </a:cubicBezTo>
                      <a:cubicBezTo>
                        <a:pt x="94" y="124"/>
                        <a:pt x="94" y="124"/>
                        <a:pt x="94" y="124"/>
                      </a:cubicBezTo>
                      <a:cubicBezTo>
                        <a:pt x="106" y="124"/>
                        <a:pt x="116" y="114"/>
                        <a:pt x="116" y="102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16" y="96"/>
                        <a:pt x="116" y="96"/>
                        <a:pt x="116" y="96"/>
                      </a:cubicBezTo>
                      <a:cubicBezTo>
                        <a:pt x="132" y="84"/>
                        <a:pt x="132" y="60"/>
                        <a:pt x="116" y="48"/>
                      </a:cubicBezTo>
                      <a:close/>
                      <a:moveTo>
                        <a:pt x="22" y="8"/>
                      </a:moveTo>
                      <a:cubicBezTo>
                        <a:pt x="88" y="8"/>
                        <a:pt x="88" y="8"/>
                        <a:pt x="88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6" y="8"/>
                        <a:pt x="108" y="10"/>
                        <a:pt x="108" y="12"/>
                      </a:cubicBezTo>
                      <a:cubicBezTo>
                        <a:pt x="108" y="22"/>
                        <a:pt x="108" y="22"/>
                        <a:pt x="108" y="22"/>
                      </a:cubicBezTo>
                      <a:cubicBezTo>
                        <a:pt x="108" y="24"/>
                        <a:pt x="108" y="24"/>
                        <a:pt x="108" y="24"/>
                      </a:cubicBezTo>
                      <a:cubicBezTo>
                        <a:pt x="108" y="37"/>
                        <a:pt x="108" y="37"/>
                        <a:pt x="108" y="37"/>
                      </a:cubicBezTo>
                      <a:cubicBezTo>
                        <a:pt x="107" y="36"/>
                        <a:pt x="105" y="36"/>
                        <a:pt x="104" y="36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4" y="24"/>
                        <a:pt x="104" y="24"/>
                        <a:pt x="104" y="24"/>
                      </a:cubicBezTo>
                      <a:cubicBezTo>
                        <a:pt x="104" y="16"/>
                        <a:pt x="104" y="16"/>
                        <a:pt x="104" y="16"/>
                      </a:cubicBezTo>
                      <a:cubicBezTo>
                        <a:pt x="104" y="14"/>
                        <a:pt x="102" y="12"/>
                        <a:pt x="100" y="12"/>
                      </a:cubicBezTo>
                      <a:cubicBezTo>
                        <a:pt x="16" y="12"/>
                        <a:pt x="16" y="12"/>
                        <a:pt x="16" y="12"/>
                      </a:cubicBezTo>
                      <a:cubicBezTo>
                        <a:pt x="14" y="12"/>
                        <a:pt x="12" y="14"/>
                        <a:pt x="12" y="16"/>
                      </a:cubicBezTo>
                      <a:cubicBezTo>
                        <a:pt x="12" y="24"/>
                        <a:pt x="12" y="24"/>
                        <a:pt x="12" y="24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0" y="29"/>
                        <a:pt x="8" y="26"/>
                        <a:pt x="8" y="22"/>
                      </a:cubicBezTo>
                      <a:cubicBezTo>
                        <a:pt x="8" y="14"/>
                        <a:pt x="14" y="8"/>
                        <a:pt x="22" y="8"/>
                      </a:cubicBezTo>
                      <a:close/>
                      <a:moveTo>
                        <a:pt x="100" y="20"/>
                      </a:move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00" y="16"/>
                        <a:pt x="100" y="16"/>
                        <a:pt x="100" y="16"/>
                      </a:cubicBezTo>
                      <a:lnTo>
                        <a:pt x="100" y="20"/>
                      </a:lnTo>
                      <a:close/>
                      <a:moveTo>
                        <a:pt x="100" y="24"/>
                      </a:moveTo>
                      <a:cubicBezTo>
                        <a:pt x="100" y="28"/>
                        <a:pt x="100" y="28"/>
                        <a:pt x="100" y="28"/>
                      </a:cubicBezTo>
                      <a:cubicBezTo>
                        <a:pt x="16" y="28"/>
                        <a:pt x="16" y="28"/>
                        <a:pt x="16" y="28"/>
                      </a:cubicBezTo>
                      <a:cubicBezTo>
                        <a:pt x="16" y="24"/>
                        <a:pt x="16" y="24"/>
                        <a:pt x="16" y="24"/>
                      </a:cubicBezTo>
                      <a:lnTo>
                        <a:pt x="100" y="24"/>
                      </a:lnTo>
                      <a:close/>
                      <a:moveTo>
                        <a:pt x="100" y="32"/>
                      </a:moveTo>
                      <a:cubicBezTo>
                        <a:pt x="100" y="36"/>
                        <a:pt x="100" y="36"/>
                        <a:pt x="100" y="36"/>
                      </a:cubicBezTo>
                      <a:cubicBezTo>
                        <a:pt x="88" y="36"/>
                        <a:pt x="88" y="36"/>
                        <a:pt x="88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0" y="36"/>
                        <a:pt x="18" y="35"/>
                        <a:pt x="16" y="35"/>
                      </a:cubicBezTo>
                      <a:cubicBezTo>
                        <a:pt x="16" y="32"/>
                        <a:pt x="16" y="32"/>
                        <a:pt x="16" y="32"/>
                      </a:cubicBezTo>
                      <a:lnTo>
                        <a:pt x="100" y="32"/>
                      </a:lnTo>
                      <a:close/>
                      <a:moveTo>
                        <a:pt x="108" y="102"/>
                      </a:moveTo>
                      <a:cubicBezTo>
                        <a:pt x="108" y="110"/>
                        <a:pt x="102" y="116"/>
                        <a:pt x="94" y="116"/>
                      </a:cubicBezTo>
                      <a:cubicBezTo>
                        <a:pt x="22" y="116"/>
                        <a:pt x="22" y="116"/>
                        <a:pt x="22" y="116"/>
                      </a:cubicBezTo>
                      <a:cubicBezTo>
                        <a:pt x="14" y="116"/>
                        <a:pt x="8" y="110"/>
                        <a:pt x="8" y="102"/>
                      </a:cubicBezTo>
                      <a:cubicBezTo>
                        <a:pt x="8" y="39"/>
                        <a:pt x="8" y="39"/>
                        <a:pt x="8" y="39"/>
                      </a:cubicBezTo>
                      <a:cubicBezTo>
                        <a:pt x="12" y="42"/>
                        <a:pt x="17" y="44"/>
                        <a:pt x="22" y="44"/>
                      </a:cubicBezTo>
                      <a:cubicBezTo>
                        <a:pt x="88" y="44"/>
                        <a:pt x="88" y="44"/>
                        <a:pt x="88" y="44"/>
                      </a:cubicBezTo>
                      <a:cubicBezTo>
                        <a:pt x="104" y="44"/>
                        <a:pt x="104" y="44"/>
                        <a:pt x="104" y="44"/>
                      </a:cubicBezTo>
                      <a:cubicBezTo>
                        <a:pt x="106" y="44"/>
                        <a:pt x="108" y="46"/>
                        <a:pt x="108" y="48"/>
                      </a:cubicBezTo>
                      <a:cubicBezTo>
                        <a:pt x="108" y="56"/>
                        <a:pt x="108" y="56"/>
                        <a:pt x="108" y="56"/>
                      </a:cubicBezTo>
                      <a:cubicBezTo>
                        <a:pt x="72" y="56"/>
                        <a:pt x="72" y="56"/>
                        <a:pt x="72" y="56"/>
                      </a:cubicBezTo>
                      <a:cubicBezTo>
                        <a:pt x="61" y="56"/>
                        <a:pt x="52" y="65"/>
                        <a:pt x="52" y="76"/>
                      </a:cubicBezTo>
                      <a:cubicBezTo>
                        <a:pt x="52" y="87"/>
                        <a:pt x="61" y="96"/>
                        <a:pt x="72" y="96"/>
                      </a:cubicBezTo>
                      <a:cubicBezTo>
                        <a:pt x="108" y="96"/>
                        <a:pt x="108" y="96"/>
                        <a:pt x="108" y="96"/>
                      </a:cubicBezTo>
                      <a:lnTo>
                        <a:pt x="108" y="102"/>
                      </a:lnTo>
                      <a:close/>
                      <a:moveTo>
                        <a:pt x="113" y="88"/>
                      </a:moveTo>
                      <a:cubicBezTo>
                        <a:pt x="72" y="88"/>
                        <a:pt x="72" y="88"/>
                        <a:pt x="72" y="88"/>
                      </a:cubicBezTo>
                      <a:cubicBezTo>
                        <a:pt x="65" y="88"/>
                        <a:pt x="60" y="83"/>
                        <a:pt x="60" y="76"/>
                      </a:cubicBezTo>
                      <a:cubicBezTo>
                        <a:pt x="60" y="69"/>
                        <a:pt x="65" y="64"/>
                        <a:pt x="72" y="64"/>
                      </a:cubicBezTo>
                      <a:cubicBezTo>
                        <a:pt x="108" y="64"/>
                        <a:pt x="108" y="64"/>
                        <a:pt x="108" y="64"/>
                      </a:cubicBezTo>
                      <a:cubicBezTo>
                        <a:pt x="110" y="64"/>
                        <a:pt x="113" y="63"/>
                        <a:pt x="114" y="61"/>
                      </a:cubicBezTo>
                      <a:cubicBezTo>
                        <a:pt x="115" y="60"/>
                        <a:pt x="115" y="60"/>
                        <a:pt x="115" y="59"/>
                      </a:cubicBezTo>
                      <a:cubicBezTo>
                        <a:pt x="115" y="59"/>
                        <a:pt x="116" y="59"/>
                        <a:pt x="116" y="59"/>
                      </a:cubicBezTo>
                      <a:cubicBezTo>
                        <a:pt x="118" y="62"/>
                        <a:pt x="120" y="67"/>
                        <a:pt x="120" y="72"/>
                      </a:cubicBezTo>
                      <a:cubicBezTo>
                        <a:pt x="120" y="78"/>
                        <a:pt x="118" y="84"/>
                        <a:pt x="113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sp>
            <p:nvSpPr>
              <p:cNvPr id="21" name="Freeform 59"/>
              <p:cNvSpPr>
                <a:spLocks noEditPoints="1"/>
              </p:cNvSpPr>
              <p:nvPr/>
            </p:nvSpPr>
            <p:spPr bwMode="auto">
              <a:xfrm>
                <a:off x="10359631" y="1779783"/>
                <a:ext cx="482890" cy="478835"/>
              </a:xfrm>
              <a:custGeom>
                <a:avLst/>
                <a:gdLst>
                  <a:gd name="T0" fmla="*/ 81 w 128"/>
                  <a:gd name="T1" fmla="*/ 14 h 128"/>
                  <a:gd name="T2" fmla="*/ 53 w 128"/>
                  <a:gd name="T3" fmla="*/ 36 h 128"/>
                  <a:gd name="T4" fmla="*/ 33 w 128"/>
                  <a:gd name="T5" fmla="*/ 36 h 128"/>
                  <a:gd name="T6" fmla="*/ 0 w 128"/>
                  <a:gd name="T7" fmla="*/ 56 h 128"/>
                  <a:gd name="T8" fmla="*/ 24 w 128"/>
                  <a:gd name="T9" fmla="*/ 84 h 128"/>
                  <a:gd name="T10" fmla="*/ 32 w 128"/>
                  <a:gd name="T11" fmla="*/ 128 h 128"/>
                  <a:gd name="T12" fmla="*/ 56 w 128"/>
                  <a:gd name="T13" fmla="*/ 120 h 128"/>
                  <a:gd name="T14" fmla="*/ 52 w 128"/>
                  <a:gd name="T15" fmla="*/ 108 h 128"/>
                  <a:gd name="T16" fmla="*/ 52 w 128"/>
                  <a:gd name="T17" fmla="*/ 80 h 128"/>
                  <a:gd name="T18" fmla="*/ 53 w 128"/>
                  <a:gd name="T19" fmla="*/ 78 h 128"/>
                  <a:gd name="T20" fmla="*/ 54 w 128"/>
                  <a:gd name="T21" fmla="*/ 77 h 128"/>
                  <a:gd name="T22" fmla="*/ 55 w 128"/>
                  <a:gd name="T23" fmla="*/ 76 h 128"/>
                  <a:gd name="T24" fmla="*/ 81 w 128"/>
                  <a:gd name="T25" fmla="*/ 98 h 128"/>
                  <a:gd name="T26" fmla="*/ 128 w 128"/>
                  <a:gd name="T27" fmla="*/ 56 h 128"/>
                  <a:gd name="T28" fmla="*/ 80 w 128"/>
                  <a:gd name="T29" fmla="*/ 56 h 128"/>
                  <a:gd name="T30" fmla="*/ 92 w 128"/>
                  <a:gd name="T31" fmla="*/ 44 h 128"/>
                  <a:gd name="T32" fmla="*/ 92 w 128"/>
                  <a:gd name="T33" fmla="*/ 68 h 128"/>
                  <a:gd name="T34" fmla="*/ 80 w 128"/>
                  <a:gd name="T35" fmla="*/ 56 h 128"/>
                  <a:gd name="T36" fmla="*/ 16 w 128"/>
                  <a:gd name="T37" fmla="*/ 44 h 128"/>
                  <a:gd name="T38" fmla="*/ 40 w 128"/>
                  <a:gd name="T39" fmla="*/ 56 h 128"/>
                  <a:gd name="T40" fmla="*/ 16 w 128"/>
                  <a:gd name="T41" fmla="*/ 68 h 128"/>
                  <a:gd name="T42" fmla="*/ 48 w 128"/>
                  <a:gd name="T43" fmla="*/ 120 h 128"/>
                  <a:gd name="T44" fmla="*/ 32 w 128"/>
                  <a:gd name="T45" fmla="*/ 84 h 128"/>
                  <a:gd name="T46" fmla="*/ 33 w 128"/>
                  <a:gd name="T47" fmla="*/ 76 h 128"/>
                  <a:gd name="T48" fmla="*/ 45 w 128"/>
                  <a:gd name="T49" fmla="*/ 76 h 128"/>
                  <a:gd name="T50" fmla="*/ 44 w 128"/>
                  <a:gd name="T51" fmla="*/ 108 h 128"/>
                  <a:gd name="T52" fmla="*/ 48 w 128"/>
                  <a:gd name="T53" fmla="*/ 117 h 128"/>
                  <a:gd name="T54" fmla="*/ 53 w 128"/>
                  <a:gd name="T55" fmla="*/ 68 h 128"/>
                  <a:gd name="T56" fmla="*/ 52 w 128"/>
                  <a:gd name="T57" fmla="*/ 68 h 128"/>
                  <a:gd name="T58" fmla="*/ 52 w 128"/>
                  <a:gd name="T59" fmla="*/ 44 h 128"/>
                  <a:gd name="T60" fmla="*/ 74 w 128"/>
                  <a:gd name="T61" fmla="*/ 36 h 128"/>
                  <a:gd name="T62" fmla="*/ 74 w 128"/>
                  <a:gd name="T63" fmla="*/ 76 h 128"/>
                  <a:gd name="T64" fmla="*/ 100 w 128"/>
                  <a:gd name="T65" fmla="*/ 104 h 128"/>
                  <a:gd name="T66" fmla="*/ 92 w 128"/>
                  <a:gd name="T67" fmla="*/ 76 h 128"/>
                  <a:gd name="T68" fmla="*/ 92 w 128"/>
                  <a:gd name="T69" fmla="*/ 36 h 128"/>
                  <a:gd name="T70" fmla="*/ 100 w 128"/>
                  <a:gd name="T71" fmla="*/ 8 h 128"/>
                  <a:gd name="T72" fmla="*/ 100 w 128"/>
                  <a:gd name="T73" fmla="*/ 10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128">
                    <a:moveTo>
                      <a:pt x="100" y="0"/>
                    </a:moveTo>
                    <a:cubicBezTo>
                      <a:pt x="92" y="0"/>
                      <a:pt x="85" y="6"/>
                      <a:pt x="81" y="14"/>
                    </a:cubicBezTo>
                    <a:cubicBezTo>
                      <a:pt x="81" y="14"/>
                      <a:pt x="81" y="14"/>
                      <a:pt x="81" y="14"/>
                    </a:cubicBezTo>
                    <a:cubicBezTo>
                      <a:pt x="74" y="27"/>
                      <a:pt x="64" y="36"/>
                      <a:pt x="53" y="36"/>
                    </a:cubicBezTo>
                    <a:cubicBezTo>
                      <a:pt x="50" y="36"/>
                      <a:pt x="50" y="36"/>
                      <a:pt x="50" y="36"/>
                    </a:cubicBezTo>
                    <a:cubicBezTo>
                      <a:pt x="33" y="36"/>
                      <a:pt x="33" y="36"/>
                      <a:pt x="33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7" y="36"/>
                      <a:pt x="0" y="45"/>
                      <a:pt x="0" y="56"/>
                    </a:cubicBezTo>
                    <a:cubicBezTo>
                      <a:pt x="0" y="67"/>
                      <a:pt x="7" y="76"/>
                      <a:pt x="16" y="76"/>
                    </a:cubicBezTo>
                    <a:cubicBezTo>
                      <a:pt x="20" y="76"/>
                      <a:pt x="24" y="80"/>
                      <a:pt x="24" y="84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124"/>
                      <a:pt x="28" y="128"/>
                      <a:pt x="32" y="128"/>
                    </a:cubicBezTo>
                    <a:cubicBezTo>
                      <a:pt x="48" y="128"/>
                      <a:pt x="48" y="128"/>
                      <a:pt x="48" y="128"/>
                    </a:cubicBezTo>
                    <a:cubicBezTo>
                      <a:pt x="52" y="128"/>
                      <a:pt x="56" y="124"/>
                      <a:pt x="56" y="120"/>
                    </a:cubicBezTo>
                    <a:cubicBezTo>
                      <a:pt x="56" y="116"/>
                      <a:pt x="56" y="116"/>
                      <a:pt x="56" y="116"/>
                    </a:cubicBezTo>
                    <a:cubicBezTo>
                      <a:pt x="56" y="112"/>
                      <a:pt x="52" y="110"/>
                      <a:pt x="52" y="108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3" y="78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7"/>
                      <a:pt x="53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7"/>
                      <a:pt x="54" y="77"/>
                      <a:pt x="54" y="77"/>
                    </a:cubicBezTo>
                    <a:cubicBezTo>
                      <a:pt x="54" y="76"/>
                      <a:pt x="55" y="76"/>
                      <a:pt x="55" y="76"/>
                    </a:cubicBezTo>
                    <a:cubicBezTo>
                      <a:pt x="65" y="77"/>
                      <a:pt x="74" y="85"/>
                      <a:pt x="81" y="98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5" y="106"/>
                      <a:pt x="92" y="112"/>
                      <a:pt x="100" y="112"/>
                    </a:cubicBezTo>
                    <a:cubicBezTo>
                      <a:pt x="118" y="112"/>
                      <a:pt x="128" y="84"/>
                      <a:pt x="128" y="56"/>
                    </a:cubicBezTo>
                    <a:cubicBezTo>
                      <a:pt x="128" y="28"/>
                      <a:pt x="118" y="0"/>
                      <a:pt x="100" y="0"/>
                    </a:cubicBezTo>
                    <a:close/>
                    <a:moveTo>
                      <a:pt x="80" y="56"/>
                    </a:moveTo>
                    <a:cubicBezTo>
                      <a:pt x="80" y="52"/>
                      <a:pt x="80" y="48"/>
                      <a:pt x="81" y="44"/>
                    </a:cubicBezTo>
                    <a:cubicBezTo>
                      <a:pt x="92" y="44"/>
                      <a:pt x="92" y="44"/>
                      <a:pt x="92" y="44"/>
                    </a:cubicBezTo>
                    <a:cubicBezTo>
                      <a:pt x="96" y="44"/>
                      <a:pt x="100" y="49"/>
                      <a:pt x="100" y="56"/>
                    </a:cubicBezTo>
                    <a:cubicBezTo>
                      <a:pt x="100" y="63"/>
                      <a:pt x="96" y="68"/>
                      <a:pt x="92" y="68"/>
                    </a:cubicBezTo>
                    <a:cubicBezTo>
                      <a:pt x="81" y="68"/>
                      <a:pt x="81" y="68"/>
                      <a:pt x="81" y="68"/>
                    </a:cubicBezTo>
                    <a:cubicBezTo>
                      <a:pt x="80" y="64"/>
                      <a:pt x="80" y="60"/>
                      <a:pt x="80" y="56"/>
                    </a:cubicBezTo>
                    <a:close/>
                    <a:moveTo>
                      <a:pt x="8" y="56"/>
                    </a:moveTo>
                    <a:cubicBezTo>
                      <a:pt x="8" y="49"/>
                      <a:pt x="12" y="44"/>
                      <a:pt x="16" y="44"/>
                    </a:cubicBezTo>
                    <a:cubicBezTo>
                      <a:pt x="44" y="44"/>
                      <a:pt x="44" y="44"/>
                      <a:pt x="44" y="44"/>
                    </a:cubicBezTo>
                    <a:cubicBezTo>
                      <a:pt x="42" y="47"/>
                      <a:pt x="40" y="51"/>
                      <a:pt x="40" y="56"/>
                    </a:cubicBezTo>
                    <a:cubicBezTo>
                      <a:pt x="40" y="61"/>
                      <a:pt x="42" y="65"/>
                      <a:pt x="44" y="68"/>
                    </a:cubicBezTo>
                    <a:cubicBezTo>
                      <a:pt x="16" y="68"/>
                      <a:pt x="16" y="68"/>
                      <a:pt x="16" y="68"/>
                    </a:cubicBezTo>
                    <a:cubicBezTo>
                      <a:pt x="12" y="68"/>
                      <a:pt x="8" y="63"/>
                      <a:pt x="8" y="56"/>
                    </a:cubicBezTo>
                    <a:close/>
                    <a:moveTo>
                      <a:pt x="48" y="120"/>
                    </a:moveTo>
                    <a:cubicBezTo>
                      <a:pt x="32" y="120"/>
                      <a:pt x="32" y="120"/>
                      <a:pt x="32" y="120"/>
                    </a:cubicBezTo>
                    <a:cubicBezTo>
                      <a:pt x="32" y="84"/>
                      <a:pt x="32" y="84"/>
                      <a:pt x="32" y="84"/>
                    </a:cubicBezTo>
                    <a:cubicBezTo>
                      <a:pt x="32" y="81"/>
                      <a:pt x="31" y="78"/>
                      <a:pt x="30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7"/>
                      <a:pt x="44" y="79"/>
                      <a:pt x="44" y="80"/>
                    </a:cubicBezTo>
                    <a:cubicBezTo>
                      <a:pt x="44" y="108"/>
                      <a:pt x="44" y="108"/>
                      <a:pt x="44" y="108"/>
                    </a:cubicBezTo>
                    <a:cubicBezTo>
                      <a:pt x="44" y="112"/>
                      <a:pt x="46" y="114"/>
                      <a:pt x="47" y="116"/>
                    </a:cubicBezTo>
                    <a:cubicBezTo>
                      <a:pt x="48" y="116"/>
                      <a:pt x="48" y="116"/>
                      <a:pt x="48" y="117"/>
                    </a:cubicBezTo>
                    <a:lnTo>
                      <a:pt x="48" y="120"/>
                    </a:lnTo>
                    <a:close/>
                    <a:moveTo>
                      <a:pt x="53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48" y="68"/>
                      <a:pt x="44" y="63"/>
                      <a:pt x="44" y="56"/>
                    </a:cubicBezTo>
                    <a:cubicBezTo>
                      <a:pt x="44" y="49"/>
                      <a:pt x="48" y="44"/>
                      <a:pt x="52" y="44"/>
                    </a:cubicBezTo>
                    <a:cubicBezTo>
                      <a:pt x="53" y="44"/>
                      <a:pt x="53" y="44"/>
                      <a:pt x="53" y="44"/>
                    </a:cubicBezTo>
                    <a:cubicBezTo>
                      <a:pt x="60" y="44"/>
                      <a:pt x="68" y="41"/>
                      <a:pt x="74" y="36"/>
                    </a:cubicBezTo>
                    <a:cubicBezTo>
                      <a:pt x="73" y="42"/>
                      <a:pt x="72" y="49"/>
                      <a:pt x="72" y="56"/>
                    </a:cubicBezTo>
                    <a:cubicBezTo>
                      <a:pt x="72" y="63"/>
                      <a:pt x="73" y="70"/>
                      <a:pt x="74" y="76"/>
                    </a:cubicBezTo>
                    <a:cubicBezTo>
                      <a:pt x="68" y="71"/>
                      <a:pt x="60" y="68"/>
                      <a:pt x="53" y="68"/>
                    </a:cubicBezTo>
                    <a:close/>
                    <a:moveTo>
                      <a:pt x="100" y="104"/>
                    </a:moveTo>
                    <a:cubicBezTo>
                      <a:pt x="92" y="104"/>
                      <a:pt x="85" y="93"/>
                      <a:pt x="82" y="76"/>
                    </a:cubicBezTo>
                    <a:cubicBezTo>
                      <a:pt x="92" y="76"/>
                      <a:pt x="92" y="76"/>
                      <a:pt x="92" y="76"/>
                    </a:cubicBezTo>
                    <a:cubicBezTo>
                      <a:pt x="101" y="76"/>
                      <a:pt x="108" y="67"/>
                      <a:pt x="108" y="56"/>
                    </a:cubicBezTo>
                    <a:cubicBezTo>
                      <a:pt x="108" y="45"/>
                      <a:pt x="101" y="36"/>
                      <a:pt x="9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5" y="19"/>
                      <a:pt x="92" y="8"/>
                      <a:pt x="100" y="8"/>
                    </a:cubicBezTo>
                    <a:cubicBezTo>
                      <a:pt x="111" y="8"/>
                      <a:pt x="120" y="29"/>
                      <a:pt x="120" y="56"/>
                    </a:cubicBezTo>
                    <a:cubicBezTo>
                      <a:pt x="120" y="83"/>
                      <a:pt x="111" y="104"/>
                      <a:pt x="100" y="1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96435" tIns="48218" rIns="96435" bIns="48218"/>
              <a:lstStyle/>
              <a:p>
                <a:pPr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>
                  <a:latin typeface="+mn-lt"/>
                  <a:ea typeface="+mn-ea"/>
                </a:endParaRPr>
              </a:p>
            </p:txBody>
          </p:sp>
          <p:sp>
            <p:nvSpPr>
              <p:cNvPr id="22" name="Freeform 60"/>
              <p:cNvSpPr>
                <a:spLocks noEditPoints="1"/>
              </p:cNvSpPr>
              <p:nvPr/>
            </p:nvSpPr>
            <p:spPr bwMode="auto">
              <a:xfrm>
                <a:off x="5922805" y="2564081"/>
                <a:ext cx="482893" cy="482964"/>
              </a:xfrm>
              <a:custGeom>
                <a:avLst/>
                <a:gdLst>
                  <a:gd name="T0" fmla="*/ 126 w 129"/>
                  <a:gd name="T1" fmla="*/ 2 h 128"/>
                  <a:gd name="T2" fmla="*/ 121 w 129"/>
                  <a:gd name="T3" fmla="*/ 0 h 128"/>
                  <a:gd name="T4" fmla="*/ 120 w 129"/>
                  <a:gd name="T5" fmla="*/ 0 h 128"/>
                  <a:gd name="T6" fmla="*/ 52 w 129"/>
                  <a:gd name="T7" fmla="*/ 12 h 128"/>
                  <a:gd name="T8" fmla="*/ 45 w 129"/>
                  <a:gd name="T9" fmla="*/ 20 h 128"/>
                  <a:gd name="T10" fmla="*/ 45 w 129"/>
                  <a:gd name="T11" fmla="*/ 28 h 128"/>
                  <a:gd name="T12" fmla="*/ 45 w 129"/>
                  <a:gd name="T13" fmla="*/ 32 h 128"/>
                  <a:gd name="T14" fmla="*/ 45 w 129"/>
                  <a:gd name="T15" fmla="*/ 89 h 128"/>
                  <a:gd name="T16" fmla="*/ 30 w 129"/>
                  <a:gd name="T17" fmla="*/ 84 h 128"/>
                  <a:gd name="T18" fmla="*/ 20 w 129"/>
                  <a:gd name="T19" fmla="*/ 86 h 128"/>
                  <a:gd name="T20" fmla="*/ 3 w 129"/>
                  <a:gd name="T21" fmla="*/ 100 h 128"/>
                  <a:gd name="T22" fmla="*/ 2 w 129"/>
                  <a:gd name="T23" fmla="*/ 115 h 128"/>
                  <a:gd name="T24" fmla="*/ 24 w 129"/>
                  <a:gd name="T25" fmla="*/ 128 h 128"/>
                  <a:gd name="T26" fmla="*/ 34 w 129"/>
                  <a:gd name="T27" fmla="*/ 126 h 128"/>
                  <a:gd name="T28" fmla="*/ 51 w 129"/>
                  <a:gd name="T29" fmla="*/ 112 h 128"/>
                  <a:gd name="T30" fmla="*/ 53 w 129"/>
                  <a:gd name="T31" fmla="*/ 104 h 128"/>
                  <a:gd name="T32" fmla="*/ 53 w 129"/>
                  <a:gd name="T33" fmla="*/ 104 h 128"/>
                  <a:gd name="T34" fmla="*/ 53 w 129"/>
                  <a:gd name="T35" fmla="*/ 40 h 128"/>
                  <a:gd name="T36" fmla="*/ 54 w 129"/>
                  <a:gd name="T37" fmla="*/ 40 h 128"/>
                  <a:gd name="T38" fmla="*/ 121 w 129"/>
                  <a:gd name="T39" fmla="*/ 28 h 128"/>
                  <a:gd name="T40" fmla="*/ 121 w 129"/>
                  <a:gd name="T41" fmla="*/ 77 h 128"/>
                  <a:gd name="T42" fmla="*/ 106 w 129"/>
                  <a:gd name="T43" fmla="*/ 72 h 128"/>
                  <a:gd name="T44" fmla="*/ 96 w 129"/>
                  <a:gd name="T45" fmla="*/ 74 h 128"/>
                  <a:gd name="T46" fmla="*/ 79 w 129"/>
                  <a:gd name="T47" fmla="*/ 88 h 128"/>
                  <a:gd name="T48" fmla="*/ 78 w 129"/>
                  <a:gd name="T49" fmla="*/ 103 h 128"/>
                  <a:gd name="T50" fmla="*/ 100 w 129"/>
                  <a:gd name="T51" fmla="*/ 116 h 128"/>
                  <a:gd name="T52" fmla="*/ 110 w 129"/>
                  <a:gd name="T53" fmla="*/ 114 h 128"/>
                  <a:gd name="T54" fmla="*/ 127 w 129"/>
                  <a:gd name="T55" fmla="*/ 100 h 128"/>
                  <a:gd name="T56" fmla="*/ 129 w 129"/>
                  <a:gd name="T57" fmla="*/ 92 h 128"/>
                  <a:gd name="T58" fmla="*/ 129 w 129"/>
                  <a:gd name="T59" fmla="*/ 92 h 128"/>
                  <a:gd name="T60" fmla="*/ 129 w 129"/>
                  <a:gd name="T61" fmla="*/ 20 h 128"/>
                  <a:gd name="T62" fmla="*/ 129 w 129"/>
                  <a:gd name="T63" fmla="*/ 16 h 128"/>
                  <a:gd name="T64" fmla="*/ 129 w 129"/>
                  <a:gd name="T65" fmla="*/ 8 h 128"/>
                  <a:gd name="T66" fmla="*/ 126 w 129"/>
                  <a:gd name="T67" fmla="*/ 2 h 128"/>
                  <a:gd name="T68" fmla="*/ 32 w 129"/>
                  <a:gd name="T69" fmla="*/ 119 h 128"/>
                  <a:gd name="T70" fmla="*/ 10 w 129"/>
                  <a:gd name="T71" fmla="*/ 112 h 128"/>
                  <a:gd name="T72" fmla="*/ 22 w 129"/>
                  <a:gd name="T73" fmla="*/ 93 h 128"/>
                  <a:gd name="T74" fmla="*/ 44 w 129"/>
                  <a:gd name="T75" fmla="*/ 100 h 128"/>
                  <a:gd name="T76" fmla="*/ 32 w 129"/>
                  <a:gd name="T77" fmla="*/ 119 h 128"/>
                  <a:gd name="T78" fmla="*/ 108 w 129"/>
                  <a:gd name="T79" fmla="*/ 107 h 128"/>
                  <a:gd name="T80" fmla="*/ 85 w 129"/>
                  <a:gd name="T81" fmla="*/ 100 h 128"/>
                  <a:gd name="T82" fmla="*/ 98 w 129"/>
                  <a:gd name="T83" fmla="*/ 81 h 128"/>
                  <a:gd name="T84" fmla="*/ 120 w 129"/>
                  <a:gd name="T85" fmla="*/ 88 h 128"/>
                  <a:gd name="T86" fmla="*/ 108 w 129"/>
                  <a:gd name="T87" fmla="*/ 107 h 128"/>
                  <a:gd name="T88" fmla="*/ 121 w 129"/>
                  <a:gd name="T89" fmla="*/ 20 h 128"/>
                  <a:gd name="T90" fmla="*/ 53 w 129"/>
                  <a:gd name="T91" fmla="*/ 32 h 128"/>
                  <a:gd name="T92" fmla="*/ 53 w 129"/>
                  <a:gd name="T93" fmla="*/ 28 h 128"/>
                  <a:gd name="T94" fmla="*/ 53 w 129"/>
                  <a:gd name="T95" fmla="*/ 20 h 128"/>
                  <a:gd name="T96" fmla="*/ 121 w 129"/>
                  <a:gd name="T97" fmla="*/ 8 h 128"/>
                  <a:gd name="T98" fmla="*/ 121 w 129"/>
                  <a:gd name="T99" fmla="*/ 16 h 128"/>
                  <a:gd name="T100" fmla="*/ 121 w 129"/>
                  <a:gd name="T101" fmla="*/ 2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9" h="128">
                    <a:moveTo>
                      <a:pt x="126" y="2"/>
                    </a:moveTo>
                    <a:cubicBezTo>
                      <a:pt x="125" y="1"/>
                      <a:pt x="123" y="0"/>
                      <a:pt x="121" y="0"/>
                    </a:cubicBezTo>
                    <a:cubicBezTo>
                      <a:pt x="121" y="0"/>
                      <a:pt x="120" y="0"/>
                      <a:pt x="120" y="0"/>
                    </a:cubicBezTo>
                    <a:cubicBezTo>
                      <a:pt x="52" y="12"/>
                      <a:pt x="52" y="12"/>
                      <a:pt x="52" y="12"/>
                    </a:cubicBezTo>
                    <a:cubicBezTo>
                      <a:pt x="48" y="13"/>
                      <a:pt x="45" y="16"/>
                      <a:pt x="45" y="20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1" y="86"/>
                      <a:pt x="36" y="84"/>
                      <a:pt x="30" y="84"/>
                    </a:cubicBezTo>
                    <a:cubicBezTo>
                      <a:pt x="26" y="84"/>
                      <a:pt x="23" y="85"/>
                      <a:pt x="20" y="86"/>
                    </a:cubicBezTo>
                    <a:cubicBezTo>
                      <a:pt x="12" y="88"/>
                      <a:pt x="6" y="93"/>
                      <a:pt x="3" y="100"/>
                    </a:cubicBezTo>
                    <a:cubicBezTo>
                      <a:pt x="1" y="104"/>
                      <a:pt x="0" y="110"/>
                      <a:pt x="2" y="115"/>
                    </a:cubicBezTo>
                    <a:cubicBezTo>
                      <a:pt x="5" y="123"/>
                      <a:pt x="14" y="128"/>
                      <a:pt x="24" y="128"/>
                    </a:cubicBezTo>
                    <a:cubicBezTo>
                      <a:pt x="28" y="128"/>
                      <a:pt x="31" y="127"/>
                      <a:pt x="34" y="126"/>
                    </a:cubicBezTo>
                    <a:cubicBezTo>
                      <a:pt x="42" y="124"/>
                      <a:pt x="48" y="119"/>
                      <a:pt x="51" y="112"/>
                    </a:cubicBezTo>
                    <a:cubicBezTo>
                      <a:pt x="52" y="110"/>
                      <a:pt x="53" y="107"/>
                      <a:pt x="53" y="104"/>
                    </a:cubicBezTo>
                    <a:cubicBezTo>
                      <a:pt x="53" y="104"/>
                      <a:pt x="53" y="104"/>
                      <a:pt x="53" y="104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4" y="40"/>
                      <a:pt x="54" y="40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17" y="74"/>
                      <a:pt x="112" y="72"/>
                      <a:pt x="106" y="72"/>
                    </a:cubicBezTo>
                    <a:cubicBezTo>
                      <a:pt x="102" y="72"/>
                      <a:pt x="99" y="73"/>
                      <a:pt x="96" y="74"/>
                    </a:cubicBezTo>
                    <a:cubicBezTo>
                      <a:pt x="88" y="76"/>
                      <a:pt x="82" y="81"/>
                      <a:pt x="79" y="88"/>
                    </a:cubicBezTo>
                    <a:cubicBezTo>
                      <a:pt x="77" y="92"/>
                      <a:pt x="76" y="98"/>
                      <a:pt x="78" y="103"/>
                    </a:cubicBezTo>
                    <a:cubicBezTo>
                      <a:pt x="81" y="111"/>
                      <a:pt x="90" y="116"/>
                      <a:pt x="100" y="116"/>
                    </a:cubicBezTo>
                    <a:cubicBezTo>
                      <a:pt x="104" y="116"/>
                      <a:pt x="107" y="115"/>
                      <a:pt x="110" y="114"/>
                    </a:cubicBezTo>
                    <a:cubicBezTo>
                      <a:pt x="118" y="112"/>
                      <a:pt x="124" y="107"/>
                      <a:pt x="127" y="100"/>
                    </a:cubicBezTo>
                    <a:cubicBezTo>
                      <a:pt x="128" y="98"/>
                      <a:pt x="129" y="95"/>
                      <a:pt x="129" y="92"/>
                    </a:cubicBezTo>
                    <a:cubicBezTo>
                      <a:pt x="129" y="92"/>
                      <a:pt x="129" y="92"/>
                      <a:pt x="129" y="92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29" y="8"/>
                      <a:pt x="129" y="8"/>
                      <a:pt x="129" y="8"/>
                    </a:cubicBezTo>
                    <a:cubicBezTo>
                      <a:pt x="129" y="6"/>
                      <a:pt x="128" y="3"/>
                      <a:pt x="126" y="2"/>
                    </a:cubicBezTo>
                    <a:close/>
                    <a:moveTo>
                      <a:pt x="32" y="119"/>
                    </a:moveTo>
                    <a:cubicBezTo>
                      <a:pt x="22" y="122"/>
                      <a:pt x="12" y="119"/>
                      <a:pt x="10" y="112"/>
                    </a:cubicBezTo>
                    <a:cubicBezTo>
                      <a:pt x="7" y="105"/>
                      <a:pt x="13" y="96"/>
                      <a:pt x="22" y="93"/>
                    </a:cubicBezTo>
                    <a:cubicBezTo>
                      <a:pt x="32" y="90"/>
                      <a:pt x="42" y="93"/>
                      <a:pt x="44" y="100"/>
                    </a:cubicBezTo>
                    <a:cubicBezTo>
                      <a:pt x="47" y="107"/>
                      <a:pt x="41" y="116"/>
                      <a:pt x="32" y="119"/>
                    </a:cubicBezTo>
                    <a:close/>
                    <a:moveTo>
                      <a:pt x="108" y="107"/>
                    </a:moveTo>
                    <a:cubicBezTo>
                      <a:pt x="98" y="110"/>
                      <a:pt x="88" y="107"/>
                      <a:pt x="85" y="100"/>
                    </a:cubicBezTo>
                    <a:cubicBezTo>
                      <a:pt x="83" y="93"/>
                      <a:pt x="88" y="84"/>
                      <a:pt x="98" y="81"/>
                    </a:cubicBezTo>
                    <a:cubicBezTo>
                      <a:pt x="108" y="78"/>
                      <a:pt x="118" y="81"/>
                      <a:pt x="120" y="88"/>
                    </a:cubicBezTo>
                    <a:cubicBezTo>
                      <a:pt x="123" y="95"/>
                      <a:pt x="117" y="104"/>
                      <a:pt x="108" y="107"/>
                    </a:cubicBezTo>
                    <a:close/>
                    <a:moveTo>
                      <a:pt x="121" y="20"/>
                    </a:move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1" y="16"/>
                      <a:pt x="121" y="16"/>
                      <a:pt x="121" y="16"/>
                    </a:cubicBezTo>
                    <a:lnTo>
                      <a:pt x="121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96435" tIns="48218" rIns="96435" bIns="48218"/>
              <a:lstStyle/>
              <a:p>
                <a:pPr defTabSz="964307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1424">
                  <a:latin typeface="+mn-lt"/>
                  <a:ea typeface="+mn-ea"/>
                </a:endParaRPr>
              </a:p>
            </p:txBody>
          </p:sp>
          <p:grpSp>
            <p:nvGrpSpPr>
              <p:cNvPr id="23" name="Group 27"/>
              <p:cNvGrpSpPr/>
              <p:nvPr/>
            </p:nvGrpSpPr>
            <p:grpSpPr>
              <a:xfrm>
                <a:off x="8355201" y="767514"/>
                <a:ext cx="422275" cy="482600"/>
                <a:chOff x="2041525" y="3035301"/>
                <a:chExt cx="422275" cy="482600"/>
              </a:xfrm>
              <a:solidFill>
                <a:schemeClr val="bg1"/>
              </a:solidFill>
            </p:grpSpPr>
            <p:sp>
              <p:nvSpPr>
                <p:cNvPr id="56" name="Freeform 61"/>
                <p:cNvSpPr>
                  <a:spLocks noEditPoints="1"/>
                </p:cNvSpPr>
                <p:nvPr/>
              </p:nvSpPr>
              <p:spPr bwMode="auto">
                <a:xfrm>
                  <a:off x="2041525" y="3035301"/>
                  <a:ext cx="422275" cy="482600"/>
                </a:xfrm>
                <a:custGeom>
                  <a:avLst/>
                  <a:gdLst>
                    <a:gd name="T0" fmla="*/ 56 w 112"/>
                    <a:gd name="T1" fmla="*/ 0 h 128"/>
                    <a:gd name="T2" fmla="*/ 0 w 112"/>
                    <a:gd name="T3" fmla="*/ 26 h 128"/>
                    <a:gd name="T4" fmla="*/ 0 w 112"/>
                    <a:gd name="T5" fmla="*/ 102 h 128"/>
                    <a:gd name="T6" fmla="*/ 56 w 112"/>
                    <a:gd name="T7" fmla="*/ 128 h 128"/>
                    <a:gd name="T8" fmla="*/ 112 w 112"/>
                    <a:gd name="T9" fmla="*/ 102 h 128"/>
                    <a:gd name="T10" fmla="*/ 112 w 112"/>
                    <a:gd name="T11" fmla="*/ 26 h 128"/>
                    <a:gd name="T12" fmla="*/ 56 w 112"/>
                    <a:gd name="T13" fmla="*/ 0 h 128"/>
                    <a:gd name="T14" fmla="*/ 104 w 112"/>
                    <a:gd name="T15" fmla="*/ 102 h 128"/>
                    <a:gd name="T16" fmla="*/ 56 w 112"/>
                    <a:gd name="T17" fmla="*/ 120 h 128"/>
                    <a:gd name="T18" fmla="*/ 8 w 112"/>
                    <a:gd name="T19" fmla="*/ 102 h 128"/>
                    <a:gd name="T20" fmla="*/ 8 w 112"/>
                    <a:gd name="T21" fmla="*/ 87 h 128"/>
                    <a:gd name="T22" fmla="*/ 56 w 112"/>
                    <a:gd name="T23" fmla="*/ 100 h 128"/>
                    <a:gd name="T24" fmla="*/ 104 w 112"/>
                    <a:gd name="T25" fmla="*/ 87 h 128"/>
                    <a:gd name="T26" fmla="*/ 104 w 112"/>
                    <a:gd name="T27" fmla="*/ 102 h 128"/>
                    <a:gd name="T28" fmla="*/ 104 w 112"/>
                    <a:gd name="T29" fmla="*/ 78 h 128"/>
                    <a:gd name="T30" fmla="*/ 104 w 112"/>
                    <a:gd name="T31" fmla="*/ 78 h 128"/>
                    <a:gd name="T32" fmla="*/ 104 w 112"/>
                    <a:gd name="T33" fmla="*/ 78 h 128"/>
                    <a:gd name="T34" fmla="*/ 56 w 112"/>
                    <a:gd name="T35" fmla="*/ 96 h 128"/>
                    <a:gd name="T36" fmla="*/ 8 w 112"/>
                    <a:gd name="T37" fmla="*/ 78 h 128"/>
                    <a:gd name="T38" fmla="*/ 8 w 112"/>
                    <a:gd name="T39" fmla="*/ 78 h 128"/>
                    <a:gd name="T40" fmla="*/ 8 w 112"/>
                    <a:gd name="T41" fmla="*/ 78 h 128"/>
                    <a:gd name="T42" fmla="*/ 8 w 112"/>
                    <a:gd name="T43" fmla="*/ 63 h 128"/>
                    <a:gd name="T44" fmla="*/ 56 w 112"/>
                    <a:gd name="T45" fmla="*/ 76 h 128"/>
                    <a:gd name="T46" fmla="*/ 104 w 112"/>
                    <a:gd name="T47" fmla="*/ 63 h 128"/>
                    <a:gd name="T48" fmla="*/ 104 w 112"/>
                    <a:gd name="T49" fmla="*/ 78 h 128"/>
                    <a:gd name="T50" fmla="*/ 104 w 112"/>
                    <a:gd name="T51" fmla="*/ 54 h 128"/>
                    <a:gd name="T52" fmla="*/ 104 w 112"/>
                    <a:gd name="T53" fmla="*/ 54 h 128"/>
                    <a:gd name="T54" fmla="*/ 104 w 112"/>
                    <a:gd name="T55" fmla="*/ 54 h 128"/>
                    <a:gd name="T56" fmla="*/ 56 w 112"/>
                    <a:gd name="T57" fmla="*/ 72 h 128"/>
                    <a:gd name="T58" fmla="*/ 8 w 112"/>
                    <a:gd name="T59" fmla="*/ 54 h 128"/>
                    <a:gd name="T60" fmla="*/ 8 w 112"/>
                    <a:gd name="T61" fmla="*/ 54 h 128"/>
                    <a:gd name="T62" fmla="*/ 8 w 112"/>
                    <a:gd name="T63" fmla="*/ 54 h 128"/>
                    <a:gd name="T64" fmla="*/ 8 w 112"/>
                    <a:gd name="T65" fmla="*/ 40 h 128"/>
                    <a:gd name="T66" fmla="*/ 56 w 112"/>
                    <a:gd name="T67" fmla="*/ 52 h 128"/>
                    <a:gd name="T68" fmla="*/ 104 w 112"/>
                    <a:gd name="T69" fmla="*/ 40 h 128"/>
                    <a:gd name="T70" fmla="*/ 104 w 112"/>
                    <a:gd name="T71" fmla="*/ 54 h 128"/>
                    <a:gd name="T72" fmla="*/ 56 w 112"/>
                    <a:gd name="T73" fmla="*/ 44 h 128"/>
                    <a:gd name="T74" fmla="*/ 8 w 112"/>
                    <a:gd name="T75" fmla="*/ 26 h 128"/>
                    <a:gd name="T76" fmla="*/ 56 w 112"/>
                    <a:gd name="T77" fmla="*/ 8 h 128"/>
                    <a:gd name="T78" fmla="*/ 104 w 112"/>
                    <a:gd name="T79" fmla="*/ 26 h 128"/>
                    <a:gd name="T80" fmla="*/ 56 w 112"/>
                    <a:gd name="T81" fmla="*/ 4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2" h="128">
                      <a:moveTo>
                        <a:pt x="56" y="0"/>
                      </a:moveTo>
                      <a:cubicBezTo>
                        <a:pt x="29" y="0"/>
                        <a:pt x="0" y="8"/>
                        <a:pt x="0" y="26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20"/>
                        <a:pt x="29" y="128"/>
                        <a:pt x="56" y="128"/>
                      </a:cubicBezTo>
                      <a:cubicBezTo>
                        <a:pt x="83" y="128"/>
                        <a:pt x="112" y="120"/>
                        <a:pt x="112" y="102"/>
                      </a:cubicBezTo>
                      <a:cubicBezTo>
                        <a:pt x="112" y="26"/>
                        <a:pt x="112" y="26"/>
                        <a:pt x="112" y="26"/>
                      </a:cubicBezTo>
                      <a:cubicBezTo>
                        <a:pt x="112" y="8"/>
                        <a:pt x="83" y="0"/>
                        <a:pt x="56" y="0"/>
                      </a:cubicBezTo>
                      <a:close/>
                      <a:moveTo>
                        <a:pt x="104" y="102"/>
                      </a:moveTo>
                      <a:cubicBezTo>
                        <a:pt x="104" y="112"/>
                        <a:pt x="83" y="120"/>
                        <a:pt x="56" y="120"/>
                      </a:cubicBezTo>
                      <a:cubicBezTo>
                        <a:pt x="29" y="120"/>
                        <a:pt x="8" y="112"/>
                        <a:pt x="8" y="102"/>
                      </a:cubicBezTo>
                      <a:cubicBezTo>
                        <a:pt x="8" y="87"/>
                        <a:pt x="8" y="87"/>
                        <a:pt x="8" y="87"/>
                      </a:cubicBezTo>
                      <a:cubicBezTo>
                        <a:pt x="16" y="96"/>
                        <a:pt x="36" y="100"/>
                        <a:pt x="56" y="100"/>
                      </a:cubicBezTo>
                      <a:cubicBezTo>
                        <a:pt x="76" y="100"/>
                        <a:pt x="96" y="96"/>
                        <a:pt x="104" y="87"/>
                      </a:cubicBezTo>
                      <a:lnTo>
                        <a:pt x="104" y="102"/>
                      </a:lnTo>
                      <a:close/>
                      <a:moveTo>
                        <a:pt x="104" y="78"/>
                      </a:move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78"/>
                        <a:pt x="104" y="78"/>
                        <a:pt x="104" y="78"/>
                      </a:cubicBezTo>
                      <a:cubicBezTo>
                        <a:pt x="104" y="88"/>
                        <a:pt x="83" y="96"/>
                        <a:pt x="56" y="96"/>
                      </a:cubicBezTo>
                      <a:cubicBezTo>
                        <a:pt x="29" y="96"/>
                        <a:pt x="8" y="8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78"/>
                        <a:pt x="8" y="78"/>
                        <a:pt x="8" y="78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16" y="72"/>
                        <a:pt x="36" y="76"/>
                        <a:pt x="56" y="76"/>
                      </a:cubicBezTo>
                      <a:cubicBezTo>
                        <a:pt x="76" y="76"/>
                        <a:pt x="96" y="72"/>
                        <a:pt x="104" y="63"/>
                      </a:cubicBezTo>
                      <a:lnTo>
                        <a:pt x="104" y="78"/>
                      </a:lnTo>
                      <a:close/>
                      <a:moveTo>
                        <a:pt x="104" y="54"/>
                      </a:move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54"/>
                        <a:pt x="104" y="54"/>
                        <a:pt x="104" y="54"/>
                      </a:cubicBezTo>
                      <a:cubicBezTo>
                        <a:pt x="104" y="64"/>
                        <a:pt x="83" y="72"/>
                        <a:pt x="56" y="72"/>
                      </a:cubicBezTo>
                      <a:cubicBezTo>
                        <a:pt x="29" y="72"/>
                        <a:pt x="8" y="6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54"/>
                        <a:pt x="8" y="54"/>
                        <a:pt x="8" y="54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18" y="48"/>
                        <a:pt x="38" y="52"/>
                        <a:pt x="56" y="52"/>
                      </a:cubicBezTo>
                      <a:cubicBezTo>
                        <a:pt x="74" y="52"/>
                        <a:pt x="94" y="48"/>
                        <a:pt x="104" y="40"/>
                      </a:cubicBezTo>
                      <a:lnTo>
                        <a:pt x="104" y="54"/>
                      </a:lnTo>
                      <a:close/>
                      <a:moveTo>
                        <a:pt x="56" y="44"/>
                      </a:moveTo>
                      <a:cubicBezTo>
                        <a:pt x="29" y="44"/>
                        <a:pt x="8" y="36"/>
                        <a:pt x="8" y="26"/>
                      </a:cubicBezTo>
                      <a:cubicBezTo>
                        <a:pt x="8" y="16"/>
                        <a:pt x="29" y="8"/>
                        <a:pt x="56" y="8"/>
                      </a:cubicBezTo>
                      <a:cubicBezTo>
                        <a:pt x="83" y="8"/>
                        <a:pt x="104" y="16"/>
                        <a:pt x="104" y="26"/>
                      </a:cubicBezTo>
                      <a:cubicBezTo>
                        <a:pt x="104" y="36"/>
                        <a:pt x="83" y="44"/>
                        <a:pt x="56" y="4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7" name="Oval 62"/>
                <p:cNvSpPr>
                  <a:spLocks noChangeArrowheads="1"/>
                </p:cNvSpPr>
                <p:nvPr/>
              </p:nvSpPr>
              <p:spPr bwMode="auto">
                <a:xfrm>
                  <a:off x="2373313" y="3411538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8" name="Oval 63"/>
                <p:cNvSpPr>
                  <a:spLocks noChangeArrowheads="1"/>
                </p:cNvSpPr>
                <p:nvPr/>
              </p:nvSpPr>
              <p:spPr bwMode="auto">
                <a:xfrm>
                  <a:off x="2373313" y="332105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9" name="Oval 64"/>
                <p:cNvSpPr>
                  <a:spLocks noChangeArrowheads="1"/>
                </p:cNvSpPr>
                <p:nvPr/>
              </p:nvSpPr>
              <p:spPr bwMode="auto">
                <a:xfrm>
                  <a:off x="2373313" y="323056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4" name="Group 28"/>
              <p:cNvGrpSpPr/>
              <p:nvPr/>
            </p:nvGrpSpPr>
            <p:grpSpPr>
              <a:xfrm>
                <a:off x="10224381" y="3967559"/>
                <a:ext cx="488950" cy="482600"/>
                <a:chOff x="1044576" y="3035301"/>
                <a:chExt cx="488950" cy="482600"/>
              </a:xfrm>
              <a:solidFill>
                <a:schemeClr val="bg1"/>
              </a:solidFill>
            </p:grpSpPr>
            <p:sp>
              <p:nvSpPr>
                <p:cNvPr id="52" name="Freeform 65"/>
                <p:cNvSpPr>
                  <a:spLocks noEditPoints="1"/>
                </p:cNvSpPr>
                <p:nvPr/>
              </p:nvSpPr>
              <p:spPr bwMode="auto">
                <a:xfrm>
                  <a:off x="1044576" y="3035301"/>
                  <a:ext cx="488950" cy="482600"/>
                </a:xfrm>
                <a:custGeom>
                  <a:avLst/>
                  <a:gdLst>
                    <a:gd name="T0" fmla="*/ 127 w 130"/>
                    <a:gd name="T1" fmla="*/ 42 h 128"/>
                    <a:gd name="T2" fmla="*/ 87 w 130"/>
                    <a:gd name="T3" fmla="*/ 2 h 128"/>
                    <a:gd name="T4" fmla="*/ 79 w 130"/>
                    <a:gd name="T5" fmla="*/ 0 h 128"/>
                    <a:gd name="T6" fmla="*/ 75 w 130"/>
                    <a:gd name="T7" fmla="*/ 2 h 128"/>
                    <a:gd name="T8" fmla="*/ 73 w 130"/>
                    <a:gd name="T9" fmla="*/ 6 h 128"/>
                    <a:gd name="T10" fmla="*/ 64 w 130"/>
                    <a:gd name="T11" fmla="*/ 21 h 128"/>
                    <a:gd name="T12" fmla="*/ 41 w 130"/>
                    <a:gd name="T13" fmla="*/ 37 h 128"/>
                    <a:gd name="T14" fmla="*/ 15 w 130"/>
                    <a:gd name="T15" fmla="*/ 55 h 128"/>
                    <a:gd name="T16" fmla="*/ 1 w 130"/>
                    <a:gd name="T17" fmla="*/ 78 h 128"/>
                    <a:gd name="T18" fmla="*/ 3 w 130"/>
                    <a:gd name="T19" fmla="*/ 86 h 128"/>
                    <a:gd name="T20" fmla="*/ 43 w 130"/>
                    <a:gd name="T21" fmla="*/ 126 h 128"/>
                    <a:gd name="T22" fmla="*/ 51 w 130"/>
                    <a:gd name="T23" fmla="*/ 128 h 128"/>
                    <a:gd name="T24" fmla="*/ 55 w 130"/>
                    <a:gd name="T25" fmla="*/ 126 h 128"/>
                    <a:gd name="T26" fmla="*/ 57 w 130"/>
                    <a:gd name="T27" fmla="*/ 122 h 128"/>
                    <a:gd name="T28" fmla="*/ 66 w 130"/>
                    <a:gd name="T29" fmla="*/ 107 h 128"/>
                    <a:gd name="T30" fmla="*/ 89 w 130"/>
                    <a:gd name="T31" fmla="*/ 91 h 128"/>
                    <a:gd name="T32" fmla="*/ 115 w 130"/>
                    <a:gd name="T33" fmla="*/ 73 h 128"/>
                    <a:gd name="T34" fmla="*/ 129 w 130"/>
                    <a:gd name="T35" fmla="*/ 50 h 128"/>
                    <a:gd name="T36" fmla="*/ 127 w 130"/>
                    <a:gd name="T37" fmla="*/ 42 h 128"/>
                    <a:gd name="T38" fmla="*/ 49 w 130"/>
                    <a:gd name="T39" fmla="*/ 120 h 128"/>
                    <a:gd name="T40" fmla="*/ 9 w 130"/>
                    <a:gd name="T41" fmla="*/ 80 h 128"/>
                    <a:gd name="T42" fmla="*/ 81 w 130"/>
                    <a:gd name="T43" fmla="*/ 8 h 128"/>
                    <a:gd name="T44" fmla="*/ 121 w 130"/>
                    <a:gd name="T45" fmla="*/ 48 h 128"/>
                    <a:gd name="T46" fmla="*/ 49 w 130"/>
                    <a:gd name="T47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30" h="128">
                      <a:moveTo>
                        <a:pt x="127" y="42"/>
                      </a:moveTo>
                      <a:cubicBezTo>
                        <a:pt x="87" y="2"/>
                        <a:pt x="87" y="2"/>
                        <a:pt x="87" y="2"/>
                      </a:cubicBezTo>
                      <a:cubicBezTo>
                        <a:pt x="85" y="0"/>
                        <a:pt x="82" y="0"/>
                        <a:pt x="79" y="0"/>
                      </a:cubicBezTo>
                      <a:cubicBezTo>
                        <a:pt x="78" y="1"/>
                        <a:pt x="76" y="1"/>
                        <a:pt x="75" y="2"/>
                      </a:cubicBezTo>
                      <a:cubicBezTo>
                        <a:pt x="74" y="3"/>
                        <a:pt x="74" y="4"/>
                        <a:pt x="73" y="6"/>
                      </a:cubicBezTo>
                      <a:cubicBezTo>
                        <a:pt x="72" y="12"/>
                        <a:pt x="68" y="17"/>
                        <a:pt x="64" y="21"/>
                      </a:cubicBezTo>
                      <a:cubicBezTo>
                        <a:pt x="58" y="27"/>
                        <a:pt x="50" y="32"/>
                        <a:pt x="41" y="37"/>
                      </a:cubicBezTo>
                      <a:cubicBezTo>
                        <a:pt x="32" y="42"/>
                        <a:pt x="23" y="48"/>
                        <a:pt x="15" y="55"/>
                      </a:cubicBezTo>
                      <a:cubicBezTo>
                        <a:pt x="8" y="62"/>
                        <a:pt x="4" y="69"/>
                        <a:pt x="1" y="78"/>
                      </a:cubicBezTo>
                      <a:cubicBezTo>
                        <a:pt x="0" y="80"/>
                        <a:pt x="1" y="84"/>
                        <a:pt x="3" y="86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5" y="128"/>
                        <a:pt x="48" y="128"/>
                        <a:pt x="51" y="128"/>
                      </a:cubicBezTo>
                      <a:cubicBezTo>
                        <a:pt x="52" y="127"/>
                        <a:pt x="54" y="127"/>
                        <a:pt x="55" y="126"/>
                      </a:cubicBezTo>
                      <a:cubicBezTo>
                        <a:pt x="56" y="125"/>
                        <a:pt x="56" y="124"/>
                        <a:pt x="57" y="122"/>
                      </a:cubicBezTo>
                      <a:cubicBezTo>
                        <a:pt x="58" y="116"/>
                        <a:pt x="62" y="111"/>
                        <a:pt x="66" y="107"/>
                      </a:cubicBezTo>
                      <a:cubicBezTo>
                        <a:pt x="72" y="101"/>
                        <a:pt x="80" y="96"/>
                        <a:pt x="89" y="91"/>
                      </a:cubicBezTo>
                      <a:cubicBezTo>
                        <a:pt x="98" y="86"/>
                        <a:pt x="107" y="80"/>
                        <a:pt x="115" y="73"/>
                      </a:cubicBezTo>
                      <a:cubicBezTo>
                        <a:pt x="122" y="66"/>
                        <a:pt x="126" y="59"/>
                        <a:pt x="129" y="50"/>
                      </a:cubicBezTo>
                      <a:cubicBezTo>
                        <a:pt x="130" y="48"/>
                        <a:pt x="129" y="44"/>
                        <a:pt x="127" y="42"/>
                      </a:cubicBezTo>
                      <a:close/>
                      <a:moveTo>
                        <a:pt x="49" y="120"/>
                      </a:moveTo>
                      <a:cubicBezTo>
                        <a:pt x="36" y="107"/>
                        <a:pt x="22" y="93"/>
                        <a:pt x="9" y="80"/>
                      </a:cubicBezTo>
                      <a:cubicBezTo>
                        <a:pt x="20" y="43"/>
                        <a:pt x="70" y="45"/>
                        <a:pt x="81" y="8"/>
                      </a:cubicBezTo>
                      <a:cubicBezTo>
                        <a:pt x="94" y="21"/>
                        <a:pt x="108" y="35"/>
                        <a:pt x="121" y="48"/>
                      </a:cubicBezTo>
                      <a:cubicBezTo>
                        <a:pt x="110" y="85"/>
                        <a:pt x="60" y="83"/>
                        <a:pt x="49" y="1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3" name="Freeform 66"/>
                <p:cNvSpPr>
                  <a:spLocks noEditPoints="1"/>
                </p:cNvSpPr>
                <p:nvPr/>
              </p:nvSpPr>
              <p:spPr bwMode="auto">
                <a:xfrm>
                  <a:off x="1222375" y="3205163"/>
                  <a:ext cx="131762" cy="134938"/>
                </a:xfrm>
                <a:custGeom>
                  <a:avLst/>
                  <a:gdLst>
                    <a:gd name="T0" fmla="*/ 28 w 35"/>
                    <a:gd name="T1" fmla="*/ 12 h 36"/>
                    <a:gd name="T2" fmla="*/ 20 w 35"/>
                    <a:gd name="T3" fmla="*/ 13 h 36"/>
                    <a:gd name="T4" fmla="*/ 10 w 35"/>
                    <a:gd name="T5" fmla="*/ 7 h 36"/>
                    <a:gd name="T6" fmla="*/ 15 w 35"/>
                    <a:gd name="T7" fmla="*/ 6 h 36"/>
                    <a:gd name="T8" fmla="*/ 19 w 35"/>
                    <a:gd name="T9" fmla="*/ 6 h 36"/>
                    <a:gd name="T10" fmla="*/ 20 w 35"/>
                    <a:gd name="T11" fmla="*/ 2 h 36"/>
                    <a:gd name="T12" fmla="*/ 13 w 35"/>
                    <a:gd name="T13" fmla="*/ 1 h 36"/>
                    <a:gd name="T14" fmla="*/ 6 w 35"/>
                    <a:gd name="T15" fmla="*/ 4 h 36"/>
                    <a:gd name="T16" fmla="*/ 5 w 35"/>
                    <a:gd name="T17" fmla="*/ 3 h 36"/>
                    <a:gd name="T18" fmla="*/ 3 w 35"/>
                    <a:gd name="T19" fmla="*/ 5 h 36"/>
                    <a:gd name="T20" fmla="*/ 4 w 35"/>
                    <a:gd name="T21" fmla="*/ 6 h 36"/>
                    <a:gd name="T22" fmla="*/ 1 w 35"/>
                    <a:gd name="T23" fmla="*/ 15 h 36"/>
                    <a:gd name="T24" fmla="*/ 3 w 35"/>
                    <a:gd name="T25" fmla="*/ 22 h 36"/>
                    <a:gd name="T26" fmla="*/ 18 w 35"/>
                    <a:gd name="T27" fmla="*/ 21 h 36"/>
                    <a:gd name="T28" fmla="*/ 23 w 35"/>
                    <a:gd name="T29" fmla="*/ 31 h 36"/>
                    <a:gd name="T30" fmla="*/ 19 w 35"/>
                    <a:gd name="T31" fmla="*/ 30 h 36"/>
                    <a:gd name="T32" fmla="*/ 16 w 35"/>
                    <a:gd name="T33" fmla="*/ 28 h 36"/>
                    <a:gd name="T34" fmla="*/ 13 w 35"/>
                    <a:gd name="T35" fmla="*/ 31 h 36"/>
                    <a:gd name="T36" fmla="*/ 17 w 35"/>
                    <a:gd name="T37" fmla="*/ 35 h 36"/>
                    <a:gd name="T38" fmla="*/ 25 w 35"/>
                    <a:gd name="T39" fmla="*/ 36 h 36"/>
                    <a:gd name="T40" fmla="*/ 31 w 35"/>
                    <a:gd name="T41" fmla="*/ 35 h 36"/>
                    <a:gd name="T42" fmla="*/ 33 w 35"/>
                    <a:gd name="T43" fmla="*/ 34 h 36"/>
                    <a:gd name="T44" fmla="*/ 33 w 35"/>
                    <a:gd name="T45" fmla="*/ 32 h 36"/>
                    <a:gd name="T46" fmla="*/ 34 w 35"/>
                    <a:gd name="T47" fmla="*/ 26 h 36"/>
                    <a:gd name="T48" fmla="*/ 35 w 35"/>
                    <a:gd name="T49" fmla="*/ 18 h 36"/>
                    <a:gd name="T50" fmla="*/ 10 w 35"/>
                    <a:gd name="T51" fmla="*/ 17 h 36"/>
                    <a:gd name="T52" fmla="*/ 6 w 35"/>
                    <a:gd name="T53" fmla="*/ 15 h 36"/>
                    <a:gd name="T54" fmla="*/ 7 w 35"/>
                    <a:gd name="T55" fmla="*/ 11 h 36"/>
                    <a:gd name="T56" fmla="*/ 14 w 35"/>
                    <a:gd name="T57" fmla="*/ 16 h 36"/>
                    <a:gd name="T58" fmla="*/ 29 w 35"/>
                    <a:gd name="T59" fmla="*/ 25 h 36"/>
                    <a:gd name="T60" fmla="*/ 21 w 35"/>
                    <a:gd name="T61" fmla="*/ 20 h 36"/>
                    <a:gd name="T62" fmla="*/ 25 w 35"/>
                    <a:gd name="T63" fmla="*/ 18 h 36"/>
                    <a:gd name="T64" fmla="*/ 28 w 35"/>
                    <a:gd name="T65" fmla="*/ 20 h 36"/>
                    <a:gd name="T66" fmla="*/ 29 w 35"/>
                    <a:gd name="T67" fmla="*/ 23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5" h="36">
                      <a:moveTo>
                        <a:pt x="32" y="15"/>
                      </a:moveTo>
                      <a:cubicBezTo>
                        <a:pt x="31" y="14"/>
                        <a:pt x="30" y="13"/>
                        <a:pt x="28" y="12"/>
                      </a:cubicBezTo>
                      <a:cubicBezTo>
                        <a:pt x="27" y="12"/>
                        <a:pt x="26" y="12"/>
                        <a:pt x="24" y="12"/>
                      </a:cubicBezTo>
                      <a:cubicBezTo>
                        <a:pt x="23" y="12"/>
                        <a:pt x="22" y="12"/>
                        <a:pt x="20" y="13"/>
                      </a:cubicBezTo>
                      <a:cubicBezTo>
                        <a:pt x="19" y="13"/>
                        <a:pt x="18" y="14"/>
                        <a:pt x="16" y="15"/>
                      </a:cubicBezTo>
                      <a:cubicBezTo>
                        <a:pt x="14" y="12"/>
                        <a:pt x="12" y="10"/>
                        <a:pt x="10" y="7"/>
                      </a:cubicBezTo>
                      <a:cubicBezTo>
                        <a:pt x="11" y="7"/>
                        <a:pt x="12" y="6"/>
                        <a:pt x="13" y="6"/>
                      </a:cubicBezTo>
                      <a:cubicBezTo>
                        <a:pt x="14" y="6"/>
                        <a:pt x="14" y="6"/>
                        <a:pt x="15" y="6"/>
                      </a:cubicBezTo>
                      <a:cubicBezTo>
                        <a:pt x="16" y="7"/>
                        <a:pt x="17" y="7"/>
                        <a:pt x="18" y="7"/>
                      </a:cubicBezTo>
                      <a:cubicBezTo>
                        <a:pt x="18" y="7"/>
                        <a:pt x="19" y="7"/>
                        <a:pt x="19" y="6"/>
                      </a:cubicBezTo>
                      <a:cubicBezTo>
                        <a:pt x="20" y="6"/>
                        <a:pt x="20" y="5"/>
                        <a:pt x="20" y="5"/>
                      </a:cubicBezTo>
                      <a:cubicBezTo>
                        <a:pt x="20" y="4"/>
                        <a:pt x="20" y="3"/>
                        <a:pt x="20" y="2"/>
                      </a:cubicBezTo>
                      <a:cubicBezTo>
                        <a:pt x="19" y="1"/>
                        <a:pt x="18" y="1"/>
                        <a:pt x="16" y="0"/>
                      </a:cubicBezTo>
                      <a:cubicBezTo>
                        <a:pt x="15" y="0"/>
                        <a:pt x="14" y="0"/>
                        <a:pt x="13" y="1"/>
                      </a:cubicBezTo>
                      <a:cubicBezTo>
                        <a:pt x="11" y="1"/>
                        <a:pt x="10" y="1"/>
                        <a:pt x="9" y="2"/>
                      </a:cubicBezTo>
                      <a:cubicBezTo>
                        <a:pt x="8" y="3"/>
                        <a:pt x="7" y="3"/>
                        <a:pt x="6" y="4"/>
                      </a:cubicBezTo>
                      <a:cubicBezTo>
                        <a:pt x="6" y="4"/>
                        <a:pt x="6" y="3"/>
                        <a:pt x="6" y="3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3"/>
                        <a:pt x="4" y="3"/>
                        <a:pt x="3" y="3"/>
                      </a:cubicBezTo>
                      <a:cubicBezTo>
                        <a:pt x="3" y="4"/>
                        <a:pt x="3" y="4"/>
                        <a:pt x="3" y="5"/>
                      </a:cubicBezTo>
                      <a:cubicBezTo>
                        <a:pt x="3" y="5"/>
                        <a:pt x="3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3" y="7"/>
                        <a:pt x="2" y="9"/>
                        <a:pt x="2" y="10"/>
                      </a:cubicBezTo>
                      <a:cubicBezTo>
                        <a:pt x="1" y="12"/>
                        <a:pt x="1" y="13"/>
                        <a:pt x="1" y="15"/>
                      </a:cubicBezTo>
                      <a:cubicBezTo>
                        <a:pt x="0" y="16"/>
                        <a:pt x="1" y="17"/>
                        <a:pt x="1" y="18"/>
                      </a:cubicBezTo>
                      <a:cubicBezTo>
                        <a:pt x="1" y="20"/>
                        <a:pt x="2" y="21"/>
                        <a:pt x="3" y="22"/>
                      </a:cubicBezTo>
                      <a:cubicBezTo>
                        <a:pt x="5" y="23"/>
                        <a:pt x="8" y="24"/>
                        <a:pt x="10" y="24"/>
                      </a:cubicBezTo>
                      <a:cubicBezTo>
                        <a:pt x="13" y="23"/>
                        <a:pt x="15" y="23"/>
                        <a:pt x="18" y="21"/>
                      </a:cubicBezTo>
                      <a:cubicBezTo>
                        <a:pt x="21" y="24"/>
                        <a:pt x="23" y="27"/>
                        <a:pt x="25" y="29"/>
                      </a:cubicBezTo>
                      <a:cubicBezTo>
                        <a:pt x="24" y="30"/>
                        <a:pt x="24" y="30"/>
                        <a:pt x="23" y="31"/>
                      </a:cubicBezTo>
                      <a:cubicBezTo>
                        <a:pt x="22" y="31"/>
                        <a:pt x="21" y="31"/>
                        <a:pt x="21" y="31"/>
                      </a:cubicBezTo>
                      <a:cubicBezTo>
                        <a:pt x="20" y="30"/>
                        <a:pt x="20" y="30"/>
                        <a:pt x="19" y="30"/>
                      </a:cubicBezTo>
                      <a:cubicBezTo>
                        <a:pt x="18" y="29"/>
                        <a:pt x="18" y="29"/>
                        <a:pt x="17" y="29"/>
                      </a:cubicBezTo>
                      <a:cubicBezTo>
                        <a:pt x="17" y="28"/>
                        <a:pt x="16" y="28"/>
                        <a:pt x="16" y="28"/>
                      </a:cubicBezTo>
                      <a:cubicBezTo>
                        <a:pt x="15" y="28"/>
                        <a:pt x="15" y="29"/>
                        <a:pt x="14" y="29"/>
                      </a:cubicBezTo>
                      <a:cubicBezTo>
                        <a:pt x="13" y="30"/>
                        <a:pt x="13" y="30"/>
                        <a:pt x="13" y="31"/>
                      </a:cubicBezTo>
                      <a:cubicBezTo>
                        <a:pt x="13" y="32"/>
                        <a:pt x="13" y="33"/>
                        <a:pt x="14" y="33"/>
                      </a:cubicBezTo>
                      <a:cubicBezTo>
                        <a:pt x="15" y="34"/>
                        <a:pt x="16" y="35"/>
                        <a:pt x="17" y="35"/>
                      </a:cubicBezTo>
                      <a:cubicBezTo>
                        <a:pt x="18" y="36"/>
                        <a:pt x="19" y="36"/>
                        <a:pt x="20" y="36"/>
                      </a:cubicBezTo>
                      <a:cubicBezTo>
                        <a:pt x="22" y="36"/>
                        <a:pt x="23" y="36"/>
                        <a:pt x="25" y="36"/>
                      </a:cubicBezTo>
                      <a:cubicBezTo>
                        <a:pt x="26" y="35"/>
                        <a:pt x="27" y="34"/>
                        <a:pt x="29" y="33"/>
                      </a:cubicBezTo>
                      <a:cubicBezTo>
                        <a:pt x="30" y="33"/>
                        <a:pt x="30" y="34"/>
                        <a:pt x="31" y="35"/>
                      </a:cubicBezTo>
                      <a:cubicBezTo>
                        <a:pt x="31" y="35"/>
                        <a:pt x="32" y="35"/>
                        <a:pt x="32" y="35"/>
                      </a:cubicBezTo>
                      <a:cubicBezTo>
                        <a:pt x="33" y="35"/>
                        <a:pt x="33" y="35"/>
                        <a:pt x="33" y="34"/>
                      </a:cubicBezTo>
                      <a:cubicBezTo>
                        <a:pt x="33" y="34"/>
                        <a:pt x="34" y="34"/>
                        <a:pt x="34" y="33"/>
                      </a:cubicBezTo>
                      <a:cubicBezTo>
                        <a:pt x="34" y="33"/>
                        <a:pt x="33" y="32"/>
                        <a:pt x="33" y="32"/>
                      </a:cubicBezTo>
                      <a:cubicBezTo>
                        <a:pt x="32" y="32"/>
                        <a:pt x="32" y="31"/>
                        <a:pt x="31" y="30"/>
                      </a:cubicBezTo>
                      <a:cubicBezTo>
                        <a:pt x="32" y="29"/>
                        <a:pt x="33" y="27"/>
                        <a:pt x="34" y="26"/>
                      </a:cubicBezTo>
                      <a:cubicBezTo>
                        <a:pt x="35" y="24"/>
                        <a:pt x="35" y="23"/>
                        <a:pt x="35" y="21"/>
                      </a:cubicBezTo>
                      <a:cubicBezTo>
                        <a:pt x="35" y="20"/>
                        <a:pt x="35" y="19"/>
                        <a:pt x="35" y="18"/>
                      </a:cubicBezTo>
                      <a:cubicBezTo>
                        <a:pt x="34" y="17"/>
                        <a:pt x="33" y="16"/>
                        <a:pt x="32" y="15"/>
                      </a:cubicBezTo>
                      <a:close/>
                      <a:moveTo>
                        <a:pt x="10" y="17"/>
                      </a:moveTo>
                      <a:cubicBezTo>
                        <a:pt x="9" y="17"/>
                        <a:pt x="8" y="17"/>
                        <a:pt x="7" y="16"/>
                      </a:cubicBezTo>
                      <a:cubicBezTo>
                        <a:pt x="7" y="16"/>
                        <a:pt x="6" y="15"/>
                        <a:pt x="6" y="15"/>
                      </a:cubicBezTo>
                      <a:cubicBezTo>
                        <a:pt x="6" y="14"/>
                        <a:pt x="6" y="14"/>
                        <a:pt x="6" y="13"/>
                      </a:cubicBezTo>
                      <a:cubicBezTo>
                        <a:pt x="6" y="13"/>
                        <a:pt x="6" y="12"/>
                        <a:pt x="7" y="11"/>
                      </a:cubicBezTo>
                      <a:cubicBezTo>
                        <a:pt x="7" y="11"/>
                        <a:pt x="7" y="10"/>
                        <a:pt x="8" y="9"/>
                      </a:cubicBezTo>
                      <a:cubicBezTo>
                        <a:pt x="10" y="11"/>
                        <a:pt x="12" y="14"/>
                        <a:pt x="14" y="16"/>
                      </a:cubicBezTo>
                      <a:cubicBezTo>
                        <a:pt x="12" y="17"/>
                        <a:pt x="11" y="17"/>
                        <a:pt x="10" y="17"/>
                      </a:cubicBezTo>
                      <a:close/>
                      <a:moveTo>
                        <a:pt x="29" y="25"/>
                      </a:moveTo>
                      <a:cubicBezTo>
                        <a:pt x="28" y="26"/>
                        <a:pt x="28" y="27"/>
                        <a:pt x="27" y="27"/>
                      </a:cubicBezTo>
                      <a:cubicBezTo>
                        <a:pt x="25" y="25"/>
                        <a:pt x="23" y="22"/>
                        <a:pt x="21" y="20"/>
                      </a:cubicBezTo>
                      <a:cubicBezTo>
                        <a:pt x="21" y="20"/>
                        <a:pt x="22" y="19"/>
                        <a:pt x="23" y="19"/>
                      </a:cubicBezTo>
                      <a:cubicBezTo>
                        <a:pt x="23" y="19"/>
                        <a:pt x="24" y="19"/>
                        <a:pt x="25" y="18"/>
                      </a:cubicBezTo>
                      <a:cubicBezTo>
                        <a:pt x="25" y="18"/>
                        <a:pt x="26" y="18"/>
                        <a:pt x="27" y="19"/>
                      </a:cubicBezTo>
                      <a:cubicBezTo>
                        <a:pt x="27" y="19"/>
                        <a:pt x="28" y="19"/>
                        <a:pt x="28" y="20"/>
                      </a:cubicBezTo>
                      <a:cubicBezTo>
                        <a:pt x="29" y="20"/>
                        <a:pt x="29" y="21"/>
                        <a:pt x="29" y="21"/>
                      </a:cubicBezTo>
                      <a:cubicBezTo>
                        <a:pt x="30" y="22"/>
                        <a:pt x="30" y="23"/>
                        <a:pt x="29" y="23"/>
                      </a:cubicBezTo>
                      <a:cubicBezTo>
                        <a:pt x="29" y="24"/>
                        <a:pt x="29" y="25"/>
                        <a:pt x="29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4" name="Freeform 67"/>
                <p:cNvSpPr>
                  <a:spLocks/>
                </p:cNvSpPr>
                <p:nvPr/>
              </p:nvSpPr>
              <p:spPr bwMode="auto">
                <a:xfrm>
                  <a:off x="1211263" y="3367088"/>
                  <a:ext cx="71437" cy="79375"/>
                </a:xfrm>
                <a:custGeom>
                  <a:avLst/>
                  <a:gdLst>
                    <a:gd name="T0" fmla="*/ 16 w 19"/>
                    <a:gd name="T1" fmla="*/ 1 h 21"/>
                    <a:gd name="T2" fmla="*/ 16 w 19"/>
                    <a:gd name="T3" fmla="*/ 1 h 21"/>
                    <a:gd name="T4" fmla="*/ 9 w 19"/>
                    <a:gd name="T5" fmla="*/ 7 h 21"/>
                    <a:gd name="T6" fmla="*/ 3 w 19"/>
                    <a:gd name="T7" fmla="*/ 14 h 21"/>
                    <a:gd name="T8" fmla="*/ 0 w 19"/>
                    <a:gd name="T9" fmla="*/ 17 h 21"/>
                    <a:gd name="T10" fmla="*/ 0 w 19"/>
                    <a:gd name="T11" fmla="*/ 17 h 21"/>
                    <a:gd name="T12" fmla="*/ 0 w 19"/>
                    <a:gd name="T13" fmla="*/ 20 h 21"/>
                    <a:gd name="T14" fmla="*/ 3 w 19"/>
                    <a:gd name="T15" fmla="*/ 20 h 21"/>
                    <a:gd name="T16" fmla="*/ 3 w 19"/>
                    <a:gd name="T17" fmla="*/ 20 h 21"/>
                    <a:gd name="T18" fmla="*/ 6 w 19"/>
                    <a:gd name="T19" fmla="*/ 16 h 21"/>
                    <a:gd name="T20" fmla="*/ 11 w 19"/>
                    <a:gd name="T21" fmla="*/ 10 h 21"/>
                    <a:gd name="T22" fmla="*/ 18 w 19"/>
                    <a:gd name="T23" fmla="*/ 4 h 21"/>
                    <a:gd name="T24" fmla="*/ 18 w 19"/>
                    <a:gd name="T25" fmla="*/ 4 h 21"/>
                    <a:gd name="T26" fmla="*/ 19 w 19"/>
                    <a:gd name="T27" fmla="*/ 4 h 21"/>
                    <a:gd name="T28" fmla="*/ 19 w 19"/>
                    <a:gd name="T29" fmla="*/ 1 h 21"/>
                    <a:gd name="T30" fmla="*/ 16 w 19"/>
                    <a:gd name="T31" fmla="*/ 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21">
                      <a:moveTo>
                        <a:pt x="16" y="1"/>
                      </a:move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3"/>
                        <a:pt x="11" y="5"/>
                        <a:pt x="9" y="7"/>
                      </a:cubicBezTo>
                      <a:cubicBezTo>
                        <a:pt x="6" y="9"/>
                        <a:pt x="5" y="11"/>
                        <a:pt x="3" y="1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6"/>
                        <a:pt x="6" y="16"/>
                        <a:pt x="6" y="16"/>
                      </a:cubicBezTo>
                      <a:cubicBezTo>
                        <a:pt x="8" y="14"/>
                        <a:pt x="9" y="12"/>
                        <a:pt x="11" y="10"/>
                      </a:cubicBezTo>
                      <a:cubicBezTo>
                        <a:pt x="14" y="8"/>
                        <a:pt x="16" y="6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9" y="4"/>
                      </a:cubicBezTo>
                      <a:cubicBezTo>
                        <a:pt x="19" y="3"/>
                        <a:pt x="19" y="2"/>
                        <a:pt x="19" y="1"/>
                      </a:cubicBezTo>
                      <a:cubicBezTo>
                        <a:pt x="18" y="0"/>
                        <a:pt x="17" y="0"/>
                        <a:pt x="1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5" name="Freeform 68"/>
                <p:cNvSpPr>
                  <a:spLocks/>
                </p:cNvSpPr>
                <p:nvPr/>
              </p:nvSpPr>
              <p:spPr bwMode="auto">
                <a:xfrm>
                  <a:off x="1296988" y="3111501"/>
                  <a:ext cx="74612" cy="77788"/>
                </a:xfrm>
                <a:custGeom>
                  <a:avLst/>
                  <a:gdLst>
                    <a:gd name="T0" fmla="*/ 8 w 20"/>
                    <a:gd name="T1" fmla="*/ 11 h 21"/>
                    <a:gd name="T2" fmla="*/ 1 w 20"/>
                    <a:gd name="T3" fmla="*/ 17 h 21"/>
                    <a:gd name="T4" fmla="*/ 0 w 20"/>
                    <a:gd name="T5" fmla="*/ 17 h 21"/>
                    <a:gd name="T6" fmla="*/ 0 w 20"/>
                    <a:gd name="T7" fmla="*/ 20 h 21"/>
                    <a:gd name="T8" fmla="*/ 3 w 20"/>
                    <a:gd name="T9" fmla="*/ 20 h 21"/>
                    <a:gd name="T10" fmla="*/ 3 w 20"/>
                    <a:gd name="T11" fmla="*/ 20 h 21"/>
                    <a:gd name="T12" fmla="*/ 10 w 20"/>
                    <a:gd name="T13" fmla="*/ 14 h 21"/>
                    <a:gd name="T14" fmla="*/ 16 w 20"/>
                    <a:gd name="T15" fmla="*/ 7 h 21"/>
                    <a:gd name="T16" fmla="*/ 19 w 20"/>
                    <a:gd name="T17" fmla="*/ 3 h 21"/>
                    <a:gd name="T18" fmla="*/ 19 w 20"/>
                    <a:gd name="T19" fmla="*/ 3 h 21"/>
                    <a:gd name="T20" fmla="*/ 19 w 20"/>
                    <a:gd name="T21" fmla="*/ 0 h 21"/>
                    <a:gd name="T22" fmla="*/ 16 w 20"/>
                    <a:gd name="T23" fmla="*/ 0 h 21"/>
                    <a:gd name="T24" fmla="*/ 16 w 20"/>
                    <a:gd name="T25" fmla="*/ 1 h 21"/>
                    <a:gd name="T26" fmla="*/ 13 w 20"/>
                    <a:gd name="T27" fmla="*/ 5 h 21"/>
                    <a:gd name="T28" fmla="*/ 8 w 20"/>
                    <a:gd name="T29" fmla="*/ 1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21">
                      <a:moveTo>
                        <a:pt x="8" y="11"/>
                      </a:moveTo>
                      <a:cubicBezTo>
                        <a:pt x="5" y="13"/>
                        <a:pt x="3" y="15"/>
                        <a:pt x="1" y="17"/>
                      </a:cubicBezTo>
                      <a:cubicBezTo>
                        <a:pt x="1" y="17"/>
                        <a:pt x="0" y="17"/>
                        <a:pt x="0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1" y="21"/>
                        <a:pt x="2" y="21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6" y="18"/>
                        <a:pt x="8" y="16"/>
                        <a:pt x="10" y="14"/>
                      </a:cubicBezTo>
                      <a:cubicBezTo>
                        <a:pt x="13" y="12"/>
                        <a:pt x="14" y="9"/>
                        <a:pt x="16" y="7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2"/>
                        <a:pt x="20" y="1"/>
                        <a:pt x="19" y="0"/>
                      </a:cubicBezTo>
                      <a:cubicBezTo>
                        <a:pt x="18" y="0"/>
                        <a:pt x="17" y="0"/>
                        <a:pt x="16" y="0"/>
                      </a:cubicBezTo>
                      <a:cubicBezTo>
                        <a:pt x="16" y="1"/>
                        <a:pt x="16" y="1"/>
                        <a:pt x="16" y="1"/>
                      </a:cubicBezTo>
                      <a:cubicBezTo>
                        <a:pt x="13" y="5"/>
                        <a:pt x="13" y="5"/>
                        <a:pt x="13" y="5"/>
                      </a:cubicBezTo>
                      <a:cubicBezTo>
                        <a:pt x="11" y="7"/>
                        <a:pt x="10" y="9"/>
                        <a:pt x="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5" name="Group 29"/>
              <p:cNvGrpSpPr/>
              <p:nvPr/>
            </p:nvGrpSpPr>
            <p:grpSpPr>
              <a:xfrm>
                <a:off x="7197315" y="3405112"/>
                <a:ext cx="331787" cy="482600"/>
                <a:chOff x="4029075" y="2071688"/>
                <a:chExt cx="331787" cy="482600"/>
              </a:xfrm>
              <a:solidFill>
                <a:schemeClr val="bg1"/>
              </a:solidFill>
            </p:grpSpPr>
            <p:sp>
              <p:nvSpPr>
                <p:cNvPr id="43" name="Oval 69"/>
                <p:cNvSpPr>
                  <a:spLocks noChangeArrowheads="1"/>
                </p:cNvSpPr>
                <p:nvPr/>
              </p:nvSpPr>
              <p:spPr bwMode="auto">
                <a:xfrm>
                  <a:off x="4164013" y="2208213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4" name="Oval 70"/>
                <p:cNvSpPr>
                  <a:spLocks noChangeArrowheads="1"/>
                </p:cNvSpPr>
                <p:nvPr/>
              </p:nvSpPr>
              <p:spPr bwMode="auto">
                <a:xfrm>
                  <a:off x="4164013" y="2389188"/>
                  <a:ext cx="30162" cy="28575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5" name="Oval 71"/>
                <p:cNvSpPr>
                  <a:spLocks noChangeArrowheads="1"/>
                </p:cNvSpPr>
                <p:nvPr/>
              </p:nvSpPr>
              <p:spPr bwMode="auto">
                <a:xfrm>
                  <a:off x="4073525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6" name="Oval 72"/>
                <p:cNvSpPr>
                  <a:spLocks noChangeArrowheads="1"/>
                </p:cNvSpPr>
                <p:nvPr/>
              </p:nvSpPr>
              <p:spPr bwMode="auto">
                <a:xfrm>
                  <a:off x="4254500" y="2298701"/>
                  <a:ext cx="30162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7" name="Freeform 73"/>
                <p:cNvSpPr>
                  <a:spLocks/>
                </p:cNvSpPr>
                <p:nvPr/>
              </p:nvSpPr>
              <p:spPr bwMode="auto">
                <a:xfrm>
                  <a:off x="4100513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8" name="Freeform 74"/>
                <p:cNvSpPr>
                  <a:spLocks/>
                </p:cNvSpPr>
                <p:nvPr/>
              </p:nvSpPr>
              <p:spPr bwMode="auto">
                <a:xfrm>
                  <a:off x="4100513" y="2233613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9" name="Freeform 75"/>
                <p:cNvSpPr>
                  <a:spLocks/>
                </p:cNvSpPr>
                <p:nvPr/>
              </p:nvSpPr>
              <p:spPr bwMode="auto">
                <a:xfrm>
                  <a:off x="4229100" y="2362201"/>
                  <a:ext cx="30162" cy="30163"/>
                </a:xfrm>
                <a:custGeom>
                  <a:avLst/>
                  <a:gdLst>
                    <a:gd name="T0" fmla="*/ 1 w 8"/>
                    <a:gd name="T1" fmla="*/ 1 h 8"/>
                    <a:gd name="T2" fmla="*/ 1 w 8"/>
                    <a:gd name="T3" fmla="*/ 7 h 8"/>
                    <a:gd name="T4" fmla="*/ 7 w 8"/>
                    <a:gd name="T5" fmla="*/ 7 h 8"/>
                    <a:gd name="T6" fmla="*/ 7 w 8"/>
                    <a:gd name="T7" fmla="*/ 1 h 8"/>
                    <a:gd name="T8" fmla="*/ 1 w 8"/>
                    <a:gd name="T9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8">
                      <a:moveTo>
                        <a:pt x="1" y="1"/>
                      </a:moveTo>
                      <a:cubicBezTo>
                        <a:pt x="0" y="3"/>
                        <a:pt x="0" y="5"/>
                        <a:pt x="1" y="7"/>
                      </a:cubicBezTo>
                      <a:cubicBezTo>
                        <a:pt x="3" y="8"/>
                        <a:pt x="5" y="8"/>
                        <a:pt x="7" y="7"/>
                      </a:cubicBezTo>
                      <a:cubicBezTo>
                        <a:pt x="8" y="5"/>
                        <a:pt x="8" y="3"/>
                        <a:pt x="7" y="1"/>
                      </a:cubicBezTo>
                      <a:cubicBezTo>
                        <a:pt x="5" y="0"/>
                        <a:pt x="3" y="0"/>
                        <a:pt x="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0" name="Freeform 76"/>
                <p:cNvSpPr>
                  <a:spLocks noEditPoints="1"/>
                </p:cNvSpPr>
                <p:nvPr/>
              </p:nvSpPr>
              <p:spPr bwMode="auto">
                <a:xfrm>
                  <a:off x="4029075" y="2071688"/>
                  <a:ext cx="331787" cy="482600"/>
                </a:xfrm>
                <a:custGeom>
                  <a:avLst/>
                  <a:gdLst>
                    <a:gd name="T0" fmla="*/ 80 w 88"/>
                    <a:gd name="T1" fmla="*/ 56 h 128"/>
                    <a:gd name="T2" fmla="*/ 79 w 88"/>
                    <a:gd name="T3" fmla="*/ 56 h 128"/>
                    <a:gd name="T4" fmla="*/ 70 w 88"/>
                    <a:gd name="T5" fmla="*/ 38 h 128"/>
                    <a:gd name="T6" fmla="*/ 64 w 88"/>
                    <a:gd name="T7" fmla="*/ 7 h 128"/>
                    <a:gd name="T8" fmla="*/ 56 w 88"/>
                    <a:gd name="T9" fmla="*/ 0 h 128"/>
                    <a:gd name="T10" fmla="*/ 24 w 88"/>
                    <a:gd name="T11" fmla="*/ 0 h 128"/>
                    <a:gd name="T12" fmla="*/ 17 w 88"/>
                    <a:gd name="T13" fmla="*/ 7 h 128"/>
                    <a:gd name="T14" fmla="*/ 11 w 88"/>
                    <a:gd name="T15" fmla="*/ 37 h 128"/>
                    <a:gd name="T16" fmla="*/ 0 w 88"/>
                    <a:gd name="T17" fmla="*/ 64 h 128"/>
                    <a:gd name="T18" fmla="*/ 10 w 88"/>
                    <a:gd name="T19" fmla="*/ 91 h 128"/>
                    <a:gd name="T20" fmla="*/ 16 w 88"/>
                    <a:gd name="T21" fmla="*/ 121 h 128"/>
                    <a:gd name="T22" fmla="*/ 24 w 88"/>
                    <a:gd name="T23" fmla="*/ 128 h 128"/>
                    <a:gd name="T24" fmla="*/ 56 w 88"/>
                    <a:gd name="T25" fmla="*/ 128 h 128"/>
                    <a:gd name="T26" fmla="*/ 64 w 88"/>
                    <a:gd name="T27" fmla="*/ 121 h 128"/>
                    <a:gd name="T28" fmla="*/ 70 w 88"/>
                    <a:gd name="T29" fmla="*/ 91 h 128"/>
                    <a:gd name="T30" fmla="*/ 79 w 88"/>
                    <a:gd name="T31" fmla="*/ 72 h 128"/>
                    <a:gd name="T32" fmla="*/ 80 w 88"/>
                    <a:gd name="T33" fmla="*/ 72 h 128"/>
                    <a:gd name="T34" fmla="*/ 88 w 88"/>
                    <a:gd name="T35" fmla="*/ 64 h 128"/>
                    <a:gd name="T36" fmla="*/ 80 w 88"/>
                    <a:gd name="T37" fmla="*/ 56 h 128"/>
                    <a:gd name="T38" fmla="*/ 24 w 88"/>
                    <a:gd name="T39" fmla="*/ 8 h 128"/>
                    <a:gd name="T40" fmla="*/ 56 w 88"/>
                    <a:gd name="T41" fmla="*/ 8 h 128"/>
                    <a:gd name="T42" fmla="*/ 60 w 88"/>
                    <a:gd name="T43" fmla="*/ 30 h 128"/>
                    <a:gd name="T44" fmla="*/ 40 w 88"/>
                    <a:gd name="T45" fmla="*/ 24 h 128"/>
                    <a:gd name="T46" fmla="*/ 20 w 88"/>
                    <a:gd name="T47" fmla="*/ 30 h 128"/>
                    <a:gd name="T48" fmla="*/ 24 w 88"/>
                    <a:gd name="T49" fmla="*/ 8 h 128"/>
                    <a:gd name="T50" fmla="*/ 56 w 88"/>
                    <a:gd name="T51" fmla="*/ 120 h 128"/>
                    <a:gd name="T52" fmla="*/ 24 w 88"/>
                    <a:gd name="T53" fmla="*/ 120 h 128"/>
                    <a:gd name="T54" fmla="*/ 20 w 88"/>
                    <a:gd name="T55" fmla="*/ 98 h 128"/>
                    <a:gd name="T56" fmla="*/ 40 w 88"/>
                    <a:gd name="T57" fmla="*/ 104 h 128"/>
                    <a:gd name="T58" fmla="*/ 60 w 88"/>
                    <a:gd name="T59" fmla="*/ 98 h 128"/>
                    <a:gd name="T60" fmla="*/ 56 w 88"/>
                    <a:gd name="T61" fmla="*/ 120 h 128"/>
                    <a:gd name="T62" fmla="*/ 40 w 88"/>
                    <a:gd name="T63" fmla="*/ 96 h 128"/>
                    <a:gd name="T64" fmla="*/ 8 w 88"/>
                    <a:gd name="T65" fmla="*/ 64 h 128"/>
                    <a:gd name="T66" fmla="*/ 40 w 88"/>
                    <a:gd name="T67" fmla="*/ 32 h 128"/>
                    <a:gd name="T68" fmla="*/ 72 w 88"/>
                    <a:gd name="T69" fmla="*/ 64 h 128"/>
                    <a:gd name="T70" fmla="*/ 40 w 88"/>
                    <a:gd name="T71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8" h="128">
                      <a:moveTo>
                        <a:pt x="80" y="56"/>
                      </a:moveTo>
                      <a:cubicBezTo>
                        <a:pt x="80" y="56"/>
                        <a:pt x="79" y="56"/>
                        <a:pt x="79" y="56"/>
                      </a:cubicBezTo>
                      <a:cubicBezTo>
                        <a:pt x="78" y="49"/>
                        <a:pt x="75" y="43"/>
                        <a:pt x="70" y="38"/>
                      </a:cubicBezTo>
                      <a:cubicBezTo>
                        <a:pt x="64" y="7"/>
                        <a:pt x="64" y="7"/>
                        <a:pt x="64" y="7"/>
                      </a:cubicBezTo>
                      <a:cubicBezTo>
                        <a:pt x="64" y="3"/>
                        <a:pt x="60" y="0"/>
                        <a:pt x="56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1" y="0"/>
                        <a:pt x="17" y="3"/>
                        <a:pt x="17" y="7"/>
                      </a:cubicBezTo>
                      <a:cubicBezTo>
                        <a:pt x="11" y="37"/>
                        <a:pt x="11" y="37"/>
                        <a:pt x="11" y="37"/>
                      </a:cubicBezTo>
                      <a:cubicBezTo>
                        <a:pt x="4" y="44"/>
                        <a:pt x="0" y="53"/>
                        <a:pt x="0" y="64"/>
                      </a:cubicBezTo>
                      <a:cubicBezTo>
                        <a:pt x="0" y="74"/>
                        <a:pt x="4" y="84"/>
                        <a:pt x="10" y="91"/>
                      </a:cubicBezTo>
                      <a:cubicBezTo>
                        <a:pt x="16" y="121"/>
                        <a:pt x="16" y="121"/>
                        <a:pt x="16" y="121"/>
                      </a:cubicBezTo>
                      <a:cubicBezTo>
                        <a:pt x="17" y="125"/>
                        <a:pt x="20" y="128"/>
                        <a:pt x="24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60" y="128"/>
                        <a:pt x="63" y="125"/>
                        <a:pt x="64" y="121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74" y="85"/>
                        <a:pt x="78" y="79"/>
                        <a:pt x="79" y="72"/>
                      </a:cubicBezTo>
                      <a:cubicBezTo>
                        <a:pt x="79" y="72"/>
                        <a:pt x="80" y="72"/>
                        <a:pt x="80" y="72"/>
                      </a:cubicBezTo>
                      <a:cubicBezTo>
                        <a:pt x="84" y="72"/>
                        <a:pt x="88" y="68"/>
                        <a:pt x="88" y="64"/>
                      </a:cubicBezTo>
                      <a:cubicBezTo>
                        <a:pt x="88" y="60"/>
                        <a:pt x="84" y="56"/>
                        <a:pt x="80" y="56"/>
                      </a:cubicBezTo>
                      <a:close/>
                      <a:moveTo>
                        <a:pt x="24" y="8"/>
                      </a:moveTo>
                      <a:cubicBezTo>
                        <a:pt x="56" y="8"/>
                        <a:pt x="56" y="8"/>
                        <a:pt x="56" y="8"/>
                      </a:cubicBezTo>
                      <a:cubicBezTo>
                        <a:pt x="60" y="30"/>
                        <a:pt x="60" y="30"/>
                        <a:pt x="60" y="30"/>
                      </a:cubicBezTo>
                      <a:cubicBezTo>
                        <a:pt x="55" y="26"/>
                        <a:pt x="48" y="24"/>
                        <a:pt x="40" y="24"/>
                      </a:cubicBezTo>
                      <a:cubicBezTo>
                        <a:pt x="33" y="24"/>
                        <a:pt x="26" y="26"/>
                        <a:pt x="20" y="30"/>
                      </a:cubicBezTo>
                      <a:lnTo>
                        <a:pt x="24" y="8"/>
                      </a:lnTo>
                      <a:close/>
                      <a:moveTo>
                        <a:pt x="56" y="120"/>
                      </a:moveTo>
                      <a:cubicBezTo>
                        <a:pt x="24" y="120"/>
                        <a:pt x="24" y="120"/>
                        <a:pt x="24" y="120"/>
                      </a:cubicBezTo>
                      <a:cubicBezTo>
                        <a:pt x="20" y="98"/>
                        <a:pt x="20" y="98"/>
                        <a:pt x="20" y="98"/>
                      </a:cubicBezTo>
                      <a:cubicBezTo>
                        <a:pt x="26" y="102"/>
                        <a:pt x="33" y="104"/>
                        <a:pt x="40" y="104"/>
                      </a:cubicBezTo>
                      <a:cubicBezTo>
                        <a:pt x="47" y="104"/>
                        <a:pt x="54" y="102"/>
                        <a:pt x="60" y="98"/>
                      </a:cubicBezTo>
                      <a:lnTo>
                        <a:pt x="56" y="120"/>
                      </a:lnTo>
                      <a:close/>
                      <a:moveTo>
                        <a:pt x="40" y="96"/>
                      </a:moveTo>
                      <a:cubicBezTo>
                        <a:pt x="22" y="96"/>
                        <a:pt x="8" y="82"/>
                        <a:pt x="8" y="64"/>
                      </a:cubicBezTo>
                      <a:cubicBezTo>
                        <a:pt x="8" y="46"/>
                        <a:pt x="22" y="32"/>
                        <a:pt x="40" y="32"/>
                      </a:cubicBezTo>
                      <a:cubicBezTo>
                        <a:pt x="58" y="32"/>
                        <a:pt x="72" y="46"/>
                        <a:pt x="72" y="64"/>
                      </a:cubicBezTo>
                      <a:cubicBezTo>
                        <a:pt x="72" y="82"/>
                        <a:pt x="58" y="96"/>
                        <a:pt x="40" y="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51" name="Freeform 77"/>
                <p:cNvSpPr>
                  <a:spLocks/>
                </p:cNvSpPr>
                <p:nvPr/>
              </p:nvSpPr>
              <p:spPr bwMode="auto">
                <a:xfrm>
                  <a:off x="4164013" y="2238376"/>
                  <a:ext cx="90487" cy="90488"/>
                </a:xfrm>
                <a:custGeom>
                  <a:avLst/>
                  <a:gdLst>
                    <a:gd name="T0" fmla="*/ 24 w 24"/>
                    <a:gd name="T1" fmla="*/ 0 h 24"/>
                    <a:gd name="T2" fmla="*/ 22 w 24"/>
                    <a:gd name="T3" fmla="*/ 0 h 24"/>
                    <a:gd name="T4" fmla="*/ 1 w 24"/>
                    <a:gd name="T5" fmla="*/ 17 h 24"/>
                    <a:gd name="T6" fmla="*/ 0 w 24"/>
                    <a:gd name="T7" fmla="*/ 20 h 24"/>
                    <a:gd name="T8" fmla="*/ 1 w 24"/>
                    <a:gd name="T9" fmla="*/ 23 h 24"/>
                    <a:gd name="T10" fmla="*/ 4 w 24"/>
                    <a:gd name="T11" fmla="*/ 24 h 24"/>
                    <a:gd name="T12" fmla="*/ 7 w 24"/>
                    <a:gd name="T13" fmla="*/ 23 h 24"/>
                    <a:gd name="T14" fmla="*/ 14 w 24"/>
                    <a:gd name="T15" fmla="*/ 14 h 24"/>
                    <a:gd name="T16" fmla="*/ 24 w 24"/>
                    <a:gd name="T17" fmla="*/ 2 h 24"/>
                    <a:gd name="T18" fmla="*/ 24 w 24"/>
                    <a:gd name="T1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24" y="0"/>
                      </a:moveTo>
                      <a:cubicBezTo>
                        <a:pt x="23" y="0"/>
                        <a:pt x="23" y="0"/>
                        <a:pt x="22" y="0"/>
                      </a:cubicBezTo>
                      <a:cubicBezTo>
                        <a:pt x="1" y="17"/>
                        <a:pt x="1" y="17"/>
                        <a:pt x="1" y="17"/>
                      </a:cubicBezTo>
                      <a:cubicBezTo>
                        <a:pt x="0" y="18"/>
                        <a:pt x="0" y="19"/>
                        <a:pt x="0" y="20"/>
                      </a:cubicBezTo>
                      <a:cubicBezTo>
                        <a:pt x="0" y="21"/>
                        <a:pt x="0" y="22"/>
                        <a:pt x="1" y="23"/>
                      </a:cubicBezTo>
                      <a:cubicBezTo>
                        <a:pt x="2" y="24"/>
                        <a:pt x="3" y="24"/>
                        <a:pt x="4" y="24"/>
                      </a:cubicBezTo>
                      <a:cubicBezTo>
                        <a:pt x="5" y="24"/>
                        <a:pt x="6" y="24"/>
                        <a:pt x="7" y="23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4" y="1"/>
                        <a:pt x="24" y="1"/>
                        <a:pt x="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6" name="Group 30"/>
              <p:cNvGrpSpPr/>
              <p:nvPr/>
            </p:nvGrpSpPr>
            <p:grpSpPr>
              <a:xfrm>
                <a:off x="9012997" y="1679576"/>
                <a:ext cx="482600" cy="452438"/>
                <a:chOff x="2974975" y="2071688"/>
                <a:chExt cx="482600" cy="452438"/>
              </a:xfrm>
              <a:solidFill>
                <a:schemeClr val="bg1"/>
              </a:solidFill>
            </p:grpSpPr>
            <p:sp>
              <p:nvSpPr>
                <p:cNvPr id="34" name="Freeform 78"/>
                <p:cNvSpPr>
                  <a:spLocks noEditPoints="1"/>
                </p:cNvSpPr>
                <p:nvPr/>
              </p:nvSpPr>
              <p:spPr bwMode="auto">
                <a:xfrm>
                  <a:off x="2974975" y="2071688"/>
                  <a:ext cx="482600" cy="452438"/>
                </a:xfrm>
                <a:custGeom>
                  <a:avLst/>
                  <a:gdLst>
                    <a:gd name="T0" fmla="*/ 126 w 128"/>
                    <a:gd name="T1" fmla="*/ 26 h 120"/>
                    <a:gd name="T2" fmla="*/ 102 w 128"/>
                    <a:gd name="T3" fmla="*/ 2 h 120"/>
                    <a:gd name="T4" fmla="*/ 96 w 128"/>
                    <a:gd name="T5" fmla="*/ 0 h 120"/>
                    <a:gd name="T6" fmla="*/ 12 w 128"/>
                    <a:gd name="T7" fmla="*/ 0 h 120"/>
                    <a:gd name="T8" fmla="*/ 0 w 128"/>
                    <a:gd name="T9" fmla="*/ 12 h 120"/>
                    <a:gd name="T10" fmla="*/ 0 w 128"/>
                    <a:gd name="T11" fmla="*/ 108 h 120"/>
                    <a:gd name="T12" fmla="*/ 12 w 128"/>
                    <a:gd name="T13" fmla="*/ 120 h 120"/>
                    <a:gd name="T14" fmla="*/ 116 w 128"/>
                    <a:gd name="T15" fmla="*/ 120 h 120"/>
                    <a:gd name="T16" fmla="*/ 128 w 128"/>
                    <a:gd name="T17" fmla="*/ 108 h 120"/>
                    <a:gd name="T18" fmla="*/ 128 w 128"/>
                    <a:gd name="T19" fmla="*/ 32 h 120"/>
                    <a:gd name="T20" fmla="*/ 126 w 128"/>
                    <a:gd name="T21" fmla="*/ 26 h 120"/>
                    <a:gd name="T22" fmla="*/ 120 w 128"/>
                    <a:gd name="T23" fmla="*/ 108 h 120"/>
                    <a:gd name="T24" fmla="*/ 116 w 128"/>
                    <a:gd name="T25" fmla="*/ 112 h 120"/>
                    <a:gd name="T26" fmla="*/ 12 w 128"/>
                    <a:gd name="T27" fmla="*/ 112 h 120"/>
                    <a:gd name="T28" fmla="*/ 8 w 128"/>
                    <a:gd name="T29" fmla="*/ 108 h 120"/>
                    <a:gd name="T30" fmla="*/ 8 w 128"/>
                    <a:gd name="T31" fmla="*/ 12 h 120"/>
                    <a:gd name="T32" fmla="*/ 12 w 128"/>
                    <a:gd name="T33" fmla="*/ 8 h 120"/>
                    <a:gd name="T34" fmla="*/ 92 w 128"/>
                    <a:gd name="T35" fmla="*/ 8 h 120"/>
                    <a:gd name="T36" fmla="*/ 92 w 128"/>
                    <a:gd name="T37" fmla="*/ 24 h 120"/>
                    <a:gd name="T38" fmla="*/ 92 w 128"/>
                    <a:gd name="T39" fmla="*/ 24 h 120"/>
                    <a:gd name="T40" fmla="*/ 104 w 128"/>
                    <a:gd name="T41" fmla="*/ 36 h 120"/>
                    <a:gd name="T42" fmla="*/ 108 w 128"/>
                    <a:gd name="T43" fmla="*/ 36 h 120"/>
                    <a:gd name="T44" fmla="*/ 120 w 128"/>
                    <a:gd name="T45" fmla="*/ 36 h 120"/>
                    <a:gd name="T46" fmla="*/ 120 w 128"/>
                    <a:gd name="T47" fmla="*/ 108 h 120"/>
                    <a:gd name="T48" fmla="*/ 108 w 128"/>
                    <a:gd name="T49" fmla="*/ 32 h 120"/>
                    <a:gd name="T50" fmla="*/ 104 w 128"/>
                    <a:gd name="T51" fmla="*/ 32 h 120"/>
                    <a:gd name="T52" fmla="*/ 96 w 128"/>
                    <a:gd name="T53" fmla="*/ 24 h 120"/>
                    <a:gd name="T54" fmla="*/ 96 w 128"/>
                    <a:gd name="T55" fmla="*/ 24 h 120"/>
                    <a:gd name="T56" fmla="*/ 96 w 128"/>
                    <a:gd name="T57" fmla="*/ 8 h 120"/>
                    <a:gd name="T58" fmla="*/ 120 w 128"/>
                    <a:gd name="T59" fmla="*/ 32 h 120"/>
                    <a:gd name="T60" fmla="*/ 108 w 128"/>
                    <a:gd name="T61" fmla="*/ 32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28" h="120">
                      <a:moveTo>
                        <a:pt x="126" y="26"/>
                      </a:moveTo>
                      <a:cubicBezTo>
                        <a:pt x="102" y="2"/>
                        <a:pt x="102" y="2"/>
                        <a:pt x="102" y="2"/>
                      </a:cubicBezTo>
                      <a:cubicBezTo>
                        <a:pt x="100" y="1"/>
                        <a:pt x="98" y="0"/>
                        <a:pt x="9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15"/>
                        <a:pt x="5" y="120"/>
                        <a:pt x="12" y="120"/>
                      </a:cubicBezTo>
                      <a:cubicBezTo>
                        <a:pt x="116" y="120"/>
                        <a:pt x="116" y="120"/>
                        <a:pt x="116" y="120"/>
                      </a:cubicBezTo>
                      <a:cubicBezTo>
                        <a:pt x="123" y="120"/>
                        <a:pt x="128" y="115"/>
                        <a:pt x="128" y="108"/>
                      </a:cubicBezTo>
                      <a:cubicBezTo>
                        <a:pt x="128" y="32"/>
                        <a:pt x="128" y="32"/>
                        <a:pt x="128" y="32"/>
                      </a:cubicBezTo>
                      <a:cubicBezTo>
                        <a:pt x="128" y="30"/>
                        <a:pt x="127" y="28"/>
                        <a:pt x="126" y="26"/>
                      </a:cubicBezTo>
                      <a:close/>
                      <a:moveTo>
                        <a:pt x="120" y="108"/>
                      </a:moveTo>
                      <a:cubicBezTo>
                        <a:pt x="120" y="110"/>
                        <a:pt x="118" y="112"/>
                        <a:pt x="116" y="112"/>
                      </a:cubicBezTo>
                      <a:cubicBezTo>
                        <a:pt x="12" y="112"/>
                        <a:pt x="12" y="112"/>
                        <a:pt x="12" y="112"/>
                      </a:cubicBezTo>
                      <a:cubicBezTo>
                        <a:pt x="10" y="112"/>
                        <a:pt x="8" y="110"/>
                        <a:pt x="8" y="108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0"/>
                        <a:pt x="10" y="8"/>
                        <a:pt x="12" y="8"/>
                      </a:cubicBezTo>
                      <a:cubicBezTo>
                        <a:pt x="92" y="8"/>
                        <a:pt x="92" y="8"/>
                        <a:pt x="92" y="8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24"/>
                        <a:pt x="92" y="24"/>
                        <a:pt x="92" y="24"/>
                      </a:cubicBezTo>
                      <a:cubicBezTo>
                        <a:pt x="92" y="31"/>
                        <a:pt x="97" y="36"/>
                        <a:pt x="104" y="36"/>
                      </a:cubicBezTo>
                      <a:cubicBezTo>
                        <a:pt x="108" y="36"/>
                        <a:pt x="108" y="36"/>
                        <a:pt x="108" y="36"/>
                      </a:cubicBezTo>
                      <a:cubicBezTo>
                        <a:pt x="120" y="36"/>
                        <a:pt x="120" y="36"/>
                        <a:pt x="120" y="36"/>
                      </a:cubicBezTo>
                      <a:lnTo>
                        <a:pt x="120" y="108"/>
                      </a:lnTo>
                      <a:close/>
                      <a:moveTo>
                        <a:pt x="108" y="32"/>
                      </a:moveTo>
                      <a:cubicBezTo>
                        <a:pt x="104" y="32"/>
                        <a:pt x="104" y="32"/>
                        <a:pt x="104" y="32"/>
                      </a:cubicBezTo>
                      <a:cubicBezTo>
                        <a:pt x="100" y="32"/>
                        <a:pt x="96" y="28"/>
                        <a:pt x="96" y="24"/>
                      </a:cubicBezTo>
                      <a:cubicBezTo>
                        <a:pt x="96" y="24"/>
                        <a:pt x="96" y="24"/>
                        <a:pt x="96" y="24"/>
                      </a:cubicBezTo>
                      <a:cubicBezTo>
                        <a:pt x="96" y="8"/>
                        <a:pt x="96" y="8"/>
                        <a:pt x="96" y="8"/>
                      </a:cubicBezTo>
                      <a:cubicBezTo>
                        <a:pt x="120" y="32"/>
                        <a:pt x="120" y="32"/>
                        <a:pt x="120" y="32"/>
                      </a:cubicBezTo>
                      <a:lnTo>
                        <a:pt x="108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5" name="Freeform 79"/>
                <p:cNvSpPr>
                  <a:spLocks/>
                </p:cNvSpPr>
                <p:nvPr/>
              </p:nvSpPr>
              <p:spPr bwMode="auto">
                <a:xfrm>
                  <a:off x="3200400" y="2162176"/>
                  <a:ext cx="90487" cy="15875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6" name="Freeform 80"/>
                <p:cNvSpPr>
                  <a:spLocks/>
                </p:cNvSpPr>
                <p:nvPr/>
              </p:nvSpPr>
              <p:spPr bwMode="auto">
                <a:xfrm>
                  <a:off x="3200400" y="2208213"/>
                  <a:ext cx="90487" cy="14288"/>
                </a:xfrm>
                <a:custGeom>
                  <a:avLst/>
                  <a:gdLst>
                    <a:gd name="T0" fmla="*/ 2 w 24"/>
                    <a:gd name="T1" fmla="*/ 4 h 4"/>
                    <a:gd name="T2" fmla="*/ 22 w 24"/>
                    <a:gd name="T3" fmla="*/ 4 h 4"/>
                    <a:gd name="T4" fmla="*/ 24 w 24"/>
                    <a:gd name="T5" fmla="*/ 2 h 4"/>
                    <a:gd name="T6" fmla="*/ 22 w 24"/>
                    <a:gd name="T7" fmla="*/ 0 h 4"/>
                    <a:gd name="T8" fmla="*/ 2 w 24"/>
                    <a:gd name="T9" fmla="*/ 0 h 4"/>
                    <a:gd name="T10" fmla="*/ 0 w 24"/>
                    <a:gd name="T11" fmla="*/ 2 h 4"/>
                    <a:gd name="T12" fmla="*/ 2 w 24"/>
                    <a:gd name="T1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4">
                      <a:moveTo>
                        <a:pt x="2" y="4"/>
                      </a:move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3"/>
                        <a:pt x="24" y="2"/>
                      </a:cubicBezTo>
                      <a:cubicBezTo>
                        <a:pt x="24" y="1"/>
                        <a:pt x="23" y="0"/>
                        <a:pt x="2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7" name="Freeform 81"/>
                <p:cNvSpPr>
                  <a:spLocks/>
                </p:cNvSpPr>
                <p:nvPr/>
              </p:nvSpPr>
              <p:spPr bwMode="auto">
                <a:xfrm>
                  <a:off x="3200400" y="2252663"/>
                  <a:ext cx="196850" cy="15875"/>
                </a:xfrm>
                <a:custGeom>
                  <a:avLst/>
                  <a:gdLst>
                    <a:gd name="T0" fmla="*/ 0 w 52"/>
                    <a:gd name="T1" fmla="*/ 2 h 4"/>
                    <a:gd name="T2" fmla="*/ 2 w 52"/>
                    <a:gd name="T3" fmla="*/ 4 h 4"/>
                    <a:gd name="T4" fmla="*/ 50 w 52"/>
                    <a:gd name="T5" fmla="*/ 4 h 4"/>
                    <a:gd name="T6" fmla="*/ 52 w 52"/>
                    <a:gd name="T7" fmla="*/ 2 h 4"/>
                    <a:gd name="T8" fmla="*/ 50 w 52"/>
                    <a:gd name="T9" fmla="*/ 0 h 4"/>
                    <a:gd name="T10" fmla="*/ 2 w 52"/>
                    <a:gd name="T11" fmla="*/ 0 h 4"/>
                    <a:gd name="T12" fmla="*/ 0 w 52"/>
                    <a:gd name="T13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4">
                      <a:moveTo>
                        <a:pt x="0" y="2"/>
                      </a:move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50" y="4"/>
                        <a:pt x="50" y="4"/>
                        <a:pt x="50" y="4"/>
                      </a:cubicBezTo>
                      <a:cubicBezTo>
                        <a:pt x="51" y="4"/>
                        <a:pt x="52" y="3"/>
                        <a:pt x="52" y="2"/>
                      </a:cubicBezTo>
                      <a:cubicBezTo>
                        <a:pt x="52" y="1"/>
                        <a:pt x="51" y="0"/>
                        <a:pt x="5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8" name="Freeform 82"/>
                <p:cNvSpPr>
                  <a:spLocks/>
                </p:cNvSpPr>
                <p:nvPr/>
              </p:nvSpPr>
              <p:spPr bwMode="auto">
                <a:xfrm>
                  <a:off x="3035300" y="2343151"/>
                  <a:ext cx="361950" cy="15875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9" name="Freeform 83"/>
                <p:cNvSpPr>
                  <a:spLocks/>
                </p:cNvSpPr>
                <p:nvPr/>
              </p:nvSpPr>
              <p:spPr bwMode="auto">
                <a:xfrm>
                  <a:off x="3035300" y="238918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0" name="Freeform 84"/>
                <p:cNvSpPr>
                  <a:spLocks/>
                </p:cNvSpPr>
                <p:nvPr/>
              </p:nvSpPr>
              <p:spPr bwMode="auto">
                <a:xfrm>
                  <a:off x="3035300" y="2433638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1" name="Freeform 85"/>
                <p:cNvSpPr>
                  <a:spLocks/>
                </p:cNvSpPr>
                <p:nvPr/>
              </p:nvSpPr>
              <p:spPr bwMode="auto">
                <a:xfrm>
                  <a:off x="3035300" y="2298701"/>
                  <a:ext cx="361950" cy="14288"/>
                </a:xfrm>
                <a:custGeom>
                  <a:avLst/>
                  <a:gdLst>
                    <a:gd name="T0" fmla="*/ 94 w 96"/>
                    <a:gd name="T1" fmla="*/ 0 h 4"/>
                    <a:gd name="T2" fmla="*/ 2 w 96"/>
                    <a:gd name="T3" fmla="*/ 0 h 4"/>
                    <a:gd name="T4" fmla="*/ 0 w 96"/>
                    <a:gd name="T5" fmla="*/ 2 h 4"/>
                    <a:gd name="T6" fmla="*/ 2 w 96"/>
                    <a:gd name="T7" fmla="*/ 4 h 4"/>
                    <a:gd name="T8" fmla="*/ 94 w 96"/>
                    <a:gd name="T9" fmla="*/ 4 h 4"/>
                    <a:gd name="T10" fmla="*/ 96 w 96"/>
                    <a:gd name="T11" fmla="*/ 2 h 4"/>
                    <a:gd name="T12" fmla="*/ 94 w 96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4">
                      <a:moveTo>
                        <a:pt x="94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94" y="4"/>
                        <a:pt x="94" y="4"/>
                        <a:pt x="94" y="4"/>
                      </a:cubicBezTo>
                      <a:cubicBezTo>
                        <a:pt x="95" y="4"/>
                        <a:pt x="96" y="3"/>
                        <a:pt x="96" y="2"/>
                      </a:cubicBezTo>
                      <a:cubicBezTo>
                        <a:pt x="96" y="1"/>
                        <a:pt x="95" y="0"/>
                        <a:pt x="9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42" name="Freeform 86"/>
                <p:cNvSpPr>
                  <a:spLocks noEditPoints="1"/>
                </p:cNvSpPr>
                <p:nvPr/>
              </p:nvSpPr>
              <p:spPr bwMode="auto">
                <a:xfrm>
                  <a:off x="3035300" y="2147888"/>
                  <a:ext cx="134937" cy="120650"/>
                </a:xfrm>
                <a:custGeom>
                  <a:avLst/>
                  <a:gdLst>
                    <a:gd name="T0" fmla="*/ 4 w 36"/>
                    <a:gd name="T1" fmla="*/ 32 h 32"/>
                    <a:gd name="T2" fmla="*/ 32 w 36"/>
                    <a:gd name="T3" fmla="*/ 32 h 32"/>
                    <a:gd name="T4" fmla="*/ 36 w 36"/>
                    <a:gd name="T5" fmla="*/ 28 h 32"/>
                    <a:gd name="T6" fmla="*/ 36 w 36"/>
                    <a:gd name="T7" fmla="*/ 4 h 32"/>
                    <a:gd name="T8" fmla="*/ 32 w 36"/>
                    <a:gd name="T9" fmla="*/ 0 h 32"/>
                    <a:gd name="T10" fmla="*/ 4 w 36"/>
                    <a:gd name="T11" fmla="*/ 0 h 32"/>
                    <a:gd name="T12" fmla="*/ 0 w 36"/>
                    <a:gd name="T13" fmla="*/ 4 h 32"/>
                    <a:gd name="T14" fmla="*/ 0 w 36"/>
                    <a:gd name="T15" fmla="*/ 28 h 32"/>
                    <a:gd name="T16" fmla="*/ 4 w 36"/>
                    <a:gd name="T17" fmla="*/ 32 h 32"/>
                    <a:gd name="T18" fmla="*/ 8 w 36"/>
                    <a:gd name="T19" fmla="*/ 8 h 32"/>
                    <a:gd name="T20" fmla="*/ 28 w 36"/>
                    <a:gd name="T21" fmla="*/ 8 h 32"/>
                    <a:gd name="T22" fmla="*/ 28 w 36"/>
                    <a:gd name="T23" fmla="*/ 24 h 32"/>
                    <a:gd name="T24" fmla="*/ 8 w 36"/>
                    <a:gd name="T25" fmla="*/ 24 h 32"/>
                    <a:gd name="T26" fmla="*/ 8 w 36"/>
                    <a:gd name="T27" fmla="*/ 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2">
                      <a:moveTo>
                        <a:pt x="4" y="32"/>
                      </a:moveTo>
                      <a:cubicBezTo>
                        <a:pt x="32" y="32"/>
                        <a:pt x="32" y="32"/>
                        <a:pt x="32" y="32"/>
                      </a:cubicBezTo>
                      <a:cubicBezTo>
                        <a:pt x="34" y="32"/>
                        <a:pt x="36" y="30"/>
                        <a:pt x="36" y="28"/>
                      </a:cubicBezTo>
                      <a:cubicBezTo>
                        <a:pt x="36" y="4"/>
                        <a:pt x="36" y="4"/>
                        <a:pt x="36" y="4"/>
                      </a:cubicBezTo>
                      <a:cubicBezTo>
                        <a:pt x="36" y="2"/>
                        <a:pt x="34" y="0"/>
                        <a:pt x="32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30"/>
                        <a:pt x="2" y="32"/>
                        <a:pt x="4" y="32"/>
                      </a:cubicBezTo>
                      <a:close/>
                      <a:moveTo>
                        <a:pt x="8" y="8"/>
                      </a:move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24"/>
                        <a:pt x="28" y="24"/>
                        <a:pt x="28" y="24"/>
                      </a:cubicBezTo>
                      <a:cubicBezTo>
                        <a:pt x="8" y="24"/>
                        <a:pt x="8" y="24"/>
                        <a:pt x="8" y="24"/>
                      </a:cubicBezTo>
                      <a:lnTo>
                        <a:pt x="8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7" name="Group 31"/>
              <p:cNvGrpSpPr/>
              <p:nvPr/>
            </p:nvGrpSpPr>
            <p:grpSpPr>
              <a:xfrm>
                <a:off x="9983081" y="717253"/>
                <a:ext cx="450850" cy="482600"/>
                <a:chOff x="2027238" y="2071688"/>
                <a:chExt cx="450850" cy="482600"/>
              </a:xfrm>
              <a:solidFill>
                <a:schemeClr val="bg1"/>
              </a:solidFill>
            </p:grpSpPr>
            <p:sp>
              <p:nvSpPr>
                <p:cNvPr id="31" name="Freeform 87"/>
                <p:cNvSpPr>
                  <a:spLocks noEditPoints="1"/>
                </p:cNvSpPr>
                <p:nvPr/>
              </p:nvSpPr>
              <p:spPr bwMode="auto">
                <a:xfrm>
                  <a:off x="2027238" y="2071688"/>
                  <a:ext cx="450850" cy="482600"/>
                </a:xfrm>
                <a:custGeom>
                  <a:avLst/>
                  <a:gdLst>
                    <a:gd name="T0" fmla="*/ 104 w 120"/>
                    <a:gd name="T1" fmla="*/ 0 h 128"/>
                    <a:gd name="T2" fmla="*/ 16 w 120"/>
                    <a:gd name="T3" fmla="*/ 0 h 128"/>
                    <a:gd name="T4" fmla="*/ 0 w 120"/>
                    <a:gd name="T5" fmla="*/ 16 h 128"/>
                    <a:gd name="T6" fmla="*/ 0 w 120"/>
                    <a:gd name="T7" fmla="*/ 112 h 128"/>
                    <a:gd name="T8" fmla="*/ 16 w 120"/>
                    <a:gd name="T9" fmla="*/ 128 h 128"/>
                    <a:gd name="T10" fmla="*/ 104 w 120"/>
                    <a:gd name="T11" fmla="*/ 128 h 128"/>
                    <a:gd name="T12" fmla="*/ 120 w 120"/>
                    <a:gd name="T13" fmla="*/ 112 h 128"/>
                    <a:gd name="T14" fmla="*/ 120 w 120"/>
                    <a:gd name="T15" fmla="*/ 16 h 128"/>
                    <a:gd name="T16" fmla="*/ 104 w 120"/>
                    <a:gd name="T17" fmla="*/ 0 h 128"/>
                    <a:gd name="T18" fmla="*/ 112 w 120"/>
                    <a:gd name="T19" fmla="*/ 112 h 128"/>
                    <a:gd name="T20" fmla="*/ 104 w 120"/>
                    <a:gd name="T21" fmla="*/ 120 h 128"/>
                    <a:gd name="T22" fmla="*/ 16 w 120"/>
                    <a:gd name="T23" fmla="*/ 120 h 128"/>
                    <a:gd name="T24" fmla="*/ 8 w 120"/>
                    <a:gd name="T25" fmla="*/ 112 h 128"/>
                    <a:gd name="T26" fmla="*/ 8 w 120"/>
                    <a:gd name="T27" fmla="*/ 16 h 128"/>
                    <a:gd name="T28" fmla="*/ 16 w 120"/>
                    <a:gd name="T29" fmla="*/ 8 h 128"/>
                    <a:gd name="T30" fmla="*/ 104 w 120"/>
                    <a:gd name="T31" fmla="*/ 8 h 128"/>
                    <a:gd name="T32" fmla="*/ 112 w 120"/>
                    <a:gd name="T33" fmla="*/ 16 h 128"/>
                    <a:gd name="T34" fmla="*/ 112 w 120"/>
                    <a:gd name="T35" fmla="*/ 11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Freeform 88"/>
                <p:cNvSpPr>
                  <a:spLocks noEditPoints="1"/>
                </p:cNvSpPr>
                <p:nvPr/>
              </p:nvSpPr>
              <p:spPr bwMode="auto">
                <a:xfrm>
                  <a:off x="2087563" y="2132013"/>
                  <a:ext cx="330200" cy="301625"/>
                </a:xfrm>
                <a:custGeom>
                  <a:avLst/>
                  <a:gdLst>
                    <a:gd name="T0" fmla="*/ 84 w 88"/>
                    <a:gd name="T1" fmla="*/ 0 h 80"/>
                    <a:gd name="T2" fmla="*/ 4 w 88"/>
                    <a:gd name="T3" fmla="*/ 0 h 80"/>
                    <a:gd name="T4" fmla="*/ 0 w 88"/>
                    <a:gd name="T5" fmla="*/ 4 h 80"/>
                    <a:gd name="T6" fmla="*/ 0 w 88"/>
                    <a:gd name="T7" fmla="*/ 76 h 80"/>
                    <a:gd name="T8" fmla="*/ 4 w 88"/>
                    <a:gd name="T9" fmla="*/ 80 h 80"/>
                    <a:gd name="T10" fmla="*/ 84 w 88"/>
                    <a:gd name="T11" fmla="*/ 80 h 80"/>
                    <a:gd name="T12" fmla="*/ 88 w 88"/>
                    <a:gd name="T13" fmla="*/ 76 h 80"/>
                    <a:gd name="T14" fmla="*/ 88 w 88"/>
                    <a:gd name="T15" fmla="*/ 4 h 80"/>
                    <a:gd name="T16" fmla="*/ 84 w 88"/>
                    <a:gd name="T17" fmla="*/ 0 h 80"/>
                    <a:gd name="T18" fmla="*/ 84 w 88"/>
                    <a:gd name="T19" fmla="*/ 4 h 80"/>
                    <a:gd name="T20" fmla="*/ 84 w 88"/>
                    <a:gd name="T21" fmla="*/ 59 h 80"/>
                    <a:gd name="T22" fmla="*/ 71 w 88"/>
                    <a:gd name="T23" fmla="*/ 45 h 80"/>
                    <a:gd name="T24" fmla="*/ 68 w 88"/>
                    <a:gd name="T25" fmla="*/ 44 h 80"/>
                    <a:gd name="T26" fmla="*/ 65 w 88"/>
                    <a:gd name="T27" fmla="*/ 45 h 80"/>
                    <a:gd name="T28" fmla="*/ 55 w 88"/>
                    <a:gd name="T29" fmla="*/ 57 h 80"/>
                    <a:gd name="T30" fmla="*/ 23 w 88"/>
                    <a:gd name="T31" fmla="*/ 21 h 80"/>
                    <a:gd name="T32" fmla="*/ 20 w 88"/>
                    <a:gd name="T33" fmla="*/ 20 h 80"/>
                    <a:gd name="T34" fmla="*/ 17 w 88"/>
                    <a:gd name="T35" fmla="*/ 21 h 80"/>
                    <a:gd name="T36" fmla="*/ 4 w 88"/>
                    <a:gd name="T37" fmla="*/ 36 h 80"/>
                    <a:gd name="T38" fmla="*/ 4 w 88"/>
                    <a:gd name="T39" fmla="*/ 4 h 80"/>
                    <a:gd name="T40" fmla="*/ 84 w 88"/>
                    <a:gd name="T41" fmla="*/ 4 h 80"/>
                    <a:gd name="T42" fmla="*/ 4 w 88"/>
                    <a:gd name="T43" fmla="*/ 42 h 80"/>
                    <a:gd name="T44" fmla="*/ 20 w 88"/>
                    <a:gd name="T45" fmla="*/ 24 h 80"/>
                    <a:gd name="T46" fmla="*/ 52 w 88"/>
                    <a:gd name="T47" fmla="*/ 61 h 80"/>
                    <a:gd name="T48" fmla="*/ 55 w 88"/>
                    <a:gd name="T49" fmla="*/ 63 h 80"/>
                    <a:gd name="T50" fmla="*/ 66 w 88"/>
                    <a:gd name="T51" fmla="*/ 76 h 80"/>
                    <a:gd name="T52" fmla="*/ 4 w 88"/>
                    <a:gd name="T53" fmla="*/ 76 h 80"/>
                    <a:gd name="T54" fmla="*/ 4 w 88"/>
                    <a:gd name="T55" fmla="*/ 42 h 80"/>
                    <a:gd name="T56" fmla="*/ 71 w 88"/>
                    <a:gd name="T57" fmla="*/ 76 h 80"/>
                    <a:gd name="T58" fmla="*/ 57 w 88"/>
                    <a:gd name="T59" fmla="*/ 60 h 80"/>
                    <a:gd name="T60" fmla="*/ 68 w 88"/>
                    <a:gd name="T61" fmla="*/ 48 h 80"/>
                    <a:gd name="T62" fmla="*/ 84 w 88"/>
                    <a:gd name="T63" fmla="*/ 66 h 80"/>
                    <a:gd name="T64" fmla="*/ 84 w 88"/>
                    <a:gd name="T65" fmla="*/ 76 h 80"/>
                    <a:gd name="T66" fmla="*/ 71 w 88"/>
                    <a:gd name="T67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3" name="Freeform 89"/>
                <p:cNvSpPr>
                  <a:spLocks noEditPoints="1"/>
                </p:cNvSpPr>
                <p:nvPr/>
              </p:nvSpPr>
              <p:spPr bwMode="auto">
                <a:xfrm>
                  <a:off x="2268538" y="2178051"/>
                  <a:ext cx="88900" cy="90488"/>
                </a:xfrm>
                <a:custGeom>
                  <a:avLst/>
                  <a:gdLst>
                    <a:gd name="T0" fmla="*/ 12 w 24"/>
                    <a:gd name="T1" fmla="*/ 24 h 24"/>
                    <a:gd name="T2" fmla="*/ 24 w 24"/>
                    <a:gd name="T3" fmla="*/ 12 h 24"/>
                    <a:gd name="T4" fmla="*/ 12 w 24"/>
                    <a:gd name="T5" fmla="*/ 0 h 24"/>
                    <a:gd name="T6" fmla="*/ 0 w 24"/>
                    <a:gd name="T7" fmla="*/ 12 h 24"/>
                    <a:gd name="T8" fmla="*/ 12 w 24"/>
                    <a:gd name="T9" fmla="*/ 24 h 24"/>
                    <a:gd name="T10" fmla="*/ 12 w 24"/>
                    <a:gd name="T11" fmla="*/ 4 h 24"/>
                    <a:gd name="T12" fmla="*/ 20 w 24"/>
                    <a:gd name="T13" fmla="*/ 12 h 24"/>
                    <a:gd name="T14" fmla="*/ 12 w 24"/>
                    <a:gd name="T15" fmla="*/ 20 h 24"/>
                    <a:gd name="T16" fmla="*/ 4 w 24"/>
                    <a:gd name="T17" fmla="*/ 12 h 24"/>
                    <a:gd name="T18" fmla="*/ 12 w 24"/>
                    <a:gd name="T19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28" name="Group 32"/>
              <p:cNvGrpSpPr/>
              <p:nvPr/>
            </p:nvGrpSpPr>
            <p:grpSpPr>
              <a:xfrm>
                <a:off x="10091435" y="2775575"/>
                <a:ext cx="481012" cy="482600"/>
                <a:chOff x="1049338" y="2071688"/>
                <a:chExt cx="481012" cy="482600"/>
              </a:xfrm>
              <a:solidFill>
                <a:schemeClr val="bg1"/>
              </a:solidFill>
            </p:grpSpPr>
            <p:sp>
              <p:nvSpPr>
                <p:cNvPr id="29" name="Freeform 90"/>
                <p:cNvSpPr>
                  <a:spLocks noEditPoints="1"/>
                </p:cNvSpPr>
                <p:nvPr/>
              </p:nvSpPr>
              <p:spPr bwMode="auto">
                <a:xfrm>
                  <a:off x="1049338" y="2071688"/>
                  <a:ext cx="481012" cy="482600"/>
                </a:xfrm>
                <a:custGeom>
                  <a:avLst/>
                  <a:gdLst>
                    <a:gd name="T0" fmla="*/ 83 w 128"/>
                    <a:gd name="T1" fmla="*/ 40 h 128"/>
                    <a:gd name="T2" fmla="*/ 64 w 128"/>
                    <a:gd name="T3" fmla="*/ 0 h 128"/>
                    <a:gd name="T4" fmla="*/ 36 w 128"/>
                    <a:gd name="T5" fmla="*/ 41 h 128"/>
                    <a:gd name="T6" fmla="*/ 32 w 128"/>
                    <a:gd name="T7" fmla="*/ 43 h 128"/>
                    <a:gd name="T8" fmla="*/ 12 w 128"/>
                    <a:gd name="T9" fmla="*/ 40 h 128"/>
                    <a:gd name="T10" fmla="*/ 0 w 128"/>
                    <a:gd name="T11" fmla="*/ 116 h 128"/>
                    <a:gd name="T12" fmla="*/ 24 w 128"/>
                    <a:gd name="T13" fmla="*/ 128 h 128"/>
                    <a:gd name="T14" fmla="*/ 35 w 128"/>
                    <a:gd name="T15" fmla="*/ 121 h 128"/>
                    <a:gd name="T16" fmla="*/ 36 w 128"/>
                    <a:gd name="T17" fmla="*/ 121 h 128"/>
                    <a:gd name="T18" fmla="*/ 76 w 128"/>
                    <a:gd name="T19" fmla="*/ 128 h 128"/>
                    <a:gd name="T20" fmla="*/ 112 w 128"/>
                    <a:gd name="T21" fmla="*/ 120 h 128"/>
                    <a:gd name="T22" fmla="*/ 114 w 128"/>
                    <a:gd name="T23" fmla="*/ 109 h 128"/>
                    <a:gd name="T24" fmla="*/ 121 w 128"/>
                    <a:gd name="T25" fmla="*/ 88 h 128"/>
                    <a:gd name="T26" fmla="*/ 124 w 128"/>
                    <a:gd name="T27" fmla="*/ 67 h 128"/>
                    <a:gd name="T28" fmla="*/ 128 w 128"/>
                    <a:gd name="T29" fmla="*/ 58 h 128"/>
                    <a:gd name="T30" fmla="*/ 117 w 128"/>
                    <a:gd name="T31" fmla="*/ 42 h 128"/>
                    <a:gd name="T32" fmla="*/ 24 w 128"/>
                    <a:gd name="T33" fmla="*/ 120 h 128"/>
                    <a:gd name="T34" fmla="*/ 8 w 128"/>
                    <a:gd name="T35" fmla="*/ 116 h 128"/>
                    <a:gd name="T36" fmla="*/ 12 w 128"/>
                    <a:gd name="T37" fmla="*/ 48 h 128"/>
                    <a:gd name="T38" fmla="*/ 28 w 128"/>
                    <a:gd name="T39" fmla="*/ 52 h 128"/>
                    <a:gd name="T40" fmla="*/ 120 w 128"/>
                    <a:gd name="T41" fmla="*/ 58 h 128"/>
                    <a:gd name="T42" fmla="*/ 104 w 128"/>
                    <a:gd name="T43" fmla="*/ 64 h 128"/>
                    <a:gd name="T44" fmla="*/ 104 w 128"/>
                    <a:gd name="T45" fmla="*/ 68 h 128"/>
                    <a:gd name="T46" fmla="*/ 118 w 128"/>
                    <a:gd name="T47" fmla="*/ 75 h 128"/>
                    <a:gd name="T48" fmla="*/ 100 w 128"/>
                    <a:gd name="T49" fmla="*/ 84 h 128"/>
                    <a:gd name="T50" fmla="*/ 100 w 128"/>
                    <a:gd name="T51" fmla="*/ 88 h 128"/>
                    <a:gd name="T52" fmla="*/ 113 w 128"/>
                    <a:gd name="T53" fmla="*/ 96 h 128"/>
                    <a:gd name="T54" fmla="*/ 96 w 128"/>
                    <a:gd name="T55" fmla="*/ 104 h 128"/>
                    <a:gd name="T56" fmla="*/ 96 w 128"/>
                    <a:gd name="T57" fmla="*/ 108 h 128"/>
                    <a:gd name="T58" fmla="*/ 106 w 128"/>
                    <a:gd name="T59" fmla="*/ 114 h 128"/>
                    <a:gd name="T60" fmla="*/ 98 w 128"/>
                    <a:gd name="T61" fmla="*/ 120 h 128"/>
                    <a:gd name="T62" fmla="*/ 54 w 128"/>
                    <a:gd name="T63" fmla="*/ 117 h 128"/>
                    <a:gd name="T64" fmla="*/ 32 w 128"/>
                    <a:gd name="T65" fmla="*/ 110 h 128"/>
                    <a:gd name="T66" fmla="*/ 35 w 128"/>
                    <a:gd name="T67" fmla="*/ 50 h 128"/>
                    <a:gd name="T68" fmla="*/ 60 w 128"/>
                    <a:gd name="T69" fmla="*/ 12 h 128"/>
                    <a:gd name="T70" fmla="*/ 76 w 128"/>
                    <a:gd name="T71" fmla="*/ 27 h 128"/>
                    <a:gd name="T72" fmla="*/ 115 w 128"/>
                    <a:gd name="T73" fmla="*/ 50 h 128"/>
                    <a:gd name="T74" fmla="*/ 120 w 128"/>
                    <a:gd name="T75" fmla="*/ 5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117" y="42"/>
                      </a:moveTo>
                      <a:cubicBezTo>
                        <a:pt x="112" y="41"/>
                        <a:pt x="100" y="41"/>
                        <a:pt x="83" y="40"/>
                      </a:cubicBezTo>
                      <a:cubicBezTo>
                        <a:pt x="84" y="36"/>
                        <a:pt x="84" y="33"/>
                        <a:pt x="84" y="27"/>
                      </a:cubicBezTo>
                      <a:cubicBezTo>
                        <a:pt x="84" y="13"/>
                        <a:pt x="73" y="0"/>
                        <a:pt x="64" y="0"/>
                      </a:cubicBezTo>
                      <a:cubicBezTo>
                        <a:pt x="57" y="0"/>
                        <a:pt x="52" y="5"/>
                        <a:pt x="52" y="12"/>
                      </a:cubicBezTo>
                      <a:cubicBezTo>
                        <a:pt x="52" y="20"/>
                        <a:pt x="49" y="34"/>
                        <a:pt x="36" y="41"/>
                      </a:cubicBezTo>
                      <a:cubicBezTo>
                        <a:pt x="35" y="41"/>
                        <a:pt x="32" y="43"/>
                        <a:pt x="32" y="43"/>
                      </a:cubicBezTo>
                      <a:cubicBezTo>
                        <a:pt x="32" y="43"/>
                        <a:pt x="32" y="43"/>
                        <a:pt x="32" y="43"/>
                      </a:cubicBezTo>
                      <a:cubicBezTo>
                        <a:pt x="30" y="41"/>
                        <a:pt x="27" y="40"/>
                        <a:pt x="24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5" y="40"/>
                        <a:pt x="0" y="45"/>
                        <a:pt x="0" y="52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3"/>
                        <a:pt x="5" y="128"/>
                        <a:pt x="12" y="128"/>
                      </a:cubicBezTo>
                      <a:cubicBezTo>
                        <a:pt x="24" y="128"/>
                        <a:pt x="24" y="128"/>
                        <a:pt x="24" y="128"/>
                      </a:cubicBezTo>
                      <a:cubicBezTo>
                        <a:pt x="29" y="128"/>
                        <a:pt x="33" y="125"/>
                        <a:pt x="35" y="121"/>
                      </a:cubicBezTo>
                      <a:cubicBezTo>
                        <a:pt x="35" y="121"/>
                        <a:pt x="35" y="121"/>
                        <a:pt x="35" y="121"/>
                      </a:cubicBezTo>
                      <a:cubicBezTo>
                        <a:pt x="35" y="121"/>
                        <a:pt x="35" y="121"/>
                        <a:pt x="36" y="121"/>
                      </a:cubicBezTo>
                      <a:cubicBezTo>
                        <a:pt x="36" y="121"/>
                        <a:pt x="36" y="121"/>
                        <a:pt x="36" y="121"/>
                      </a:cubicBezTo>
                      <a:cubicBezTo>
                        <a:pt x="38" y="122"/>
                        <a:pt x="43" y="123"/>
                        <a:pt x="52" y="125"/>
                      </a:cubicBezTo>
                      <a:cubicBezTo>
                        <a:pt x="54" y="126"/>
                        <a:pt x="65" y="128"/>
                        <a:pt x="76" y="128"/>
                      </a:cubicBezTo>
                      <a:cubicBezTo>
                        <a:pt x="98" y="128"/>
                        <a:pt x="98" y="128"/>
                        <a:pt x="98" y="128"/>
                      </a:cubicBezTo>
                      <a:cubicBezTo>
                        <a:pt x="105" y="128"/>
                        <a:pt x="109" y="125"/>
                        <a:pt x="112" y="120"/>
                      </a:cubicBezTo>
                      <a:cubicBezTo>
                        <a:pt x="112" y="120"/>
                        <a:pt x="113" y="118"/>
                        <a:pt x="114" y="116"/>
                      </a:cubicBezTo>
                      <a:cubicBezTo>
                        <a:pt x="115" y="114"/>
                        <a:pt x="115" y="112"/>
                        <a:pt x="114" y="109"/>
                      </a:cubicBezTo>
                      <a:cubicBezTo>
                        <a:pt x="118" y="106"/>
                        <a:pt x="120" y="102"/>
                        <a:pt x="121" y="99"/>
                      </a:cubicBezTo>
                      <a:cubicBezTo>
                        <a:pt x="122" y="94"/>
                        <a:pt x="122" y="90"/>
                        <a:pt x="121" y="88"/>
                      </a:cubicBezTo>
                      <a:cubicBezTo>
                        <a:pt x="123" y="85"/>
                        <a:pt x="125" y="82"/>
                        <a:pt x="126" y="77"/>
                      </a:cubicBezTo>
                      <a:cubicBezTo>
                        <a:pt x="127" y="73"/>
                        <a:pt x="126" y="70"/>
                        <a:pt x="124" y="67"/>
                      </a:cubicBezTo>
                      <a:cubicBezTo>
                        <a:pt x="127" y="65"/>
                        <a:pt x="128" y="61"/>
                        <a:pt x="128" y="58"/>
                      </a:cubicBezTo>
                      <a:cubicBezTo>
                        <a:pt x="128" y="58"/>
                        <a:pt x="128" y="58"/>
                        <a:pt x="128" y="58"/>
                      </a:cubicBezTo>
                      <a:cubicBezTo>
                        <a:pt x="128" y="57"/>
                        <a:pt x="128" y="57"/>
                        <a:pt x="128" y="56"/>
                      </a:cubicBezTo>
                      <a:cubicBezTo>
                        <a:pt x="128" y="51"/>
                        <a:pt x="125" y="44"/>
                        <a:pt x="117" y="42"/>
                      </a:cubicBezTo>
                      <a:close/>
                      <a:moveTo>
                        <a:pt x="28" y="116"/>
                      </a:moveTo>
                      <a:cubicBezTo>
                        <a:pt x="28" y="118"/>
                        <a:pt x="26" y="120"/>
                        <a:pt x="24" y="120"/>
                      </a:cubicBezTo>
                      <a:cubicBezTo>
                        <a:pt x="12" y="120"/>
                        <a:pt x="12" y="120"/>
                        <a:pt x="12" y="120"/>
                      </a:cubicBezTo>
                      <a:cubicBezTo>
                        <a:pt x="10" y="120"/>
                        <a:pt x="8" y="118"/>
                        <a:pt x="8" y="116"/>
                      </a:cubicBezTo>
                      <a:cubicBezTo>
                        <a:pt x="8" y="52"/>
                        <a:pt x="8" y="52"/>
                        <a:pt x="8" y="52"/>
                      </a:cubicBezTo>
                      <a:cubicBezTo>
                        <a:pt x="8" y="50"/>
                        <a:pt x="10" y="48"/>
                        <a:pt x="12" y="48"/>
                      </a:cubicBezTo>
                      <a:cubicBezTo>
                        <a:pt x="24" y="48"/>
                        <a:pt x="24" y="48"/>
                        <a:pt x="24" y="48"/>
                      </a:cubicBezTo>
                      <a:cubicBezTo>
                        <a:pt x="26" y="48"/>
                        <a:pt x="28" y="50"/>
                        <a:pt x="28" y="52"/>
                      </a:cubicBezTo>
                      <a:lnTo>
                        <a:pt x="28" y="116"/>
                      </a:lnTo>
                      <a:close/>
                      <a:moveTo>
                        <a:pt x="120" y="58"/>
                      </a:moveTo>
                      <a:cubicBezTo>
                        <a:pt x="120" y="60"/>
                        <a:pt x="119" y="64"/>
                        <a:pt x="112" y="64"/>
                      </a:cubicBezTo>
                      <a:cubicBezTo>
                        <a:pt x="106" y="64"/>
                        <a:pt x="104" y="64"/>
                        <a:pt x="104" y="64"/>
                      </a:cubicBezTo>
                      <a:cubicBezTo>
                        <a:pt x="103" y="64"/>
                        <a:pt x="102" y="65"/>
                        <a:pt x="102" y="66"/>
                      </a:cubicBezTo>
                      <a:cubicBezTo>
                        <a:pt x="102" y="67"/>
                        <a:pt x="103" y="68"/>
                        <a:pt x="104" y="68"/>
                      </a:cubicBezTo>
                      <a:cubicBezTo>
                        <a:pt x="104" y="68"/>
                        <a:pt x="106" y="68"/>
                        <a:pt x="112" y="68"/>
                      </a:cubicBezTo>
                      <a:cubicBezTo>
                        <a:pt x="118" y="68"/>
                        <a:pt x="119" y="73"/>
                        <a:pt x="118" y="75"/>
                      </a:cubicBezTo>
                      <a:cubicBezTo>
                        <a:pt x="118" y="78"/>
                        <a:pt x="116" y="84"/>
                        <a:pt x="110" y="84"/>
                      </a:cubicBezTo>
                      <a:cubicBezTo>
                        <a:pt x="103" y="84"/>
                        <a:pt x="100" y="84"/>
                        <a:pt x="100" y="84"/>
                      </a:cubicBezTo>
                      <a:cubicBezTo>
                        <a:pt x="99" y="84"/>
                        <a:pt x="98" y="85"/>
                        <a:pt x="98" y="86"/>
                      </a:cubicBezTo>
                      <a:cubicBezTo>
                        <a:pt x="98" y="87"/>
                        <a:pt x="99" y="88"/>
                        <a:pt x="100" y="88"/>
                      </a:cubicBezTo>
                      <a:cubicBezTo>
                        <a:pt x="100" y="88"/>
                        <a:pt x="105" y="88"/>
                        <a:pt x="108" y="88"/>
                      </a:cubicBezTo>
                      <a:cubicBezTo>
                        <a:pt x="115" y="88"/>
                        <a:pt x="114" y="93"/>
                        <a:pt x="113" y="96"/>
                      </a:cubicBezTo>
                      <a:cubicBezTo>
                        <a:pt x="112" y="100"/>
                        <a:pt x="111" y="104"/>
                        <a:pt x="103" y="104"/>
                      </a:cubicBezTo>
                      <a:cubicBezTo>
                        <a:pt x="100" y="104"/>
                        <a:pt x="96" y="104"/>
                        <a:pt x="96" y="104"/>
                      </a:cubicBezTo>
                      <a:cubicBezTo>
                        <a:pt x="95" y="104"/>
                        <a:pt x="94" y="105"/>
                        <a:pt x="94" y="106"/>
                      </a:cubicBezTo>
                      <a:cubicBezTo>
                        <a:pt x="94" y="107"/>
                        <a:pt x="95" y="108"/>
                        <a:pt x="96" y="108"/>
                      </a:cubicBezTo>
                      <a:cubicBezTo>
                        <a:pt x="96" y="108"/>
                        <a:pt x="99" y="108"/>
                        <a:pt x="102" y="108"/>
                      </a:cubicBezTo>
                      <a:cubicBezTo>
                        <a:pt x="107" y="108"/>
                        <a:pt x="107" y="112"/>
                        <a:pt x="106" y="114"/>
                      </a:cubicBezTo>
                      <a:cubicBezTo>
                        <a:pt x="106" y="115"/>
                        <a:pt x="105" y="116"/>
                        <a:pt x="105" y="117"/>
                      </a:cubicBezTo>
                      <a:cubicBezTo>
                        <a:pt x="104" y="119"/>
                        <a:pt x="102" y="120"/>
                        <a:pt x="98" y="120"/>
                      </a:cubicBezTo>
                      <a:cubicBezTo>
                        <a:pt x="76" y="120"/>
                        <a:pt x="76" y="120"/>
                        <a:pt x="76" y="120"/>
                      </a:cubicBezTo>
                      <a:cubicBezTo>
                        <a:pt x="65" y="120"/>
                        <a:pt x="54" y="118"/>
                        <a:pt x="54" y="117"/>
                      </a:cubicBezTo>
                      <a:cubicBezTo>
                        <a:pt x="37" y="114"/>
                        <a:pt x="36" y="113"/>
                        <a:pt x="35" y="113"/>
                      </a:cubicBezTo>
                      <a:cubicBezTo>
                        <a:pt x="35" y="113"/>
                        <a:pt x="32" y="112"/>
                        <a:pt x="32" y="110"/>
                      </a:cubicBezTo>
                      <a:cubicBezTo>
                        <a:pt x="32" y="54"/>
                        <a:pt x="32" y="54"/>
                        <a:pt x="32" y="54"/>
                      </a:cubicBezTo>
                      <a:cubicBezTo>
                        <a:pt x="32" y="52"/>
                        <a:pt x="33" y="51"/>
                        <a:pt x="35" y="50"/>
                      </a:cubicBezTo>
                      <a:cubicBezTo>
                        <a:pt x="35" y="50"/>
                        <a:pt x="36" y="50"/>
                        <a:pt x="36" y="50"/>
                      </a:cubicBezTo>
                      <a:cubicBezTo>
                        <a:pt x="54" y="42"/>
                        <a:pt x="60" y="26"/>
                        <a:pt x="60" y="12"/>
                      </a:cubicBezTo>
                      <a:cubicBezTo>
                        <a:pt x="60" y="10"/>
                        <a:pt x="62" y="8"/>
                        <a:pt x="64" y="8"/>
                      </a:cubicBezTo>
                      <a:cubicBezTo>
                        <a:pt x="68" y="8"/>
                        <a:pt x="76" y="16"/>
                        <a:pt x="76" y="27"/>
                      </a:cubicBezTo>
                      <a:cubicBezTo>
                        <a:pt x="76" y="36"/>
                        <a:pt x="75" y="38"/>
                        <a:pt x="72" y="48"/>
                      </a:cubicBezTo>
                      <a:cubicBezTo>
                        <a:pt x="112" y="48"/>
                        <a:pt x="112" y="49"/>
                        <a:pt x="115" y="50"/>
                      </a:cubicBezTo>
                      <a:cubicBezTo>
                        <a:pt x="120" y="51"/>
                        <a:pt x="120" y="54"/>
                        <a:pt x="120" y="56"/>
                      </a:cubicBezTo>
                      <a:cubicBezTo>
                        <a:pt x="120" y="57"/>
                        <a:pt x="120" y="57"/>
                        <a:pt x="120" y="5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  <p:sp>
              <p:nvSpPr>
                <p:cNvPr id="30" name="Freeform 91"/>
                <p:cNvSpPr>
                  <a:spLocks noEditPoints="1"/>
                </p:cNvSpPr>
                <p:nvPr/>
              </p:nvSpPr>
              <p:spPr bwMode="auto">
                <a:xfrm>
                  <a:off x="1093788" y="2463801"/>
                  <a:ext cx="44450" cy="44450"/>
                </a:xfrm>
                <a:custGeom>
                  <a:avLst/>
                  <a:gdLst>
                    <a:gd name="T0" fmla="*/ 6 w 12"/>
                    <a:gd name="T1" fmla="*/ 0 h 12"/>
                    <a:gd name="T2" fmla="*/ 0 w 12"/>
                    <a:gd name="T3" fmla="*/ 6 h 12"/>
                    <a:gd name="T4" fmla="*/ 6 w 12"/>
                    <a:gd name="T5" fmla="*/ 12 h 12"/>
                    <a:gd name="T6" fmla="*/ 12 w 12"/>
                    <a:gd name="T7" fmla="*/ 6 h 12"/>
                    <a:gd name="T8" fmla="*/ 6 w 12"/>
                    <a:gd name="T9" fmla="*/ 0 h 12"/>
                    <a:gd name="T10" fmla="*/ 6 w 12"/>
                    <a:gd name="T11" fmla="*/ 8 h 12"/>
                    <a:gd name="T12" fmla="*/ 4 w 12"/>
                    <a:gd name="T13" fmla="*/ 6 h 12"/>
                    <a:gd name="T14" fmla="*/ 6 w 12"/>
                    <a:gd name="T15" fmla="*/ 4 h 12"/>
                    <a:gd name="T16" fmla="*/ 8 w 12"/>
                    <a:gd name="T17" fmla="*/ 6 h 12"/>
                    <a:gd name="T18" fmla="*/ 6 w 12"/>
                    <a:gd name="T19" fmla="*/ 8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" h="12">
                      <a:moveTo>
                        <a:pt x="6" y="0"/>
                      </a:moveTo>
                      <a:cubicBezTo>
                        <a:pt x="3" y="0"/>
                        <a:pt x="0" y="3"/>
                        <a:pt x="0" y="6"/>
                      </a:cubicBezTo>
                      <a:cubicBezTo>
                        <a:pt x="0" y="9"/>
                        <a:pt x="3" y="12"/>
                        <a:pt x="6" y="12"/>
                      </a:cubicBezTo>
                      <a:cubicBezTo>
                        <a:pt x="9" y="12"/>
                        <a:pt x="12" y="9"/>
                        <a:pt x="12" y="6"/>
                      </a:cubicBezTo>
                      <a:cubicBezTo>
                        <a:pt x="12" y="3"/>
                        <a:pt x="9" y="0"/>
                        <a:pt x="6" y="0"/>
                      </a:cubicBezTo>
                      <a:close/>
                      <a:moveTo>
                        <a:pt x="6" y="8"/>
                      </a:moveTo>
                      <a:cubicBezTo>
                        <a:pt x="5" y="8"/>
                        <a:pt x="4" y="7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7" y="4"/>
                        <a:pt x="8" y="5"/>
                        <a:pt x="8" y="6"/>
                      </a:cubicBezTo>
                      <a:cubicBezTo>
                        <a:pt x="8" y="7"/>
                        <a:pt x="7" y="8"/>
                        <a:pt x="6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lIns="96435" tIns="48218" rIns="96435" bIns="48218"/>
                <a:lstStyle/>
                <a:p>
                  <a:pPr defTabSz="964307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id-ID" sz="1424"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>
            <a:off x="9035234" y="3124627"/>
            <a:ext cx="2997979" cy="1160232"/>
            <a:chOff x="6597339" y="1985092"/>
            <a:chExt cx="2133080" cy="824406"/>
          </a:xfrm>
        </p:grpSpPr>
        <p:grpSp>
          <p:nvGrpSpPr>
            <p:cNvPr id="105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10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0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</p:grpSp>
        <p:sp>
          <p:nvSpPr>
            <p:cNvPr id="106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800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09" name="组合 108"/>
          <p:cNvGrpSpPr>
            <a:grpSpLocks/>
          </p:cNvGrpSpPr>
          <p:nvPr/>
        </p:nvGrpSpPr>
        <p:grpSpPr bwMode="auto">
          <a:xfrm>
            <a:off x="9035233" y="4841268"/>
            <a:ext cx="3018069" cy="1245058"/>
            <a:chOff x="6597339" y="3205806"/>
            <a:chExt cx="2145995" cy="884992"/>
          </a:xfrm>
        </p:grpSpPr>
        <p:grpSp>
          <p:nvGrpSpPr>
            <p:cNvPr id="110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12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13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14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15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EC2D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  <p:sp>
            <p:nvSpPr>
              <p:cNvPr id="116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964307"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 sz="800">
                  <a:latin typeface="+mn-lt"/>
                  <a:ea typeface="+mn-ea"/>
                </a:endParaRPr>
              </a:p>
            </p:txBody>
          </p:sp>
        </p:grpSp>
        <p:sp>
          <p:nvSpPr>
            <p:cNvPr id="111" name="Text Box 10"/>
            <p:cNvSpPr txBox="1">
              <a:spLocks noChangeArrowheads="1"/>
            </p:cNvSpPr>
            <p:nvPr/>
          </p:nvSpPr>
          <p:spPr bwMode="auto">
            <a:xfrm>
              <a:off x="7137012" y="3289902"/>
              <a:ext cx="1606322" cy="800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17" name="组合 116"/>
          <p:cNvGrpSpPr>
            <a:grpSpLocks/>
          </p:cNvGrpSpPr>
          <p:nvPr/>
        </p:nvGrpSpPr>
        <p:grpSpPr bwMode="auto">
          <a:xfrm>
            <a:off x="885109" y="3117928"/>
            <a:ext cx="3093967" cy="1204559"/>
            <a:chOff x="189578" y="1980213"/>
            <a:chExt cx="2200182" cy="856668"/>
          </a:xfrm>
        </p:grpSpPr>
        <p:sp>
          <p:nvSpPr>
            <p:cNvPr id="118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119" name="Text Box 10"/>
            <p:cNvSpPr txBox="1">
              <a:spLocks noChangeArrowheads="1"/>
            </p:cNvSpPr>
            <p:nvPr/>
          </p:nvSpPr>
          <p:spPr bwMode="auto">
            <a:xfrm>
              <a:off x="189578" y="2018315"/>
              <a:ext cx="1677498" cy="818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20" name="组合 119"/>
          <p:cNvGrpSpPr>
            <a:grpSpLocks/>
          </p:cNvGrpSpPr>
          <p:nvPr/>
        </p:nvGrpSpPr>
        <p:grpSpPr bwMode="auto">
          <a:xfrm>
            <a:off x="885109" y="4836803"/>
            <a:ext cx="3093967" cy="1224969"/>
            <a:chOff x="189578" y="3201419"/>
            <a:chExt cx="2200182" cy="872107"/>
          </a:xfrm>
        </p:grpSpPr>
        <p:sp>
          <p:nvSpPr>
            <p:cNvPr id="121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122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802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sp>
        <p:nvSpPr>
          <p:cNvPr id="96" name="矩形 95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2173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矩形 33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0271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9652869" y="2396310"/>
            <a:ext cx="750053" cy="2787823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ight Triangle 2"/>
          <p:cNvSpPr/>
          <p:nvPr/>
        </p:nvSpPr>
        <p:spPr>
          <a:xfrm flipH="1">
            <a:off x="8902817" y="2396310"/>
            <a:ext cx="750053" cy="2787823"/>
          </a:xfrm>
          <a:prstGeom prst="rt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8185411" y="4802410"/>
            <a:ext cx="1467458" cy="381723"/>
          </a:xfrm>
          <a:prstGeom prst="triangle">
            <a:avLst>
              <a:gd name="adj" fmla="val 54536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ight Triangle 4"/>
          <p:cNvSpPr/>
          <p:nvPr/>
        </p:nvSpPr>
        <p:spPr>
          <a:xfrm>
            <a:off x="8377229" y="2920581"/>
            <a:ext cx="750053" cy="2263552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ight Triangle 5"/>
          <p:cNvSpPr/>
          <p:nvPr/>
        </p:nvSpPr>
        <p:spPr>
          <a:xfrm flipH="1">
            <a:off x="7627177" y="2920581"/>
            <a:ext cx="750053" cy="2263552"/>
          </a:xfrm>
          <a:prstGeom prst="rt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Isosceles Triangle 6"/>
          <p:cNvSpPr/>
          <p:nvPr/>
        </p:nvSpPr>
        <p:spPr>
          <a:xfrm>
            <a:off x="6909772" y="4802410"/>
            <a:ext cx="1467458" cy="381723"/>
          </a:xfrm>
          <a:prstGeom prst="triangle">
            <a:avLst>
              <a:gd name="adj" fmla="val 57731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ight Triangle 7"/>
          <p:cNvSpPr/>
          <p:nvPr/>
        </p:nvSpPr>
        <p:spPr>
          <a:xfrm>
            <a:off x="7055683" y="3335789"/>
            <a:ext cx="750053" cy="184834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ight Triangle 8"/>
          <p:cNvSpPr/>
          <p:nvPr/>
        </p:nvSpPr>
        <p:spPr>
          <a:xfrm flipH="1">
            <a:off x="6305631" y="3335789"/>
            <a:ext cx="750053" cy="1848344"/>
          </a:xfrm>
          <a:prstGeom prst="rtTriangl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Isosceles Triangle 9"/>
          <p:cNvSpPr/>
          <p:nvPr/>
        </p:nvSpPr>
        <p:spPr>
          <a:xfrm>
            <a:off x="5588226" y="4802410"/>
            <a:ext cx="1467458" cy="381723"/>
          </a:xfrm>
          <a:prstGeom prst="triangle">
            <a:avLst>
              <a:gd name="adj" fmla="val 55677"/>
            </a:avLst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ight Triangle 10"/>
          <p:cNvSpPr/>
          <p:nvPr/>
        </p:nvSpPr>
        <p:spPr>
          <a:xfrm>
            <a:off x="5780044" y="2687148"/>
            <a:ext cx="750053" cy="2496986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ight Triangle 11"/>
          <p:cNvSpPr/>
          <p:nvPr/>
        </p:nvSpPr>
        <p:spPr>
          <a:xfrm flipH="1">
            <a:off x="5029991" y="2687148"/>
            <a:ext cx="750053" cy="2496986"/>
          </a:xfrm>
          <a:prstGeom prst="rt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Isosceles Triangle 12"/>
          <p:cNvSpPr/>
          <p:nvPr/>
        </p:nvSpPr>
        <p:spPr>
          <a:xfrm>
            <a:off x="4312586" y="4802410"/>
            <a:ext cx="1467458" cy="381723"/>
          </a:xfrm>
          <a:prstGeom prst="triangle">
            <a:avLst>
              <a:gd name="adj" fmla="val 55677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ight Triangle 13"/>
          <p:cNvSpPr/>
          <p:nvPr/>
        </p:nvSpPr>
        <p:spPr>
          <a:xfrm>
            <a:off x="4504404" y="3335789"/>
            <a:ext cx="750053" cy="1848344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ight Triangle 14"/>
          <p:cNvSpPr/>
          <p:nvPr/>
        </p:nvSpPr>
        <p:spPr>
          <a:xfrm flipH="1">
            <a:off x="3754351" y="3335789"/>
            <a:ext cx="750053" cy="1848344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Isosceles Triangle 15"/>
          <p:cNvSpPr/>
          <p:nvPr/>
        </p:nvSpPr>
        <p:spPr>
          <a:xfrm>
            <a:off x="3036946" y="4802410"/>
            <a:ext cx="1467458" cy="381723"/>
          </a:xfrm>
          <a:prstGeom prst="triangle">
            <a:avLst>
              <a:gd name="adj" fmla="val 59442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ight Triangle 16"/>
          <p:cNvSpPr/>
          <p:nvPr/>
        </p:nvSpPr>
        <p:spPr>
          <a:xfrm>
            <a:off x="3228764" y="3831360"/>
            <a:ext cx="750053" cy="1352773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Triangle 17"/>
          <p:cNvSpPr/>
          <p:nvPr/>
        </p:nvSpPr>
        <p:spPr>
          <a:xfrm flipH="1">
            <a:off x="2478711" y="3831360"/>
            <a:ext cx="750053" cy="1352773"/>
          </a:xfrm>
          <a:prstGeom prst="rtTriangl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1761306" y="4802410"/>
            <a:ext cx="1467458" cy="381723"/>
          </a:xfrm>
          <a:prstGeom prst="triangle">
            <a:avLst>
              <a:gd name="adj" fmla="val 63207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ular Callout 19"/>
          <p:cNvSpPr/>
          <p:nvPr/>
        </p:nvSpPr>
        <p:spPr>
          <a:xfrm>
            <a:off x="3004301" y="3335791"/>
            <a:ext cx="771172" cy="374357"/>
          </a:xfrm>
          <a:prstGeom prst="wedgeRectCallout">
            <a:avLst>
              <a:gd name="adj1" fmla="val -20833"/>
              <a:gd name="adj2" fmla="val 7886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21" name="Rectangular Callout 20"/>
          <p:cNvSpPr/>
          <p:nvPr/>
        </p:nvSpPr>
        <p:spPr>
          <a:xfrm>
            <a:off x="4279941" y="2811036"/>
            <a:ext cx="771172" cy="374357"/>
          </a:xfrm>
          <a:prstGeom prst="wedgeRectCallout">
            <a:avLst>
              <a:gd name="adj1" fmla="val -20833"/>
              <a:gd name="adj2" fmla="val 7886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22" name="Rectangular Callout 21"/>
          <p:cNvSpPr/>
          <p:nvPr/>
        </p:nvSpPr>
        <p:spPr>
          <a:xfrm>
            <a:off x="5547933" y="2180237"/>
            <a:ext cx="771172" cy="374357"/>
          </a:xfrm>
          <a:prstGeom prst="wedgeRectCallout">
            <a:avLst>
              <a:gd name="adj1" fmla="val -20833"/>
              <a:gd name="adj2" fmla="val 7886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76%</a:t>
            </a:r>
          </a:p>
        </p:txBody>
      </p:sp>
      <p:sp>
        <p:nvSpPr>
          <p:cNvPr id="23" name="Rectangular Callout 22"/>
          <p:cNvSpPr/>
          <p:nvPr/>
        </p:nvSpPr>
        <p:spPr>
          <a:xfrm>
            <a:off x="6827444" y="2801181"/>
            <a:ext cx="771172" cy="374357"/>
          </a:xfrm>
          <a:prstGeom prst="wedgeRectCallout">
            <a:avLst>
              <a:gd name="adj1" fmla="val -20833"/>
              <a:gd name="adj2" fmla="val 7886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sp>
        <p:nvSpPr>
          <p:cNvPr id="24" name="Rectangular Callout 23"/>
          <p:cNvSpPr/>
          <p:nvPr/>
        </p:nvSpPr>
        <p:spPr>
          <a:xfrm>
            <a:off x="8152767" y="2385973"/>
            <a:ext cx="771172" cy="374357"/>
          </a:xfrm>
          <a:prstGeom prst="wedgeRectCallout">
            <a:avLst>
              <a:gd name="adj1" fmla="val -20833"/>
              <a:gd name="adj2" fmla="val 7886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25" name="Rectangular Callout 24"/>
          <p:cNvSpPr/>
          <p:nvPr/>
        </p:nvSpPr>
        <p:spPr>
          <a:xfrm>
            <a:off x="9428526" y="1869790"/>
            <a:ext cx="771172" cy="374357"/>
          </a:xfrm>
          <a:prstGeom prst="wedgeRectCallout">
            <a:avLst>
              <a:gd name="adj1" fmla="val -20833"/>
              <a:gd name="adj2" fmla="val 7886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847992" y="5287940"/>
            <a:ext cx="174119" cy="1741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22111" y="5241106"/>
            <a:ext cx="1120401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316632" y="5287940"/>
            <a:ext cx="174119" cy="1741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490751" y="5241106"/>
            <a:ext cx="1120401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843866" y="5287940"/>
            <a:ext cx="174119" cy="1741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17985" y="5241106"/>
            <a:ext cx="1120401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6312505" y="5287940"/>
            <a:ext cx="174119" cy="1741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86624" y="5241106"/>
            <a:ext cx="1120401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010111" y="5287940"/>
            <a:ext cx="174119" cy="17411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184230" y="5241106"/>
            <a:ext cx="1120401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478750" y="5287940"/>
            <a:ext cx="174119" cy="1741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74747" y="5774358"/>
            <a:ext cx="977747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4"/>
          <p:cNvSpPr txBox="1"/>
          <p:nvPr/>
        </p:nvSpPr>
        <p:spPr>
          <a:xfrm>
            <a:off x="9751773" y="5241106"/>
            <a:ext cx="1120401" cy="277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524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50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6429375" y="203507"/>
            <a:ext cx="0" cy="1972193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29375" y="3675805"/>
            <a:ext cx="0" cy="1972193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419836" y="2770937"/>
            <a:ext cx="26880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419836" y="4777107"/>
            <a:ext cx="26880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Freeform 156"/>
          <p:cNvSpPr>
            <a:spLocks/>
          </p:cNvSpPr>
          <p:nvPr/>
        </p:nvSpPr>
        <p:spPr bwMode="auto">
          <a:xfrm>
            <a:off x="4367473" y="2036427"/>
            <a:ext cx="593792" cy="623984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4364676" y="3893565"/>
            <a:ext cx="695935" cy="69593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54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6649257" y="2770937"/>
            <a:ext cx="267338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6649257" y="4777107"/>
            <a:ext cx="267338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98" name="Freeform 156"/>
          <p:cNvSpPr>
            <a:spLocks/>
          </p:cNvSpPr>
          <p:nvPr/>
        </p:nvSpPr>
        <p:spPr bwMode="auto">
          <a:xfrm>
            <a:off x="7770334" y="2036427"/>
            <a:ext cx="593792" cy="623984"/>
          </a:xfrm>
          <a:custGeom>
            <a:avLst/>
            <a:gdLst>
              <a:gd name="T0" fmla="*/ 218 w 260"/>
              <a:gd name="T1" fmla="*/ 189 h 274"/>
              <a:gd name="T2" fmla="*/ 185 w 260"/>
              <a:gd name="T3" fmla="*/ 203 h 274"/>
              <a:gd name="T4" fmla="*/ 84 w 260"/>
              <a:gd name="T5" fmla="*/ 149 h 274"/>
              <a:gd name="T6" fmla="*/ 85 w 260"/>
              <a:gd name="T7" fmla="*/ 137 h 274"/>
              <a:gd name="T8" fmla="*/ 84 w 260"/>
              <a:gd name="T9" fmla="*/ 125 h 274"/>
              <a:gd name="T10" fmla="*/ 185 w 260"/>
              <a:gd name="T11" fmla="*/ 71 h 274"/>
              <a:gd name="T12" fmla="*/ 218 w 260"/>
              <a:gd name="T13" fmla="*/ 85 h 274"/>
              <a:gd name="T14" fmla="*/ 260 w 260"/>
              <a:gd name="T15" fmla="*/ 43 h 274"/>
              <a:gd name="T16" fmla="*/ 218 w 260"/>
              <a:gd name="T17" fmla="*/ 0 h 274"/>
              <a:gd name="T18" fmla="*/ 175 w 260"/>
              <a:gd name="T19" fmla="*/ 43 h 274"/>
              <a:gd name="T20" fmla="*/ 177 w 260"/>
              <a:gd name="T21" fmla="*/ 54 h 274"/>
              <a:gd name="T22" fmla="*/ 75 w 260"/>
              <a:gd name="T23" fmla="*/ 109 h 274"/>
              <a:gd name="T24" fmla="*/ 42 w 260"/>
              <a:gd name="T25" fmla="*/ 94 h 274"/>
              <a:gd name="T26" fmla="*/ 0 w 260"/>
              <a:gd name="T27" fmla="*/ 137 h 274"/>
              <a:gd name="T28" fmla="*/ 42 w 260"/>
              <a:gd name="T29" fmla="*/ 180 h 274"/>
              <a:gd name="T30" fmla="*/ 75 w 260"/>
              <a:gd name="T31" fmla="*/ 165 h 274"/>
              <a:gd name="T32" fmla="*/ 177 w 260"/>
              <a:gd name="T33" fmla="*/ 220 h 274"/>
              <a:gd name="T34" fmla="*/ 175 w 260"/>
              <a:gd name="T35" fmla="*/ 231 h 274"/>
              <a:gd name="T36" fmla="*/ 218 w 260"/>
              <a:gd name="T37" fmla="*/ 274 h 274"/>
              <a:gd name="T38" fmla="*/ 260 w 260"/>
              <a:gd name="T39" fmla="*/ 231 h 274"/>
              <a:gd name="T40" fmla="*/ 218 w 260"/>
              <a:gd name="T41" fmla="*/ 189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0" h="274">
                <a:moveTo>
                  <a:pt x="218" y="189"/>
                </a:moveTo>
                <a:cubicBezTo>
                  <a:pt x="205" y="189"/>
                  <a:pt x="193" y="194"/>
                  <a:pt x="185" y="203"/>
                </a:cubicBezTo>
                <a:cubicBezTo>
                  <a:pt x="84" y="149"/>
                  <a:pt x="84" y="149"/>
                  <a:pt x="84" y="149"/>
                </a:cubicBezTo>
                <a:cubicBezTo>
                  <a:pt x="85" y="145"/>
                  <a:pt x="85" y="141"/>
                  <a:pt x="85" y="137"/>
                </a:cubicBezTo>
                <a:cubicBezTo>
                  <a:pt x="85" y="133"/>
                  <a:pt x="85" y="129"/>
                  <a:pt x="84" y="125"/>
                </a:cubicBezTo>
                <a:cubicBezTo>
                  <a:pt x="185" y="71"/>
                  <a:pt x="185" y="71"/>
                  <a:pt x="185" y="71"/>
                </a:cubicBezTo>
                <a:cubicBezTo>
                  <a:pt x="193" y="80"/>
                  <a:pt x="205" y="85"/>
                  <a:pt x="218" y="85"/>
                </a:cubicBezTo>
                <a:cubicBezTo>
                  <a:pt x="241" y="85"/>
                  <a:pt x="260" y="66"/>
                  <a:pt x="260" y="43"/>
                </a:cubicBezTo>
                <a:cubicBezTo>
                  <a:pt x="260" y="19"/>
                  <a:pt x="241" y="0"/>
                  <a:pt x="218" y="0"/>
                </a:cubicBezTo>
                <a:cubicBezTo>
                  <a:pt x="194" y="0"/>
                  <a:pt x="175" y="19"/>
                  <a:pt x="175" y="43"/>
                </a:cubicBezTo>
                <a:cubicBezTo>
                  <a:pt x="175" y="47"/>
                  <a:pt x="175" y="51"/>
                  <a:pt x="177" y="54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67" y="100"/>
                  <a:pt x="55" y="94"/>
                  <a:pt x="42" y="94"/>
                </a:cubicBezTo>
                <a:cubicBezTo>
                  <a:pt x="19" y="94"/>
                  <a:pt x="0" y="113"/>
                  <a:pt x="0" y="137"/>
                </a:cubicBezTo>
                <a:cubicBezTo>
                  <a:pt x="0" y="161"/>
                  <a:pt x="19" y="180"/>
                  <a:pt x="42" y="180"/>
                </a:cubicBezTo>
                <a:cubicBezTo>
                  <a:pt x="55" y="180"/>
                  <a:pt x="67" y="174"/>
                  <a:pt x="75" y="165"/>
                </a:cubicBezTo>
                <a:cubicBezTo>
                  <a:pt x="177" y="220"/>
                  <a:pt x="177" y="220"/>
                  <a:pt x="177" y="220"/>
                </a:cubicBezTo>
                <a:cubicBezTo>
                  <a:pt x="175" y="223"/>
                  <a:pt x="175" y="227"/>
                  <a:pt x="175" y="231"/>
                </a:cubicBezTo>
                <a:cubicBezTo>
                  <a:pt x="175" y="255"/>
                  <a:pt x="194" y="274"/>
                  <a:pt x="218" y="274"/>
                </a:cubicBezTo>
                <a:cubicBezTo>
                  <a:pt x="241" y="274"/>
                  <a:pt x="260" y="255"/>
                  <a:pt x="260" y="231"/>
                </a:cubicBezTo>
                <a:cubicBezTo>
                  <a:pt x="260" y="208"/>
                  <a:pt x="241" y="189"/>
                  <a:pt x="218" y="1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9" name="Group 98"/>
          <p:cNvGrpSpPr/>
          <p:nvPr/>
        </p:nvGrpSpPr>
        <p:grpSpPr>
          <a:xfrm>
            <a:off x="7767537" y="3893565"/>
            <a:ext cx="695935" cy="695935"/>
            <a:chOff x="2443163" y="3615531"/>
            <a:chExt cx="320675" cy="319088"/>
          </a:xfrm>
          <a:solidFill>
            <a:schemeClr val="accent3"/>
          </a:solidFill>
        </p:grpSpPr>
        <p:sp>
          <p:nvSpPr>
            <p:cNvPr id="100" name="Freeform 112"/>
            <p:cNvSpPr>
              <a:spLocks/>
            </p:cNvSpPr>
            <p:nvPr/>
          </p:nvSpPr>
          <p:spPr bwMode="auto">
            <a:xfrm>
              <a:off x="2552700" y="3699668"/>
              <a:ext cx="133350" cy="153988"/>
            </a:xfrm>
            <a:custGeom>
              <a:avLst/>
              <a:gdLst>
                <a:gd name="T0" fmla="*/ 0 w 84"/>
                <a:gd name="T1" fmla="*/ 0 h 97"/>
                <a:gd name="T2" fmla="*/ 0 w 84"/>
                <a:gd name="T3" fmla="*/ 97 h 97"/>
                <a:gd name="T4" fmla="*/ 84 w 84"/>
                <a:gd name="T5" fmla="*/ 48 h 97"/>
                <a:gd name="T6" fmla="*/ 0 w 84"/>
                <a:gd name="T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97">
                  <a:moveTo>
                    <a:pt x="0" y="0"/>
                  </a:moveTo>
                  <a:lnTo>
                    <a:pt x="0" y="97"/>
                  </a:lnTo>
                  <a:lnTo>
                    <a:pt x="84" y="4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13"/>
            <p:cNvSpPr>
              <a:spLocks noEditPoints="1"/>
            </p:cNvSpPr>
            <p:nvPr/>
          </p:nvSpPr>
          <p:spPr bwMode="auto">
            <a:xfrm>
              <a:off x="2443163" y="3615531"/>
              <a:ext cx="320675" cy="319088"/>
            </a:xfrm>
            <a:custGeom>
              <a:avLst/>
              <a:gdLst>
                <a:gd name="T0" fmla="*/ 148 w 296"/>
                <a:gd name="T1" fmla="*/ 0 h 296"/>
                <a:gd name="T2" fmla="*/ 0 w 296"/>
                <a:gd name="T3" fmla="*/ 148 h 296"/>
                <a:gd name="T4" fmla="*/ 148 w 296"/>
                <a:gd name="T5" fmla="*/ 296 h 296"/>
                <a:gd name="T6" fmla="*/ 296 w 296"/>
                <a:gd name="T7" fmla="*/ 148 h 296"/>
                <a:gd name="T8" fmla="*/ 148 w 296"/>
                <a:gd name="T9" fmla="*/ 0 h 296"/>
                <a:gd name="T10" fmla="*/ 148 w 296"/>
                <a:gd name="T11" fmla="*/ 281 h 296"/>
                <a:gd name="T12" fmla="*/ 15 w 296"/>
                <a:gd name="T13" fmla="*/ 148 h 296"/>
                <a:gd name="T14" fmla="*/ 148 w 296"/>
                <a:gd name="T15" fmla="*/ 15 h 296"/>
                <a:gd name="T16" fmla="*/ 281 w 296"/>
                <a:gd name="T17" fmla="*/ 148 h 296"/>
                <a:gd name="T18" fmla="*/ 148 w 296"/>
                <a:gd name="T19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6" h="296">
                  <a:moveTo>
                    <a:pt x="148" y="0"/>
                  </a:moveTo>
                  <a:cubicBezTo>
                    <a:pt x="66" y="0"/>
                    <a:pt x="0" y="66"/>
                    <a:pt x="0" y="148"/>
                  </a:cubicBezTo>
                  <a:cubicBezTo>
                    <a:pt x="0" y="230"/>
                    <a:pt x="66" y="296"/>
                    <a:pt x="148" y="296"/>
                  </a:cubicBezTo>
                  <a:cubicBezTo>
                    <a:pt x="230" y="296"/>
                    <a:pt x="296" y="230"/>
                    <a:pt x="296" y="148"/>
                  </a:cubicBezTo>
                  <a:cubicBezTo>
                    <a:pt x="296" y="66"/>
                    <a:pt x="230" y="0"/>
                    <a:pt x="148" y="0"/>
                  </a:cubicBezTo>
                  <a:close/>
                  <a:moveTo>
                    <a:pt x="148" y="281"/>
                  </a:moveTo>
                  <a:cubicBezTo>
                    <a:pt x="75" y="281"/>
                    <a:pt x="15" y="221"/>
                    <a:pt x="15" y="148"/>
                  </a:cubicBezTo>
                  <a:cubicBezTo>
                    <a:pt x="15" y="75"/>
                    <a:pt x="75" y="15"/>
                    <a:pt x="148" y="15"/>
                  </a:cubicBezTo>
                  <a:cubicBezTo>
                    <a:pt x="221" y="15"/>
                    <a:pt x="281" y="75"/>
                    <a:pt x="281" y="148"/>
                  </a:cubicBezTo>
                  <a:cubicBezTo>
                    <a:pt x="281" y="221"/>
                    <a:pt x="221" y="281"/>
                    <a:pt x="148" y="2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07924" y="2348420"/>
            <a:ext cx="675907" cy="1085151"/>
            <a:chOff x="4343400" y="2465980"/>
            <a:chExt cx="480671" cy="771705"/>
          </a:xfrm>
          <a:solidFill>
            <a:schemeClr val="accent4"/>
          </a:solidFill>
        </p:grpSpPr>
        <p:grpSp>
          <p:nvGrpSpPr>
            <p:cNvPr id="2" name="Group 1"/>
            <p:cNvGrpSpPr/>
            <p:nvPr/>
          </p:nvGrpSpPr>
          <p:grpSpPr>
            <a:xfrm>
              <a:off x="4406106" y="2964635"/>
              <a:ext cx="331788" cy="273050"/>
              <a:chOff x="2112963" y="704056"/>
              <a:chExt cx="331788" cy="273050"/>
            </a:xfrm>
            <a:grpFill/>
          </p:grpSpPr>
          <p:sp>
            <p:nvSpPr>
              <p:cNvPr id="46" name="Freeform 96"/>
              <p:cNvSpPr>
                <a:spLocks/>
              </p:cNvSpPr>
              <p:nvPr/>
            </p:nvSpPr>
            <p:spPr bwMode="auto">
              <a:xfrm>
                <a:off x="2112963" y="813593"/>
                <a:ext cx="322263" cy="163513"/>
              </a:xfrm>
              <a:custGeom>
                <a:avLst/>
                <a:gdLst>
                  <a:gd name="T0" fmla="*/ 270 w 298"/>
                  <a:gd name="T1" fmla="*/ 21 h 152"/>
                  <a:gd name="T2" fmla="*/ 270 w 298"/>
                  <a:gd name="T3" fmla="*/ 27 h 152"/>
                  <a:gd name="T4" fmla="*/ 217 w 298"/>
                  <a:gd name="T5" fmla="*/ 80 h 152"/>
                  <a:gd name="T6" fmla="*/ 74 w 298"/>
                  <a:gd name="T7" fmla="*/ 80 h 152"/>
                  <a:gd name="T8" fmla="*/ 74 w 298"/>
                  <a:gd name="T9" fmla="*/ 32 h 152"/>
                  <a:gd name="T10" fmla="*/ 0 w 298"/>
                  <a:gd name="T11" fmla="*/ 92 h 152"/>
                  <a:gd name="T12" fmla="*/ 74 w 298"/>
                  <a:gd name="T13" fmla="*/ 152 h 152"/>
                  <a:gd name="T14" fmla="*/ 74 w 298"/>
                  <a:gd name="T15" fmla="*/ 108 h 152"/>
                  <a:gd name="T16" fmla="*/ 217 w 298"/>
                  <a:gd name="T17" fmla="*/ 108 h 152"/>
                  <a:gd name="T18" fmla="*/ 298 w 298"/>
                  <a:gd name="T19" fmla="*/ 27 h 152"/>
                  <a:gd name="T20" fmla="*/ 294 w 298"/>
                  <a:gd name="T21" fmla="*/ 0 h 152"/>
                  <a:gd name="T22" fmla="*/ 270 w 298"/>
                  <a:gd name="T23" fmla="*/ 2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8" h="152">
                    <a:moveTo>
                      <a:pt x="270" y="21"/>
                    </a:moveTo>
                    <a:cubicBezTo>
                      <a:pt x="270" y="23"/>
                      <a:pt x="270" y="25"/>
                      <a:pt x="270" y="27"/>
                    </a:cubicBezTo>
                    <a:cubicBezTo>
                      <a:pt x="270" y="56"/>
                      <a:pt x="246" y="80"/>
                      <a:pt x="217" y="80"/>
                    </a:cubicBezTo>
                    <a:cubicBezTo>
                      <a:pt x="74" y="80"/>
                      <a:pt x="74" y="80"/>
                      <a:pt x="74" y="80"/>
                    </a:cubicBezTo>
                    <a:cubicBezTo>
                      <a:pt x="74" y="32"/>
                      <a:pt x="74" y="32"/>
                      <a:pt x="74" y="32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74" y="152"/>
                      <a:pt x="74" y="152"/>
                      <a:pt x="74" y="152"/>
                    </a:cubicBezTo>
                    <a:cubicBezTo>
                      <a:pt x="74" y="108"/>
                      <a:pt x="74" y="108"/>
                      <a:pt x="74" y="108"/>
                    </a:cubicBezTo>
                    <a:cubicBezTo>
                      <a:pt x="217" y="108"/>
                      <a:pt x="217" y="108"/>
                      <a:pt x="217" y="108"/>
                    </a:cubicBezTo>
                    <a:cubicBezTo>
                      <a:pt x="262" y="108"/>
                      <a:pt x="298" y="71"/>
                      <a:pt x="298" y="27"/>
                    </a:cubicBezTo>
                    <a:cubicBezTo>
                      <a:pt x="298" y="18"/>
                      <a:pt x="297" y="9"/>
                      <a:pt x="294" y="0"/>
                    </a:cubicBezTo>
                    <a:lnTo>
                      <a:pt x="270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Freeform 97"/>
              <p:cNvSpPr>
                <a:spLocks/>
              </p:cNvSpPr>
              <p:nvPr/>
            </p:nvSpPr>
            <p:spPr bwMode="auto">
              <a:xfrm>
                <a:off x="2122488" y="704056"/>
                <a:ext cx="322263" cy="165100"/>
              </a:xfrm>
              <a:custGeom>
                <a:avLst/>
                <a:gdLst>
                  <a:gd name="T0" fmla="*/ 28 w 298"/>
                  <a:gd name="T1" fmla="*/ 132 h 153"/>
                  <a:gd name="T2" fmla="*/ 28 w 298"/>
                  <a:gd name="T3" fmla="*/ 126 h 153"/>
                  <a:gd name="T4" fmla="*/ 81 w 298"/>
                  <a:gd name="T5" fmla="*/ 73 h 153"/>
                  <a:gd name="T6" fmla="*/ 224 w 298"/>
                  <a:gd name="T7" fmla="*/ 73 h 153"/>
                  <a:gd name="T8" fmla="*/ 224 w 298"/>
                  <a:gd name="T9" fmla="*/ 121 h 153"/>
                  <a:gd name="T10" fmla="*/ 298 w 298"/>
                  <a:gd name="T11" fmla="*/ 61 h 153"/>
                  <a:gd name="T12" fmla="*/ 224 w 298"/>
                  <a:gd name="T13" fmla="*/ 0 h 153"/>
                  <a:gd name="T14" fmla="*/ 224 w 298"/>
                  <a:gd name="T15" fmla="*/ 45 h 153"/>
                  <a:gd name="T16" fmla="*/ 81 w 298"/>
                  <a:gd name="T17" fmla="*/ 45 h 153"/>
                  <a:gd name="T18" fmla="*/ 0 w 298"/>
                  <a:gd name="T19" fmla="*/ 126 h 153"/>
                  <a:gd name="T20" fmla="*/ 4 w 298"/>
                  <a:gd name="T21" fmla="*/ 153 h 153"/>
                  <a:gd name="T22" fmla="*/ 28 w 298"/>
                  <a:gd name="T23" fmla="*/ 132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8" h="153">
                    <a:moveTo>
                      <a:pt x="28" y="132"/>
                    </a:moveTo>
                    <a:cubicBezTo>
                      <a:pt x="28" y="130"/>
                      <a:pt x="28" y="128"/>
                      <a:pt x="28" y="126"/>
                    </a:cubicBezTo>
                    <a:cubicBezTo>
                      <a:pt x="28" y="97"/>
                      <a:pt x="52" y="73"/>
                      <a:pt x="81" y="73"/>
                    </a:cubicBezTo>
                    <a:cubicBezTo>
                      <a:pt x="224" y="73"/>
                      <a:pt x="224" y="73"/>
                      <a:pt x="224" y="73"/>
                    </a:cubicBezTo>
                    <a:cubicBezTo>
                      <a:pt x="224" y="121"/>
                      <a:pt x="224" y="121"/>
                      <a:pt x="224" y="121"/>
                    </a:cubicBezTo>
                    <a:cubicBezTo>
                      <a:pt x="298" y="61"/>
                      <a:pt x="298" y="61"/>
                      <a:pt x="298" y="61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45"/>
                      <a:pt x="224" y="45"/>
                      <a:pt x="224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36" y="45"/>
                      <a:pt x="0" y="82"/>
                      <a:pt x="0" y="126"/>
                    </a:cubicBezTo>
                    <a:cubicBezTo>
                      <a:pt x="0" y="135"/>
                      <a:pt x="1" y="144"/>
                      <a:pt x="4" y="153"/>
                    </a:cubicBezTo>
                    <a:lnTo>
                      <a:pt x="28" y="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9" name="Title 1"/>
            <p:cNvSpPr txBox="1">
              <a:spLocks/>
            </p:cNvSpPr>
            <p:nvPr/>
          </p:nvSpPr>
          <p:spPr>
            <a:xfrm>
              <a:off x="4343400" y="2465980"/>
              <a:ext cx="480671" cy="399049"/>
            </a:xfrm>
            <a:prstGeom prst="rect">
              <a:avLst/>
            </a:prstGeom>
            <a:noFill/>
          </p:spPr>
          <p:txBody>
            <a:bodyPr vert="horz" lIns="128580" tIns="64290" rIns="128580" bIns="6429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18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US" sz="2531" b="1" dirty="0">
                  <a:solidFill>
                    <a:srgbClr val="EC2D49"/>
                  </a:solidFill>
                  <a:latin typeface="Roboto" pitchFamily="2" charset="0"/>
                  <a:ea typeface="Roboto" pitchFamily="2" charset="0"/>
                </a:rPr>
                <a:t>VS</a:t>
              </a:r>
              <a:endParaRPr lang="en-US" sz="1547" dirty="0">
                <a:solidFill>
                  <a:srgbClr val="EC2D49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4339" y="1354608"/>
            <a:ext cx="12140754" cy="5541165"/>
            <a:chOff x="265960" y="963330"/>
            <a:chExt cx="8633899" cy="3940600"/>
          </a:xfrm>
        </p:grpSpPr>
        <p:grpSp>
          <p:nvGrpSpPr>
            <p:cNvPr id="7" name="Group 6"/>
            <p:cNvGrpSpPr/>
            <p:nvPr/>
          </p:nvGrpSpPr>
          <p:grpSpPr>
            <a:xfrm>
              <a:off x="265960" y="963330"/>
              <a:ext cx="8633899" cy="3940600"/>
              <a:chOff x="265960" y="963330"/>
              <a:chExt cx="8633899" cy="3940600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65960" y="963330"/>
                <a:ext cx="2041713" cy="3940600"/>
                <a:chOff x="265960" y="963330"/>
                <a:chExt cx="2041713" cy="3940600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265960" y="963330"/>
                  <a:ext cx="2041713" cy="3940600"/>
                  <a:chOff x="265960" y="963330"/>
                  <a:chExt cx="2041713" cy="3940600"/>
                </a:xfrm>
              </p:grpSpPr>
              <p:sp>
                <p:nvSpPr>
                  <p:cNvPr id="161" name="Freeform 8"/>
                  <p:cNvSpPr>
                    <a:spLocks/>
                  </p:cNvSpPr>
                  <p:nvPr/>
                </p:nvSpPr>
                <p:spPr bwMode="auto">
                  <a:xfrm>
                    <a:off x="265960" y="963330"/>
                    <a:ext cx="2041713" cy="3940600"/>
                  </a:xfrm>
                  <a:custGeom>
                    <a:avLst/>
                    <a:gdLst>
                      <a:gd name="T0" fmla="*/ 560 w 560"/>
                      <a:gd name="T1" fmla="*/ 1006 h 1080"/>
                      <a:gd name="T2" fmla="*/ 487 w 560"/>
                      <a:gd name="T3" fmla="*/ 1080 h 1080"/>
                      <a:gd name="T4" fmla="*/ 73 w 560"/>
                      <a:gd name="T5" fmla="*/ 1080 h 1080"/>
                      <a:gd name="T6" fmla="*/ 0 w 560"/>
                      <a:gd name="T7" fmla="*/ 1006 h 1080"/>
                      <a:gd name="T8" fmla="*/ 0 w 560"/>
                      <a:gd name="T9" fmla="*/ 73 h 1080"/>
                      <a:gd name="T10" fmla="*/ 73 w 560"/>
                      <a:gd name="T11" fmla="*/ 0 h 1080"/>
                      <a:gd name="T12" fmla="*/ 487 w 560"/>
                      <a:gd name="T13" fmla="*/ 0 h 1080"/>
                      <a:gd name="T14" fmla="*/ 560 w 560"/>
                      <a:gd name="T15" fmla="*/ 73 h 1080"/>
                      <a:gd name="T16" fmla="*/ 560 w 560"/>
                      <a:gd name="T17" fmla="*/ 1006 h 10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560" h="1080">
                        <a:moveTo>
                          <a:pt x="560" y="1006"/>
                        </a:moveTo>
                        <a:cubicBezTo>
                          <a:pt x="560" y="1047"/>
                          <a:pt x="527" y="1080"/>
                          <a:pt x="487" y="1080"/>
                        </a:cubicBezTo>
                        <a:cubicBezTo>
                          <a:pt x="73" y="1080"/>
                          <a:pt x="73" y="1080"/>
                          <a:pt x="73" y="1080"/>
                        </a:cubicBezTo>
                        <a:cubicBezTo>
                          <a:pt x="33" y="1080"/>
                          <a:pt x="0" y="1047"/>
                          <a:pt x="0" y="1006"/>
                        </a:cubicBezTo>
                        <a:cubicBezTo>
                          <a:pt x="0" y="73"/>
                          <a:pt x="0" y="73"/>
                          <a:pt x="0" y="73"/>
                        </a:cubicBezTo>
                        <a:cubicBezTo>
                          <a:pt x="0" y="33"/>
                          <a:pt x="33" y="0"/>
                          <a:pt x="73" y="0"/>
                        </a:cubicBezTo>
                        <a:cubicBezTo>
                          <a:pt x="487" y="0"/>
                          <a:pt x="487" y="0"/>
                          <a:pt x="487" y="0"/>
                        </a:cubicBezTo>
                        <a:cubicBezTo>
                          <a:pt x="527" y="0"/>
                          <a:pt x="560" y="33"/>
                          <a:pt x="560" y="73"/>
                        </a:cubicBezTo>
                        <a:lnTo>
                          <a:pt x="560" y="1006"/>
                        </a:lnTo>
                        <a:close/>
                      </a:path>
                    </a:pathLst>
                  </a:custGeom>
                  <a:solidFill>
                    <a:srgbClr val="31384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8580" tIns="64290" rIns="128580" bIns="6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2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1106527" y="4370088"/>
                    <a:ext cx="358237" cy="360578"/>
                  </a:xfrm>
                  <a:prstGeom prst="ellipse">
                    <a:avLst/>
                  </a:pr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8580" tIns="64290" rIns="128580" bIns="6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63" name="Freeform 11"/>
                  <p:cNvSpPr>
                    <a:spLocks/>
                  </p:cNvSpPr>
                  <p:nvPr/>
                </p:nvSpPr>
                <p:spPr bwMode="auto">
                  <a:xfrm>
                    <a:off x="928579" y="1197471"/>
                    <a:ext cx="714132" cy="107705"/>
                  </a:xfrm>
                  <a:custGeom>
                    <a:avLst/>
                    <a:gdLst>
                      <a:gd name="T0" fmla="*/ 196 w 196"/>
                      <a:gd name="T1" fmla="*/ 15 h 30"/>
                      <a:gd name="T2" fmla="*/ 181 w 196"/>
                      <a:gd name="T3" fmla="*/ 30 h 30"/>
                      <a:gd name="T4" fmla="*/ 15 w 196"/>
                      <a:gd name="T5" fmla="*/ 30 h 30"/>
                      <a:gd name="T6" fmla="*/ 0 w 196"/>
                      <a:gd name="T7" fmla="*/ 15 h 30"/>
                      <a:gd name="T8" fmla="*/ 0 w 196"/>
                      <a:gd name="T9" fmla="*/ 15 h 30"/>
                      <a:gd name="T10" fmla="*/ 15 w 196"/>
                      <a:gd name="T11" fmla="*/ 0 h 30"/>
                      <a:gd name="T12" fmla="*/ 181 w 196"/>
                      <a:gd name="T13" fmla="*/ 0 h 30"/>
                      <a:gd name="T14" fmla="*/ 196 w 196"/>
                      <a:gd name="T15" fmla="*/ 15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96" h="30">
                        <a:moveTo>
                          <a:pt x="196" y="15"/>
                        </a:moveTo>
                        <a:cubicBezTo>
                          <a:pt x="196" y="24"/>
                          <a:pt x="189" y="30"/>
                          <a:pt x="181" y="30"/>
                        </a:cubicBezTo>
                        <a:cubicBezTo>
                          <a:pt x="15" y="30"/>
                          <a:pt x="15" y="30"/>
                          <a:pt x="15" y="30"/>
                        </a:cubicBezTo>
                        <a:cubicBezTo>
                          <a:pt x="7" y="30"/>
                          <a:pt x="0" y="24"/>
                          <a:pt x="0" y="15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0" y="7"/>
                          <a:pt x="7" y="0"/>
                          <a:pt x="15" y="0"/>
                        </a:cubicBezTo>
                        <a:cubicBezTo>
                          <a:pt x="181" y="0"/>
                          <a:pt x="181" y="0"/>
                          <a:pt x="181" y="0"/>
                        </a:cubicBezTo>
                        <a:cubicBezTo>
                          <a:pt x="189" y="0"/>
                          <a:pt x="196" y="7"/>
                          <a:pt x="196" y="15"/>
                        </a:cubicBezTo>
                        <a:close/>
                      </a:path>
                    </a:pathLst>
                  </a:custGeom>
                  <a:solidFill>
                    <a:srgbClr val="0B181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128580" tIns="64290" rIns="128580" bIns="6429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164" name="Rectangle 9"/>
                <p:cNvSpPr>
                  <a:spLocks noChangeArrowheads="1"/>
                </p:cNvSpPr>
                <p:nvPr/>
              </p:nvSpPr>
              <p:spPr bwMode="auto">
                <a:xfrm>
                  <a:off x="390054" y="1471418"/>
                  <a:ext cx="1793523" cy="2781600"/>
                </a:xfrm>
                <a:prstGeom prst="rect">
                  <a:avLst/>
                </a:prstGeom>
                <a:blipFill dpi="0"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xtLst/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0" name="Group 149"/>
              <p:cNvGrpSpPr/>
              <p:nvPr/>
            </p:nvGrpSpPr>
            <p:grpSpPr>
              <a:xfrm>
                <a:off x="6858146" y="963330"/>
                <a:ext cx="2041713" cy="3940600"/>
                <a:chOff x="265960" y="963330"/>
                <a:chExt cx="2041713" cy="3940600"/>
              </a:xfrm>
            </p:grpSpPr>
            <p:sp>
              <p:nvSpPr>
                <p:cNvPr id="151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54" name="Rectangle 9"/>
            <p:cNvSpPr>
              <a:spLocks noChangeArrowheads="1"/>
            </p:cNvSpPr>
            <p:nvPr/>
          </p:nvSpPr>
          <p:spPr bwMode="auto">
            <a:xfrm>
              <a:off x="6982240" y="1471418"/>
              <a:ext cx="1793523" cy="27816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" name="矩形 33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0758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0" grpId="0"/>
      <p:bldP spid="49" grpId="0" animBg="1"/>
      <p:bldP spid="96" grpId="0"/>
      <p:bldP spid="97" grpId="0"/>
      <p:bldP spid="9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37286" y="3646562"/>
            <a:ext cx="6408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dirty="0" smtClean="0">
                <a:solidFill>
                  <a:srgbClr val="2A93E8"/>
                </a:solidFill>
              </a:rPr>
              <a:t>感谢聆听，批评指导</a:t>
            </a:r>
            <a:endParaRPr lang="zh-CN" altLang="en-US" sz="4000" dirty="0">
              <a:solidFill>
                <a:srgbClr val="2A93E8"/>
              </a:solidFill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287" y="4434935"/>
            <a:ext cx="40885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400" cap="all" dirty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400" cap="all" dirty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r>
              <a:rPr lang="zh-CN" altLang="en-US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400" cap="all" dirty="0" smtClean="0">
                <a:solidFill>
                  <a:srgbClr val="2A93E8"/>
                </a:solidFill>
                <a:cs typeface="Arial" panose="020B0604020202020204" pitchFamily="34" charset="0"/>
              </a:rPr>
              <a:t>|</a:t>
            </a:r>
            <a:endParaRPr lang="zh-CN" altLang="en-US" sz="1400" cap="all" dirty="0">
              <a:solidFill>
                <a:srgbClr val="2A93E8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28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4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1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879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" y="0"/>
            <a:ext cx="12839781" cy="723265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734269" y="1868731"/>
            <a:ext cx="4304774" cy="4304774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0818" y="1440415"/>
            <a:ext cx="1175131" cy="117513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042" y="2743846"/>
            <a:ext cx="3037229" cy="2554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797270" y="2946361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766" y="3712993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7941543" y="3717574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5939766" y="4066078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941543" y="4070659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939766" y="4437271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88167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9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4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540517" y="2058372"/>
            <a:ext cx="5757696" cy="4146050"/>
            <a:chOff x="4063906" y="1219200"/>
            <a:chExt cx="4991194" cy="3594100"/>
          </a:xfrm>
        </p:grpSpPr>
        <p:sp>
          <p:nvSpPr>
            <p:cNvPr id="6" name="Oval 5"/>
            <p:cNvSpPr/>
            <p:nvPr/>
          </p:nvSpPr>
          <p:spPr bwMode="auto">
            <a:xfrm>
              <a:off x="4063906" y="3660816"/>
              <a:ext cx="4991194" cy="934066"/>
            </a:xfrm>
            <a:prstGeom prst="ellipse">
              <a:avLst/>
            </a:prstGeom>
            <a:gradFill flip="none" rotWithShape="1">
              <a:gsLst>
                <a:gs pos="1000">
                  <a:schemeClr val="tx1"/>
                </a:gs>
                <a:gs pos="100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altLang="id-ID" sz="90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325938" y="1219200"/>
              <a:ext cx="4175125" cy="3594100"/>
              <a:chOff x="4325938" y="1219200"/>
              <a:chExt cx="4175125" cy="3594100"/>
            </a:xfrm>
          </p:grpSpPr>
          <p:sp>
            <p:nvSpPr>
              <p:cNvPr id="8" name="Freeform 7"/>
              <p:cNvSpPr>
                <a:spLocks noChangeArrowheads="1"/>
              </p:cNvSpPr>
              <p:nvPr/>
            </p:nvSpPr>
            <p:spPr bwMode="auto">
              <a:xfrm>
                <a:off x="5965825" y="1476375"/>
                <a:ext cx="889000" cy="1911350"/>
              </a:xfrm>
              <a:custGeom>
                <a:avLst/>
                <a:gdLst>
                  <a:gd name="T0" fmla="*/ 521920 w 772584"/>
                  <a:gd name="T1" fmla="*/ 1716301 h 1663700"/>
                  <a:gd name="T2" fmla="*/ 463387 w 772584"/>
                  <a:gd name="T3" fmla="*/ 1380820 h 1663700"/>
                  <a:gd name="T4" fmla="*/ 478021 w 772584"/>
                  <a:gd name="T5" fmla="*/ 1118270 h 1663700"/>
                  <a:gd name="T6" fmla="*/ 756052 w 772584"/>
                  <a:gd name="T7" fmla="*/ 782790 h 1663700"/>
                  <a:gd name="T8" fmla="*/ 873118 w 772584"/>
                  <a:gd name="T9" fmla="*/ 666100 h 1663700"/>
                  <a:gd name="T10" fmla="*/ 653620 w 772584"/>
                  <a:gd name="T11" fmla="*/ 826547 h 1663700"/>
                  <a:gd name="T12" fmla="*/ 478021 w 772584"/>
                  <a:gd name="T13" fmla="*/ 1030754 h 1663700"/>
                  <a:gd name="T14" fmla="*/ 478021 w 772584"/>
                  <a:gd name="T15" fmla="*/ 914065 h 1663700"/>
                  <a:gd name="T16" fmla="*/ 507287 w 772584"/>
                  <a:gd name="T17" fmla="*/ 491067 h 1663700"/>
                  <a:gd name="T18" fmla="*/ 609720 w 772584"/>
                  <a:gd name="T19" fmla="*/ 286861 h 1663700"/>
                  <a:gd name="T20" fmla="*/ 785319 w 772584"/>
                  <a:gd name="T21" fmla="*/ 97241 h 1663700"/>
                  <a:gd name="T22" fmla="*/ 507287 w 772584"/>
                  <a:gd name="T23" fmla="*/ 301447 h 1663700"/>
                  <a:gd name="T24" fmla="*/ 360955 w 772584"/>
                  <a:gd name="T25" fmla="*/ 9724 h 1663700"/>
                  <a:gd name="T26" fmla="*/ 434121 w 772584"/>
                  <a:gd name="T27" fmla="*/ 359792 h 1663700"/>
                  <a:gd name="T28" fmla="*/ 434121 w 772584"/>
                  <a:gd name="T29" fmla="*/ 651515 h 1663700"/>
                  <a:gd name="T30" fmla="*/ 404854 w 772584"/>
                  <a:gd name="T31" fmla="*/ 986995 h 1663700"/>
                  <a:gd name="T32" fmla="*/ 156088 w 772584"/>
                  <a:gd name="T33" fmla="*/ 680686 h 1663700"/>
                  <a:gd name="T34" fmla="*/ 9755 w 772584"/>
                  <a:gd name="T35" fmla="*/ 476481 h 1663700"/>
                  <a:gd name="T36" fmla="*/ 214622 w 772584"/>
                  <a:gd name="T37" fmla="*/ 826547 h 1663700"/>
                  <a:gd name="T38" fmla="*/ 390221 w 772584"/>
                  <a:gd name="T39" fmla="*/ 1103684 h 1663700"/>
                  <a:gd name="T40" fmla="*/ 390221 w 772584"/>
                  <a:gd name="T41" fmla="*/ 1789231 h 1663700"/>
                  <a:gd name="T42" fmla="*/ 507287 w 772584"/>
                  <a:gd name="T43" fmla="*/ 1832990 h 1663700"/>
                  <a:gd name="T44" fmla="*/ 585331 w 772584"/>
                  <a:gd name="T45" fmla="*/ 1832990 h 1663700"/>
                  <a:gd name="T46" fmla="*/ 565820 w 772584"/>
                  <a:gd name="T47" fmla="*/ 1755198 h 1663700"/>
                  <a:gd name="T48" fmla="*/ 521920 w 772584"/>
                  <a:gd name="T49" fmla="*/ 1716301 h 1663700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72584"/>
                  <a:gd name="T76" fmla="*/ 0 h 1663700"/>
                  <a:gd name="T77" fmla="*/ 772584 w 772584"/>
                  <a:gd name="T78" fmla="*/ 1663700 h 1663700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72584" h="1663700">
                    <a:moveTo>
                      <a:pt x="452967" y="1494367"/>
                    </a:moveTo>
                    <a:cubicBezTo>
                      <a:pt x="438150" y="1440039"/>
                      <a:pt x="408517" y="1289050"/>
                      <a:pt x="402167" y="1202267"/>
                    </a:cubicBezTo>
                    <a:cubicBezTo>
                      <a:pt x="395817" y="1115484"/>
                      <a:pt x="372534" y="1060450"/>
                      <a:pt x="414867" y="973667"/>
                    </a:cubicBezTo>
                    <a:cubicBezTo>
                      <a:pt x="457200" y="886884"/>
                      <a:pt x="599017" y="747184"/>
                      <a:pt x="656167" y="681567"/>
                    </a:cubicBezTo>
                    <a:cubicBezTo>
                      <a:pt x="713317" y="615950"/>
                      <a:pt x="772584" y="573617"/>
                      <a:pt x="757767" y="579967"/>
                    </a:cubicBezTo>
                    <a:cubicBezTo>
                      <a:pt x="742950" y="586317"/>
                      <a:pt x="624417" y="666750"/>
                      <a:pt x="567267" y="719667"/>
                    </a:cubicBezTo>
                    <a:cubicBezTo>
                      <a:pt x="510117" y="772584"/>
                      <a:pt x="440267" y="884767"/>
                      <a:pt x="414867" y="897467"/>
                    </a:cubicBezTo>
                    <a:cubicBezTo>
                      <a:pt x="389467" y="910167"/>
                      <a:pt x="410634" y="874184"/>
                      <a:pt x="414867" y="795867"/>
                    </a:cubicBezTo>
                    <a:cubicBezTo>
                      <a:pt x="419100" y="717550"/>
                      <a:pt x="421217" y="518584"/>
                      <a:pt x="440267" y="427567"/>
                    </a:cubicBezTo>
                    <a:cubicBezTo>
                      <a:pt x="459317" y="336550"/>
                      <a:pt x="488950" y="306917"/>
                      <a:pt x="529167" y="249767"/>
                    </a:cubicBezTo>
                    <a:cubicBezTo>
                      <a:pt x="569384" y="192617"/>
                      <a:pt x="696384" y="82550"/>
                      <a:pt x="681567" y="84667"/>
                    </a:cubicBezTo>
                    <a:cubicBezTo>
                      <a:pt x="666750" y="86784"/>
                      <a:pt x="501650" y="275167"/>
                      <a:pt x="440267" y="262467"/>
                    </a:cubicBezTo>
                    <a:cubicBezTo>
                      <a:pt x="378884" y="249767"/>
                      <a:pt x="323850" y="0"/>
                      <a:pt x="313267" y="8467"/>
                    </a:cubicBezTo>
                    <a:cubicBezTo>
                      <a:pt x="302684" y="16934"/>
                      <a:pt x="366184" y="220134"/>
                      <a:pt x="376767" y="313267"/>
                    </a:cubicBezTo>
                    <a:cubicBezTo>
                      <a:pt x="387350" y="406400"/>
                      <a:pt x="381000" y="476250"/>
                      <a:pt x="376767" y="567267"/>
                    </a:cubicBezTo>
                    <a:cubicBezTo>
                      <a:pt x="372534" y="658284"/>
                      <a:pt x="391584" y="855134"/>
                      <a:pt x="351367" y="859367"/>
                    </a:cubicBezTo>
                    <a:cubicBezTo>
                      <a:pt x="311150" y="863600"/>
                      <a:pt x="192617" y="666750"/>
                      <a:pt x="135467" y="592667"/>
                    </a:cubicBezTo>
                    <a:cubicBezTo>
                      <a:pt x="78317" y="518584"/>
                      <a:pt x="0" y="393700"/>
                      <a:pt x="8467" y="414867"/>
                    </a:cubicBezTo>
                    <a:cubicBezTo>
                      <a:pt x="16934" y="436034"/>
                      <a:pt x="131234" y="628650"/>
                      <a:pt x="186267" y="719667"/>
                    </a:cubicBezTo>
                    <a:cubicBezTo>
                      <a:pt x="241300" y="810684"/>
                      <a:pt x="313267" y="821267"/>
                      <a:pt x="338667" y="960967"/>
                    </a:cubicBezTo>
                    <a:cubicBezTo>
                      <a:pt x="364067" y="1100667"/>
                      <a:pt x="321734" y="1452034"/>
                      <a:pt x="338667" y="1557867"/>
                    </a:cubicBezTo>
                    <a:cubicBezTo>
                      <a:pt x="355600" y="1663700"/>
                      <a:pt x="412045" y="1589617"/>
                      <a:pt x="440267" y="1595967"/>
                    </a:cubicBezTo>
                    <a:cubicBezTo>
                      <a:pt x="468489" y="1602317"/>
                      <a:pt x="499533" y="1607256"/>
                      <a:pt x="508000" y="1595967"/>
                    </a:cubicBezTo>
                    <a:cubicBezTo>
                      <a:pt x="516467" y="1584678"/>
                      <a:pt x="525639" y="1591733"/>
                      <a:pt x="491067" y="1528234"/>
                    </a:cubicBezTo>
                    <a:cubicBezTo>
                      <a:pt x="498828" y="1545168"/>
                      <a:pt x="467784" y="1493661"/>
                      <a:pt x="452967" y="149436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89000"/>
                    </a:schemeClr>
                  </a:gs>
                  <a:gs pos="23000">
                    <a:schemeClr val="accent5">
                      <a:lumMod val="89000"/>
                    </a:schemeClr>
                  </a:gs>
                  <a:gs pos="69000">
                    <a:schemeClr val="accent5">
                      <a:lumMod val="75000"/>
                    </a:schemeClr>
                  </a:gs>
                  <a:gs pos="97000">
                    <a:schemeClr val="accent5">
                      <a:lumMod val="7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outerShdw dist="23000" dir="5400000" rotWithShape="0">
                  <a:srgbClr val="808080">
                    <a:alpha val="34998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altLang="id-ID" sz="900">
                  <a:solidFill>
                    <a:srgbClr val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Group 92"/>
              <p:cNvGrpSpPr>
                <a:grpSpLocks/>
              </p:cNvGrpSpPr>
              <p:nvPr/>
            </p:nvGrpSpPr>
            <p:grpSpPr bwMode="auto">
              <a:xfrm>
                <a:off x="6732588" y="1738313"/>
                <a:ext cx="884237" cy="488950"/>
                <a:chOff x="6732587" y="1738313"/>
                <a:chExt cx="884238" cy="488950"/>
              </a:xfrm>
            </p:grpSpPr>
            <p:sp>
              <p:nvSpPr>
                <p:cNvPr id="86" name="Freeform 85"/>
                <p:cNvSpPr/>
                <p:nvPr/>
              </p:nvSpPr>
              <p:spPr bwMode="auto">
                <a:xfrm>
                  <a:off x="6751637" y="1743075"/>
                  <a:ext cx="865188" cy="473075"/>
                </a:xfrm>
                <a:custGeom>
                  <a:avLst/>
                  <a:gdLst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53534" h="411692">
                      <a:moveTo>
                        <a:pt x="11642" y="392642"/>
                      </a:moveTo>
                      <a:cubicBezTo>
                        <a:pt x="1059" y="373592"/>
                        <a:pt x="0" y="317500"/>
                        <a:pt x="5292" y="284692"/>
                      </a:cubicBezTo>
                      <a:cubicBezTo>
                        <a:pt x="10584" y="251884"/>
                        <a:pt x="23284" y="224367"/>
                        <a:pt x="43392" y="195792"/>
                      </a:cubicBezTo>
                      <a:cubicBezTo>
                        <a:pt x="63500" y="167217"/>
                        <a:pt x="84667" y="140759"/>
                        <a:pt x="125942" y="113242"/>
                      </a:cubicBezTo>
                      <a:cubicBezTo>
                        <a:pt x="167217" y="85725"/>
                        <a:pt x="236009" y="48684"/>
                        <a:pt x="291042" y="30692"/>
                      </a:cubicBezTo>
                      <a:cubicBezTo>
                        <a:pt x="346075" y="12700"/>
                        <a:pt x="390525" y="0"/>
                        <a:pt x="456142" y="5292"/>
                      </a:cubicBezTo>
                      <a:cubicBezTo>
                        <a:pt x="521759" y="10584"/>
                        <a:pt x="636059" y="46567"/>
                        <a:pt x="684742" y="62442"/>
                      </a:cubicBezTo>
                      <a:cubicBezTo>
                        <a:pt x="733425" y="78317"/>
                        <a:pt x="753534" y="95250"/>
                        <a:pt x="748242" y="100542"/>
                      </a:cubicBezTo>
                      <a:cubicBezTo>
                        <a:pt x="742950" y="105834"/>
                        <a:pt x="683684" y="87842"/>
                        <a:pt x="652992" y="94192"/>
                      </a:cubicBezTo>
                      <a:cubicBezTo>
                        <a:pt x="622300" y="100542"/>
                        <a:pt x="609600" y="107950"/>
                        <a:pt x="564092" y="138642"/>
                      </a:cubicBezTo>
                      <a:cubicBezTo>
                        <a:pt x="518584" y="169334"/>
                        <a:pt x="477309" y="222250"/>
                        <a:pt x="379942" y="278342"/>
                      </a:cubicBezTo>
                      <a:cubicBezTo>
                        <a:pt x="307975" y="321734"/>
                        <a:pt x="260350" y="340784"/>
                        <a:pt x="208492" y="360892"/>
                      </a:cubicBezTo>
                      <a:cubicBezTo>
                        <a:pt x="156634" y="381000"/>
                        <a:pt x="101600" y="393700"/>
                        <a:pt x="68792" y="398992"/>
                      </a:cubicBezTo>
                      <a:cubicBezTo>
                        <a:pt x="35984" y="404284"/>
                        <a:pt x="22225" y="411692"/>
                        <a:pt x="11642" y="3926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4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7" name="Freeform 86"/>
                <p:cNvSpPr/>
                <p:nvPr/>
              </p:nvSpPr>
              <p:spPr bwMode="auto">
                <a:xfrm>
                  <a:off x="6732587" y="1738313"/>
                  <a:ext cx="873126" cy="488950"/>
                </a:xfrm>
                <a:custGeom>
                  <a:avLst/>
                  <a:gdLst>
                    <a:gd name="connsiteX0" fmla="*/ 33867 w 759884"/>
                    <a:gd name="connsiteY0" fmla="*/ 408517 h 424392"/>
                    <a:gd name="connsiteX1" fmla="*/ 218017 w 759884"/>
                    <a:gd name="connsiteY1" fmla="*/ 243417 h 424392"/>
                    <a:gd name="connsiteX2" fmla="*/ 357717 w 759884"/>
                    <a:gd name="connsiteY2" fmla="*/ 141817 h 424392"/>
                    <a:gd name="connsiteX3" fmla="*/ 497417 w 759884"/>
                    <a:gd name="connsiteY3" fmla="*/ 91017 h 424392"/>
                    <a:gd name="connsiteX4" fmla="*/ 662517 w 759884"/>
                    <a:gd name="connsiteY4" fmla="*/ 71967 h 424392"/>
                    <a:gd name="connsiteX5" fmla="*/ 757767 w 759884"/>
                    <a:gd name="connsiteY5" fmla="*/ 97367 h 424392"/>
                    <a:gd name="connsiteX6" fmla="*/ 649817 w 759884"/>
                    <a:gd name="connsiteY6" fmla="*/ 40217 h 424392"/>
                    <a:gd name="connsiteX7" fmla="*/ 465667 w 759884"/>
                    <a:gd name="connsiteY7" fmla="*/ 2117 h 424392"/>
                    <a:gd name="connsiteX8" fmla="*/ 281517 w 759884"/>
                    <a:gd name="connsiteY8" fmla="*/ 27517 h 424392"/>
                    <a:gd name="connsiteX9" fmla="*/ 135467 w 759884"/>
                    <a:gd name="connsiteY9" fmla="*/ 103717 h 424392"/>
                    <a:gd name="connsiteX10" fmla="*/ 46567 w 759884"/>
                    <a:gd name="connsiteY10" fmla="*/ 205317 h 424392"/>
                    <a:gd name="connsiteX11" fmla="*/ 14817 w 759884"/>
                    <a:gd name="connsiteY11" fmla="*/ 338667 h 424392"/>
                    <a:gd name="connsiteX12" fmla="*/ 33867 w 759884"/>
                    <a:gd name="connsiteY12" fmla="*/ 408517 h 424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59884" h="424392">
                      <a:moveTo>
                        <a:pt x="33867" y="408517"/>
                      </a:moveTo>
                      <a:cubicBezTo>
                        <a:pt x="67734" y="392642"/>
                        <a:pt x="164042" y="287867"/>
                        <a:pt x="218017" y="243417"/>
                      </a:cubicBezTo>
                      <a:cubicBezTo>
                        <a:pt x="271992" y="198967"/>
                        <a:pt x="311150" y="167217"/>
                        <a:pt x="357717" y="141817"/>
                      </a:cubicBezTo>
                      <a:cubicBezTo>
                        <a:pt x="404284" y="116417"/>
                        <a:pt x="446617" y="102659"/>
                        <a:pt x="497417" y="91017"/>
                      </a:cubicBezTo>
                      <a:cubicBezTo>
                        <a:pt x="548217" y="79375"/>
                        <a:pt x="619125" y="70909"/>
                        <a:pt x="662517" y="71967"/>
                      </a:cubicBezTo>
                      <a:cubicBezTo>
                        <a:pt x="705909" y="73025"/>
                        <a:pt x="759884" y="102659"/>
                        <a:pt x="757767" y="97367"/>
                      </a:cubicBezTo>
                      <a:cubicBezTo>
                        <a:pt x="755650" y="92075"/>
                        <a:pt x="698500" y="56092"/>
                        <a:pt x="649817" y="40217"/>
                      </a:cubicBezTo>
                      <a:cubicBezTo>
                        <a:pt x="601134" y="24342"/>
                        <a:pt x="527050" y="4234"/>
                        <a:pt x="465667" y="2117"/>
                      </a:cubicBezTo>
                      <a:cubicBezTo>
                        <a:pt x="404284" y="0"/>
                        <a:pt x="336550" y="10584"/>
                        <a:pt x="281517" y="27517"/>
                      </a:cubicBezTo>
                      <a:cubicBezTo>
                        <a:pt x="226484" y="44450"/>
                        <a:pt x="174625" y="74084"/>
                        <a:pt x="135467" y="103717"/>
                      </a:cubicBezTo>
                      <a:cubicBezTo>
                        <a:pt x="96309" y="133350"/>
                        <a:pt x="66675" y="166159"/>
                        <a:pt x="46567" y="205317"/>
                      </a:cubicBezTo>
                      <a:cubicBezTo>
                        <a:pt x="26459" y="244475"/>
                        <a:pt x="17992" y="302684"/>
                        <a:pt x="14817" y="338667"/>
                      </a:cubicBezTo>
                      <a:cubicBezTo>
                        <a:pt x="11642" y="374650"/>
                        <a:pt x="0" y="424392"/>
                        <a:pt x="33867" y="40851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" name="Group 9"/>
              <p:cNvGrpSpPr>
                <a:grpSpLocks/>
              </p:cNvGrpSpPr>
              <p:nvPr/>
            </p:nvGrpSpPr>
            <p:grpSpPr bwMode="auto">
              <a:xfrm flipH="1">
                <a:off x="5407025" y="1701800"/>
                <a:ext cx="633413" cy="349250"/>
                <a:chOff x="1763183" y="2417233"/>
                <a:chExt cx="769409" cy="424392"/>
              </a:xfrm>
            </p:grpSpPr>
            <p:sp>
              <p:nvSpPr>
                <p:cNvPr id="84" name="Freeform 7"/>
                <p:cNvSpPr/>
                <p:nvPr/>
              </p:nvSpPr>
              <p:spPr>
                <a:xfrm>
                  <a:off x="1778610" y="2421091"/>
                  <a:ext cx="753982" cy="410889"/>
                </a:xfrm>
                <a:custGeom>
                  <a:avLst/>
                  <a:gdLst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53534" h="411692">
                      <a:moveTo>
                        <a:pt x="11642" y="392642"/>
                      </a:moveTo>
                      <a:cubicBezTo>
                        <a:pt x="1059" y="373592"/>
                        <a:pt x="0" y="317500"/>
                        <a:pt x="5292" y="284692"/>
                      </a:cubicBezTo>
                      <a:cubicBezTo>
                        <a:pt x="10584" y="251884"/>
                        <a:pt x="23284" y="224367"/>
                        <a:pt x="43392" y="195792"/>
                      </a:cubicBezTo>
                      <a:cubicBezTo>
                        <a:pt x="63500" y="167217"/>
                        <a:pt x="84667" y="140759"/>
                        <a:pt x="125942" y="113242"/>
                      </a:cubicBezTo>
                      <a:cubicBezTo>
                        <a:pt x="167217" y="85725"/>
                        <a:pt x="236009" y="48684"/>
                        <a:pt x="291042" y="30692"/>
                      </a:cubicBezTo>
                      <a:cubicBezTo>
                        <a:pt x="346075" y="12700"/>
                        <a:pt x="390525" y="0"/>
                        <a:pt x="456142" y="5292"/>
                      </a:cubicBezTo>
                      <a:cubicBezTo>
                        <a:pt x="521759" y="10584"/>
                        <a:pt x="636059" y="46567"/>
                        <a:pt x="684742" y="62442"/>
                      </a:cubicBezTo>
                      <a:cubicBezTo>
                        <a:pt x="733425" y="78317"/>
                        <a:pt x="753534" y="95250"/>
                        <a:pt x="748242" y="100542"/>
                      </a:cubicBezTo>
                      <a:cubicBezTo>
                        <a:pt x="742950" y="105834"/>
                        <a:pt x="683684" y="87842"/>
                        <a:pt x="652992" y="94192"/>
                      </a:cubicBezTo>
                      <a:cubicBezTo>
                        <a:pt x="622300" y="100542"/>
                        <a:pt x="609600" y="107950"/>
                        <a:pt x="564092" y="138642"/>
                      </a:cubicBezTo>
                      <a:cubicBezTo>
                        <a:pt x="518584" y="169334"/>
                        <a:pt x="477309" y="222250"/>
                        <a:pt x="379942" y="278342"/>
                      </a:cubicBezTo>
                      <a:cubicBezTo>
                        <a:pt x="307975" y="321734"/>
                        <a:pt x="260350" y="340784"/>
                        <a:pt x="208492" y="360892"/>
                      </a:cubicBezTo>
                      <a:cubicBezTo>
                        <a:pt x="156634" y="381000"/>
                        <a:pt x="101600" y="393700"/>
                        <a:pt x="68792" y="398992"/>
                      </a:cubicBezTo>
                      <a:cubicBezTo>
                        <a:pt x="35984" y="404284"/>
                        <a:pt x="22225" y="411692"/>
                        <a:pt x="11642" y="3926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Freeform 8"/>
                <p:cNvSpPr/>
                <p:nvPr/>
              </p:nvSpPr>
              <p:spPr>
                <a:xfrm>
                  <a:off x="1763183" y="2417233"/>
                  <a:ext cx="759767" cy="424392"/>
                </a:xfrm>
                <a:custGeom>
                  <a:avLst/>
                  <a:gdLst>
                    <a:gd name="connsiteX0" fmla="*/ 33867 w 759884"/>
                    <a:gd name="connsiteY0" fmla="*/ 408517 h 424392"/>
                    <a:gd name="connsiteX1" fmla="*/ 218017 w 759884"/>
                    <a:gd name="connsiteY1" fmla="*/ 243417 h 424392"/>
                    <a:gd name="connsiteX2" fmla="*/ 357717 w 759884"/>
                    <a:gd name="connsiteY2" fmla="*/ 141817 h 424392"/>
                    <a:gd name="connsiteX3" fmla="*/ 497417 w 759884"/>
                    <a:gd name="connsiteY3" fmla="*/ 91017 h 424392"/>
                    <a:gd name="connsiteX4" fmla="*/ 662517 w 759884"/>
                    <a:gd name="connsiteY4" fmla="*/ 71967 h 424392"/>
                    <a:gd name="connsiteX5" fmla="*/ 757767 w 759884"/>
                    <a:gd name="connsiteY5" fmla="*/ 97367 h 424392"/>
                    <a:gd name="connsiteX6" fmla="*/ 649817 w 759884"/>
                    <a:gd name="connsiteY6" fmla="*/ 40217 h 424392"/>
                    <a:gd name="connsiteX7" fmla="*/ 465667 w 759884"/>
                    <a:gd name="connsiteY7" fmla="*/ 2117 h 424392"/>
                    <a:gd name="connsiteX8" fmla="*/ 281517 w 759884"/>
                    <a:gd name="connsiteY8" fmla="*/ 27517 h 424392"/>
                    <a:gd name="connsiteX9" fmla="*/ 135467 w 759884"/>
                    <a:gd name="connsiteY9" fmla="*/ 103717 h 424392"/>
                    <a:gd name="connsiteX10" fmla="*/ 46567 w 759884"/>
                    <a:gd name="connsiteY10" fmla="*/ 205317 h 424392"/>
                    <a:gd name="connsiteX11" fmla="*/ 14817 w 759884"/>
                    <a:gd name="connsiteY11" fmla="*/ 338667 h 424392"/>
                    <a:gd name="connsiteX12" fmla="*/ 33867 w 759884"/>
                    <a:gd name="connsiteY12" fmla="*/ 408517 h 424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59884" h="424392">
                      <a:moveTo>
                        <a:pt x="33867" y="408517"/>
                      </a:moveTo>
                      <a:cubicBezTo>
                        <a:pt x="67734" y="392642"/>
                        <a:pt x="164042" y="287867"/>
                        <a:pt x="218017" y="243417"/>
                      </a:cubicBezTo>
                      <a:cubicBezTo>
                        <a:pt x="271992" y="198967"/>
                        <a:pt x="311150" y="167217"/>
                        <a:pt x="357717" y="141817"/>
                      </a:cubicBezTo>
                      <a:cubicBezTo>
                        <a:pt x="404284" y="116417"/>
                        <a:pt x="446617" y="102659"/>
                        <a:pt x="497417" y="91017"/>
                      </a:cubicBezTo>
                      <a:cubicBezTo>
                        <a:pt x="548217" y="79375"/>
                        <a:pt x="619125" y="70909"/>
                        <a:pt x="662517" y="71967"/>
                      </a:cubicBezTo>
                      <a:cubicBezTo>
                        <a:pt x="705909" y="73025"/>
                        <a:pt x="759884" y="102659"/>
                        <a:pt x="757767" y="97367"/>
                      </a:cubicBezTo>
                      <a:cubicBezTo>
                        <a:pt x="755650" y="92075"/>
                        <a:pt x="698500" y="56092"/>
                        <a:pt x="649817" y="40217"/>
                      </a:cubicBezTo>
                      <a:cubicBezTo>
                        <a:pt x="601134" y="24342"/>
                        <a:pt x="527050" y="4234"/>
                        <a:pt x="465667" y="2117"/>
                      </a:cubicBezTo>
                      <a:cubicBezTo>
                        <a:pt x="404284" y="0"/>
                        <a:pt x="336550" y="10584"/>
                        <a:pt x="281517" y="27517"/>
                      </a:cubicBezTo>
                      <a:cubicBezTo>
                        <a:pt x="226484" y="44450"/>
                        <a:pt x="174625" y="74084"/>
                        <a:pt x="135467" y="103717"/>
                      </a:cubicBezTo>
                      <a:cubicBezTo>
                        <a:pt x="96309" y="133350"/>
                        <a:pt x="66675" y="166159"/>
                        <a:pt x="46567" y="205317"/>
                      </a:cubicBezTo>
                      <a:cubicBezTo>
                        <a:pt x="26459" y="244475"/>
                        <a:pt x="17992" y="302684"/>
                        <a:pt x="14817" y="338667"/>
                      </a:cubicBezTo>
                      <a:cubicBezTo>
                        <a:pt x="11642" y="374650"/>
                        <a:pt x="0" y="424392"/>
                        <a:pt x="33867" y="40851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0"/>
              <p:cNvGrpSpPr>
                <a:grpSpLocks/>
              </p:cNvGrpSpPr>
              <p:nvPr/>
            </p:nvGrpSpPr>
            <p:grpSpPr bwMode="auto">
              <a:xfrm>
                <a:off x="6748463" y="1263650"/>
                <a:ext cx="635000" cy="350838"/>
                <a:chOff x="1763183" y="2417233"/>
                <a:chExt cx="769409" cy="424392"/>
              </a:xfrm>
            </p:grpSpPr>
            <p:sp>
              <p:nvSpPr>
                <p:cNvPr id="82" name="Freeform 81"/>
                <p:cNvSpPr/>
                <p:nvPr/>
              </p:nvSpPr>
              <p:spPr>
                <a:xfrm>
                  <a:off x="1782418" y="2421074"/>
                  <a:ext cx="750174" cy="410949"/>
                </a:xfrm>
                <a:custGeom>
                  <a:avLst/>
                  <a:gdLst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  <a:gd name="connsiteX0" fmla="*/ 11642 w 753534"/>
                    <a:gd name="connsiteY0" fmla="*/ 392642 h 411692"/>
                    <a:gd name="connsiteX1" fmla="*/ 5292 w 753534"/>
                    <a:gd name="connsiteY1" fmla="*/ 284692 h 411692"/>
                    <a:gd name="connsiteX2" fmla="*/ 43392 w 753534"/>
                    <a:gd name="connsiteY2" fmla="*/ 195792 h 411692"/>
                    <a:gd name="connsiteX3" fmla="*/ 125942 w 753534"/>
                    <a:gd name="connsiteY3" fmla="*/ 113242 h 411692"/>
                    <a:gd name="connsiteX4" fmla="*/ 291042 w 753534"/>
                    <a:gd name="connsiteY4" fmla="*/ 30692 h 411692"/>
                    <a:gd name="connsiteX5" fmla="*/ 456142 w 753534"/>
                    <a:gd name="connsiteY5" fmla="*/ 5292 h 411692"/>
                    <a:gd name="connsiteX6" fmla="*/ 684742 w 753534"/>
                    <a:gd name="connsiteY6" fmla="*/ 62442 h 411692"/>
                    <a:gd name="connsiteX7" fmla="*/ 748242 w 753534"/>
                    <a:gd name="connsiteY7" fmla="*/ 100542 h 411692"/>
                    <a:gd name="connsiteX8" fmla="*/ 652992 w 753534"/>
                    <a:gd name="connsiteY8" fmla="*/ 94192 h 411692"/>
                    <a:gd name="connsiteX9" fmla="*/ 564092 w 753534"/>
                    <a:gd name="connsiteY9" fmla="*/ 138642 h 411692"/>
                    <a:gd name="connsiteX10" fmla="*/ 379942 w 753534"/>
                    <a:gd name="connsiteY10" fmla="*/ 278342 h 411692"/>
                    <a:gd name="connsiteX11" fmla="*/ 208492 w 753534"/>
                    <a:gd name="connsiteY11" fmla="*/ 360892 h 411692"/>
                    <a:gd name="connsiteX12" fmla="*/ 68792 w 753534"/>
                    <a:gd name="connsiteY12" fmla="*/ 398992 h 411692"/>
                    <a:gd name="connsiteX13" fmla="*/ 11642 w 753534"/>
                    <a:gd name="connsiteY13" fmla="*/ 392642 h 411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53534" h="411692">
                      <a:moveTo>
                        <a:pt x="11642" y="392642"/>
                      </a:moveTo>
                      <a:cubicBezTo>
                        <a:pt x="1059" y="373592"/>
                        <a:pt x="0" y="317500"/>
                        <a:pt x="5292" y="284692"/>
                      </a:cubicBezTo>
                      <a:cubicBezTo>
                        <a:pt x="10584" y="251884"/>
                        <a:pt x="23284" y="224367"/>
                        <a:pt x="43392" y="195792"/>
                      </a:cubicBezTo>
                      <a:cubicBezTo>
                        <a:pt x="63500" y="167217"/>
                        <a:pt x="84667" y="140759"/>
                        <a:pt x="125942" y="113242"/>
                      </a:cubicBezTo>
                      <a:cubicBezTo>
                        <a:pt x="167217" y="85725"/>
                        <a:pt x="236009" y="48684"/>
                        <a:pt x="291042" y="30692"/>
                      </a:cubicBezTo>
                      <a:cubicBezTo>
                        <a:pt x="346075" y="12700"/>
                        <a:pt x="390525" y="0"/>
                        <a:pt x="456142" y="5292"/>
                      </a:cubicBezTo>
                      <a:cubicBezTo>
                        <a:pt x="521759" y="10584"/>
                        <a:pt x="636059" y="46567"/>
                        <a:pt x="684742" y="62442"/>
                      </a:cubicBezTo>
                      <a:cubicBezTo>
                        <a:pt x="733425" y="78317"/>
                        <a:pt x="753534" y="95250"/>
                        <a:pt x="748242" y="100542"/>
                      </a:cubicBezTo>
                      <a:cubicBezTo>
                        <a:pt x="742950" y="105834"/>
                        <a:pt x="683684" y="87842"/>
                        <a:pt x="652992" y="94192"/>
                      </a:cubicBezTo>
                      <a:cubicBezTo>
                        <a:pt x="622300" y="100542"/>
                        <a:pt x="609600" y="107950"/>
                        <a:pt x="564092" y="138642"/>
                      </a:cubicBezTo>
                      <a:cubicBezTo>
                        <a:pt x="518584" y="169334"/>
                        <a:pt x="477309" y="222250"/>
                        <a:pt x="379942" y="278342"/>
                      </a:cubicBezTo>
                      <a:cubicBezTo>
                        <a:pt x="307975" y="321734"/>
                        <a:pt x="260350" y="340784"/>
                        <a:pt x="208492" y="360892"/>
                      </a:cubicBezTo>
                      <a:cubicBezTo>
                        <a:pt x="156634" y="381000"/>
                        <a:pt x="101600" y="393700"/>
                        <a:pt x="68792" y="398992"/>
                      </a:cubicBezTo>
                      <a:cubicBezTo>
                        <a:pt x="35984" y="404284"/>
                        <a:pt x="22225" y="411692"/>
                        <a:pt x="11642" y="39264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accent3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3" name="Freeform 82"/>
                <p:cNvSpPr/>
                <p:nvPr/>
              </p:nvSpPr>
              <p:spPr>
                <a:xfrm>
                  <a:off x="1767030" y="2417233"/>
                  <a:ext cx="755944" cy="424392"/>
                </a:xfrm>
                <a:custGeom>
                  <a:avLst/>
                  <a:gdLst>
                    <a:gd name="connsiteX0" fmla="*/ 33867 w 759884"/>
                    <a:gd name="connsiteY0" fmla="*/ 408517 h 424392"/>
                    <a:gd name="connsiteX1" fmla="*/ 218017 w 759884"/>
                    <a:gd name="connsiteY1" fmla="*/ 243417 h 424392"/>
                    <a:gd name="connsiteX2" fmla="*/ 357717 w 759884"/>
                    <a:gd name="connsiteY2" fmla="*/ 141817 h 424392"/>
                    <a:gd name="connsiteX3" fmla="*/ 497417 w 759884"/>
                    <a:gd name="connsiteY3" fmla="*/ 91017 h 424392"/>
                    <a:gd name="connsiteX4" fmla="*/ 662517 w 759884"/>
                    <a:gd name="connsiteY4" fmla="*/ 71967 h 424392"/>
                    <a:gd name="connsiteX5" fmla="*/ 757767 w 759884"/>
                    <a:gd name="connsiteY5" fmla="*/ 97367 h 424392"/>
                    <a:gd name="connsiteX6" fmla="*/ 649817 w 759884"/>
                    <a:gd name="connsiteY6" fmla="*/ 40217 h 424392"/>
                    <a:gd name="connsiteX7" fmla="*/ 465667 w 759884"/>
                    <a:gd name="connsiteY7" fmla="*/ 2117 h 424392"/>
                    <a:gd name="connsiteX8" fmla="*/ 281517 w 759884"/>
                    <a:gd name="connsiteY8" fmla="*/ 27517 h 424392"/>
                    <a:gd name="connsiteX9" fmla="*/ 135467 w 759884"/>
                    <a:gd name="connsiteY9" fmla="*/ 103717 h 424392"/>
                    <a:gd name="connsiteX10" fmla="*/ 46567 w 759884"/>
                    <a:gd name="connsiteY10" fmla="*/ 205317 h 424392"/>
                    <a:gd name="connsiteX11" fmla="*/ 14817 w 759884"/>
                    <a:gd name="connsiteY11" fmla="*/ 338667 h 424392"/>
                    <a:gd name="connsiteX12" fmla="*/ 33867 w 759884"/>
                    <a:gd name="connsiteY12" fmla="*/ 408517 h 424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59884" h="424392">
                      <a:moveTo>
                        <a:pt x="33867" y="408517"/>
                      </a:moveTo>
                      <a:cubicBezTo>
                        <a:pt x="67734" y="392642"/>
                        <a:pt x="164042" y="287867"/>
                        <a:pt x="218017" y="243417"/>
                      </a:cubicBezTo>
                      <a:cubicBezTo>
                        <a:pt x="271992" y="198967"/>
                        <a:pt x="311150" y="167217"/>
                        <a:pt x="357717" y="141817"/>
                      </a:cubicBezTo>
                      <a:cubicBezTo>
                        <a:pt x="404284" y="116417"/>
                        <a:pt x="446617" y="102659"/>
                        <a:pt x="497417" y="91017"/>
                      </a:cubicBezTo>
                      <a:cubicBezTo>
                        <a:pt x="548217" y="79375"/>
                        <a:pt x="619125" y="70909"/>
                        <a:pt x="662517" y="71967"/>
                      </a:cubicBezTo>
                      <a:cubicBezTo>
                        <a:pt x="705909" y="73025"/>
                        <a:pt x="759884" y="102659"/>
                        <a:pt x="757767" y="97367"/>
                      </a:cubicBezTo>
                      <a:cubicBezTo>
                        <a:pt x="755650" y="92075"/>
                        <a:pt x="698500" y="56092"/>
                        <a:pt x="649817" y="40217"/>
                      </a:cubicBezTo>
                      <a:cubicBezTo>
                        <a:pt x="601134" y="24342"/>
                        <a:pt x="527050" y="4234"/>
                        <a:pt x="465667" y="2117"/>
                      </a:cubicBezTo>
                      <a:cubicBezTo>
                        <a:pt x="404284" y="0"/>
                        <a:pt x="336550" y="10584"/>
                        <a:pt x="281517" y="27517"/>
                      </a:cubicBezTo>
                      <a:cubicBezTo>
                        <a:pt x="226484" y="44450"/>
                        <a:pt x="174625" y="74084"/>
                        <a:pt x="135467" y="103717"/>
                      </a:cubicBezTo>
                      <a:cubicBezTo>
                        <a:pt x="96309" y="133350"/>
                        <a:pt x="66675" y="166159"/>
                        <a:pt x="46567" y="205317"/>
                      </a:cubicBezTo>
                      <a:cubicBezTo>
                        <a:pt x="26459" y="244475"/>
                        <a:pt x="17992" y="302684"/>
                        <a:pt x="14817" y="338667"/>
                      </a:cubicBezTo>
                      <a:cubicBezTo>
                        <a:pt x="11642" y="374650"/>
                        <a:pt x="0" y="424392"/>
                        <a:pt x="33867" y="40851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" name="Teardrop 11"/>
              <p:cNvSpPr/>
              <p:nvPr/>
            </p:nvSpPr>
            <p:spPr bwMode="auto">
              <a:xfrm rot="15224640">
                <a:off x="6060281" y="1237457"/>
                <a:ext cx="360363" cy="323850"/>
              </a:xfrm>
              <a:prstGeom prst="teardrop">
                <a:avLst/>
              </a:prstGeom>
              <a:gradFill flip="none" rotWithShape="1">
                <a:gsLst>
                  <a:gs pos="0">
                    <a:schemeClr val="accent1">
                      <a:lumMod val="67000"/>
                    </a:schemeClr>
                  </a:gs>
                  <a:gs pos="48000">
                    <a:schemeClr val="accent1">
                      <a:lumMod val="97000"/>
                      <a:lumOff val="3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algn="just" eaLnBrk="1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altLang="id-ID" sz="900">
                  <a:solidFill>
                    <a:srgbClr val="FFFFFF"/>
                  </a:solidFill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3" name="Group 287"/>
              <p:cNvGrpSpPr>
                <a:grpSpLocks/>
              </p:cNvGrpSpPr>
              <p:nvPr/>
            </p:nvGrpSpPr>
            <p:grpSpPr bwMode="auto">
              <a:xfrm>
                <a:off x="4851400" y="4267200"/>
                <a:ext cx="1095375" cy="312738"/>
                <a:chOff x="2209800" y="4160516"/>
                <a:chExt cx="952500" cy="271346"/>
              </a:xfrm>
            </p:grpSpPr>
            <p:sp>
              <p:nvSpPr>
                <p:cNvPr id="80" name="Freeform 79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223"/>
              <p:cNvGrpSpPr>
                <a:grpSpLocks/>
              </p:cNvGrpSpPr>
              <p:nvPr/>
            </p:nvGrpSpPr>
            <p:grpSpPr bwMode="auto">
              <a:xfrm>
                <a:off x="4325938" y="4106863"/>
                <a:ext cx="1095375" cy="312737"/>
                <a:chOff x="2209800" y="4160516"/>
                <a:chExt cx="952500" cy="271346"/>
              </a:xfrm>
            </p:grpSpPr>
            <p:sp>
              <p:nvSpPr>
                <p:cNvPr id="78" name="Freeform 77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5" name="Group 224"/>
              <p:cNvGrpSpPr>
                <a:grpSpLocks/>
              </p:cNvGrpSpPr>
              <p:nvPr/>
            </p:nvGrpSpPr>
            <p:grpSpPr bwMode="auto">
              <a:xfrm>
                <a:off x="4705350" y="4033838"/>
                <a:ext cx="1095375" cy="312737"/>
                <a:chOff x="2209800" y="4160516"/>
                <a:chExt cx="952500" cy="271346"/>
              </a:xfrm>
            </p:grpSpPr>
            <p:sp>
              <p:nvSpPr>
                <p:cNvPr id="76" name="Freeform 75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6" name="Group 227"/>
              <p:cNvGrpSpPr>
                <a:grpSpLocks/>
              </p:cNvGrpSpPr>
              <p:nvPr/>
            </p:nvGrpSpPr>
            <p:grpSpPr bwMode="auto">
              <a:xfrm>
                <a:off x="4502150" y="3932238"/>
                <a:ext cx="1093788" cy="311150"/>
                <a:chOff x="2209800" y="4160516"/>
                <a:chExt cx="952500" cy="271346"/>
              </a:xfrm>
            </p:grpSpPr>
            <p:sp>
              <p:nvSpPr>
                <p:cNvPr id="74" name="Freeform 73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2218095" y="4182667"/>
                  <a:ext cx="935911" cy="18689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7" name="Group 230"/>
              <p:cNvGrpSpPr>
                <a:grpSpLocks/>
              </p:cNvGrpSpPr>
              <p:nvPr/>
            </p:nvGrpSpPr>
            <p:grpSpPr bwMode="auto">
              <a:xfrm>
                <a:off x="5303838" y="4122738"/>
                <a:ext cx="1095375" cy="311150"/>
                <a:chOff x="2209800" y="4160516"/>
                <a:chExt cx="952500" cy="271346"/>
              </a:xfrm>
            </p:grpSpPr>
            <p:sp>
              <p:nvSpPr>
                <p:cNvPr id="72" name="Freeform 71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2218083" y="4182667"/>
                  <a:ext cx="935935" cy="18689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" name="Group 233"/>
              <p:cNvGrpSpPr>
                <a:grpSpLocks/>
              </p:cNvGrpSpPr>
              <p:nvPr/>
            </p:nvGrpSpPr>
            <p:grpSpPr bwMode="auto">
              <a:xfrm>
                <a:off x="5537200" y="3946525"/>
                <a:ext cx="1095375" cy="312738"/>
                <a:chOff x="2209800" y="4160516"/>
                <a:chExt cx="952500" cy="271346"/>
              </a:xfrm>
            </p:grpSpPr>
            <p:sp>
              <p:nvSpPr>
                <p:cNvPr id="70" name="Freeform 69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236"/>
              <p:cNvGrpSpPr>
                <a:grpSpLocks/>
              </p:cNvGrpSpPr>
              <p:nvPr/>
            </p:nvGrpSpPr>
            <p:grpSpPr bwMode="auto">
              <a:xfrm>
                <a:off x="6194425" y="4137025"/>
                <a:ext cx="1095375" cy="311150"/>
                <a:chOff x="2209800" y="4160516"/>
                <a:chExt cx="952500" cy="271346"/>
              </a:xfrm>
            </p:grpSpPr>
            <p:sp>
              <p:nvSpPr>
                <p:cNvPr id="68" name="Freeform 67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2218083" y="4182667"/>
                  <a:ext cx="935935" cy="18689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" name="Group 239"/>
              <p:cNvGrpSpPr>
                <a:grpSpLocks/>
              </p:cNvGrpSpPr>
              <p:nvPr/>
            </p:nvGrpSpPr>
            <p:grpSpPr bwMode="auto">
              <a:xfrm>
                <a:off x="6427788" y="3917950"/>
                <a:ext cx="1095375" cy="311150"/>
                <a:chOff x="2209800" y="4160516"/>
                <a:chExt cx="952500" cy="271346"/>
              </a:xfrm>
            </p:grpSpPr>
            <p:sp>
              <p:nvSpPr>
                <p:cNvPr id="66" name="Freeform 65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2218083" y="4182667"/>
                  <a:ext cx="935935" cy="18689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1" name="Group 242"/>
              <p:cNvGrpSpPr>
                <a:grpSpLocks/>
              </p:cNvGrpSpPr>
              <p:nvPr/>
            </p:nvGrpSpPr>
            <p:grpSpPr bwMode="auto">
              <a:xfrm>
                <a:off x="6997700" y="4106863"/>
                <a:ext cx="1093788" cy="312737"/>
                <a:chOff x="2209800" y="4160516"/>
                <a:chExt cx="952500" cy="271346"/>
              </a:xfrm>
            </p:grpSpPr>
            <p:sp>
              <p:nvSpPr>
                <p:cNvPr id="64" name="Freeform 63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2218095" y="4182554"/>
                  <a:ext cx="935911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" name="Group 245"/>
              <p:cNvGrpSpPr>
                <a:grpSpLocks/>
              </p:cNvGrpSpPr>
              <p:nvPr/>
            </p:nvGrpSpPr>
            <p:grpSpPr bwMode="auto">
              <a:xfrm>
                <a:off x="7405688" y="3844925"/>
                <a:ext cx="1095375" cy="311150"/>
                <a:chOff x="2209800" y="4160516"/>
                <a:chExt cx="952500" cy="271346"/>
              </a:xfrm>
            </p:grpSpPr>
            <p:sp>
              <p:nvSpPr>
                <p:cNvPr id="62" name="Freeform 61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2218083" y="4182667"/>
                  <a:ext cx="935935" cy="18689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" name="Group 248"/>
              <p:cNvGrpSpPr>
                <a:grpSpLocks/>
              </p:cNvGrpSpPr>
              <p:nvPr/>
            </p:nvGrpSpPr>
            <p:grpSpPr bwMode="auto">
              <a:xfrm>
                <a:off x="7026275" y="3932238"/>
                <a:ext cx="1095375" cy="311150"/>
                <a:chOff x="2209800" y="4160516"/>
                <a:chExt cx="952500" cy="271346"/>
              </a:xfrm>
            </p:grpSpPr>
            <p:sp>
              <p:nvSpPr>
                <p:cNvPr id="60" name="Freeform 59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2218083" y="4182667"/>
                  <a:ext cx="935935" cy="18689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51"/>
              <p:cNvGrpSpPr>
                <a:grpSpLocks/>
              </p:cNvGrpSpPr>
              <p:nvPr/>
            </p:nvGrpSpPr>
            <p:grpSpPr bwMode="auto">
              <a:xfrm>
                <a:off x="6034088" y="3786188"/>
                <a:ext cx="1095375" cy="312737"/>
                <a:chOff x="2209800" y="4160516"/>
                <a:chExt cx="952500" cy="271346"/>
              </a:xfrm>
            </p:grpSpPr>
            <p:sp>
              <p:nvSpPr>
                <p:cNvPr id="58" name="Freeform 57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" name="Group 254"/>
              <p:cNvGrpSpPr>
                <a:grpSpLocks/>
              </p:cNvGrpSpPr>
              <p:nvPr/>
            </p:nvGrpSpPr>
            <p:grpSpPr bwMode="auto">
              <a:xfrm>
                <a:off x="5157788" y="3800475"/>
                <a:ext cx="1095375" cy="312738"/>
                <a:chOff x="2209800" y="4160516"/>
                <a:chExt cx="952500" cy="271346"/>
              </a:xfrm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oup 257"/>
              <p:cNvGrpSpPr>
                <a:grpSpLocks/>
              </p:cNvGrpSpPr>
              <p:nvPr/>
            </p:nvGrpSpPr>
            <p:grpSpPr bwMode="auto">
              <a:xfrm>
                <a:off x="4749800" y="3727450"/>
                <a:ext cx="1095375" cy="312738"/>
                <a:chOff x="2209800" y="4160516"/>
                <a:chExt cx="952500" cy="271346"/>
              </a:xfrm>
            </p:grpSpPr>
            <p:sp>
              <p:nvSpPr>
                <p:cNvPr id="54" name="Freeform 53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7" name="Group 260"/>
              <p:cNvGrpSpPr>
                <a:grpSpLocks/>
              </p:cNvGrpSpPr>
              <p:nvPr/>
            </p:nvGrpSpPr>
            <p:grpSpPr bwMode="auto">
              <a:xfrm>
                <a:off x="5319713" y="3597275"/>
                <a:ext cx="1093787" cy="311150"/>
                <a:chOff x="2209800" y="4160516"/>
                <a:chExt cx="952500" cy="271346"/>
              </a:xfrm>
            </p:grpSpPr>
            <p:sp>
              <p:nvSpPr>
                <p:cNvPr id="52" name="Freeform 51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2218095" y="4182667"/>
                  <a:ext cx="935911" cy="18689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263"/>
              <p:cNvGrpSpPr>
                <a:grpSpLocks/>
              </p:cNvGrpSpPr>
              <p:nvPr/>
            </p:nvGrpSpPr>
            <p:grpSpPr bwMode="auto">
              <a:xfrm>
                <a:off x="6135688" y="3581400"/>
                <a:ext cx="1095375" cy="312738"/>
                <a:chOff x="2209800" y="4160516"/>
                <a:chExt cx="952500" cy="271346"/>
              </a:xfrm>
            </p:grpSpPr>
            <p:sp>
              <p:nvSpPr>
                <p:cNvPr id="50" name="Freeform 49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9" name="Group 266"/>
              <p:cNvGrpSpPr>
                <a:grpSpLocks/>
              </p:cNvGrpSpPr>
              <p:nvPr/>
            </p:nvGrpSpPr>
            <p:grpSpPr bwMode="auto">
              <a:xfrm>
                <a:off x="6938963" y="3713163"/>
                <a:ext cx="1093787" cy="312737"/>
                <a:chOff x="2209800" y="4160516"/>
                <a:chExt cx="952500" cy="271346"/>
              </a:xfrm>
            </p:grpSpPr>
            <p:sp>
              <p:nvSpPr>
                <p:cNvPr id="48" name="Freeform 47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2218095" y="4182554"/>
                  <a:ext cx="935911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0" name="Group 269"/>
              <p:cNvGrpSpPr>
                <a:grpSpLocks/>
              </p:cNvGrpSpPr>
              <p:nvPr/>
            </p:nvGrpSpPr>
            <p:grpSpPr bwMode="auto">
              <a:xfrm>
                <a:off x="6967538" y="3524250"/>
                <a:ext cx="1095375" cy="311150"/>
                <a:chOff x="2209800" y="4160516"/>
                <a:chExt cx="952500" cy="271346"/>
              </a:xfrm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2218083" y="4182667"/>
                  <a:ext cx="935935" cy="18689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1" name="Group 272"/>
              <p:cNvGrpSpPr>
                <a:grpSpLocks/>
              </p:cNvGrpSpPr>
              <p:nvPr/>
            </p:nvGrpSpPr>
            <p:grpSpPr bwMode="auto">
              <a:xfrm>
                <a:off x="6311900" y="3378200"/>
                <a:ext cx="1093788" cy="311150"/>
                <a:chOff x="2209800" y="4160516"/>
                <a:chExt cx="952500" cy="271346"/>
              </a:xfrm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2218095" y="4182667"/>
                  <a:ext cx="935911" cy="18689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2" name="Group 275"/>
              <p:cNvGrpSpPr>
                <a:grpSpLocks/>
              </p:cNvGrpSpPr>
              <p:nvPr/>
            </p:nvGrpSpPr>
            <p:grpSpPr bwMode="auto">
              <a:xfrm>
                <a:off x="5522913" y="3435350"/>
                <a:ext cx="1095375" cy="312738"/>
                <a:chOff x="2209800" y="4160516"/>
                <a:chExt cx="952500" cy="271346"/>
              </a:xfrm>
            </p:grpSpPr>
            <p:sp>
              <p:nvSpPr>
                <p:cNvPr id="42" name="Freeform 41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Oval 42"/>
                <p:cNvSpPr/>
                <p:nvPr/>
              </p:nvSpPr>
              <p:spPr>
                <a:xfrm>
                  <a:off x="2218083" y="4182554"/>
                  <a:ext cx="935935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3" name="Group 278"/>
              <p:cNvGrpSpPr>
                <a:grpSpLocks/>
              </p:cNvGrpSpPr>
              <p:nvPr/>
            </p:nvGrpSpPr>
            <p:grpSpPr bwMode="auto">
              <a:xfrm>
                <a:off x="5392738" y="3348038"/>
                <a:ext cx="1093787" cy="312737"/>
                <a:chOff x="2209800" y="4160516"/>
                <a:chExt cx="952500" cy="271346"/>
              </a:xfrm>
            </p:grpSpPr>
            <p:sp>
              <p:nvSpPr>
                <p:cNvPr id="40" name="Freeform 39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2218095" y="4182554"/>
                  <a:ext cx="935911" cy="187325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281"/>
              <p:cNvGrpSpPr>
                <a:grpSpLocks/>
              </p:cNvGrpSpPr>
              <p:nvPr/>
            </p:nvGrpSpPr>
            <p:grpSpPr bwMode="auto">
              <a:xfrm>
                <a:off x="5989638" y="3217863"/>
                <a:ext cx="1095375" cy="311150"/>
                <a:chOff x="2209800" y="4160516"/>
                <a:chExt cx="952500" cy="271346"/>
              </a:xfrm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Oval 38"/>
                <p:cNvSpPr/>
                <p:nvPr/>
              </p:nvSpPr>
              <p:spPr>
                <a:xfrm>
                  <a:off x="2218083" y="4182667"/>
                  <a:ext cx="935935" cy="18689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290"/>
              <p:cNvGrpSpPr>
                <a:grpSpLocks/>
              </p:cNvGrpSpPr>
              <p:nvPr/>
            </p:nvGrpSpPr>
            <p:grpSpPr bwMode="auto">
              <a:xfrm>
                <a:off x="6107113" y="4502150"/>
                <a:ext cx="1093787" cy="311150"/>
                <a:chOff x="2209800" y="4160516"/>
                <a:chExt cx="952500" cy="271346"/>
              </a:xfrm>
            </p:grpSpPr>
            <p:sp>
              <p:nvSpPr>
                <p:cNvPr id="36" name="Freeform 35"/>
                <p:cNvSpPr/>
                <p:nvPr/>
              </p:nvSpPr>
              <p:spPr>
                <a:xfrm>
                  <a:off x="2209800" y="4160516"/>
                  <a:ext cx="952500" cy="271346"/>
                </a:xfrm>
                <a:custGeom>
                  <a:avLst/>
                  <a:gdLst>
                    <a:gd name="connsiteX0" fmla="*/ 0 w 4572000"/>
                    <a:gd name="connsiteY0" fmla="*/ 457200 h 914400"/>
                    <a:gd name="connsiteX1" fmla="*/ 2286000 w 4572000"/>
                    <a:gd name="connsiteY1" fmla="*/ 0 h 914400"/>
                    <a:gd name="connsiteX2" fmla="*/ 4572000 w 4572000"/>
                    <a:gd name="connsiteY2" fmla="*/ 457200 h 914400"/>
                    <a:gd name="connsiteX3" fmla="*/ 2286000 w 4572000"/>
                    <a:gd name="connsiteY3" fmla="*/ 914400 h 914400"/>
                    <a:gd name="connsiteX4" fmla="*/ 0 w 4572000"/>
                    <a:gd name="connsiteY4" fmla="*/ 457200 h 914400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10100"/>
                    <a:gd name="connsiteY0" fmla="*/ 868455 h 1325655"/>
                    <a:gd name="connsiteX1" fmla="*/ 2324100 w 4610100"/>
                    <a:gd name="connsiteY1" fmla="*/ 411255 h 1325655"/>
                    <a:gd name="connsiteX2" fmla="*/ 4610100 w 4610100"/>
                    <a:gd name="connsiteY2" fmla="*/ 868455 h 1325655"/>
                    <a:gd name="connsiteX3" fmla="*/ 2324100 w 4610100"/>
                    <a:gd name="connsiteY3" fmla="*/ 1325655 h 1325655"/>
                    <a:gd name="connsiteX4" fmla="*/ 38100 w 4610100"/>
                    <a:gd name="connsiteY4" fmla="*/ 868455 h 1325655"/>
                    <a:gd name="connsiteX0" fmla="*/ 38100 w 4629150"/>
                    <a:gd name="connsiteY0" fmla="*/ 868455 h 1325655"/>
                    <a:gd name="connsiteX1" fmla="*/ 2324100 w 4629150"/>
                    <a:gd name="connsiteY1" fmla="*/ 411255 h 1325655"/>
                    <a:gd name="connsiteX2" fmla="*/ 4610100 w 4629150"/>
                    <a:gd name="connsiteY2" fmla="*/ 868455 h 1325655"/>
                    <a:gd name="connsiteX3" fmla="*/ 2324100 w 4629150"/>
                    <a:gd name="connsiteY3" fmla="*/ 1325655 h 1325655"/>
                    <a:gd name="connsiteX4" fmla="*/ 38100 w 4629150"/>
                    <a:gd name="connsiteY4" fmla="*/ 868455 h 1325655"/>
                    <a:gd name="connsiteX0" fmla="*/ 38100 w 4653423"/>
                    <a:gd name="connsiteY0" fmla="*/ 868455 h 1325655"/>
                    <a:gd name="connsiteX1" fmla="*/ 2324100 w 4653423"/>
                    <a:gd name="connsiteY1" fmla="*/ 411255 h 1325655"/>
                    <a:gd name="connsiteX2" fmla="*/ 4610100 w 4653423"/>
                    <a:gd name="connsiteY2" fmla="*/ 868455 h 1325655"/>
                    <a:gd name="connsiteX3" fmla="*/ 2324100 w 4653423"/>
                    <a:gd name="connsiteY3" fmla="*/ 1325655 h 1325655"/>
                    <a:gd name="connsiteX4" fmla="*/ 38100 w 4653423"/>
                    <a:gd name="connsiteY4" fmla="*/ 868455 h 13256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53423" h="1325655">
                      <a:moveTo>
                        <a:pt x="38100" y="868455"/>
                      </a:moveTo>
                      <a:cubicBezTo>
                        <a:pt x="0" y="0"/>
                        <a:pt x="121777" y="849405"/>
                        <a:pt x="2324100" y="411255"/>
                      </a:cubicBezTo>
                      <a:cubicBezTo>
                        <a:pt x="4653423" y="830355"/>
                        <a:pt x="4629150" y="31750"/>
                        <a:pt x="4610100" y="868455"/>
                      </a:cubicBezTo>
                      <a:cubicBezTo>
                        <a:pt x="4610100" y="1120960"/>
                        <a:pt x="3586623" y="1325655"/>
                        <a:pt x="2324100" y="1325655"/>
                      </a:cubicBezTo>
                      <a:cubicBezTo>
                        <a:pt x="1061577" y="1325655"/>
                        <a:pt x="38100" y="1120960"/>
                        <a:pt x="38100" y="868455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53000">
                      <a:schemeClr val="bg2">
                        <a:lumMod val="75000"/>
                      </a:schemeClr>
                    </a:gs>
                    <a:gs pos="100000">
                      <a:schemeClr val="bg2">
                        <a:lumMod val="50000"/>
                      </a:schemeClr>
                    </a:gs>
                  </a:gsLst>
                  <a:lin ang="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2218095" y="4182667"/>
                  <a:ext cx="935911" cy="186897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algn="just" eaLnBrk="1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altLang="id-ID" sz="900">
                    <a:solidFill>
                      <a:srgbClr val="FFFFFF"/>
                    </a:solidFill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cxnSp>
        <p:nvCxnSpPr>
          <p:cNvPr id="88" name="Elbow Connector 87"/>
          <p:cNvCxnSpPr/>
          <p:nvPr/>
        </p:nvCxnSpPr>
        <p:spPr>
          <a:xfrm>
            <a:off x="7079740" y="2253500"/>
            <a:ext cx="1786336" cy="335971"/>
          </a:xfrm>
          <a:prstGeom prst="bentConnector3">
            <a:avLst>
              <a:gd name="adj1" fmla="val 100614"/>
            </a:avLst>
          </a:prstGeom>
          <a:ln w="1270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/>
          <p:nvPr/>
        </p:nvGrpSpPr>
        <p:grpSpPr>
          <a:xfrm>
            <a:off x="9018326" y="2203248"/>
            <a:ext cx="2557157" cy="806533"/>
            <a:chOff x="8116851" y="2367873"/>
            <a:chExt cx="2750796" cy="699162"/>
          </a:xfrm>
        </p:grpSpPr>
        <p:sp>
          <p:nvSpPr>
            <p:cNvPr id="90" name="Rectangle 1436"/>
            <p:cNvSpPr>
              <a:spLocks noChangeArrowheads="1"/>
            </p:cNvSpPr>
            <p:nvPr/>
          </p:nvSpPr>
          <p:spPr bwMode="auto">
            <a:xfrm>
              <a:off x="8197721" y="2367873"/>
              <a:ext cx="1351921" cy="2047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054842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Content Placeholder 2"/>
            <p:cNvSpPr txBox="1">
              <a:spLocks/>
            </p:cNvSpPr>
            <p:nvPr/>
          </p:nvSpPr>
          <p:spPr>
            <a:xfrm>
              <a:off x="8116851" y="2590506"/>
              <a:ext cx="2750796" cy="476529"/>
            </a:xfrm>
            <a:prstGeom prst="rect">
              <a:avLst/>
            </a:prstGeom>
          </p:spPr>
          <p:txBody>
            <a:bodyPr vert="horz" wrap="square" lIns="105484" tIns="52741" rIns="105484" bIns="52741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92" name="Elbow Connector 91"/>
          <p:cNvCxnSpPr/>
          <p:nvPr/>
        </p:nvCxnSpPr>
        <p:spPr>
          <a:xfrm>
            <a:off x="7025594" y="3032274"/>
            <a:ext cx="2094374" cy="1263939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/>
          <p:cNvGrpSpPr/>
          <p:nvPr/>
        </p:nvGrpSpPr>
        <p:grpSpPr>
          <a:xfrm>
            <a:off x="9247402" y="4187163"/>
            <a:ext cx="2557157" cy="806533"/>
            <a:chOff x="8116851" y="2367873"/>
            <a:chExt cx="2750796" cy="699162"/>
          </a:xfrm>
        </p:grpSpPr>
        <p:sp>
          <p:nvSpPr>
            <p:cNvPr id="94" name="Rectangle 1436"/>
            <p:cNvSpPr>
              <a:spLocks noChangeArrowheads="1"/>
            </p:cNvSpPr>
            <p:nvPr/>
          </p:nvSpPr>
          <p:spPr bwMode="auto">
            <a:xfrm>
              <a:off x="8197721" y="2367873"/>
              <a:ext cx="1351921" cy="2047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1054842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Content Placeholder 2"/>
            <p:cNvSpPr txBox="1">
              <a:spLocks/>
            </p:cNvSpPr>
            <p:nvPr/>
          </p:nvSpPr>
          <p:spPr>
            <a:xfrm>
              <a:off x="8116851" y="2590506"/>
              <a:ext cx="2750796" cy="476529"/>
            </a:xfrm>
            <a:prstGeom prst="rect">
              <a:avLst/>
            </a:prstGeom>
          </p:spPr>
          <p:txBody>
            <a:bodyPr vert="horz" wrap="square" lIns="105484" tIns="52741" rIns="105484" bIns="52741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96" name="Elbow Connector 95"/>
          <p:cNvCxnSpPr/>
          <p:nvPr/>
        </p:nvCxnSpPr>
        <p:spPr>
          <a:xfrm rot="10800000" flipV="1">
            <a:off x="4331743" y="2223006"/>
            <a:ext cx="1640808" cy="268644"/>
          </a:xfrm>
          <a:prstGeom prst="bentConnector3">
            <a:avLst>
              <a:gd name="adj1" fmla="val 100001"/>
            </a:avLst>
          </a:prstGeom>
          <a:ln w="12700">
            <a:solidFill>
              <a:schemeClr val="accent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/>
          <p:nvPr/>
        </p:nvCxnSpPr>
        <p:spPr>
          <a:xfrm rot="10800000" flipV="1">
            <a:off x="3458536" y="2800907"/>
            <a:ext cx="1970703" cy="1382706"/>
          </a:xfrm>
          <a:prstGeom prst="bentConnector3">
            <a:avLst>
              <a:gd name="adj1" fmla="val 34707"/>
            </a:avLst>
          </a:prstGeom>
          <a:ln w="1270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1674442" y="2164905"/>
            <a:ext cx="2557157" cy="806533"/>
            <a:chOff x="8116851" y="2367873"/>
            <a:chExt cx="2750796" cy="699162"/>
          </a:xfrm>
        </p:grpSpPr>
        <p:sp>
          <p:nvSpPr>
            <p:cNvPr id="99" name="Rectangle 1436"/>
            <p:cNvSpPr>
              <a:spLocks noChangeArrowheads="1"/>
            </p:cNvSpPr>
            <p:nvPr/>
          </p:nvSpPr>
          <p:spPr bwMode="auto">
            <a:xfrm>
              <a:off x="9425266" y="2367873"/>
              <a:ext cx="1351921" cy="2047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defTabSz="1054842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Content Placeholder 2"/>
            <p:cNvSpPr txBox="1">
              <a:spLocks/>
            </p:cNvSpPr>
            <p:nvPr/>
          </p:nvSpPr>
          <p:spPr>
            <a:xfrm>
              <a:off x="8116851" y="2590506"/>
              <a:ext cx="2750796" cy="476529"/>
            </a:xfrm>
            <a:prstGeom prst="rect">
              <a:avLst/>
            </a:prstGeom>
          </p:spPr>
          <p:txBody>
            <a:bodyPr vert="horz" wrap="square" lIns="105484" tIns="52741" rIns="105484" bIns="52741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827860" y="4053124"/>
            <a:ext cx="2557157" cy="806533"/>
            <a:chOff x="8116851" y="2367873"/>
            <a:chExt cx="2750796" cy="699162"/>
          </a:xfrm>
        </p:grpSpPr>
        <p:sp>
          <p:nvSpPr>
            <p:cNvPr id="102" name="Rectangle 1436"/>
            <p:cNvSpPr>
              <a:spLocks noChangeArrowheads="1"/>
            </p:cNvSpPr>
            <p:nvPr/>
          </p:nvSpPr>
          <p:spPr bwMode="auto">
            <a:xfrm>
              <a:off x="9497691" y="2367873"/>
              <a:ext cx="1351921" cy="20477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r" defTabSz="1054842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Content Placeholder 2"/>
            <p:cNvSpPr txBox="1">
              <a:spLocks/>
            </p:cNvSpPr>
            <p:nvPr/>
          </p:nvSpPr>
          <p:spPr>
            <a:xfrm>
              <a:off x="8116851" y="2590506"/>
              <a:ext cx="2750796" cy="476529"/>
            </a:xfrm>
            <a:prstGeom prst="rect">
              <a:avLst/>
            </a:prstGeom>
          </p:spPr>
          <p:txBody>
            <a:bodyPr vert="horz" wrap="square" lIns="105484" tIns="52741" rIns="105484" bIns="52741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文字内容，也可以直接复制你的内容到此。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891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055608" y="1814007"/>
            <a:ext cx="1847651" cy="4723136"/>
            <a:chOff x="5220029" y="1486080"/>
            <a:chExt cx="1751943" cy="4478478"/>
          </a:xfrm>
        </p:grpSpPr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096000" y="504797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7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7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5220029" y="504797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7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7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220029" y="4672837"/>
              <a:ext cx="1751943" cy="756081"/>
            </a:xfrm>
            <a:custGeom>
              <a:avLst/>
              <a:gdLst>
                <a:gd name="T0" fmla="*/ 453 w 906"/>
                <a:gd name="T1" fmla="*/ 0 h 391"/>
                <a:gd name="T2" fmla="*/ 0 w 906"/>
                <a:gd name="T3" fmla="*/ 194 h 391"/>
                <a:gd name="T4" fmla="*/ 453 w 906"/>
                <a:gd name="T5" fmla="*/ 391 h 391"/>
                <a:gd name="T6" fmla="*/ 906 w 906"/>
                <a:gd name="T7" fmla="*/ 194 h 391"/>
                <a:gd name="T8" fmla="*/ 453 w 906"/>
                <a:gd name="T9" fmla="*/ 0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91">
                  <a:moveTo>
                    <a:pt x="453" y="0"/>
                  </a:moveTo>
                  <a:lnTo>
                    <a:pt x="0" y="194"/>
                  </a:lnTo>
                  <a:lnTo>
                    <a:pt x="453" y="391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6096000" y="3986370"/>
              <a:ext cx="875972" cy="914646"/>
            </a:xfrm>
            <a:custGeom>
              <a:avLst/>
              <a:gdLst>
                <a:gd name="T0" fmla="*/ 453 w 453"/>
                <a:gd name="T1" fmla="*/ 0 h 473"/>
                <a:gd name="T2" fmla="*/ 0 w 453"/>
                <a:gd name="T3" fmla="*/ 194 h 473"/>
                <a:gd name="T4" fmla="*/ 0 w 453"/>
                <a:gd name="T5" fmla="*/ 473 h 473"/>
                <a:gd name="T6" fmla="*/ 453 w 453"/>
                <a:gd name="T7" fmla="*/ 277 h 473"/>
                <a:gd name="T8" fmla="*/ 453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453" y="0"/>
                  </a:moveTo>
                  <a:lnTo>
                    <a:pt x="0" y="194"/>
                  </a:lnTo>
                  <a:lnTo>
                    <a:pt x="0" y="473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5220029" y="3986370"/>
              <a:ext cx="875972" cy="914646"/>
            </a:xfrm>
            <a:custGeom>
              <a:avLst/>
              <a:gdLst>
                <a:gd name="T0" fmla="*/ 0 w 453"/>
                <a:gd name="T1" fmla="*/ 0 h 473"/>
                <a:gd name="T2" fmla="*/ 453 w 453"/>
                <a:gd name="T3" fmla="*/ 194 h 473"/>
                <a:gd name="T4" fmla="*/ 453 w 453"/>
                <a:gd name="T5" fmla="*/ 473 h 473"/>
                <a:gd name="T6" fmla="*/ 0 w 453"/>
                <a:gd name="T7" fmla="*/ 277 h 473"/>
                <a:gd name="T8" fmla="*/ 0 w 453"/>
                <a:gd name="T9" fmla="*/ 0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3">
                  <a:moveTo>
                    <a:pt x="0" y="0"/>
                  </a:moveTo>
                  <a:lnTo>
                    <a:pt x="453" y="194"/>
                  </a:lnTo>
                  <a:lnTo>
                    <a:pt x="453" y="473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5220029" y="361123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6096000" y="2922828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5220029" y="2922828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220029" y="2547688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6096000" y="1861220"/>
              <a:ext cx="875972" cy="916580"/>
            </a:xfrm>
            <a:custGeom>
              <a:avLst/>
              <a:gdLst>
                <a:gd name="T0" fmla="*/ 453 w 453"/>
                <a:gd name="T1" fmla="*/ 0 h 474"/>
                <a:gd name="T2" fmla="*/ 0 w 453"/>
                <a:gd name="T3" fmla="*/ 194 h 474"/>
                <a:gd name="T4" fmla="*/ 0 w 453"/>
                <a:gd name="T5" fmla="*/ 474 h 474"/>
                <a:gd name="T6" fmla="*/ 453 w 453"/>
                <a:gd name="T7" fmla="*/ 277 h 474"/>
                <a:gd name="T8" fmla="*/ 453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453" y="0"/>
                  </a:moveTo>
                  <a:lnTo>
                    <a:pt x="0" y="194"/>
                  </a:lnTo>
                  <a:lnTo>
                    <a:pt x="0" y="474"/>
                  </a:lnTo>
                  <a:lnTo>
                    <a:pt x="453" y="27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altLang="zh-CN" sz="9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220029" y="1861220"/>
              <a:ext cx="875972" cy="916580"/>
            </a:xfrm>
            <a:custGeom>
              <a:avLst/>
              <a:gdLst>
                <a:gd name="T0" fmla="*/ 0 w 453"/>
                <a:gd name="T1" fmla="*/ 0 h 474"/>
                <a:gd name="T2" fmla="*/ 453 w 453"/>
                <a:gd name="T3" fmla="*/ 194 h 474"/>
                <a:gd name="T4" fmla="*/ 453 w 453"/>
                <a:gd name="T5" fmla="*/ 474 h 474"/>
                <a:gd name="T6" fmla="*/ 0 w 453"/>
                <a:gd name="T7" fmla="*/ 277 h 474"/>
                <a:gd name="T8" fmla="*/ 0 w 453"/>
                <a:gd name="T9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474">
                  <a:moveTo>
                    <a:pt x="0" y="0"/>
                  </a:moveTo>
                  <a:lnTo>
                    <a:pt x="453" y="194"/>
                  </a:lnTo>
                  <a:lnTo>
                    <a:pt x="453" y="474"/>
                  </a:lnTo>
                  <a:lnTo>
                    <a:pt x="0" y="27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220029" y="1486080"/>
              <a:ext cx="1751943" cy="750280"/>
            </a:xfrm>
            <a:custGeom>
              <a:avLst/>
              <a:gdLst>
                <a:gd name="T0" fmla="*/ 453 w 906"/>
                <a:gd name="T1" fmla="*/ 0 h 388"/>
                <a:gd name="T2" fmla="*/ 0 w 906"/>
                <a:gd name="T3" fmla="*/ 194 h 388"/>
                <a:gd name="T4" fmla="*/ 453 w 906"/>
                <a:gd name="T5" fmla="*/ 388 h 388"/>
                <a:gd name="T6" fmla="*/ 906 w 906"/>
                <a:gd name="T7" fmla="*/ 194 h 388"/>
                <a:gd name="T8" fmla="*/ 453 w 906"/>
                <a:gd name="T9" fmla="*/ 0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6" h="388">
                  <a:moveTo>
                    <a:pt x="453" y="0"/>
                  </a:moveTo>
                  <a:lnTo>
                    <a:pt x="0" y="194"/>
                  </a:lnTo>
                  <a:lnTo>
                    <a:pt x="453" y="388"/>
                  </a:lnTo>
                  <a:lnTo>
                    <a:pt x="906" y="19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1"/>
            <p:cNvSpPr>
              <a:spLocks noEditPoints="1"/>
            </p:cNvSpPr>
            <p:nvPr/>
          </p:nvSpPr>
          <p:spPr bwMode="auto">
            <a:xfrm>
              <a:off x="5440472" y="5281957"/>
              <a:ext cx="353869" cy="444754"/>
            </a:xfrm>
            <a:custGeom>
              <a:avLst/>
              <a:gdLst>
                <a:gd name="T0" fmla="*/ 25 w 77"/>
                <a:gd name="T1" fmla="*/ 80 h 97"/>
                <a:gd name="T2" fmla="*/ 9 w 77"/>
                <a:gd name="T3" fmla="*/ 46 h 97"/>
                <a:gd name="T4" fmla="*/ 25 w 77"/>
                <a:gd name="T5" fmla="*/ 26 h 97"/>
                <a:gd name="T6" fmla="*/ 41 w 77"/>
                <a:gd name="T7" fmla="*/ 60 h 97"/>
                <a:gd name="T8" fmla="*/ 22 w 77"/>
                <a:gd name="T9" fmla="*/ 9 h 97"/>
                <a:gd name="T10" fmla="*/ 20 w 77"/>
                <a:gd name="T11" fmla="*/ 17 h 97"/>
                <a:gd name="T12" fmla="*/ 11 w 77"/>
                <a:gd name="T13" fmla="*/ 12 h 97"/>
                <a:gd name="T14" fmla="*/ 8 w 77"/>
                <a:gd name="T15" fmla="*/ 26 h 97"/>
                <a:gd name="T16" fmla="*/ 0 w 77"/>
                <a:gd name="T17" fmla="*/ 36 h 97"/>
                <a:gd name="T18" fmla="*/ 5 w 77"/>
                <a:gd name="T19" fmla="*/ 51 h 97"/>
                <a:gd name="T20" fmla="*/ 5 w 77"/>
                <a:gd name="T21" fmla="*/ 70 h 97"/>
                <a:gd name="T22" fmla="*/ 13 w 77"/>
                <a:gd name="T23" fmla="*/ 77 h 97"/>
                <a:gd name="T24" fmla="*/ 21 w 77"/>
                <a:gd name="T25" fmla="*/ 94 h 97"/>
                <a:gd name="T26" fmla="*/ 29 w 77"/>
                <a:gd name="T27" fmla="*/ 89 h 97"/>
                <a:gd name="T28" fmla="*/ 36 w 77"/>
                <a:gd name="T29" fmla="*/ 87 h 97"/>
                <a:gd name="T30" fmla="*/ 45 w 77"/>
                <a:gd name="T31" fmla="*/ 88 h 97"/>
                <a:gd name="T32" fmla="*/ 45 w 77"/>
                <a:gd name="T33" fmla="*/ 69 h 97"/>
                <a:gd name="T34" fmla="*/ 50 w 77"/>
                <a:gd name="T35" fmla="*/ 58 h 97"/>
                <a:gd name="T36" fmla="*/ 42 w 77"/>
                <a:gd name="T37" fmla="*/ 41 h 97"/>
                <a:gd name="T38" fmla="*/ 40 w 77"/>
                <a:gd name="T39" fmla="*/ 25 h 97"/>
                <a:gd name="T40" fmla="*/ 30 w 77"/>
                <a:gd name="T41" fmla="*/ 21 h 97"/>
                <a:gd name="T42" fmla="*/ 22 w 77"/>
                <a:gd name="T43" fmla="*/ 9 h 97"/>
                <a:gd name="T44" fmla="*/ 60 w 77"/>
                <a:gd name="T45" fmla="*/ 48 h 97"/>
                <a:gd name="T46" fmla="*/ 49 w 77"/>
                <a:gd name="T47" fmla="*/ 25 h 97"/>
                <a:gd name="T48" fmla="*/ 60 w 77"/>
                <a:gd name="T49" fmla="*/ 12 h 97"/>
                <a:gd name="T50" fmla="*/ 70 w 77"/>
                <a:gd name="T51" fmla="*/ 35 h 97"/>
                <a:gd name="T52" fmla="*/ 58 w 77"/>
                <a:gd name="T53" fmla="*/ 0 h 97"/>
                <a:gd name="T54" fmla="*/ 57 w 77"/>
                <a:gd name="T55" fmla="*/ 5 h 97"/>
                <a:gd name="T56" fmla="*/ 50 w 77"/>
                <a:gd name="T57" fmla="*/ 2 h 97"/>
                <a:gd name="T58" fmla="*/ 48 w 77"/>
                <a:gd name="T59" fmla="*/ 11 h 97"/>
                <a:gd name="T60" fmla="*/ 43 w 77"/>
                <a:gd name="T61" fmla="*/ 18 h 97"/>
                <a:gd name="T62" fmla="*/ 46 w 77"/>
                <a:gd name="T63" fmla="*/ 28 h 97"/>
                <a:gd name="T64" fmla="*/ 46 w 77"/>
                <a:gd name="T65" fmla="*/ 41 h 97"/>
                <a:gd name="T66" fmla="*/ 52 w 77"/>
                <a:gd name="T67" fmla="*/ 46 h 97"/>
                <a:gd name="T68" fmla="*/ 57 w 77"/>
                <a:gd name="T69" fmla="*/ 57 h 97"/>
                <a:gd name="T70" fmla="*/ 62 w 77"/>
                <a:gd name="T71" fmla="*/ 55 h 97"/>
                <a:gd name="T72" fmla="*/ 67 w 77"/>
                <a:gd name="T73" fmla="*/ 53 h 97"/>
                <a:gd name="T74" fmla="*/ 73 w 77"/>
                <a:gd name="T75" fmla="*/ 53 h 97"/>
                <a:gd name="T76" fmla="*/ 73 w 77"/>
                <a:gd name="T77" fmla="*/ 41 h 97"/>
                <a:gd name="T78" fmla="*/ 77 w 77"/>
                <a:gd name="T79" fmla="*/ 33 h 97"/>
                <a:gd name="T80" fmla="*/ 72 w 77"/>
                <a:gd name="T81" fmla="*/ 22 h 97"/>
                <a:gd name="T82" fmla="*/ 70 w 77"/>
                <a:gd name="T83" fmla="*/ 11 h 97"/>
                <a:gd name="T84" fmla="*/ 63 w 77"/>
                <a:gd name="T85" fmla="*/ 8 h 97"/>
                <a:gd name="T86" fmla="*/ 58 w 77"/>
                <a:gd name="T8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7" h="97">
                  <a:moveTo>
                    <a:pt x="29" y="81"/>
                  </a:moveTo>
                  <a:cubicBezTo>
                    <a:pt x="28" y="81"/>
                    <a:pt x="26" y="81"/>
                    <a:pt x="25" y="80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16" y="76"/>
                    <a:pt x="9" y="61"/>
                    <a:pt x="9" y="46"/>
                  </a:cubicBezTo>
                  <a:cubicBezTo>
                    <a:pt x="10" y="34"/>
                    <a:pt x="15" y="26"/>
                    <a:pt x="22" y="26"/>
                  </a:cubicBezTo>
                  <a:cubicBezTo>
                    <a:pt x="23" y="26"/>
                    <a:pt x="24" y="26"/>
                    <a:pt x="25" y="26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34" y="30"/>
                    <a:pt x="41" y="46"/>
                    <a:pt x="41" y="60"/>
                  </a:cubicBezTo>
                  <a:cubicBezTo>
                    <a:pt x="41" y="73"/>
                    <a:pt x="36" y="81"/>
                    <a:pt x="29" y="81"/>
                  </a:cubicBezTo>
                  <a:moveTo>
                    <a:pt x="22" y="9"/>
                  </a:moveTo>
                  <a:cubicBezTo>
                    <a:pt x="22" y="17"/>
                    <a:pt x="22" y="17"/>
                    <a:pt x="22" y="17"/>
                  </a:cubicBezTo>
                  <a:cubicBezTo>
                    <a:pt x="21" y="17"/>
                    <a:pt x="21" y="17"/>
                    <a:pt x="20" y="17"/>
                  </a:cubicBezTo>
                  <a:cubicBezTo>
                    <a:pt x="18" y="17"/>
                    <a:pt x="16" y="18"/>
                    <a:pt x="14" y="19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9"/>
                    <a:pt x="6" y="33"/>
                    <a:pt x="5" y="3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6"/>
                    <a:pt x="6" y="61"/>
                    <a:pt x="8" y="65"/>
                  </a:cubicBezTo>
                  <a:cubicBezTo>
                    <a:pt x="5" y="70"/>
                    <a:pt x="5" y="70"/>
                    <a:pt x="5" y="70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3" y="77"/>
                    <a:pt x="13" y="77"/>
                    <a:pt x="13" y="77"/>
                  </a:cubicBezTo>
                  <a:cubicBezTo>
                    <a:pt x="16" y="81"/>
                    <a:pt x="18" y="84"/>
                    <a:pt x="21" y="86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89"/>
                    <a:pt x="29" y="89"/>
                    <a:pt x="29" y="89"/>
                  </a:cubicBezTo>
                  <a:cubicBezTo>
                    <a:pt x="29" y="90"/>
                    <a:pt x="30" y="90"/>
                    <a:pt x="30" y="90"/>
                  </a:cubicBezTo>
                  <a:cubicBezTo>
                    <a:pt x="32" y="90"/>
                    <a:pt x="34" y="89"/>
                    <a:pt x="36" y="87"/>
                  </a:cubicBezTo>
                  <a:cubicBezTo>
                    <a:pt x="40" y="94"/>
                    <a:pt x="40" y="94"/>
                    <a:pt x="40" y="94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4" y="77"/>
                    <a:pt x="45" y="73"/>
                    <a:pt x="45" y="69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5" y="51"/>
                    <a:pt x="44" y="46"/>
                    <a:pt x="42" y="41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5" y="26"/>
                    <a:pt x="32" y="23"/>
                    <a:pt x="30" y="21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62" y="49"/>
                  </a:moveTo>
                  <a:cubicBezTo>
                    <a:pt x="61" y="49"/>
                    <a:pt x="61" y="49"/>
                    <a:pt x="60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54" y="46"/>
                    <a:pt x="49" y="35"/>
                    <a:pt x="49" y="25"/>
                  </a:cubicBezTo>
                  <a:cubicBezTo>
                    <a:pt x="49" y="17"/>
                    <a:pt x="53" y="11"/>
                    <a:pt x="57" y="11"/>
                  </a:cubicBezTo>
                  <a:cubicBezTo>
                    <a:pt x="58" y="11"/>
                    <a:pt x="59" y="11"/>
                    <a:pt x="60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6" y="14"/>
                    <a:pt x="71" y="25"/>
                    <a:pt x="70" y="35"/>
                  </a:cubicBezTo>
                  <a:cubicBezTo>
                    <a:pt x="70" y="43"/>
                    <a:pt x="67" y="49"/>
                    <a:pt x="62" y="49"/>
                  </a:cubicBezTo>
                  <a:moveTo>
                    <a:pt x="58" y="0"/>
                  </a:moveTo>
                  <a:cubicBezTo>
                    <a:pt x="57" y="5"/>
                    <a:pt x="57" y="5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5" y="5"/>
                    <a:pt x="54" y="6"/>
                    <a:pt x="52" y="7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7" y="14"/>
                    <a:pt x="47" y="16"/>
                    <a:pt x="46" y="19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2"/>
                    <a:pt x="47" y="35"/>
                    <a:pt x="48" y="38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3" y="49"/>
                    <a:pt x="55" y="51"/>
                    <a:pt x="57" y="52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63" y="55"/>
                    <a:pt x="63" y="55"/>
                  </a:cubicBezTo>
                  <a:cubicBezTo>
                    <a:pt x="65" y="55"/>
                    <a:pt x="66" y="54"/>
                    <a:pt x="67" y="5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2" y="46"/>
                    <a:pt x="73" y="44"/>
                    <a:pt x="73" y="41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3" y="28"/>
                    <a:pt x="73" y="25"/>
                    <a:pt x="72" y="22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6" y="11"/>
                    <a:pt x="65" y="9"/>
                    <a:pt x="63" y="8"/>
                  </a:cubicBezTo>
                  <a:cubicBezTo>
                    <a:pt x="63" y="2"/>
                    <a:pt x="63" y="2"/>
                    <a:pt x="63" y="2"/>
                  </a:cubicBezTo>
                  <a:cubicBezTo>
                    <a:pt x="58" y="0"/>
                    <a:pt x="58" y="0"/>
                    <a:pt x="5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5523622" y="3106531"/>
              <a:ext cx="261051" cy="535638"/>
            </a:xfrm>
            <a:custGeom>
              <a:avLst/>
              <a:gdLst>
                <a:gd name="T0" fmla="*/ 42 w 57"/>
                <a:gd name="T1" fmla="*/ 64 h 117"/>
                <a:gd name="T2" fmla="*/ 43 w 57"/>
                <a:gd name="T3" fmla="*/ 68 h 117"/>
                <a:gd name="T4" fmla="*/ 42 w 57"/>
                <a:gd name="T5" fmla="*/ 71 h 117"/>
                <a:gd name="T6" fmla="*/ 33 w 57"/>
                <a:gd name="T7" fmla="*/ 83 h 117"/>
                <a:gd name="T8" fmla="*/ 32 w 57"/>
                <a:gd name="T9" fmla="*/ 85 h 117"/>
                <a:gd name="T10" fmla="*/ 30 w 57"/>
                <a:gd name="T11" fmla="*/ 83 h 117"/>
                <a:gd name="T12" fmla="*/ 28 w 57"/>
                <a:gd name="T13" fmla="*/ 81 h 117"/>
                <a:gd name="T14" fmla="*/ 29 w 57"/>
                <a:gd name="T15" fmla="*/ 92 h 117"/>
                <a:gd name="T16" fmla="*/ 30 w 57"/>
                <a:gd name="T17" fmla="*/ 92 h 117"/>
                <a:gd name="T18" fmla="*/ 32 w 57"/>
                <a:gd name="T19" fmla="*/ 91 h 117"/>
                <a:gd name="T20" fmla="*/ 33 w 57"/>
                <a:gd name="T21" fmla="*/ 94 h 117"/>
                <a:gd name="T22" fmla="*/ 51 w 57"/>
                <a:gd name="T23" fmla="*/ 117 h 117"/>
                <a:gd name="T24" fmla="*/ 57 w 57"/>
                <a:gd name="T25" fmla="*/ 109 h 117"/>
                <a:gd name="T26" fmla="*/ 48 w 57"/>
                <a:gd name="T27" fmla="*/ 74 h 117"/>
                <a:gd name="T28" fmla="*/ 48 w 57"/>
                <a:gd name="T29" fmla="*/ 70 h 117"/>
                <a:gd name="T30" fmla="*/ 45 w 57"/>
                <a:gd name="T31" fmla="*/ 60 h 117"/>
                <a:gd name="T32" fmla="*/ 11 w 57"/>
                <a:gd name="T33" fmla="*/ 46 h 117"/>
                <a:gd name="T34" fmla="*/ 9 w 57"/>
                <a:gd name="T35" fmla="*/ 54 h 117"/>
                <a:gd name="T36" fmla="*/ 9 w 57"/>
                <a:gd name="T37" fmla="*/ 58 h 117"/>
                <a:gd name="T38" fmla="*/ 0 w 57"/>
                <a:gd name="T39" fmla="*/ 54 h 117"/>
                <a:gd name="T40" fmla="*/ 0 w 57"/>
                <a:gd name="T41" fmla="*/ 70 h 117"/>
                <a:gd name="T42" fmla="*/ 1 w 57"/>
                <a:gd name="T43" fmla="*/ 70 h 117"/>
                <a:gd name="T44" fmla="*/ 3 w 57"/>
                <a:gd name="T45" fmla="*/ 69 h 117"/>
                <a:gd name="T46" fmla="*/ 8 w 57"/>
                <a:gd name="T47" fmla="*/ 78 h 117"/>
                <a:gd name="T48" fmla="*/ 4 w 57"/>
                <a:gd name="T49" fmla="*/ 84 h 117"/>
                <a:gd name="T50" fmla="*/ 1 w 57"/>
                <a:gd name="T51" fmla="*/ 80 h 117"/>
                <a:gd name="T52" fmla="*/ 0 w 57"/>
                <a:gd name="T53" fmla="*/ 80 h 117"/>
                <a:gd name="T54" fmla="*/ 0 w 57"/>
                <a:gd name="T55" fmla="*/ 85 h 117"/>
                <a:gd name="T56" fmla="*/ 24 w 57"/>
                <a:gd name="T57" fmla="*/ 106 h 117"/>
                <a:gd name="T58" fmla="*/ 24 w 57"/>
                <a:gd name="T59" fmla="*/ 89 h 117"/>
                <a:gd name="T60" fmla="*/ 23 w 57"/>
                <a:gd name="T61" fmla="*/ 89 h 117"/>
                <a:gd name="T62" fmla="*/ 21 w 57"/>
                <a:gd name="T63" fmla="*/ 90 h 117"/>
                <a:gd name="T64" fmla="*/ 16 w 57"/>
                <a:gd name="T65" fmla="*/ 81 h 117"/>
                <a:gd name="T66" fmla="*/ 20 w 57"/>
                <a:gd name="T67" fmla="*/ 76 h 117"/>
                <a:gd name="T68" fmla="*/ 23 w 57"/>
                <a:gd name="T69" fmla="*/ 79 h 117"/>
                <a:gd name="T70" fmla="*/ 24 w 57"/>
                <a:gd name="T71" fmla="*/ 80 h 117"/>
                <a:gd name="T72" fmla="*/ 24 w 57"/>
                <a:gd name="T73" fmla="*/ 64 h 117"/>
                <a:gd name="T74" fmla="*/ 14 w 57"/>
                <a:gd name="T75" fmla="*/ 57 h 117"/>
                <a:gd name="T76" fmla="*/ 15 w 57"/>
                <a:gd name="T77" fmla="*/ 53 h 117"/>
                <a:gd name="T78" fmla="*/ 11 w 57"/>
                <a:gd name="T79" fmla="*/ 46 h 117"/>
                <a:gd name="T80" fmla="*/ 0 w 57"/>
                <a:gd name="T81" fmla="*/ 8 h 117"/>
                <a:gd name="T82" fmla="*/ 9 w 57"/>
                <a:gd name="T83" fmla="*/ 43 h 117"/>
                <a:gd name="T84" fmla="*/ 9 w 57"/>
                <a:gd name="T85" fmla="*/ 41 h 117"/>
                <a:gd name="T86" fmla="*/ 8 w 57"/>
                <a:gd name="T87" fmla="*/ 35 h 117"/>
                <a:gd name="T88" fmla="*/ 12 w 57"/>
                <a:gd name="T89" fmla="*/ 30 h 117"/>
                <a:gd name="T90" fmla="*/ 15 w 57"/>
                <a:gd name="T91" fmla="*/ 42 h 117"/>
                <a:gd name="T92" fmla="*/ 15 w 57"/>
                <a:gd name="T93" fmla="*/ 45 h 117"/>
                <a:gd name="T94" fmla="*/ 24 w 57"/>
                <a:gd name="T95" fmla="*/ 49 h 117"/>
                <a:gd name="T96" fmla="*/ 24 w 57"/>
                <a:gd name="T97" fmla="*/ 33 h 117"/>
                <a:gd name="T98" fmla="*/ 23 w 57"/>
                <a:gd name="T99" fmla="*/ 33 h 117"/>
                <a:gd name="T100" fmla="*/ 21 w 57"/>
                <a:gd name="T101" fmla="*/ 34 h 117"/>
                <a:gd name="T102" fmla="*/ 16 w 57"/>
                <a:gd name="T103" fmla="*/ 25 h 117"/>
                <a:gd name="T104" fmla="*/ 20 w 57"/>
                <a:gd name="T105" fmla="*/ 20 h 117"/>
                <a:gd name="T106" fmla="*/ 23 w 57"/>
                <a:gd name="T107" fmla="*/ 23 h 117"/>
                <a:gd name="T108" fmla="*/ 24 w 57"/>
                <a:gd name="T109" fmla="*/ 24 h 117"/>
                <a:gd name="T110" fmla="*/ 24 w 57"/>
                <a:gd name="T111" fmla="*/ 7 h 117"/>
                <a:gd name="T112" fmla="*/ 4 w 57"/>
                <a:gd name="T1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" h="117">
                  <a:moveTo>
                    <a:pt x="44" y="59"/>
                  </a:moveTo>
                  <a:cubicBezTo>
                    <a:pt x="43" y="59"/>
                    <a:pt x="42" y="61"/>
                    <a:pt x="42" y="64"/>
                  </a:cubicBezTo>
                  <a:cubicBezTo>
                    <a:pt x="42" y="65"/>
                    <a:pt x="42" y="66"/>
                    <a:pt x="42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3" y="71"/>
                    <a:pt x="43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33" y="68"/>
                    <a:pt x="33" y="68"/>
                    <a:pt x="33" y="68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4"/>
                    <a:pt x="33" y="85"/>
                    <a:pt x="32" y="8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32" y="85"/>
                    <a:pt x="31" y="84"/>
                    <a:pt x="31" y="84"/>
                  </a:cubicBezTo>
                  <a:cubicBezTo>
                    <a:pt x="30" y="83"/>
                    <a:pt x="30" y="83"/>
                    <a:pt x="30" y="83"/>
                  </a:cubicBezTo>
                  <a:cubicBezTo>
                    <a:pt x="30" y="82"/>
                    <a:pt x="29" y="81"/>
                    <a:pt x="29" y="81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26" y="81"/>
                    <a:pt x="25" y="83"/>
                    <a:pt x="25" y="85"/>
                  </a:cubicBezTo>
                  <a:cubicBezTo>
                    <a:pt x="25" y="88"/>
                    <a:pt x="27" y="92"/>
                    <a:pt x="29" y="92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0" y="93"/>
                    <a:pt x="30" y="92"/>
                    <a:pt x="30" y="92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31" y="91"/>
                    <a:pt x="31" y="91"/>
                    <a:pt x="32" y="91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33" y="92"/>
                    <a:pt x="33" y="93"/>
                    <a:pt x="33" y="94"/>
                  </a:cubicBezTo>
                  <a:cubicBezTo>
                    <a:pt x="33" y="109"/>
                    <a:pt x="33" y="109"/>
                    <a:pt x="33" y="109"/>
                  </a:cubicBezTo>
                  <a:cubicBezTo>
                    <a:pt x="51" y="117"/>
                    <a:pt x="51" y="117"/>
                    <a:pt x="51" y="117"/>
                  </a:cubicBezTo>
                  <a:cubicBezTo>
                    <a:pt x="52" y="117"/>
                    <a:pt x="52" y="117"/>
                    <a:pt x="53" y="117"/>
                  </a:cubicBezTo>
                  <a:cubicBezTo>
                    <a:pt x="55" y="117"/>
                    <a:pt x="57" y="114"/>
                    <a:pt x="57" y="109"/>
                  </a:cubicBezTo>
                  <a:cubicBezTo>
                    <a:pt x="57" y="78"/>
                    <a:pt x="57" y="78"/>
                    <a:pt x="57" y="78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7" y="73"/>
                    <a:pt x="46" y="72"/>
                    <a:pt x="47" y="70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69"/>
                    <a:pt x="48" y="68"/>
                    <a:pt x="48" y="67"/>
                  </a:cubicBezTo>
                  <a:cubicBezTo>
                    <a:pt x="48" y="64"/>
                    <a:pt x="47" y="60"/>
                    <a:pt x="45" y="60"/>
                  </a:cubicBezTo>
                  <a:cubicBezTo>
                    <a:pt x="45" y="60"/>
                    <a:pt x="45" y="59"/>
                    <a:pt x="44" y="59"/>
                  </a:cubicBezTo>
                  <a:moveTo>
                    <a:pt x="11" y="46"/>
                  </a:moveTo>
                  <a:cubicBezTo>
                    <a:pt x="10" y="46"/>
                    <a:pt x="9" y="48"/>
                    <a:pt x="9" y="50"/>
                  </a:cubicBezTo>
                  <a:cubicBezTo>
                    <a:pt x="9" y="52"/>
                    <a:pt x="9" y="53"/>
                    <a:pt x="9" y="54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10" y="57"/>
                    <a:pt x="10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2" y="70"/>
                    <a:pt x="2" y="69"/>
                    <a:pt x="3" y="69"/>
                  </a:cubicBezTo>
                  <a:cubicBezTo>
                    <a:pt x="3" y="69"/>
                    <a:pt x="4" y="69"/>
                    <a:pt x="4" y="70"/>
                  </a:cubicBezTo>
                  <a:cubicBezTo>
                    <a:pt x="6" y="70"/>
                    <a:pt x="8" y="74"/>
                    <a:pt x="8" y="78"/>
                  </a:cubicBezTo>
                  <a:cubicBezTo>
                    <a:pt x="8" y="82"/>
                    <a:pt x="7" y="84"/>
                    <a:pt x="5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3" y="83"/>
                    <a:pt x="2" y="82"/>
                    <a:pt x="1" y="81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1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1"/>
                    <a:pt x="2" y="97"/>
                    <a:pt x="6" y="98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3" y="89"/>
                    <a:pt x="23" y="89"/>
                    <a:pt x="23" y="89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22" y="90"/>
                    <a:pt x="21" y="90"/>
                    <a:pt x="21" y="90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18" y="89"/>
                    <a:pt x="16" y="85"/>
                    <a:pt x="16" y="81"/>
                  </a:cubicBezTo>
                  <a:cubicBezTo>
                    <a:pt x="16" y="78"/>
                    <a:pt x="17" y="76"/>
                    <a:pt x="19" y="76"/>
                  </a:cubicBezTo>
                  <a:cubicBezTo>
                    <a:pt x="19" y="76"/>
                    <a:pt x="20" y="76"/>
                    <a:pt x="20" y="76"/>
                  </a:cubicBezTo>
                  <a:cubicBezTo>
                    <a:pt x="21" y="76"/>
                    <a:pt x="22" y="77"/>
                    <a:pt x="22" y="78"/>
                  </a:cubicBezTo>
                  <a:cubicBezTo>
                    <a:pt x="23" y="79"/>
                    <a:pt x="23" y="79"/>
                    <a:pt x="23" y="79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4" y="60"/>
                    <a:pt x="13" y="59"/>
                    <a:pt x="14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5"/>
                    <a:pt x="15" y="54"/>
                    <a:pt x="15" y="53"/>
                  </a:cubicBezTo>
                  <a:cubicBezTo>
                    <a:pt x="15" y="50"/>
                    <a:pt x="14" y="47"/>
                    <a:pt x="12" y="46"/>
                  </a:cubicBezTo>
                  <a:cubicBezTo>
                    <a:pt x="12" y="46"/>
                    <a:pt x="11" y="46"/>
                    <a:pt x="11" y="46"/>
                  </a:cubicBezTo>
                  <a:moveTo>
                    <a:pt x="4" y="0"/>
                  </a:moveTo>
                  <a:cubicBezTo>
                    <a:pt x="2" y="0"/>
                    <a:pt x="0" y="3"/>
                    <a:pt x="0" y="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9" y="41"/>
                    <a:pt x="9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8" y="38"/>
                    <a:pt x="8" y="37"/>
                    <a:pt x="8" y="35"/>
                  </a:cubicBezTo>
                  <a:cubicBezTo>
                    <a:pt x="8" y="32"/>
                    <a:pt x="9" y="30"/>
                    <a:pt x="11" y="30"/>
                  </a:cubicBezTo>
                  <a:cubicBezTo>
                    <a:pt x="11" y="30"/>
                    <a:pt x="12" y="30"/>
                    <a:pt x="12" y="30"/>
                  </a:cubicBezTo>
                  <a:cubicBezTo>
                    <a:pt x="14" y="31"/>
                    <a:pt x="16" y="35"/>
                    <a:pt x="16" y="39"/>
                  </a:cubicBezTo>
                  <a:cubicBezTo>
                    <a:pt x="16" y="40"/>
                    <a:pt x="16" y="41"/>
                    <a:pt x="15" y="42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4"/>
                    <a:pt x="14" y="44"/>
                    <a:pt x="15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4"/>
                    <a:pt x="21" y="34"/>
                    <a:pt x="21" y="34"/>
                  </a:cubicBezTo>
                  <a:cubicBezTo>
                    <a:pt x="21" y="34"/>
                    <a:pt x="20" y="34"/>
                    <a:pt x="20" y="34"/>
                  </a:cubicBezTo>
                  <a:cubicBezTo>
                    <a:pt x="18" y="33"/>
                    <a:pt x="16" y="29"/>
                    <a:pt x="16" y="25"/>
                  </a:cubicBezTo>
                  <a:cubicBezTo>
                    <a:pt x="16" y="22"/>
                    <a:pt x="17" y="19"/>
                    <a:pt x="19" y="19"/>
                  </a:cubicBezTo>
                  <a:cubicBezTo>
                    <a:pt x="19" y="19"/>
                    <a:pt x="20" y="19"/>
                    <a:pt x="20" y="20"/>
                  </a:cubicBezTo>
                  <a:cubicBezTo>
                    <a:pt x="21" y="20"/>
                    <a:pt x="22" y="21"/>
                    <a:pt x="22" y="22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3"/>
            <p:cNvSpPr>
              <a:spLocks noEditPoints="1"/>
            </p:cNvSpPr>
            <p:nvPr/>
          </p:nvSpPr>
          <p:spPr bwMode="auto">
            <a:xfrm>
              <a:off x="5500417" y="4191343"/>
              <a:ext cx="320996" cy="485362"/>
            </a:xfrm>
            <a:custGeom>
              <a:avLst/>
              <a:gdLst>
                <a:gd name="T0" fmla="*/ 63 w 70"/>
                <a:gd name="T1" fmla="*/ 23 h 106"/>
                <a:gd name="T2" fmla="*/ 51 w 70"/>
                <a:gd name="T3" fmla="*/ 38 h 106"/>
                <a:gd name="T4" fmla="*/ 42 w 70"/>
                <a:gd name="T5" fmla="*/ 25 h 106"/>
                <a:gd name="T6" fmla="*/ 42 w 70"/>
                <a:gd name="T7" fmla="*/ 24 h 106"/>
                <a:gd name="T8" fmla="*/ 41 w 70"/>
                <a:gd name="T9" fmla="*/ 25 h 106"/>
                <a:gd name="T10" fmla="*/ 33 w 70"/>
                <a:gd name="T11" fmla="*/ 35 h 106"/>
                <a:gd name="T12" fmla="*/ 34 w 70"/>
                <a:gd name="T13" fmla="*/ 37 h 106"/>
                <a:gd name="T14" fmla="*/ 42 w 70"/>
                <a:gd name="T15" fmla="*/ 28 h 106"/>
                <a:gd name="T16" fmla="*/ 51 w 70"/>
                <a:gd name="T17" fmla="*/ 40 h 106"/>
                <a:gd name="T18" fmla="*/ 51 w 70"/>
                <a:gd name="T19" fmla="*/ 41 h 106"/>
                <a:gd name="T20" fmla="*/ 52 w 70"/>
                <a:gd name="T21" fmla="*/ 41 h 106"/>
                <a:gd name="T22" fmla="*/ 64 w 70"/>
                <a:gd name="T23" fmla="*/ 26 h 106"/>
                <a:gd name="T24" fmla="*/ 63 w 70"/>
                <a:gd name="T25" fmla="*/ 23 h 106"/>
                <a:gd name="T26" fmla="*/ 18 w 70"/>
                <a:gd name="T27" fmla="*/ 13 h 106"/>
                <a:gd name="T28" fmla="*/ 8 w 70"/>
                <a:gd name="T29" fmla="*/ 26 h 106"/>
                <a:gd name="T30" fmla="*/ 13 w 70"/>
                <a:gd name="T31" fmla="*/ 43 h 106"/>
                <a:gd name="T32" fmla="*/ 5 w 70"/>
                <a:gd name="T33" fmla="*/ 52 h 106"/>
                <a:gd name="T34" fmla="*/ 29 w 70"/>
                <a:gd name="T35" fmla="*/ 62 h 106"/>
                <a:gd name="T36" fmla="*/ 29 w 70"/>
                <a:gd name="T37" fmla="*/ 98 h 106"/>
                <a:gd name="T38" fmla="*/ 47 w 70"/>
                <a:gd name="T39" fmla="*/ 78 h 106"/>
                <a:gd name="T40" fmla="*/ 47 w 70"/>
                <a:gd name="T41" fmla="*/ 68 h 106"/>
                <a:gd name="T42" fmla="*/ 44 w 70"/>
                <a:gd name="T43" fmla="*/ 66 h 106"/>
                <a:gd name="T44" fmla="*/ 41 w 70"/>
                <a:gd name="T45" fmla="*/ 67 h 106"/>
                <a:gd name="T46" fmla="*/ 33 w 70"/>
                <a:gd name="T47" fmla="*/ 73 h 106"/>
                <a:gd name="T48" fmla="*/ 24 w 70"/>
                <a:gd name="T49" fmla="*/ 48 h 106"/>
                <a:gd name="T50" fmla="*/ 29 w 70"/>
                <a:gd name="T51" fmla="*/ 35 h 106"/>
                <a:gd name="T52" fmla="*/ 18 w 70"/>
                <a:gd name="T53" fmla="*/ 13 h 106"/>
                <a:gd name="T54" fmla="*/ 28 w 70"/>
                <a:gd name="T55" fmla="*/ 64 h 106"/>
                <a:gd name="T56" fmla="*/ 0 w 70"/>
                <a:gd name="T57" fmla="*/ 52 h 106"/>
                <a:gd name="T58" fmla="*/ 0 w 70"/>
                <a:gd name="T59" fmla="*/ 94 h 106"/>
                <a:gd name="T60" fmla="*/ 3 w 70"/>
                <a:gd name="T61" fmla="*/ 96 h 106"/>
                <a:gd name="T62" fmla="*/ 3 w 70"/>
                <a:gd name="T63" fmla="*/ 59 h 106"/>
                <a:gd name="T64" fmla="*/ 25 w 70"/>
                <a:gd name="T65" fmla="*/ 68 h 106"/>
                <a:gd name="T66" fmla="*/ 25 w 70"/>
                <a:gd name="T67" fmla="*/ 105 h 106"/>
                <a:gd name="T68" fmla="*/ 28 w 70"/>
                <a:gd name="T69" fmla="*/ 106 h 106"/>
                <a:gd name="T70" fmla="*/ 28 w 70"/>
                <a:gd name="T71" fmla="*/ 64 h 106"/>
                <a:gd name="T72" fmla="*/ 70 w 70"/>
                <a:gd name="T73" fmla="*/ 17 h 106"/>
                <a:gd name="T74" fmla="*/ 27 w 70"/>
                <a:gd name="T75" fmla="*/ 0 h 106"/>
                <a:gd name="T76" fmla="*/ 27 w 70"/>
                <a:gd name="T77" fmla="*/ 16 h 106"/>
                <a:gd name="T78" fmla="*/ 30 w 70"/>
                <a:gd name="T79" fmla="*/ 23 h 106"/>
                <a:gd name="T80" fmla="*/ 30 w 70"/>
                <a:gd name="T81" fmla="*/ 6 h 106"/>
                <a:gd name="T82" fmla="*/ 67 w 70"/>
                <a:gd name="T83" fmla="*/ 21 h 106"/>
                <a:gd name="T84" fmla="*/ 67 w 70"/>
                <a:gd name="T85" fmla="*/ 53 h 106"/>
                <a:gd name="T86" fmla="*/ 32 w 70"/>
                <a:gd name="T87" fmla="*/ 39 h 106"/>
                <a:gd name="T88" fmla="*/ 31 w 70"/>
                <a:gd name="T89" fmla="*/ 44 h 106"/>
                <a:gd name="T90" fmla="*/ 47 w 70"/>
                <a:gd name="T91" fmla="*/ 50 h 106"/>
                <a:gd name="T92" fmla="*/ 47 w 70"/>
                <a:gd name="T93" fmla="*/ 54 h 106"/>
                <a:gd name="T94" fmla="*/ 43 w 70"/>
                <a:gd name="T95" fmla="*/ 52 h 106"/>
                <a:gd name="T96" fmla="*/ 43 w 70"/>
                <a:gd name="T97" fmla="*/ 57 h 106"/>
                <a:gd name="T98" fmla="*/ 55 w 70"/>
                <a:gd name="T99" fmla="*/ 63 h 106"/>
                <a:gd name="T100" fmla="*/ 55 w 70"/>
                <a:gd name="T101" fmla="*/ 57 h 106"/>
                <a:gd name="T102" fmla="*/ 50 w 70"/>
                <a:gd name="T103" fmla="*/ 55 h 106"/>
                <a:gd name="T104" fmla="*/ 50 w 70"/>
                <a:gd name="T105" fmla="*/ 52 h 106"/>
                <a:gd name="T106" fmla="*/ 70 w 70"/>
                <a:gd name="T107" fmla="*/ 60 h 106"/>
                <a:gd name="T108" fmla="*/ 70 w 70"/>
                <a:gd name="T109" fmla="*/ 1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" h="106">
                  <a:moveTo>
                    <a:pt x="63" y="23"/>
                  </a:moveTo>
                  <a:cubicBezTo>
                    <a:pt x="51" y="38"/>
                    <a:pt x="51" y="38"/>
                    <a:pt x="51" y="38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64" y="26"/>
                    <a:pt x="64" y="26"/>
                    <a:pt x="64" y="26"/>
                  </a:cubicBezTo>
                  <a:lnTo>
                    <a:pt x="63" y="23"/>
                  </a:lnTo>
                  <a:close/>
                  <a:moveTo>
                    <a:pt x="18" y="13"/>
                  </a:moveTo>
                  <a:cubicBezTo>
                    <a:pt x="13" y="10"/>
                    <a:pt x="8" y="16"/>
                    <a:pt x="8" y="26"/>
                  </a:cubicBezTo>
                  <a:cubicBezTo>
                    <a:pt x="8" y="33"/>
                    <a:pt x="10" y="39"/>
                    <a:pt x="13" y="43"/>
                  </a:cubicBezTo>
                  <a:cubicBezTo>
                    <a:pt x="10" y="45"/>
                    <a:pt x="7" y="48"/>
                    <a:pt x="5" y="52"/>
                  </a:cubicBezTo>
                  <a:cubicBezTo>
                    <a:pt x="29" y="62"/>
                    <a:pt x="29" y="62"/>
                    <a:pt x="29" y="62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49" y="76"/>
                    <a:pt x="48" y="72"/>
                    <a:pt x="47" y="68"/>
                  </a:cubicBezTo>
                  <a:cubicBezTo>
                    <a:pt x="46" y="67"/>
                    <a:pt x="45" y="66"/>
                    <a:pt x="44" y="66"/>
                  </a:cubicBezTo>
                  <a:cubicBezTo>
                    <a:pt x="43" y="65"/>
                    <a:pt x="42" y="65"/>
                    <a:pt x="41" y="67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2" y="65"/>
                    <a:pt x="29" y="56"/>
                    <a:pt x="24" y="48"/>
                  </a:cubicBezTo>
                  <a:cubicBezTo>
                    <a:pt x="27" y="46"/>
                    <a:pt x="29" y="41"/>
                    <a:pt x="29" y="35"/>
                  </a:cubicBezTo>
                  <a:cubicBezTo>
                    <a:pt x="29" y="25"/>
                    <a:pt x="24" y="15"/>
                    <a:pt x="18" y="13"/>
                  </a:cubicBezTo>
                  <a:close/>
                  <a:moveTo>
                    <a:pt x="28" y="64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5" y="105"/>
                    <a:pt x="25" y="105"/>
                    <a:pt x="25" y="105"/>
                  </a:cubicBezTo>
                  <a:cubicBezTo>
                    <a:pt x="28" y="106"/>
                    <a:pt x="28" y="106"/>
                    <a:pt x="28" y="106"/>
                  </a:cubicBezTo>
                  <a:lnTo>
                    <a:pt x="28" y="64"/>
                  </a:lnTo>
                  <a:close/>
                  <a:moveTo>
                    <a:pt x="70" y="17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8" y="18"/>
                    <a:pt x="29" y="21"/>
                    <a:pt x="30" y="23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67" y="21"/>
                    <a:pt x="67" y="21"/>
                    <a:pt x="67" y="21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40"/>
                    <a:pt x="31" y="42"/>
                    <a:pt x="31" y="44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70" y="60"/>
                    <a:pt x="70" y="60"/>
                    <a:pt x="70" y="60"/>
                  </a:cubicBezTo>
                  <a:lnTo>
                    <a:pt x="70" y="1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 noEditPoints="1"/>
            </p:cNvSpPr>
            <p:nvPr/>
          </p:nvSpPr>
          <p:spPr bwMode="auto">
            <a:xfrm>
              <a:off x="5463677" y="2085531"/>
              <a:ext cx="421549" cy="471826"/>
            </a:xfrm>
            <a:custGeom>
              <a:avLst/>
              <a:gdLst>
                <a:gd name="T0" fmla="*/ 62 w 92"/>
                <a:gd name="T1" fmla="*/ 36 h 103"/>
                <a:gd name="T2" fmla="*/ 52 w 92"/>
                <a:gd name="T3" fmla="*/ 48 h 103"/>
                <a:gd name="T4" fmla="*/ 50 w 92"/>
                <a:gd name="T5" fmla="*/ 51 h 103"/>
                <a:gd name="T6" fmla="*/ 62 w 92"/>
                <a:gd name="T7" fmla="*/ 77 h 103"/>
                <a:gd name="T8" fmla="*/ 66 w 92"/>
                <a:gd name="T9" fmla="*/ 71 h 103"/>
                <a:gd name="T10" fmla="*/ 62 w 92"/>
                <a:gd name="T11" fmla="*/ 62 h 103"/>
                <a:gd name="T12" fmla="*/ 92 w 92"/>
                <a:gd name="T13" fmla="*/ 74 h 103"/>
                <a:gd name="T14" fmla="*/ 92 w 92"/>
                <a:gd name="T15" fmla="*/ 63 h 103"/>
                <a:gd name="T16" fmla="*/ 62 w 92"/>
                <a:gd name="T17" fmla="*/ 51 h 103"/>
                <a:gd name="T18" fmla="*/ 66 w 92"/>
                <a:gd name="T19" fmla="*/ 45 h 103"/>
                <a:gd name="T20" fmla="*/ 62 w 92"/>
                <a:gd name="T21" fmla="*/ 36 h 103"/>
                <a:gd name="T22" fmla="*/ 35 w 92"/>
                <a:gd name="T23" fmla="*/ 0 h 103"/>
                <a:gd name="T24" fmla="*/ 22 w 92"/>
                <a:gd name="T25" fmla="*/ 21 h 103"/>
                <a:gd name="T26" fmla="*/ 22 w 92"/>
                <a:gd name="T27" fmla="*/ 35 h 103"/>
                <a:gd name="T28" fmla="*/ 13 w 92"/>
                <a:gd name="T29" fmla="*/ 31 h 103"/>
                <a:gd name="T30" fmla="*/ 17 w 92"/>
                <a:gd name="T31" fmla="*/ 25 h 103"/>
                <a:gd name="T32" fmla="*/ 12 w 92"/>
                <a:gd name="T33" fmla="*/ 16 h 103"/>
                <a:gd name="T34" fmla="*/ 3 w 92"/>
                <a:gd name="T35" fmla="*/ 28 h 103"/>
                <a:gd name="T36" fmla="*/ 3 w 92"/>
                <a:gd name="T37" fmla="*/ 28 h 103"/>
                <a:gd name="T38" fmla="*/ 0 w 92"/>
                <a:gd name="T39" fmla="*/ 31 h 103"/>
                <a:gd name="T40" fmla="*/ 12 w 92"/>
                <a:gd name="T41" fmla="*/ 56 h 103"/>
                <a:gd name="T42" fmla="*/ 17 w 92"/>
                <a:gd name="T43" fmla="*/ 51 h 103"/>
                <a:gd name="T44" fmla="*/ 13 w 92"/>
                <a:gd name="T45" fmla="*/ 42 h 103"/>
                <a:gd name="T46" fmla="*/ 22 w 92"/>
                <a:gd name="T47" fmla="*/ 46 h 103"/>
                <a:gd name="T48" fmla="*/ 22 w 92"/>
                <a:gd name="T49" fmla="*/ 59 h 103"/>
                <a:gd name="T50" fmla="*/ 38 w 92"/>
                <a:gd name="T51" fmla="*/ 93 h 103"/>
                <a:gd name="T52" fmla="*/ 61 w 92"/>
                <a:gd name="T53" fmla="*/ 102 h 103"/>
                <a:gd name="T54" fmla="*/ 65 w 92"/>
                <a:gd name="T55" fmla="*/ 103 h 103"/>
                <a:gd name="T56" fmla="*/ 77 w 92"/>
                <a:gd name="T57" fmla="*/ 82 h 103"/>
                <a:gd name="T58" fmla="*/ 77 w 92"/>
                <a:gd name="T59" fmla="*/ 77 h 103"/>
                <a:gd name="T60" fmla="*/ 71 w 92"/>
                <a:gd name="T61" fmla="*/ 74 h 103"/>
                <a:gd name="T62" fmla="*/ 71 w 92"/>
                <a:gd name="T63" fmla="*/ 79 h 103"/>
                <a:gd name="T64" fmla="*/ 63 w 92"/>
                <a:gd name="T65" fmla="*/ 92 h 103"/>
                <a:gd name="T66" fmla="*/ 61 w 92"/>
                <a:gd name="T67" fmla="*/ 91 h 103"/>
                <a:gd name="T68" fmla="*/ 38 w 92"/>
                <a:gd name="T69" fmla="*/ 82 h 103"/>
                <a:gd name="T70" fmla="*/ 29 w 92"/>
                <a:gd name="T71" fmla="*/ 62 h 103"/>
                <a:gd name="T72" fmla="*/ 29 w 92"/>
                <a:gd name="T73" fmla="*/ 24 h 103"/>
                <a:gd name="T74" fmla="*/ 36 w 92"/>
                <a:gd name="T75" fmla="*/ 11 h 103"/>
                <a:gd name="T76" fmla="*/ 38 w 92"/>
                <a:gd name="T77" fmla="*/ 11 h 103"/>
                <a:gd name="T78" fmla="*/ 61 w 92"/>
                <a:gd name="T79" fmla="*/ 21 h 103"/>
                <a:gd name="T80" fmla="*/ 71 w 92"/>
                <a:gd name="T81" fmla="*/ 41 h 103"/>
                <a:gd name="T82" fmla="*/ 71 w 92"/>
                <a:gd name="T83" fmla="*/ 46 h 103"/>
                <a:gd name="T84" fmla="*/ 77 w 92"/>
                <a:gd name="T85" fmla="*/ 48 h 103"/>
                <a:gd name="T86" fmla="*/ 77 w 92"/>
                <a:gd name="T87" fmla="*/ 44 h 103"/>
                <a:gd name="T88" fmla="*/ 61 w 92"/>
                <a:gd name="T89" fmla="*/ 10 h 103"/>
                <a:gd name="T90" fmla="*/ 38 w 92"/>
                <a:gd name="T91" fmla="*/ 0 h 103"/>
                <a:gd name="T92" fmla="*/ 35 w 92"/>
                <a:gd name="T9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2" h="103">
                  <a:moveTo>
                    <a:pt x="62" y="36"/>
                  </a:moveTo>
                  <a:cubicBezTo>
                    <a:pt x="52" y="48"/>
                    <a:pt x="52" y="48"/>
                    <a:pt x="52" y="48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62" y="77"/>
                    <a:pt x="62" y="77"/>
                    <a:pt x="62" y="77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2" y="36"/>
                    <a:pt x="62" y="36"/>
                    <a:pt x="62" y="36"/>
                  </a:cubicBezTo>
                  <a:moveTo>
                    <a:pt x="35" y="0"/>
                  </a:moveTo>
                  <a:cubicBezTo>
                    <a:pt x="28" y="0"/>
                    <a:pt x="22" y="8"/>
                    <a:pt x="22" y="21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74"/>
                    <a:pt x="29" y="89"/>
                    <a:pt x="38" y="93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2" y="103"/>
                    <a:pt x="64" y="103"/>
                    <a:pt x="65" y="103"/>
                  </a:cubicBezTo>
                  <a:cubicBezTo>
                    <a:pt x="72" y="103"/>
                    <a:pt x="77" y="95"/>
                    <a:pt x="77" y="82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87"/>
                    <a:pt x="68" y="92"/>
                    <a:pt x="63" y="92"/>
                  </a:cubicBezTo>
                  <a:cubicBezTo>
                    <a:pt x="63" y="92"/>
                    <a:pt x="62" y="92"/>
                    <a:pt x="61" y="91"/>
                  </a:cubicBezTo>
                  <a:cubicBezTo>
                    <a:pt x="38" y="82"/>
                    <a:pt x="38" y="82"/>
                    <a:pt x="38" y="82"/>
                  </a:cubicBezTo>
                  <a:cubicBezTo>
                    <a:pt x="33" y="80"/>
                    <a:pt x="29" y="71"/>
                    <a:pt x="29" y="6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16"/>
                    <a:pt x="32" y="11"/>
                    <a:pt x="36" y="11"/>
                  </a:cubicBezTo>
                  <a:cubicBezTo>
                    <a:pt x="37" y="11"/>
                    <a:pt x="38" y="11"/>
                    <a:pt x="38" y="1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7" y="23"/>
                    <a:pt x="71" y="32"/>
                    <a:pt x="71" y="4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44"/>
                    <a:pt x="77" y="44"/>
                    <a:pt x="77" y="44"/>
                  </a:cubicBezTo>
                  <a:cubicBezTo>
                    <a:pt x="77" y="29"/>
                    <a:pt x="70" y="13"/>
                    <a:pt x="61" y="1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7" y="0"/>
                    <a:pt x="36" y="0"/>
                    <a:pt x="3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341299" y="3299054"/>
            <a:ext cx="2370053" cy="626676"/>
            <a:chOff x="8614471" y="2697999"/>
            <a:chExt cx="3234236" cy="594215"/>
          </a:xfrm>
        </p:grpSpPr>
        <p:sp>
          <p:nvSpPr>
            <p:cNvPr id="55" name="TextBox 54"/>
            <p:cNvSpPr txBox="1"/>
            <p:nvPr/>
          </p:nvSpPr>
          <p:spPr>
            <a:xfrm>
              <a:off x="9685298" y="2697999"/>
              <a:ext cx="2160853" cy="311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614471" y="2924503"/>
              <a:ext cx="3234236" cy="3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362189" y="4379842"/>
            <a:ext cx="2409749" cy="631001"/>
            <a:chOff x="8614471" y="2693897"/>
            <a:chExt cx="3288406" cy="598317"/>
          </a:xfrm>
        </p:grpSpPr>
        <p:sp>
          <p:nvSpPr>
            <p:cNvPr id="61" name="TextBox 60"/>
            <p:cNvSpPr txBox="1"/>
            <p:nvPr/>
          </p:nvSpPr>
          <p:spPr>
            <a:xfrm>
              <a:off x="9840758" y="2693897"/>
              <a:ext cx="2062119" cy="311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614471" y="2924503"/>
              <a:ext cx="3234234" cy="3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353384" y="5462715"/>
            <a:ext cx="2370053" cy="659575"/>
            <a:chOff x="8614471" y="2666803"/>
            <a:chExt cx="3234237" cy="625411"/>
          </a:xfrm>
        </p:grpSpPr>
        <p:sp>
          <p:nvSpPr>
            <p:cNvPr id="64" name="TextBox 63"/>
            <p:cNvSpPr txBox="1"/>
            <p:nvPr/>
          </p:nvSpPr>
          <p:spPr>
            <a:xfrm>
              <a:off x="9670626" y="2666803"/>
              <a:ext cx="2178082" cy="311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614471" y="2924503"/>
              <a:ext cx="3234236" cy="3677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</a:t>
              </a: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2339194" y="2207185"/>
            <a:ext cx="2370053" cy="633442"/>
            <a:chOff x="8614471" y="2691584"/>
            <a:chExt cx="3234235" cy="600628"/>
          </a:xfrm>
        </p:grpSpPr>
        <p:sp>
          <p:nvSpPr>
            <p:cNvPr id="67" name="TextBox 66"/>
            <p:cNvSpPr txBox="1"/>
            <p:nvPr/>
          </p:nvSpPr>
          <p:spPr>
            <a:xfrm>
              <a:off x="9774532" y="2691584"/>
              <a:ext cx="2062496" cy="311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614471" y="2924503"/>
              <a:ext cx="3234235" cy="3677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7365479" y="22952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7365479" y="2537363"/>
            <a:ext cx="904415" cy="561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8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365479" y="3202043"/>
            <a:ext cx="432048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8474251" y="2665635"/>
            <a:ext cx="321170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365849" y="4898954"/>
            <a:ext cx="4320110" cy="1409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8733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2079" y="949742"/>
            <a:ext cx="825349" cy="825349"/>
          </a:xfrm>
          <a:prstGeom prst="rect">
            <a:avLst/>
          </a:prstGeom>
        </p:spPr>
      </p:pic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98856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2"/>
          <p:cNvGrpSpPr/>
          <p:nvPr/>
        </p:nvGrpSpPr>
        <p:grpSpPr>
          <a:xfrm>
            <a:off x="1282188" y="1505819"/>
            <a:ext cx="4730971" cy="4366505"/>
            <a:chOff x="1274445" y="666221"/>
            <a:chExt cx="5070638" cy="4680000"/>
          </a:xfrm>
        </p:grpSpPr>
        <p:sp>
          <p:nvSpPr>
            <p:cNvPr id="6" name="弧形 33"/>
            <p:cNvSpPr/>
            <p:nvPr/>
          </p:nvSpPr>
          <p:spPr>
            <a:xfrm>
              <a:off x="1274445" y="666221"/>
              <a:ext cx="4680000" cy="4680000"/>
            </a:xfrm>
            <a:prstGeom prst="arc">
              <a:avLst>
                <a:gd name="adj1" fmla="val 830435"/>
                <a:gd name="adj2" fmla="val 10793851"/>
              </a:avLst>
            </a:prstGeom>
            <a:ln w="2540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" name="组合 34"/>
            <p:cNvGrpSpPr/>
            <p:nvPr/>
          </p:nvGrpSpPr>
          <p:grpSpPr>
            <a:xfrm>
              <a:off x="3684963" y="1773463"/>
              <a:ext cx="864000" cy="2825421"/>
              <a:chOff x="6656632" y="2132856"/>
              <a:chExt cx="864000" cy="2825421"/>
            </a:xfrm>
          </p:grpSpPr>
          <p:grpSp>
            <p:nvGrpSpPr>
              <p:cNvPr id="32" name="组合 81"/>
              <p:cNvGrpSpPr/>
              <p:nvPr/>
            </p:nvGrpSpPr>
            <p:grpSpPr>
              <a:xfrm>
                <a:off x="6656632" y="2132856"/>
                <a:ext cx="864000" cy="2825421"/>
                <a:chOff x="6656632" y="2132856"/>
                <a:chExt cx="864000" cy="2825421"/>
              </a:xfrm>
            </p:grpSpPr>
            <p:sp>
              <p:nvSpPr>
                <p:cNvPr id="34" name="椭圆 83"/>
                <p:cNvSpPr/>
                <p:nvPr/>
              </p:nvSpPr>
              <p:spPr>
                <a:xfrm>
                  <a:off x="7017271" y="4815555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cxnSp>
              <p:nvCxnSpPr>
                <p:cNvPr id="35" name="直接连接符 84"/>
                <p:cNvCxnSpPr>
                  <a:stCxn id="34" idx="0"/>
                </p:cNvCxnSpPr>
                <p:nvPr/>
              </p:nvCxnSpPr>
              <p:spPr>
                <a:xfrm flipV="1">
                  <a:off x="7088632" y="3014708"/>
                  <a:ext cx="324" cy="1800847"/>
                </a:xfrm>
                <a:prstGeom prst="line">
                  <a:avLst/>
                </a:prstGeom>
                <a:noFill/>
                <a:ln w="381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6" name="弧形 85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椭圆 86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3" name="文本框 20"/>
              <p:cNvSpPr txBox="1"/>
              <p:nvPr/>
            </p:nvSpPr>
            <p:spPr>
              <a:xfrm>
                <a:off x="6748356" y="2350576"/>
                <a:ext cx="692735" cy="422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28%</a:t>
                </a:r>
                <a:endPara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弧形 35"/>
            <p:cNvSpPr/>
            <p:nvPr/>
          </p:nvSpPr>
          <p:spPr>
            <a:xfrm>
              <a:off x="1634445" y="1026221"/>
              <a:ext cx="3960000" cy="3960000"/>
            </a:xfrm>
            <a:prstGeom prst="arc">
              <a:avLst>
                <a:gd name="adj1" fmla="val 2938498"/>
                <a:gd name="adj2" fmla="val 10793851"/>
              </a:avLst>
            </a:prstGeom>
            <a:ln w="2540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弧形 36"/>
            <p:cNvSpPr/>
            <p:nvPr/>
          </p:nvSpPr>
          <p:spPr>
            <a:xfrm>
              <a:off x="1994445" y="1386221"/>
              <a:ext cx="3240000" cy="3240000"/>
            </a:xfrm>
            <a:prstGeom prst="arc">
              <a:avLst>
                <a:gd name="adj1" fmla="val 4654623"/>
                <a:gd name="adj2" fmla="val 10793851"/>
              </a:avLst>
            </a:prstGeom>
            <a:ln w="2540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弧形 37"/>
            <p:cNvSpPr/>
            <p:nvPr/>
          </p:nvSpPr>
          <p:spPr>
            <a:xfrm>
              <a:off x="2354445" y="1746221"/>
              <a:ext cx="2520000" cy="2520000"/>
            </a:xfrm>
            <a:prstGeom prst="arc">
              <a:avLst>
                <a:gd name="adj1" fmla="val 7924595"/>
                <a:gd name="adj2" fmla="val 10793851"/>
              </a:avLst>
            </a:prstGeom>
            <a:ln w="2540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组合 42"/>
            <p:cNvGrpSpPr/>
            <p:nvPr/>
          </p:nvGrpSpPr>
          <p:grpSpPr>
            <a:xfrm>
              <a:off x="4583023" y="1773463"/>
              <a:ext cx="864000" cy="2669309"/>
              <a:chOff x="4583023" y="1773463"/>
              <a:chExt cx="864000" cy="2669309"/>
            </a:xfrm>
          </p:grpSpPr>
          <p:sp>
            <p:nvSpPr>
              <p:cNvPr id="27" name="椭圆 76"/>
              <p:cNvSpPr/>
              <p:nvPr/>
            </p:nvSpPr>
            <p:spPr>
              <a:xfrm>
                <a:off x="4943662" y="4300050"/>
                <a:ext cx="142722" cy="142722"/>
              </a:xfrm>
              <a:prstGeom prst="ellips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8" name="直接连接符 77"/>
              <p:cNvCxnSpPr>
                <a:stCxn id="27" idx="0"/>
              </p:cNvCxnSpPr>
              <p:nvPr/>
            </p:nvCxnSpPr>
            <p:spPr>
              <a:xfrm flipV="1">
                <a:off x="5015023" y="2637463"/>
                <a:ext cx="0" cy="1662587"/>
              </a:xfrm>
              <a:prstGeom prst="line">
                <a:avLst/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9" name="弧形 78"/>
              <p:cNvSpPr/>
              <p:nvPr/>
            </p:nvSpPr>
            <p:spPr>
              <a:xfrm>
                <a:off x="4583023" y="1773463"/>
                <a:ext cx="864000" cy="864000"/>
              </a:xfrm>
              <a:prstGeom prst="arc">
                <a:avLst>
                  <a:gd name="adj1" fmla="val 2657162"/>
                  <a:gd name="adj2" fmla="val 8176062"/>
                </a:avLst>
              </a:prstGeom>
              <a:noFill/>
              <a:ln w="381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椭圆 79"/>
              <p:cNvSpPr/>
              <p:nvPr/>
            </p:nvSpPr>
            <p:spPr>
              <a:xfrm>
                <a:off x="4637023" y="1827771"/>
                <a:ext cx="756000" cy="7560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文本框 38"/>
              <p:cNvSpPr txBox="1"/>
              <p:nvPr/>
            </p:nvSpPr>
            <p:spPr>
              <a:xfrm>
                <a:off x="4674747" y="1991182"/>
                <a:ext cx="692735" cy="4225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38%</a:t>
                </a:r>
                <a:endPara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组合 43"/>
            <p:cNvGrpSpPr/>
            <p:nvPr/>
          </p:nvGrpSpPr>
          <p:grpSpPr>
            <a:xfrm>
              <a:off x="5481083" y="1773463"/>
              <a:ext cx="864000" cy="1726898"/>
              <a:chOff x="6656632" y="2132856"/>
              <a:chExt cx="864000" cy="1726898"/>
            </a:xfrm>
          </p:grpSpPr>
          <p:grpSp>
            <p:nvGrpSpPr>
              <p:cNvPr id="21" name="组合 70"/>
              <p:cNvGrpSpPr/>
              <p:nvPr/>
            </p:nvGrpSpPr>
            <p:grpSpPr>
              <a:xfrm>
                <a:off x="6656632" y="2132856"/>
                <a:ext cx="864000" cy="1726898"/>
                <a:chOff x="6656632" y="2132856"/>
                <a:chExt cx="864000" cy="1726898"/>
              </a:xfrm>
            </p:grpSpPr>
            <p:sp>
              <p:nvSpPr>
                <p:cNvPr id="23" name="椭圆 72"/>
                <p:cNvSpPr/>
                <p:nvPr/>
              </p:nvSpPr>
              <p:spPr>
                <a:xfrm>
                  <a:off x="7017271" y="3717032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cxnSp>
              <p:nvCxnSpPr>
                <p:cNvPr id="24" name="直接连接符 73"/>
                <p:cNvCxnSpPr/>
                <p:nvPr/>
              </p:nvCxnSpPr>
              <p:spPr>
                <a:xfrm flipV="1">
                  <a:off x="7088309" y="2996952"/>
                  <a:ext cx="647" cy="720080"/>
                </a:xfrm>
                <a:prstGeom prst="line">
                  <a:avLst/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5" name="弧形 74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椭圆 75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2" name="文本框 45"/>
              <p:cNvSpPr txBox="1"/>
              <p:nvPr/>
            </p:nvSpPr>
            <p:spPr>
              <a:xfrm>
                <a:off x="6748356" y="2350574"/>
                <a:ext cx="692735" cy="422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46%</a:t>
                </a:r>
                <a:endPara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组合 44"/>
            <p:cNvGrpSpPr/>
            <p:nvPr/>
          </p:nvGrpSpPr>
          <p:grpSpPr>
            <a:xfrm>
              <a:off x="2786903" y="1773463"/>
              <a:ext cx="864000" cy="2321897"/>
              <a:chOff x="6656632" y="2132856"/>
              <a:chExt cx="864000" cy="2321897"/>
            </a:xfrm>
          </p:grpSpPr>
          <p:grpSp>
            <p:nvGrpSpPr>
              <p:cNvPr id="15" name="组合 64"/>
              <p:cNvGrpSpPr/>
              <p:nvPr/>
            </p:nvGrpSpPr>
            <p:grpSpPr>
              <a:xfrm>
                <a:off x="6656632" y="2132856"/>
                <a:ext cx="864000" cy="2321897"/>
                <a:chOff x="6656632" y="2132856"/>
                <a:chExt cx="864000" cy="2321897"/>
              </a:xfrm>
            </p:grpSpPr>
            <p:sp>
              <p:nvSpPr>
                <p:cNvPr id="17" name="椭圆 66"/>
                <p:cNvSpPr/>
                <p:nvPr/>
              </p:nvSpPr>
              <p:spPr>
                <a:xfrm>
                  <a:off x="6710256" y="4312031"/>
                  <a:ext cx="142722" cy="142722"/>
                </a:xfrm>
                <a:prstGeom prst="ellipse">
                  <a:avLst/>
                </a:prstGeom>
                <a:noFill/>
                <a:ln w="3810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cxnSp>
              <p:nvCxnSpPr>
                <p:cNvPr id="18" name="直接连接符 67"/>
                <p:cNvCxnSpPr/>
                <p:nvPr/>
              </p:nvCxnSpPr>
              <p:spPr>
                <a:xfrm flipV="1">
                  <a:off x="7088956" y="2996952"/>
                  <a:ext cx="0" cy="1079473"/>
                </a:xfrm>
                <a:prstGeom prst="line">
                  <a:avLst/>
                </a:prstGeom>
                <a:noFill/>
                <a:ln w="3810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19" name="弧形 68"/>
                <p:cNvSpPr/>
                <p:nvPr/>
              </p:nvSpPr>
              <p:spPr>
                <a:xfrm>
                  <a:off x="6656632" y="2132856"/>
                  <a:ext cx="864000" cy="864000"/>
                </a:xfrm>
                <a:prstGeom prst="arc">
                  <a:avLst>
                    <a:gd name="adj1" fmla="val 2657162"/>
                    <a:gd name="adj2" fmla="val 8176062"/>
                  </a:avLst>
                </a:prstGeom>
                <a:noFill/>
                <a:ln w="38100"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" name="椭圆 69"/>
                <p:cNvSpPr/>
                <p:nvPr/>
              </p:nvSpPr>
              <p:spPr>
                <a:xfrm>
                  <a:off x="6710632" y="2187164"/>
                  <a:ext cx="756000" cy="756000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" name="文本框 52"/>
              <p:cNvSpPr txBox="1"/>
              <p:nvPr/>
            </p:nvSpPr>
            <p:spPr>
              <a:xfrm>
                <a:off x="6817507" y="2350574"/>
                <a:ext cx="555288" cy="4225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altLang="zh-CN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9%</a:t>
                </a:r>
                <a:endPara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cxnSp>
          <p:nvCxnSpPr>
            <p:cNvPr id="14" name="直接连接符 63"/>
            <p:cNvCxnSpPr>
              <a:endCxn id="17" idx="7"/>
            </p:cNvCxnSpPr>
            <p:nvPr/>
          </p:nvCxnSpPr>
          <p:spPr>
            <a:xfrm flipH="1">
              <a:off x="2962348" y="3699674"/>
              <a:ext cx="263296" cy="273865"/>
            </a:xfrm>
            <a:prstGeom prst="line">
              <a:avLst/>
            </a:pr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cxnSp>
        <p:nvCxnSpPr>
          <p:cNvPr id="38" name="直接连接符 118"/>
          <p:cNvCxnSpPr/>
          <p:nvPr/>
        </p:nvCxnSpPr>
        <p:spPr>
          <a:xfrm>
            <a:off x="6165618" y="2544043"/>
            <a:ext cx="0" cy="281324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8893121" y="2734141"/>
            <a:ext cx="2879639" cy="663848"/>
            <a:chOff x="3803923" y="1467019"/>
            <a:chExt cx="3435539" cy="792000"/>
          </a:xfrm>
        </p:grpSpPr>
        <p:grpSp>
          <p:nvGrpSpPr>
            <p:cNvPr id="40" name="Group 39"/>
            <p:cNvGrpSpPr>
              <a:grpSpLocks noChangeAspect="1"/>
            </p:cNvGrpSpPr>
            <p:nvPr/>
          </p:nvGrpSpPr>
          <p:grpSpPr>
            <a:xfrm>
              <a:off x="3803923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1" name="Group 40"/>
            <p:cNvGrpSpPr>
              <a:grpSpLocks noChangeAspect="1"/>
            </p:cNvGrpSpPr>
            <p:nvPr/>
          </p:nvGrpSpPr>
          <p:grpSpPr>
            <a:xfrm>
              <a:off x="4153219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6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4500824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4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>
              <a:grpSpLocks noChangeAspect="1"/>
            </p:cNvGrpSpPr>
            <p:nvPr/>
          </p:nvGrpSpPr>
          <p:grpSpPr>
            <a:xfrm>
              <a:off x="4848430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4" name="Group 43"/>
            <p:cNvGrpSpPr>
              <a:grpSpLocks noChangeAspect="1"/>
            </p:cNvGrpSpPr>
            <p:nvPr/>
          </p:nvGrpSpPr>
          <p:grpSpPr>
            <a:xfrm>
              <a:off x="5196036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60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44"/>
            <p:cNvGrpSpPr>
              <a:grpSpLocks noChangeAspect="1"/>
            </p:cNvGrpSpPr>
            <p:nvPr/>
          </p:nvGrpSpPr>
          <p:grpSpPr>
            <a:xfrm>
              <a:off x="5543642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6" name="Group 45"/>
            <p:cNvGrpSpPr>
              <a:grpSpLocks noChangeAspect="1"/>
            </p:cNvGrpSpPr>
            <p:nvPr/>
          </p:nvGrpSpPr>
          <p:grpSpPr>
            <a:xfrm>
              <a:off x="5892938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6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>
              <a:grpSpLocks noChangeAspect="1"/>
            </p:cNvGrpSpPr>
            <p:nvPr/>
          </p:nvGrpSpPr>
          <p:grpSpPr>
            <a:xfrm>
              <a:off x="6240543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4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47"/>
            <p:cNvGrpSpPr>
              <a:grpSpLocks noChangeAspect="1"/>
            </p:cNvGrpSpPr>
            <p:nvPr/>
          </p:nvGrpSpPr>
          <p:grpSpPr>
            <a:xfrm>
              <a:off x="6588149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2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9" name="Group 48"/>
            <p:cNvGrpSpPr>
              <a:grpSpLocks noChangeAspect="1"/>
            </p:cNvGrpSpPr>
            <p:nvPr/>
          </p:nvGrpSpPr>
          <p:grpSpPr>
            <a:xfrm>
              <a:off x="6935755" y="1467019"/>
              <a:ext cx="303707" cy="792000"/>
              <a:chOff x="2323306" y="2203133"/>
              <a:chExt cx="979488" cy="2554287"/>
            </a:xfrm>
            <a:solidFill>
              <a:schemeClr val="bg1">
                <a:lumMod val="75000"/>
              </a:schemeClr>
            </a:solidFill>
          </p:grpSpPr>
          <p:sp>
            <p:nvSpPr>
              <p:cNvPr id="50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0" name="Group 69"/>
          <p:cNvGrpSpPr>
            <a:grpSpLocks noChangeAspect="1"/>
          </p:cNvGrpSpPr>
          <p:nvPr/>
        </p:nvGrpSpPr>
        <p:grpSpPr>
          <a:xfrm>
            <a:off x="8893120" y="3544352"/>
            <a:ext cx="1130063" cy="663848"/>
            <a:chOff x="3803923" y="1467019"/>
            <a:chExt cx="1348214" cy="792000"/>
          </a:xfrm>
          <a:solidFill>
            <a:schemeClr val="accent6"/>
          </a:solidFill>
        </p:grpSpPr>
        <p:grpSp>
          <p:nvGrpSpPr>
            <p:cNvPr id="71" name="Group 70"/>
            <p:cNvGrpSpPr>
              <a:grpSpLocks noChangeAspect="1"/>
            </p:cNvGrpSpPr>
            <p:nvPr/>
          </p:nvGrpSpPr>
          <p:grpSpPr>
            <a:xfrm>
              <a:off x="3803923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81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2" name="Group 71"/>
            <p:cNvGrpSpPr>
              <a:grpSpLocks noChangeAspect="1"/>
            </p:cNvGrpSpPr>
            <p:nvPr/>
          </p:nvGrpSpPr>
          <p:grpSpPr>
            <a:xfrm>
              <a:off x="4153219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79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3" name="Group 72"/>
            <p:cNvGrpSpPr>
              <a:grpSpLocks noChangeAspect="1"/>
            </p:cNvGrpSpPr>
            <p:nvPr/>
          </p:nvGrpSpPr>
          <p:grpSpPr>
            <a:xfrm>
              <a:off x="4500824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77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4" name="Group 73"/>
            <p:cNvGrpSpPr>
              <a:grpSpLocks noChangeAspect="1"/>
            </p:cNvGrpSpPr>
            <p:nvPr/>
          </p:nvGrpSpPr>
          <p:grpSpPr>
            <a:xfrm>
              <a:off x="4848430" y="1467019"/>
              <a:ext cx="303707" cy="792000"/>
              <a:chOff x="2323306" y="2203133"/>
              <a:chExt cx="979488" cy="2554287"/>
            </a:xfrm>
            <a:grpFill/>
          </p:grpSpPr>
          <p:sp>
            <p:nvSpPr>
              <p:cNvPr id="75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3" name="Group 82"/>
          <p:cNvGrpSpPr>
            <a:grpSpLocks noChangeAspect="1"/>
          </p:cNvGrpSpPr>
          <p:nvPr/>
        </p:nvGrpSpPr>
        <p:grpSpPr>
          <a:xfrm>
            <a:off x="8893106" y="4487417"/>
            <a:ext cx="2906058" cy="622929"/>
            <a:chOff x="7422589" y="2144478"/>
            <a:chExt cx="3822688" cy="819413"/>
          </a:xfrm>
        </p:grpSpPr>
        <p:grpSp>
          <p:nvGrpSpPr>
            <p:cNvPr id="84" name="Group 83"/>
            <p:cNvGrpSpPr>
              <a:grpSpLocks noChangeAspect="1"/>
            </p:cNvGrpSpPr>
            <p:nvPr/>
          </p:nvGrpSpPr>
          <p:grpSpPr>
            <a:xfrm>
              <a:off x="7422589" y="214816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12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5" name="Group 84"/>
            <p:cNvGrpSpPr>
              <a:grpSpLocks noChangeAspect="1"/>
            </p:cNvGrpSpPr>
            <p:nvPr/>
          </p:nvGrpSpPr>
          <p:grpSpPr>
            <a:xfrm>
              <a:off x="7802237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10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6" name="Group 85"/>
            <p:cNvGrpSpPr>
              <a:grpSpLocks noChangeAspect="1"/>
            </p:cNvGrpSpPr>
            <p:nvPr/>
          </p:nvGrpSpPr>
          <p:grpSpPr>
            <a:xfrm>
              <a:off x="8185710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8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>
              <a:grpSpLocks noChangeAspect="1"/>
            </p:cNvGrpSpPr>
            <p:nvPr/>
          </p:nvGrpSpPr>
          <p:grpSpPr>
            <a:xfrm>
              <a:off x="8576684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6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8" name="Group 87"/>
            <p:cNvGrpSpPr>
              <a:grpSpLocks noChangeAspect="1"/>
            </p:cNvGrpSpPr>
            <p:nvPr/>
          </p:nvGrpSpPr>
          <p:grpSpPr>
            <a:xfrm>
              <a:off x="8965548" y="214990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4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9" name="Group 88"/>
            <p:cNvGrpSpPr>
              <a:grpSpLocks noChangeAspect="1"/>
            </p:cNvGrpSpPr>
            <p:nvPr/>
          </p:nvGrpSpPr>
          <p:grpSpPr>
            <a:xfrm>
              <a:off x="9345076" y="214816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2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>
              <a:grpSpLocks noChangeAspect="1"/>
            </p:cNvGrpSpPr>
            <p:nvPr/>
          </p:nvGrpSpPr>
          <p:grpSpPr>
            <a:xfrm>
              <a:off x="9724724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100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1" name="Group 90"/>
            <p:cNvGrpSpPr>
              <a:grpSpLocks noChangeAspect="1"/>
            </p:cNvGrpSpPr>
            <p:nvPr/>
          </p:nvGrpSpPr>
          <p:grpSpPr>
            <a:xfrm>
              <a:off x="10108197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98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9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2" name="Group 91"/>
            <p:cNvGrpSpPr>
              <a:grpSpLocks noChangeAspect="1"/>
            </p:cNvGrpSpPr>
            <p:nvPr/>
          </p:nvGrpSpPr>
          <p:grpSpPr>
            <a:xfrm>
              <a:off x="10499171" y="2144478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96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3" name="Group 92"/>
            <p:cNvGrpSpPr>
              <a:grpSpLocks noChangeAspect="1"/>
            </p:cNvGrpSpPr>
            <p:nvPr/>
          </p:nvGrpSpPr>
          <p:grpSpPr>
            <a:xfrm>
              <a:off x="10888035" y="2149902"/>
              <a:ext cx="357242" cy="813989"/>
              <a:chOff x="3672681" y="1899920"/>
              <a:chExt cx="1293813" cy="2947988"/>
            </a:xfrm>
            <a:solidFill>
              <a:schemeClr val="bg1">
                <a:lumMod val="75000"/>
              </a:schemeClr>
            </a:solidFill>
          </p:grpSpPr>
          <p:sp>
            <p:nvSpPr>
              <p:cNvPr id="94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4" name="Group 113"/>
          <p:cNvGrpSpPr>
            <a:grpSpLocks noChangeAspect="1"/>
          </p:cNvGrpSpPr>
          <p:nvPr/>
        </p:nvGrpSpPr>
        <p:grpSpPr>
          <a:xfrm>
            <a:off x="8898292" y="5246325"/>
            <a:ext cx="1733080" cy="622929"/>
            <a:chOff x="7422589" y="2144478"/>
            <a:chExt cx="2279729" cy="819413"/>
          </a:xfrm>
          <a:solidFill>
            <a:schemeClr val="accent1"/>
          </a:solidFill>
        </p:grpSpPr>
        <p:grpSp>
          <p:nvGrpSpPr>
            <p:cNvPr id="115" name="Group 114"/>
            <p:cNvGrpSpPr>
              <a:grpSpLocks noChangeAspect="1"/>
            </p:cNvGrpSpPr>
            <p:nvPr/>
          </p:nvGrpSpPr>
          <p:grpSpPr>
            <a:xfrm>
              <a:off x="7422589" y="2148162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31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6" name="Group 115"/>
            <p:cNvGrpSpPr>
              <a:grpSpLocks noChangeAspect="1"/>
            </p:cNvGrpSpPr>
            <p:nvPr/>
          </p:nvGrpSpPr>
          <p:grpSpPr>
            <a:xfrm>
              <a:off x="7802237" y="2144478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9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7" name="Group 116"/>
            <p:cNvGrpSpPr>
              <a:grpSpLocks noChangeAspect="1"/>
            </p:cNvGrpSpPr>
            <p:nvPr/>
          </p:nvGrpSpPr>
          <p:grpSpPr>
            <a:xfrm>
              <a:off x="8185710" y="2144478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7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8" name="Group 117"/>
            <p:cNvGrpSpPr>
              <a:grpSpLocks noChangeAspect="1"/>
            </p:cNvGrpSpPr>
            <p:nvPr/>
          </p:nvGrpSpPr>
          <p:grpSpPr>
            <a:xfrm>
              <a:off x="8576684" y="2144478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5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6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9" name="Group 118"/>
            <p:cNvGrpSpPr>
              <a:grpSpLocks noChangeAspect="1"/>
            </p:cNvGrpSpPr>
            <p:nvPr/>
          </p:nvGrpSpPr>
          <p:grpSpPr>
            <a:xfrm>
              <a:off x="8965548" y="2149902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3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0" name="Group 119"/>
            <p:cNvGrpSpPr>
              <a:grpSpLocks noChangeAspect="1"/>
            </p:cNvGrpSpPr>
            <p:nvPr/>
          </p:nvGrpSpPr>
          <p:grpSpPr>
            <a:xfrm>
              <a:off x="9345076" y="2148162"/>
              <a:ext cx="357242" cy="813989"/>
              <a:chOff x="3672681" y="1899920"/>
              <a:chExt cx="1293813" cy="2947988"/>
            </a:xfrm>
            <a:grpFill/>
          </p:grpSpPr>
          <p:sp>
            <p:nvSpPr>
              <p:cNvPr id="121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33" name="Content Placeholder 2"/>
          <p:cNvSpPr txBox="1">
            <a:spLocks/>
          </p:cNvSpPr>
          <p:nvPr/>
        </p:nvSpPr>
        <p:spPr>
          <a:xfrm>
            <a:off x="6760904" y="2647912"/>
            <a:ext cx="1972340" cy="134831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Content Placeholder 2"/>
          <p:cNvSpPr txBox="1">
            <a:spLocks/>
          </p:cNvSpPr>
          <p:nvPr/>
        </p:nvSpPr>
        <p:spPr>
          <a:xfrm>
            <a:off x="6209715" y="2699178"/>
            <a:ext cx="678671" cy="373513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135" name="Content Placeholder 2"/>
          <p:cNvSpPr txBox="1">
            <a:spLocks/>
          </p:cNvSpPr>
          <p:nvPr/>
        </p:nvSpPr>
        <p:spPr>
          <a:xfrm>
            <a:off x="6753627" y="4401476"/>
            <a:ext cx="1972340" cy="134831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Content Placeholder 2"/>
          <p:cNvSpPr txBox="1">
            <a:spLocks/>
          </p:cNvSpPr>
          <p:nvPr/>
        </p:nvSpPr>
        <p:spPr>
          <a:xfrm>
            <a:off x="6202441" y="4452736"/>
            <a:ext cx="678671" cy="411933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37" name="Content Placeholder 2"/>
          <p:cNvSpPr txBox="1">
            <a:spLocks/>
          </p:cNvSpPr>
          <p:nvPr/>
        </p:nvSpPr>
        <p:spPr>
          <a:xfrm rot="16200000">
            <a:off x="510653" y="2759718"/>
            <a:ext cx="1533130" cy="284975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Content Placeholder 2"/>
          <p:cNvSpPr txBox="1">
            <a:spLocks/>
          </p:cNvSpPr>
          <p:nvPr/>
        </p:nvSpPr>
        <p:spPr>
          <a:xfrm rot="16200000">
            <a:off x="843102" y="2771973"/>
            <a:ext cx="1533134" cy="284971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Content Placeholder 2"/>
          <p:cNvSpPr txBox="1">
            <a:spLocks/>
          </p:cNvSpPr>
          <p:nvPr/>
        </p:nvSpPr>
        <p:spPr>
          <a:xfrm rot="16200000">
            <a:off x="1175552" y="2771973"/>
            <a:ext cx="1533134" cy="284971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Content Placeholder 2"/>
          <p:cNvSpPr txBox="1">
            <a:spLocks/>
          </p:cNvSpPr>
          <p:nvPr/>
        </p:nvSpPr>
        <p:spPr>
          <a:xfrm rot="16200000">
            <a:off x="1508003" y="2801670"/>
            <a:ext cx="1533134" cy="284972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1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42" name="矩形 141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94666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124799" y="5249671"/>
            <a:ext cx="3448740" cy="1982979"/>
            <a:chOff x="1741171" y="5032199"/>
            <a:chExt cx="3521682" cy="2024919"/>
          </a:xfrm>
        </p:grpSpPr>
        <p:sp>
          <p:nvSpPr>
            <p:cNvPr id="11" name="Round Single Corner Rectangle 10"/>
            <p:cNvSpPr/>
            <p:nvPr/>
          </p:nvSpPr>
          <p:spPr>
            <a:xfrm flipV="1">
              <a:off x="4349143" y="5037343"/>
              <a:ext cx="913710" cy="911140"/>
            </a:xfrm>
            <a:prstGeom prst="round1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ound Single Corner Rectangle 11"/>
            <p:cNvSpPr/>
            <p:nvPr/>
          </p:nvSpPr>
          <p:spPr>
            <a:xfrm flipH="1">
              <a:off x="1741172" y="5032199"/>
              <a:ext cx="949686" cy="913713"/>
            </a:xfrm>
            <a:prstGeom prst="round1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1655678" y="6029780"/>
              <a:ext cx="1112831" cy="94184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3070516" y="4657687"/>
              <a:ext cx="913710" cy="16730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678742" y="4354895"/>
            <a:ext cx="3441070" cy="897304"/>
            <a:chOff x="4349143" y="4118490"/>
            <a:chExt cx="3513851" cy="916281"/>
          </a:xfrm>
        </p:grpSpPr>
        <p:sp>
          <p:nvSpPr>
            <p:cNvPr id="16" name="Round Single Corner Rectangle 15"/>
            <p:cNvSpPr/>
            <p:nvPr/>
          </p:nvSpPr>
          <p:spPr>
            <a:xfrm flipH="1">
              <a:off x="4349143" y="4126204"/>
              <a:ext cx="913710" cy="908567"/>
            </a:xfrm>
            <a:prstGeom prst="round1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ound Single Corner Rectangle 16"/>
            <p:cNvSpPr/>
            <p:nvPr/>
          </p:nvSpPr>
          <p:spPr>
            <a:xfrm flipV="1">
              <a:off x="6949284" y="4121059"/>
              <a:ext cx="913710" cy="911140"/>
            </a:xfrm>
            <a:prstGeom prst="round1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5653585" y="3727757"/>
              <a:ext cx="913710" cy="16951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7245711" y="3457655"/>
            <a:ext cx="3434471" cy="899743"/>
            <a:chOff x="6970401" y="3202285"/>
            <a:chExt cx="3507111" cy="918773"/>
          </a:xfrm>
        </p:grpSpPr>
        <p:sp>
          <p:nvSpPr>
            <p:cNvPr id="20" name="Round Single Corner Rectangle 19"/>
            <p:cNvSpPr/>
            <p:nvPr/>
          </p:nvSpPr>
          <p:spPr>
            <a:xfrm flipH="1">
              <a:off x="6970401" y="3212491"/>
              <a:ext cx="913710" cy="908567"/>
            </a:xfrm>
            <a:prstGeom prst="round1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 Single Corner Rectangle 20"/>
            <p:cNvSpPr/>
            <p:nvPr/>
          </p:nvSpPr>
          <p:spPr>
            <a:xfrm flipV="1">
              <a:off x="9529087" y="3209918"/>
              <a:ext cx="948425" cy="900932"/>
            </a:xfrm>
            <a:prstGeom prst="round1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8274844" y="2811552"/>
              <a:ext cx="913710" cy="16951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785408" y="2575395"/>
            <a:ext cx="3071233" cy="894785"/>
            <a:chOff x="9563802" y="2301350"/>
            <a:chExt cx="3136190" cy="913711"/>
          </a:xfrm>
        </p:grpSpPr>
        <p:sp>
          <p:nvSpPr>
            <p:cNvPr id="24" name="Round Single Corner Rectangle 23"/>
            <p:cNvSpPr/>
            <p:nvPr/>
          </p:nvSpPr>
          <p:spPr>
            <a:xfrm flipH="1">
              <a:off x="9563802" y="2301350"/>
              <a:ext cx="913710" cy="908567"/>
            </a:xfrm>
            <a:prstGeom prst="round1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11131897" y="1646965"/>
              <a:ext cx="913710" cy="222248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442996" y="4103651"/>
            <a:ext cx="2011108" cy="957752"/>
            <a:chOff x="5209593" y="1671344"/>
            <a:chExt cx="658283" cy="244541"/>
          </a:xfrm>
        </p:grpSpPr>
        <p:cxnSp>
          <p:nvCxnSpPr>
            <p:cNvPr id="27" name="Straight Connector 26"/>
            <p:cNvCxnSpPr/>
            <p:nvPr/>
          </p:nvCxnSpPr>
          <p:spPr>
            <a:xfrm flipH="1">
              <a:off x="5209593" y="1671344"/>
              <a:ext cx="653391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867876" y="1671344"/>
              <a:ext cx="0" cy="24454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3960808" y="3248349"/>
            <a:ext cx="2011108" cy="917357"/>
            <a:chOff x="5209593" y="1548441"/>
            <a:chExt cx="658283" cy="234227"/>
          </a:xfrm>
        </p:grpSpPr>
        <p:cxnSp>
          <p:nvCxnSpPr>
            <p:cNvPr id="30" name="Straight Connector 29"/>
            <p:cNvCxnSpPr/>
            <p:nvPr/>
          </p:nvCxnSpPr>
          <p:spPr>
            <a:xfrm flipH="1">
              <a:off x="5209593" y="1548441"/>
              <a:ext cx="653391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67876" y="1549469"/>
              <a:ext cx="0" cy="23319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6536373" y="2379156"/>
            <a:ext cx="2011108" cy="917357"/>
            <a:chOff x="5209593" y="1548441"/>
            <a:chExt cx="658283" cy="234227"/>
          </a:xfrm>
        </p:grpSpPr>
        <p:cxnSp>
          <p:nvCxnSpPr>
            <p:cNvPr id="33" name="Straight Connector 32"/>
            <p:cNvCxnSpPr/>
            <p:nvPr/>
          </p:nvCxnSpPr>
          <p:spPr>
            <a:xfrm flipH="1">
              <a:off x="5209593" y="1548441"/>
              <a:ext cx="653391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867876" y="1549469"/>
              <a:ext cx="0" cy="23319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9087193" y="1517345"/>
            <a:ext cx="2011108" cy="917357"/>
            <a:chOff x="5209593" y="1548441"/>
            <a:chExt cx="658283" cy="234227"/>
          </a:xfrm>
        </p:grpSpPr>
        <p:cxnSp>
          <p:nvCxnSpPr>
            <p:cNvPr id="36" name="Straight Connector 35"/>
            <p:cNvCxnSpPr/>
            <p:nvPr/>
          </p:nvCxnSpPr>
          <p:spPr>
            <a:xfrm flipH="1">
              <a:off x="5209593" y="1548441"/>
              <a:ext cx="653391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headEnd type="none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867876" y="1549469"/>
              <a:ext cx="0" cy="233199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ash"/>
              <a:tailEnd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itle 13"/>
          <p:cNvSpPr txBox="1">
            <a:spLocks/>
          </p:cNvSpPr>
          <p:nvPr/>
        </p:nvSpPr>
        <p:spPr>
          <a:xfrm>
            <a:off x="1442997" y="4184023"/>
            <a:ext cx="1981594" cy="557861"/>
          </a:xfrm>
          <a:prstGeom prst="rect">
            <a:avLst/>
          </a:prstGeom>
        </p:spPr>
        <p:txBody>
          <a:bodyPr vert="horz" lIns="105484" tIns="52741" rIns="105484" bIns="52741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itle 13"/>
          <p:cNvSpPr txBox="1">
            <a:spLocks/>
          </p:cNvSpPr>
          <p:nvPr/>
        </p:nvSpPr>
        <p:spPr>
          <a:xfrm>
            <a:off x="3957979" y="3325841"/>
            <a:ext cx="1981594" cy="557861"/>
          </a:xfrm>
          <a:prstGeom prst="rect">
            <a:avLst/>
          </a:prstGeom>
        </p:spPr>
        <p:txBody>
          <a:bodyPr vert="horz" lIns="105484" tIns="52741" rIns="105484" bIns="52741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itle 13"/>
          <p:cNvSpPr txBox="1">
            <a:spLocks/>
          </p:cNvSpPr>
          <p:nvPr/>
        </p:nvSpPr>
        <p:spPr>
          <a:xfrm>
            <a:off x="6518636" y="2467658"/>
            <a:ext cx="1981594" cy="557861"/>
          </a:xfrm>
          <a:prstGeom prst="rect">
            <a:avLst/>
          </a:prstGeom>
        </p:spPr>
        <p:txBody>
          <a:bodyPr vert="horz" lIns="105484" tIns="52741" rIns="105484" bIns="52741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itle 13"/>
          <p:cNvSpPr txBox="1">
            <a:spLocks/>
          </p:cNvSpPr>
          <p:nvPr/>
        </p:nvSpPr>
        <p:spPr>
          <a:xfrm>
            <a:off x="9075905" y="1609475"/>
            <a:ext cx="1981594" cy="557861"/>
          </a:xfrm>
          <a:prstGeom prst="rect">
            <a:avLst/>
          </a:prstGeom>
        </p:spPr>
        <p:txBody>
          <a:bodyPr vert="horz" lIns="105484" tIns="52741" rIns="105484" bIns="52741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7109204" y="5655276"/>
            <a:ext cx="4417368" cy="697353"/>
          </a:xfrm>
          <a:prstGeom prst="rect">
            <a:avLst/>
          </a:prstGeom>
        </p:spPr>
        <p:txBody>
          <a:bodyPr vert="horz" lIns="105484" tIns="52741" rIns="105484" bIns="52741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，点击添加相关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047123" y="5130730"/>
            <a:ext cx="832598" cy="1012449"/>
            <a:chOff x="2683009" y="4910733"/>
            <a:chExt cx="850209" cy="1033862"/>
          </a:xfrm>
        </p:grpSpPr>
        <p:grpSp>
          <p:nvGrpSpPr>
            <p:cNvPr id="47" name="Group 46"/>
            <p:cNvGrpSpPr/>
            <p:nvPr/>
          </p:nvGrpSpPr>
          <p:grpSpPr>
            <a:xfrm rot="16200000">
              <a:off x="2591183" y="5002559"/>
              <a:ext cx="1033862" cy="850209"/>
              <a:chOff x="917661" y="2671968"/>
              <a:chExt cx="1033862" cy="850209"/>
            </a:xfrm>
            <a:solidFill>
              <a:schemeClr val="accent1">
                <a:lumMod val="50000"/>
              </a:schemeClr>
            </a:solidFill>
          </p:grpSpPr>
          <p:sp>
            <p:nvSpPr>
              <p:cNvPr id="51" name="Rectangle 50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Isosceles Triangle 51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2942859" y="5246138"/>
              <a:ext cx="325709" cy="566186"/>
              <a:chOff x="1211661" y="2850672"/>
              <a:chExt cx="325709" cy="566186"/>
            </a:xfrm>
          </p:grpSpPr>
          <p:sp>
            <p:nvSpPr>
              <p:cNvPr id="49" name="Freeform 16"/>
              <p:cNvSpPr>
                <a:spLocks noEditPoints="1"/>
              </p:cNvSpPr>
              <p:nvPr/>
            </p:nvSpPr>
            <p:spPr bwMode="auto">
              <a:xfrm>
                <a:off x="1211661" y="2850672"/>
                <a:ext cx="325709" cy="326475"/>
              </a:xfrm>
              <a:custGeom>
                <a:avLst/>
                <a:gdLst>
                  <a:gd name="T0" fmla="*/ 136 w 360"/>
                  <a:gd name="T1" fmla="*/ 226 h 361"/>
                  <a:gd name="T2" fmla="*/ 56 w 360"/>
                  <a:gd name="T3" fmla="*/ 194 h 361"/>
                  <a:gd name="T4" fmla="*/ 56 w 360"/>
                  <a:gd name="T5" fmla="*/ 221 h 361"/>
                  <a:gd name="T6" fmla="*/ 136 w 360"/>
                  <a:gd name="T7" fmla="*/ 253 h 361"/>
                  <a:gd name="T8" fmla="*/ 136 w 360"/>
                  <a:gd name="T9" fmla="*/ 226 h 361"/>
                  <a:gd name="T10" fmla="*/ 136 w 360"/>
                  <a:gd name="T11" fmla="*/ 143 h 361"/>
                  <a:gd name="T12" fmla="*/ 56 w 360"/>
                  <a:gd name="T13" fmla="*/ 111 h 361"/>
                  <a:gd name="T14" fmla="*/ 56 w 360"/>
                  <a:gd name="T15" fmla="*/ 138 h 361"/>
                  <a:gd name="T16" fmla="*/ 136 w 360"/>
                  <a:gd name="T17" fmla="*/ 170 h 361"/>
                  <a:gd name="T18" fmla="*/ 136 w 360"/>
                  <a:gd name="T19" fmla="*/ 143 h 361"/>
                  <a:gd name="T20" fmla="*/ 351 w 360"/>
                  <a:gd name="T21" fmla="*/ 4 h 361"/>
                  <a:gd name="T22" fmla="*/ 332 w 360"/>
                  <a:gd name="T23" fmla="*/ 2 h 361"/>
                  <a:gd name="T24" fmla="*/ 180 w 360"/>
                  <a:gd name="T25" fmla="*/ 63 h 361"/>
                  <a:gd name="T26" fmla="*/ 27 w 360"/>
                  <a:gd name="T27" fmla="*/ 2 h 361"/>
                  <a:gd name="T28" fmla="*/ 8 w 360"/>
                  <a:gd name="T29" fmla="*/ 4 h 361"/>
                  <a:gd name="T30" fmla="*/ 0 w 360"/>
                  <a:gd name="T31" fmla="*/ 21 h 361"/>
                  <a:gd name="T32" fmla="*/ 0 w 360"/>
                  <a:gd name="T33" fmla="*/ 277 h 361"/>
                  <a:gd name="T34" fmla="*/ 12 w 360"/>
                  <a:gd name="T35" fmla="*/ 295 h 361"/>
                  <a:gd name="T36" fmla="*/ 172 w 360"/>
                  <a:gd name="T37" fmla="*/ 359 h 361"/>
                  <a:gd name="T38" fmla="*/ 176 w 360"/>
                  <a:gd name="T39" fmla="*/ 361 h 361"/>
                  <a:gd name="T40" fmla="*/ 180 w 360"/>
                  <a:gd name="T41" fmla="*/ 361 h 361"/>
                  <a:gd name="T42" fmla="*/ 184 w 360"/>
                  <a:gd name="T43" fmla="*/ 361 h 361"/>
                  <a:gd name="T44" fmla="*/ 187 w 360"/>
                  <a:gd name="T45" fmla="*/ 359 h 361"/>
                  <a:gd name="T46" fmla="*/ 347 w 360"/>
                  <a:gd name="T47" fmla="*/ 295 h 361"/>
                  <a:gd name="T48" fmla="*/ 360 w 360"/>
                  <a:gd name="T49" fmla="*/ 277 h 361"/>
                  <a:gd name="T50" fmla="*/ 360 w 360"/>
                  <a:gd name="T51" fmla="*/ 21 h 361"/>
                  <a:gd name="T52" fmla="*/ 351 w 360"/>
                  <a:gd name="T53" fmla="*/ 4 h 361"/>
                  <a:gd name="T54" fmla="*/ 160 w 360"/>
                  <a:gd name="T55" fmla="*/ 320 h 361"/>
                  <a:gd name="T56" fmla="*/ 32 w 360"/>
                  <a:gd name="T57" fmla="*/ 269 h 361"/>
                  <a:gd name="T58" fmla="*/ 32 w 360"/>
                  <a:gd name="T59" fmla="*/ 45 h 361"/>
                  <a:gd name="T60" fmla="*/ 160 w 360"/>
                  <a:gd name="T61" fmla="*/ 96 h 361"/>
                  <a:gd name="T62" fmla="*/ 160 w 360"/>
                  <a:gd name="T63" fmla="*/ 320 h 361"/>
                  <a:gd name="T64" fmla="*/ 328 w 360"/>
                  <a:gd name="T65" fmla="*/ 269 h 361"/>
                  <a:gd name="T66" fmla="*/ 200 w 360"/>
                  <a:gd name="T67" fmla="*/ 320 h 361"/>
                  <a:gd name="T68" fmla="*/ 200 w 360"/>
                  <a:gd name="T69" fmla="*/ 96 h 361"/>
                  <a:gd name="T70" fmla="*/ 328 w 360"/>
                  <a:gd name="T71" fmla="*/ 45 h 361"/>
                  <a:gd name="T72" fmla="*/ 328 w 360"/>
                  <a:gd name="T73" fmla="*/ 269 h 361"/>
                  <a:gd name="T74" fmla="*/ 304 w 360"/>
                  <a:gd name="T75" fmla="*/ 194 h 361"/>
                  <a:gd name="T76" fmla="*/ 224 w 360"/>
                  <a:gd name="T77" fmla="*/ 226 h 361"/>
                  <a:gd name="T78" fmla="*/ 224 w 360"/>
                  <a:gd name="T79" fmla="*/ 253 h 361"/>
                  <a:gd name="T80" fmla="*/ 304 w 360"/>
                  <a:gd name="T81" fmla="*/ 221 h 361"/>
                  <a:gd name="T82" fmla="*/ 304 w 360"/>
                  <a:gd name="T83" fmla="*/ 194 h 361"/>
                  <a:gd name="T84" fmla="*/ 304 w 360"/>
                  <a:gd name="T85" fmla="*/ 111 h 361"/>
                  <a:gd name="T86" fmla="*/ 224 w 360"/>
                  <a:gd name="T87" fmla="*/ 143 h 361"/>
                  <a:gd name="T88" fmla="*/ 224 w 360"/>
                  <a:gd name="T89" fmla="*/ 170 h 361"/>
                  <a:gd name="T90" fmla="*/ 304 w 360"/>
                  <a:gd name="T91" fmla="*/ 138 h 361"/>
                  <a:gd name="T92" fmla="*/ 304 w 360"/>
                  <a:gd name="T93" fmla="*/ 11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60" h="361">
                    <a:moveTo>
                      <a:pt x="136" y="226"/>
                    </a:moveTo>
                    <a:cubicBezTo>
                      <a:pt x="56" y="194"/>
                      <a:pt x="56" y="194"/>
                      <a:pt x="56" y="194"/>
                    </a:cubicBezTo>
                    <a:cubicBezTo>
                      <a:pt x="56" y="221"/>
                      <a:pt x="56" y="221"/>
                      <a:pt x="56" y="221"/>
                    </a:cubicBezTo>
                    <a:cubicBezTo>
                      <a:pt x="136" y="253"/>
                      <a:pt x="136" y="253"/>
                      <a:pt x="136" y="253"/>
                    </a:cubicBezTo>
                    <a:lnTo>
                      <a:pt x="136" y="226"/>
                    </a:lnTo>
                    <a:close/>
                    <a:moveTo>
                      <a:pt x="136" y="143"/>
                    </a:moveTo>
                    <a:cubicBezTo>
                      <a:pt x="56" y="111"/>
                      <a:pt x="56" y="111"/>
                      <a:pt x="56" y="111"/>
                    </a:cubicBezTo>
                    <a:cubicBezTo>
                      <a:pt x="56" y="138"/>
                      <a:pt x="56" y="138"/>
                      <a:pt x="56" y="138"/>
                    </a:cubicBezTo>
                    <a:cubicBezTo>
                      <a:pt x="136" y="170"/>
                      <a:pt x="136" y="170"/>
                      <a:pt x="136" y="170"/>
                    </a:cubicBezTo>
                    <a:lnTo>
                      <a:pt x="136" y="143"/>
                    </a:lnTo>
                    <a:close/>
                    <a:moveTo>
                      <a:pt x="351" y="4"/>
                    </a:moveTo>
                    <a:cubicBezTo>
                      <a:pt x="345" y="1"/>
                      <a:pt x="338" y="0"/>
                      <a:pt x="332" y="2"/>
                    </a:cubicBezTo>
                    <a:cubicBezTo>
                      <a:pt x="180" y="63"/>
                      <a:pt x="180" y="63"/>
                      <a:pt x="180" y="6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1" y="0"/>
                      <a:pt x="14" y="1"/>
                      <a:pt x="8" y="4"/>
                    </a:cubicBezTo>
                    <a:cubicBezTo>
                      <a:pt x="3" y="8"/>
                      <a:pt x="0" y="14"/>
                      <a:pt x="0" y="21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85"/>
                      <a:pt x="5" y="292"/>
                      <a:pt x="12" y="295"/>
                    </a:cubicBezTo>
                    <a:cubicBezTo>
                      <a:pt x="172" y="359"/>
                      <a:pt x="172" y="359"/>
                      <a:pt x="172" y="359"/>
                    </a:cubicBezTo>
                    <a:cubicBezTo>
                      <a:pt x="172" y="359"/>
                      <a:pt x="175" y="360"/>
                      <a:pt x="176" y="361"/>
                    </a:cubicBezTo>
                    <a:cubicBezTo>
                      <a:pt x="177" y="361"/>
                      <a:pt x="178" y="361"/>
                      <a:pt x="180" y="361"/>
                    </a:cubicBezTo>
                    <a:cubicBezTo>
                      <a:pt x="181" y="361"/>
                      <a:pt x="182" y="361"/>
                      <a:pt x="184" y="361"/>
                    </a:cubicBezTo>
                    <a:cubicBezTo>
                      <a:pt x="184" y="360"/>
                      <a:pt x="187" y="359"/>
                      <a:pt x="187" y="359"/>
                    </a:cubicBezTo>
                    <a:cubicBezTo>
                      <a:pt x="347" y="295"/>
                      <a:pt x="347" y="295"/>
                      <a:pt x="347" y="295"/>
                    </a:cubicBezTo>
                    <a:cubicBezTo>
                      <a:pt x="355" y="292"/>
                      <a:pt x="360" y="285"/>
                      <a:pt x="360" y="277"/>
                    </a:cubicBezTo>
                    <a:cubicBezTo>
                      <a:pt x="360" y="21"/>
                      <a:pt x="360" y="21"/>
                      <a:pt x="360" y="21"/>
                    </a:cubicBezTo>
                    <a:cubicBezTo>
                      <a:pt x="360" y="14"/>
                      <a:pt x="356" y="8"/>
                      <a:pt x="351" y="4"/>
                    </a:cubicBezTo>
                    <a:close/>
                    <a:moveTo>
                      <a:pt x="160" y="320"/>
                    </a:moveTo>
                    <a:cubicBezTo>
                      <a:pt x="32" y="269"/>
                      <a:pt x="32" y="269"/>
                      <a:pt x="32" y="269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160" y="96"/>
                      <a:pt x="160" y="96"/>
                      <a:pt x="160" y="96"/>
                    </a:cubicBezTo>
                    <a:lnTo>
                      <a:pt x="160" y="320"/>
                    </a:lnTo>
                    <a:close/>
                    <a:moveTo>
                      <a:pt x="328" y="269"/>
                    </a:moveTo>
                    <a:cubicBezTo>
                      <a:pt x="200" y="320"/>
                      <a:pt x="200" y="320"/>
                      <a:pt x="200" y="320"/>
                    </a:cubicBezTo>
                    <a:cubicBezTo>
                      <a:pt x="200" y="96"/>
                      <a:pt x="200" y="96"/>
                      <a:pt x="200" y="96"/>
                    </a:cubicBezTo>
                    <a:cubicBezTo>
                      <a:pt x="328" y="45"/>
                      <a:pt x="328" y="45"/>
                      <a:pt x="328" y="45"/>
                    </a:cubicBezTo>
                    <a:lnTo>
                      <a:pt x="328" y="269"/>
                    </a:lnTo>
                    <a:close/>
                    <a:moveTo>
                      <a:pt x="304" y="194"/>
                    </a:moveTo>
                    <a:cubicBezTo>
                      <a:pt x="224" y="226"/>
                      <a:pt x="224" y="226"/>
                      <a:pt x="224" y="226"/>
                    </a:cubicBezTo>
                    <a:cubicBezTo>
                      <a:pt x="224" y="253"/>
                      <a:pt x="224" y="253"/>
                      <a:pt x="224" y="253"/>
                    </a:cubicBezTo>
                    <a:cubicBezTo>
                      <a:pt x="304" y="221"/>
                      <a:pt x="304" y="221"/>
                      <a:pt x="304" y="221"/>
                    </a:cubicBezTo>
                    <a:lnTo>
                      <a:pt x="304" y="194"/>
                    </a:lnTo>
                    <a:close/>
                    <a:moveTo>
                      <a:pt x="304" y="111"/>
                    </a:moveTo>
                    <a:cubicBezTo>
                      <a:pt x="224" y="143"/>
                      <a:pt x="224" y="143"/>
                      <a:pt x="224" y="143"/>
                    </a:cubicBezTo>
                    <a:cubicBezTo>
                      <a:pt x="224" y="170"/>
                      <a:pt x="224" y="170"/>
                      <a:pt x="224" y="170"/>
                    </a:cubicBezTo>
                    <a:cubicBezTo>
                      <a:pt x="304" y="138"/>
                      <a:pt x="304" y="138"/>
                      <a:pt x="304" y="138"/>
                    </a:cubicBezTo>
                    <a:lnTo>
                      <a:pt x="304" y="1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Rectangle 1436"/>
              <p:cNvSpPr>
                <a:spLocks noChangeArrowheads="1"/>
              </p:cNvSpPr>
              <p:nvPr/>
            </p:nvSpPr>
            <p:spPr bwMode="auto">
              <a:xfrm>
                <a:off x="1273026" y="3177149"/>
                <a:ext cx="202977" cy="239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just" defTabSz="1054842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01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5566157" y="4238467"/>
            <a:ext cx="832598" cy="1012449"/>
            <a:chOff x="6113450" y="3999595"/>
            <a:chExt cx="850209" cy="1033862"/>
          </a:xfrm>
        </p:grpSpPr>
        <p:grpSp>
          <p:nvGrpSpPr>
            <p:cNvPr id="54" name="Group 53"/>
            <p:cNvGrpSpPr/>
            <p:nvPr/>
          </p:nvGrpSpPr>
          <p:grpSpPr>
            <a:xfrm rot="16200000">
              <a:off x="6021624" y="4091421"/>
              <a:ext cx="1033862" cy="850209"/>
              <a:chOff x="917661" y="2671968"/>
              <a:chExt cx="1033862" cy="850209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58" name="Rectangle 57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Isosceles Triangle 58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6284500" y="4352378"/>
              <a:ext cx="475926" cy="521509"/>
              <a:chOff x="2949271" y="3734492"/>
              <a:chExt cx="475926" cy="521509"/>
            </a:xfrm>
          </p:grpSpPr>
          <p:sp>
            <p:nvSpPr>
              <p:cNvPr id="56" name="Rectangle 1436"/>
              <p:cNvSpPr>
                <a:spLocks noChangeArrowheads="1"/>
              </p:cNvSpPr>
              <p:nvPr/>
            </p:nvSpPr>
            <p:spPr bwMode="auto">
              <a:xfrm>
                <a:off x="3100453" y="4016292"/>
                <a:ext cx="202976" cy="239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just" defTabSz="1054842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02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6"/>
              <p:cNvSpPr>
                <a:spLocks noEditPoints="1"/>
              </p:cNvSpPr>
              <p:nvPr/>
            </p:nvSpPr>
            <p:spPr bwMode="auto">
              <a:xfrm>
                <a:off x="2949271" y="3734492"/>
                <a:ext cx="475926" cy="266700"/>
              </a:xfrm>
              <a:custGeom>
                <a:avLst/>
                <a:gdLst>
                  <a:gd name="T0" fmla="*/ 200 w 400"/>
                  <a:gd name="T1" fmla="*/ 0 h 224"/>
                  <a:gd name="T2" fmla="*/ 0 w 400"/>
                  <a:gd name="T3" fmla="*/ 112 h 224"/>
                  <a:gd name="T4" fmla="*/ 200 w 400"/>
                  <a:gd name="T5" fmla="*/ 224 h 224"/>
                  <a:gd name="T6" fmla="*/ 400 w 400"/>
                  <a:gd name="T7" fmla="*/ 112 h 224"/>
                  <a:gd name="T8" fmla="*/ 200 w 400"/>
                  <a:gd name="T9" fmla="*/ 0 h 224"/>
                  <a:gd name="T10" fmla="*/ 200 w 400"/>
                  <a:gd name="T11" fmla="*/ 198 h 224"/>
                  <a:gd name="T12" fmla="*/ 111 w 400"/>
                  <a:gd name="T13" fmla="*/ 112 h 224"/>
                  <a:gd name="T14" fmla="*/ 200 w 400"/>
                  <a:gd name="T15" fmla="*/ 26 h 224"/>
                  <a:gd name="T16" fmla="*/ 289 w 400"/>
                  <a:gd name="T17" fmla="*/ 112 h 224"/>
                  <a:gd name="T18" fmla="*/ 200 w 400"/>
                  <a:gd name="T19" fmla="*/ 198 h 224"/>
                  <a:gd name="T20" fmla="*/ 200 w 400"/>
                  <a:gd name="T21" fmla="*/ 112 h 224"/>
                  <a:gd name="T22" fmla="*/ 200 w 400"/>
                  <a:gd name="T23" fmla="*/ 69 h 224"/>
                  <a:gd name="T24" fmla="*/ 155 w 400"/>
                  <a:gd name="T25" fmla="*/ 112 h 224"/>
                  <a:gd name="T26" fmla="*/ 200 w 400"/>
                  <a:gd name="T27" fmla="*/ 155 h 224"/>
                  <a:gd name="T28" fmla="*/ 244 w 400"/>
                  <a:gd name="T29" fmla="*/ 112 h 224"/>
                  <a:gd name="T30" fmla="*/ 200 w 400"/>
                  <a:gd name="T31" fmla="*/ 11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0" h="224">
                    <a:moveTo>
                      <a:pt x="200" y="0"/>
                    </a:moveTo>
                    <a:cubicBezTo>
                      <a:pt x="69" y="0"/>
                      <a:pt x="0" y="97"/>
                      <a:pt x="0" y="112"/>
                    </a:cubicBezTo>
                    <a:cubicBezTo>
                      <a:pt x="0" y="127"/>
                      <a:pt x="69" y="224"/>
                      <a:pt x="200" y="224"/>
                    </a:cubicBezTo>
                    <a:cubicBezTo>
                      <a:pt x="331" y="224"/>
                      <a:pt x="400" y="127"/>
                      <a:pt x="400" y="112"/>
                    </a:cubicBezTo>
                    <a:cubicBezTo>
                      <a:pt x="400" y="97"/>
                      <a:pt x="331" y="0"/>
                      <a:pt x="200" y="0"/>
                    </a:cubicBezTo>
                    <a:close/>
                    <a:moveTo>
                      <a:pt x="200" y="198"/>
                    </a:moveTo>
                    <a:cubicBezTo>
                      <a:pt x="151" y="198"/>
                      <a:pt x="111" y="159"/>
                      <a:pt x="111" y="112"/>
                    </a:cubicBezTo>
                    <a:cubicBezTo>
                      <a:pt x="111" y="64"/>
                      <a:pt x="151" y="26"/>
                      <a:pt x="200" y="26"/>
                    </a:cubicBezTo>
                    <a:cubicBezTo>
                      <a:pt x="249" y="26"/>
                      <a:pt x="289" y="64"/>
                      <a:pt x="289" y="112"/>
                    </a:cubicBezTo>
                    <a:cubicBezTo>
                      <a:pt x="289" y="159"/>
                      <a:pt x="249" y="198"/>
                      <a:pt x="200" y="198"/>
                    </a:cubicBezTo>
                    <a:close/>
                    <a:moveTo>
                      <a:pt x="200" y="112"/>
                    </a:moveTo>
                    <a:cubicBezTo>
                      <a:pt x="192" y="103"/>
                      <a:pt x="213" y="69"/>
                      <a:pt x="200" y="69"/>
                    </a:cubicBezTo>
                    <a:cubicBezTo>
                      <a:pt x="175" y="69"/>
                      <a:pt x="155" y="88"/>
                      <a:pt x="155" y="112"/>
                    </a:cubicBezTo>
                    <a:cubicBezTo>
                      <a:pt x="155" y="136"/>
                      <a:pt x="175" y="155"/>
                      <a:pt x="200" y="155"/>
                    </a:cubicBezTo>
                    <a:cubicBezTo>
                      <a:pt x="224" y="155"/>
                      <a:pt x="244" y="136"/>
                      <a:pt x="244" y="112"/>
                    </a:cubicBezTo>
                    <a:cubicBezTo>
                      <a:pt x="244" y="101"/>
                      <a:pt x="207" y="119"/>
                      <a:pt x="200" y="1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8133122" y="3343677"/>
            <a:ext cx="832598" cy="1012449"/>
            <a:chOff x="8734709" y="3085881"/>
            <a:chExt cx="850209" cy="1033862"/>
          </a:xfrm>
        </p:grpSpPr>
        <p:grpSp>
          <p:nvGrpSpPr>
            <p:cNvPr id="61" name="Group 60"/>
            <p:cNvGrpSpPr/>
            <p:nvPr/>
          </p:nvGrpSpPr>
          <p:grpSpPr>
            <a:xfrm rot="16200000">
              <a:off x="8642883" y="3177707"/>
              <a:ext cx="1033862" cy="850209"/>
              <a:chOff x="917661" y="2671968"/>
              <a:chExt cx="1033862" cy="850209"/>
            </a:xfrm>
            <a:solidFill>
              <a:schemeClr val="accent4">
                <a:lumMod val="50000"/>
              </a:schemeClr>
            </a:solidFill>
          </p:grpSpPr>
          <p:sp>
            <p:nvSpPr>
              <p:cNvPr id="65" name="Rectangle 64"/>
              <p:cNvSpPr/>
              <p:nvPr/>
            </p:nvSpPr>
            <p:spPr>
              <a:xfrm>
                <a:off x="917661" y="2671968"/>
                <a:ext cx="913710" cy="85020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Isosceles Triangle 65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9037576" y="3408253"/>
              <a:ext cx="244475" cy="587476"/>
              <a:chOff x="4907114" y="2829382"/>
              <a:chExt cx="244475" cy="587476"/>
            </a:xfrm>
          </p:grpSpPr>
          <p:sp>
            <p:nvSpPr>
              <p:cNvPr id="63" name="Rectangle 1436"/>
              <p:cNvSpPr>
                <a:spLocks noChangeArrowheads="1"/>
              </p:cNvSpPr>
              <p:nvPr/>
            </p:nvSpPr>
            <p:spPr bwMode="auto">
              <a:xfrm>
                <a:off x="4927863" y="3177149"/>
                <a:ext cx="202976" cy="239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just" defTabSz="1054842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03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1"/>
              <p:cNvSpPr>
                <a:spLocks noEditPoints="1"/>
              </p:cNvSpPr>
              <p:nvPr/>
            </p:nvSpPr>
            <p:spPr bwMode="auto">
              <a:xfrm>
                <a:off x="4907114" y="2829382"/>
                <a:ext cx="244475" cy="333375"/>
              </a:xfrm>
              <a:custGeom>
                <a:avLst/>
                <a:gdLst>
                  <a:gd name="T0" fmla="*/ 90 w 293"/>
                  <a:gd name="T1" fmla="*/ 383 h 400"/>
                  <a:gd name="T2" fmla="*/ 147 w 293"/>
                  <a:gd name="T3" fmla="*/ 400 h 400"/>
                  <a:gd name="T4" fmla="*/ 203 w 293"/>
                  <a:gd name="T5" fmla="*/ 383 h 400"/>
                  <a:gd name="T6" fmla="*/ 203 w 293"/>
                  <a:gd name="T7" fmla="*/ 342 h 400"/>
                  <a:gd name="T8" fmla="*/ 90 w 293"/>
                  <a:gd name="T9" fmla="*/ 342 h 400"/>
                  <a:gd name="T10" fmla="*/ 90 w 293"/>
                  <a:gd name="T11" fmla="*/ 383 h 400"/>
                  <a:gd name="T12" fmla="*/ 201 w 293"/>
                  <a:gd name="T13" fmla="*/ 318 h 400"/>
                  <a:gd name="T14" fmla="*/ 286 w 293"/>
                  <a:gd name="T15" fmla="*/ 116 h 400"/>
                  <a:gd name="T16" fmla="*/ 147 w 293"/>
                  <a:gd name="T17" fmla="*/ 0 h 400"/>
                  <a:gd name="T18" fmla="*/ 7 w 293"/>
                  <a:gd name="T19" fmla="*/ 116 h 400"/>
                  <a:gd name="T20" fmla="*/ 93 w 293"/>
                  <a:gd name="T21" fmla="*/ 318 h 400"/>
                  <a:gd name="T22" fmla="*/ 201 w 293"/>
                  <a:gd name="T23" fmla="*/ 318 h 400"/>
                  <a:gd name="T24" fmla="*/ 50 w 293"/>
                  <a:gd name="T25" fmla="*/ 119 h 400"/>
                  <a:gd name="T26" fmla="*/ 147 w 293"/>
                  <a:gd name="T27" fmla="*/ 41 h 400"/>
                  <a:gd name="T28" fmla="*/ 244 w 293"/>
                  <a:gd name="T29" fmla="*/ 119 h 400"/>
                  <a:gd name="T30" fmla="*/ 208 w 293"/>
                  <a:gd name="T31" fmla="*/ 198 h 400"/>
                  <a:gd name="T32" fmla="*/ 163 w 293"/>
                  <a:gd name="T33" fmla="*/ 283 h 400"/>
                  <a:gd name="T34" fmla="*/ 130 w 293"/>
                  <a:gd name="T35" fmla="*/ 283 h 400"/>
                  <a:gd name="T36" fmla="*/ 86 w 293"/>
                  <a:gd name="T37" fmla="*/ 198 h 400"/>
                  <a:gd name="T38" fmla="*/ 50 w 293"/>
                  <a:gd name="T39" fmla="*/ 119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3" h="400">
                    <a:moveTo>
                      <a:pt x="90" y="383"/>
                    </a:moveTo>
                    <a:cubicBezTo>
                      <a:pt x="106" y="393"/>
                      <a:pt x="125" y="400"/>
                      <a:pt x="147" y="400"/>
                    </a:cubicBezTo>
                    <a:cubicBezTo>
                      <a:pt x="169" y="400"/>
                      <a:pt x="187" y="393"/>
                      <a:pt x="203" y="383"/>
                    </a:cubicBezTo>
                    <a:cubicBezTo>
                      <a:pt x="203" y="342"/>
                      <a:pt x="203" y="342"/>
                      <a:pt x="203" y="342"/>
                    </a:cubicBezTo>
                    <a:cubicBezTo>
                      <a:pt x="90" y="342"/>
                      <a:pt x="90" y="342"/>
                      <a:pt x="90" y="342"/>
                    </a:cubicBezTo>
                    <a:lnTo>
                      <a:pt x="90" y="383"/>
                    </a:lnTo>
                    <a:close/>
                    <a:moveTo>
                      <a:pt x="201" y="318"/>
                    </a:moveTo>
                    <a:cubicBezTo>
                      <a:pt x="201" y="231"/>
                      <a:pt x="293" y="203"/>
                      <a:pt x="286" y="116"/>
                    </a:cubicBezTo>
                    <a:cubicBezTo>
                      <a:pt x="282" y="61"/>
                      <a:pt x="245" y="0"/>
                      <a:pt x="147" y="0"/>
                    </a:cubicBezTo>
                    <a:cubicBezTo>
                      <a:pt x="49" y="0"/>
                      <a:pt x="12" y="61"/>
                      <a:pt x="7" y="116"/>
                    </a:cubicBezTo>
                    <a:cubicBezTo>
                      <a:pt x="0" y="203"/>
                      <a:pt x="93" y="231"/>
                      <a:pt x="93" y="318"/>
                    </a:cubicBezTo>
                    <a:lnTo>
                      <a:pt x="201" y="318"/>
                    </a:lnTo>
                    <a:close/>
                    <a:moveTo>
                      <a:pt x="50" y="119"/>
                    </a:moveTo>
                    <a:cubicBezTo>
                      <a:pt x="54" y="67"/>
                      <a:pt x="89" y="41"/>
                      <a:pt x="147" y="41"/>
                    </a:cubicBezTo>
                    <a:cubicBezTo>
                      <a:pt x="204" y="41"/>
                      <a:pt x="240" y="67"/>
                      <a:pt x="244" y="119"/>
                    </a:cubicBezTo>
                    <a:cubicBezTo>
                      <a:pt x="246" y="148"/>
                      <a:pt x="230" y="167"/>
                      <a:pt x="208" y="198"/>
                    </a:cubicBezTo>
                    <a:cubicBezTo>
                      <a:pt x="192" y="221"/>
                      <a:pt x="172" y="248"/>
                      <a:pt x="163" y="283"/>
                    </a:cubicBezTo>
                    <a:cubicBezTo>
                      <a:pt x="130" y="283"/>
                      <a:pt x="130" y="283"/>
                      <a:pt x="130" y="283"/>
                    </a:cubicBezTo>
                    <a:cubicBezTo>
                      <a:pt x="121" y="248"/>
                      <a:pt x="102" y="221"/>
                      <a:pt x="86" y="198"/>
                    </a:cubicBezTo>
                    <a:cubicBezTo>
                      <a:pt x="64" y="167"/>
                      <a:pt x="47" y="148"/>
                      <a:pt x="50" y="1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10680191" y="2465174"/>
            <a:ext cx="846380" cy="999957"/>
            <a:chOff x="10477512" y="2188812"/>
            <a:chExt cx="864281" cy="1021106"/>
          </a:xfrm>
        </p:grpSpPr>
        <p:grpSp>
          <p:nvGrpSpPr>
            <p:cNvPr id="68" name="Group 67"/>
            <p:cNvGrpSpPr/>
            <p:nvPr/>
          </p:nvGrpSpPr>
          <p:grpSpPr>
            <a:xfrm rot="16200000">
              <a:off x="10399100" y="2267224"/>
              <a:ext cx="1021106" cy="864281"/>
              <a:chOff x="930417" y="2665710"/>
              <a:chExt cx="1021106" cy="864281"/>
            </a:xfrm>
            <a:solidFill>
              <a:schemeClr val="tx1">
                <a:lumMod val="85000"/>
                <a:lumOff val="15000"/>
              </a:schemeClr>
            </a:solidFill>
          </p:grpSpPr>
          <p:sp>
            <p:nvSpPr>
              <p:cNvPr id="72" name="Rectangle 71"/>
              <p:cNvSpPr/>
              <p:nvPr/>
            </p:nvSpPr>
            <p:spPr>
              <a:xfrm>
                <a:off x="930417" y="2665710"/>
                <a:ext cx="900955" cy="864281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Isosceles Triangle 72"/>
              <p:cNvSpPr/>
              <p:nvPr/>
            </p:nvSpPr>
            <p:spPr>
              <a:xfrm rot="5400000">
                <a:off x="1785948" y="3035711"/>
                <a:ext cx="208428" cy="122723"/>
              </a:xfrm>
              <a:prstGeom prst="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10720280" y="2482237"/>
              <a:ext cx="368485" cy="617221"/>
              <a:chOff x="8493353" y="1130621"/>
              <a:chExt cx="368485" cy="617221"/>
            </a:xfrm>
          </p:grpSpPr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8556767" y="1508133"/>
                <a:ext cx="202976" cy="2397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just" defTabSz="1054842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04</a:t>
                </a: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21"/>
              <p:cNvSpPr>
                <a:spLocks noEditPoints="1"/>
              </p:cNvSpPr>
              <p:nvPr/>
            </p:nvSpPr>
            <p:spPr bwMode="auto">
              <a:xfrm>
                <a:off x="8493353" y="1130621"/>
                <a:ext cx="368485" cy="377514"/>
              </a:xfrm>
              <a:custGeom>
                <a:avLst/>
                <a:gdLst>
                  <a:gd name="T0" fmla="*/ 222 w 363"/>
                  <a:gd name="T1" fmla="*/ 242 h 372"/>
                  <a:gd name="T2" fmla="*/ 348 w 363"/>
                  <a:gd name="T3" fmla="*/ 23 h 372"/>
                  <a:gd name="T4" fmla="*/ 345 w 363"/>
                  <a:gd name="T5" fmla="*/ 18 h 372"/>
                  <a:gd name="T6" fmla="*/ 340 w 363"/>
                  <a:gd name="T7" fmla="*/ 16 h 372"/>
                  <a:gd name="T8" fmla="*/ 127 w 363"/>
                  <a:gd name="T9" fmla="*/ 144 h 372"/>
                  <a:gd name="T10" fmla="*/ 7 w 363"/>
                  <a:gd name="T11" fmla="*/ 246 h 372"/>
                  <a:gd name="T12" fmla="*/ 25 w 363"/>
                  <a:gd name="T13" fmla="*/ 265 h 372"/>
                  <a:gd name="T14" fmla="*/ 68 w 363"/>
                  <a:gd name="T15" fmla="*/ 249 h 372"/>
                  <a:gd name="T16" fmla="*/ 120 w 363"/>
                  <a:gd name="T17" fmla="*/ 302 h 372"/>
                  <a:gd name="T18" fmla="*/ 104 w 363"/>
                  <a:gd name="T19" fmla="*/ 346 h 372"/>
                  <a:gd name="T20" fmla="*/ 123 w 363"/>
                  <a:gd name="T21" fmla="*/ 364 h 372"/>
                  <a:gd name="T22" fmla="*/ 222 w 363"/>
                  <a:gd name="T23" fmla="*/ 242 h 372"/>
                  <a:gd name="T24" fmla="*/ 242 w 363"/>
                  <a:gd name="T25" fmla="*/ 124 h 372"/>
                  <a:gd name="T26" fmla="*/ 242 w 363"/>
                  <a:gd name="T27" fmla="*/ 79 h 372"/>
                  <a:gd name="T28" fmla="*/ 286 w 363"/>
                  <a:gd name="T29" fmla="*/ 79 h 372"/>
                  <a:gd name="T30" fmla="*/ 286 w 363"/>
                  <a:gd name="T31" fmla="*/ 124 h 372"/>
                  <a:gd name="T32" fmla="*/ 242 w 363"/>
                  <a:gd name="T33" fmla="*/ 124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3" h="372">
                    <a:moveTo>
                      <a:pt x="222" y="242"/>
                    </a:moveTo>
                    <a:cubicBezTo>
                      <a:pt x="222" y="242"/>
                      <a:pt x="363" y="140"/>
                      <a:pt x="348" y="23"/>
                    </a:cubicBezTo>
                    <a:cubicBezTo>
                      <a:pt x="347" y="21"/>
                      <a:pt x="346" y="19"/>
                      <a:pt x="345" y="18"/>
                    </a:cubicBezTo>
                    <a:cubicBezTo>
                      <a:pt x="344" y="17"/>
                      <a:pt x="343" y="16"/>
                      <a:pt x="340" y="16"/>
                    </a:cubicBezTo>
                    <a:cubicBezTo>
                      <a:pt x="226" y="0"/>
                      <a:pt x="127" y="144"/>
                      <a:pt x="127" y="144"/>
                    </a:cubicBezTo>
                    <a:cubicBezTo>
                      <a:pt x="40" y="134"/>
                      <a:pt x="46" y="151"/>
                      <a:pt x="7" y="246"/>
                    </a:cubicBezTo>
                    <a:cubicBezTo>
                      <a:pt x="0" y="264"/>
                      <a:pt x="12" y="270"/>
                      <a:pt x="25" y="265"/>
                    </a:cubicBezTo>
                    <a:cubicBezTo>
                      <a:pt x="39" y="260"/>
                      <a:pt x="68" y="249"/>
                      <a:pt x="68" y="249"/>
                    </a:cubicBezTo>
                    <a:cubicBezTo>
                      <a:pt x="120" y="302"/>
                      <a:pt x="120" y="302"/>
                      <a:pt x="120" y="302"/>
                    </a:cubicBezTo>
                    <a:cubicBezTo>
                      <a:pt x="120" y="302"/>
                      <a:pt x="109" y="332"/>
                      <a:pt x="104" y="346"/>
                    </a:cubicBezTo>
                    <a:cubicBezTo>
                      <a:pt x="99" y="359"/>
                      <a:pt x="105" y="372"/>
                      <a:pt x="123" y="364"/>
                    </a:cubicBezTo>
                    <a:cubicBezTo>
                      <a:pt x="215" y="324"/>
                      <a:pt x="232" y="330"/>
                      <a:pt x="222" y="242"/>
                    </a:cubicBezTo>
                    <a:close/>
                    <a:moveTo>
                      <a:pt x="242" y="124"/>
                    </a:moveTo>
                    <a:cubicBezTo>
                      <a:pt x="230" y="111"/>
                      <a:pt x="230" y="91"/>
                      <a:pt x="242" y="79"/>
                    </a:cubicBezTo>
                    <a:cubicBezTo>
                      <a:pt x="254" y="67"/>
                      <a:pt x="274" y="67"/>
                      <a:pt x="286" y="79"/>
                    </a:cubicBezTo>
                    <a:cubicBezTo>
                      <a:pt x="297" y="91"/>
                      <a:pt x="297" y="111"/>
                      <a:pt x="286" y="124"/>
                    </a:cubicBezTo>
                    <a:cubicBezTo>
                      <a:pt x="274" y="136"/>
                      <a:pt x="254" y="136"/>
                      <a:pt x="242" y="1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05484" tIns="52741" rIns="105484" bIns="5274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1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4" name="矩形 73"/>
          <p:cNvSpPr/>
          <p:nvPr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258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" y="0"/>
            <a:ext cx="12839781" cy="723265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734269" y="1868731"/>
            <a:ext cx="4304774" cy="4304774"/>
          </a:xfrm>
          <a:prstGeom prst="ellipse">
            <a:avLst/>
          </a:prstGeom>
          <a:solidFill>
            <a:schemeClr val="accent2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420818" y="1440415"/>
            <a:ext cx="1175131" cy="1175131"/>
          </a:xfrm>
          <a:prstGeom prst="ellipse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1368042" y="2743846"/>
            <a:ext cx="3037229" cy="25545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02</a:t>
            </a:r>
            <a:endParaRPr lang="zh-CN" altLang="en-US" sz="16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5797270" y="2946361"/>
            <a:ext cx="3416320" cy="699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3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939766" y="3712993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7941543" y="3717574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5939766" y="4066078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7941543" y="4070659"/>
            <a:ext cx="1939531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939766" y="4437271"/>
            <a:ext cx="1353705" cy="2024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44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3" grpId="0"/>
      <p:bldP spid="20" grpId="0"/>
      <p:bldP spid="21" grpId="0"/>
      <p:bldP spid="24" grpId="0"/>
      <p:bldP spid="14" grpId="0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sl071.pptx"/>
</p:tagLst>
</file>

<file path=ppt/theme/theme1.xml><?xml version="1.0" encoding="utf-8"?>
<a:theme xmlns:a="http://schemas.openxmlformats.org/drawingml/2006/main" name="第一PPT，www.1ppt.com">
  <a:themeElements>
    <a:clrScheme name="自定义 4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ADACC"/>
      </a:accent1>
      <a:accent2>
        <a:srgbClr val="C6E762"/>
      </a:accent2>
      <a:accent3>
        <a:srgbClr val="EFCA3B"/>
      </a:accent3>
      <a:accent4>
        <a:srgbClr val="6ADACC"/>
      </a:accent4>
      <a:accent5>
        <a:srgbClr val="C6E762"/>
      </a:accent5>
      <a:accent6>
        <a:srgbClr val="EFCA3B"/>
      </a:accent6>
      <a:hlink>
        <a:srgbClr val="6ADACC"/>
      </a:hlink>
      <a:folHlink>
        <a:srgbClr val="C6E76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4545</Words>
  <Application>Microsoft Office PowerPoint</Application>
  <PresentationFormat>自定义</PresentationFormat>
  <Paragraphs>268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护士护理</dc:title>
  <dc:creator/>
  <cp:keywords>第一PPT www.1ppt.com</cp:keywords>
  <cp:lastModifiedBy/>
  <cp:revision>1</cp:revision>
  <dcterms:created xsi:type="dcterms:W3CDTF">2016-09-14T14:17:00Z</dcterms:created>
  <dcterms:modified xsi:type="dcterms:W3CDTF">2017-06-28T07:25:49Z</dcterms:modified>
</cp:coreProperties>
</file>