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61" r:id="rId2"/>
  </p:sldMasterIdLst>
  <p:notesMasterIdLst>
    <p:notesMasterId r:id="rId7"/>
  </p:notesMasterIdLst>
  <p:sldIdLst>
    <p:sldId id="2682" r:id="rId3"/>
    <p:sldId id="2683" r:id="rId4"/>
    <p:sldId id="2685" r:id="rId5"/>
    <p:sldId id="2694" r:id="rId6"/>
  </p:sldIdLst>
  <p:sldSz cx="12858750" cy="7232650"/>
  <p:notesSz cx="6858000" cy="9144000"/>
  <p:custDataLst>
    <p:tags r:id="rId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A097"/>
    <a:srgbClr val="70C4BC"/>
    <a:srgbClr val="FDBD24"/>
    <a:srgbClr val="F19D7F"/>
    <a:srgbClr val="EF8E6C"/>
    <a:srgbClr val="F2C977"/>
    <a:srgbClr val="7CC2BD"/>
    <a:srgbClr val="75BFB9"/>
    <a:srgbClr val="A7EBE5"/>
    <a:srgbClr val="9CE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4" autoAdjust="0"/>
    <p:restoredTop sz="93026" autoAdjust="0"/>
  </p:normalViewPr>
  <p:slideViewPr>
    <p:cSldViewPr>
      <p:cViewPr varScale="1">
        <p:scale>
          <a:sx n="63" d="100"/>
          <a:sy n="63" d="100"/>
        </p:scale>
        <p:origin x="-102" y="-1206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0334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3144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79733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6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472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6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4940">
            <a:off x="-357729" y="-79175"/>
            <a:ext cx="2486506" cy="31808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9855" y="5560541"/>
            <a:ext cx="2513297" cy="181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47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0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9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6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49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92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6044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0181" y="831828"/>
            <a:ext cx="6358563" cy="3096344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4228444" y="1894328"/>
            <a:ext cx="4401862" cy="44018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165966" y="1831850"/>
            <a:ext cx="4526819" cy="4526819"/>
          </a:xfrm>
          <a:prstGeom prst="ellipse">
            <a:avLst/>
          </a:prstGeom>
          <a:noFill/>
          <a:ln w="38100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2862" flipH="1">
            <a:off x="3386343" y="4129088"/>
            <a:ext cx="1656184" cy="19652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46709">
            <a:off x="6979523" y="4515960"/>
            <a:ext cx="1639089" cy="209588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33074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064380" y="2007075"/>
            <a:ext cx="6358563" cy="30963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258577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72835329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56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Office PowerPoint</Application>
  <PresentationFormat>自定义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清新文艺花卉</dc:title>
  <dc:creator/>
  <cp:keywords>第一PPT www.1ppt.com</cp:keywords>
  <cp:lastModifiedBy/>
  <cp:revision>1</cp:revision>
  <dcterms:created xsi:type="dcterms:W3CDTF">2016-09-14T13:45:22Z</dcterms:created>
  <dcterms:modified xsi:type="dcterms:W3CDTF">2017-06-27T06:27:43Z</dcterms:modified>
</cp:coreProperties>
</file>