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961" r:id="rId2"/>
  </p:sldMasterIdLst>
  <p:notesMasterIdLst>
    <p:notesMasterId r:id="rId8"/>
  </p:notesMasterIdLst>
  <p:sldIdLst>
    <p:sldId id="2718" r:id="rId3"/>
    <p:sldId id="2719" r:id="rId4"/>
    <p:sldId id="2713" r:id="rId5"/>
    <p:sldId id="2688" r:id="rId6"/>
    <p:sldId id="2736" r:id="rId7"/>
  </p:sldIdLst>
  <p:sldSz cx="12858750" cy="7232650"/>
  <p:notesSz cx="6858000" cy="9144000"/>
  <p:custDataLst>
    <p:tags r:id="rId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43CAE5"/>
    <a:srgbClr val="6FC4E9"/>
    <a:srgbClr val="06A7DB"/>
    <a:srgbClr val="D4D25C"/>
    <a:srgbClr val="E6CBCE"/>
    <a:srgbClr val="7E9442"/>
    <a:srgbClr val="DDC334"/>
    <a:srgbClr val="70C6EA"/>
    <a:srgbClr val="B3C2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00" autoAdjust="0"/>
    <p:restoredTop sz="92986" autoAdjust="0"/>
  </p:normalViewPr>
  <p:slideViewPr>
    <p:cSldViewPr>
      <p:cViewPr varScale="1">
        <p:scale>
          <a:sx n="64" d="100"/>
          <a:sy n="64" d="100"/>
        </p:scale>
        <p:origin x="-102" y="-1404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14987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46599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922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682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504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101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57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181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bg>
      <p:bgPr>
        <a:gradFill flip="none" rotWithShape="1">
          <a:gsLst>
            <a:gs pos="0">
              <a:srgbClr val="F4F4F4"/>
            </a:gs>
            <a:gs pos="35000">
              <a:srgbClr val="D4D4D4"/>
            </a:gs>
            <a:gs pos="100000">
              <a:srgbClr val="BABBB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315783" y="-14197"/>
            <a:ext cx="2544990" cy="254094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-128091"/>
            <a:ext cx="1388463" cy="203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31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85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8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66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53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33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313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5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960" r:id="rId2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2017/6/26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9142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" y="3976365"/>
            <a:ext cx="4382484" cy="325628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7767" y="0"/>
            <a:ext cx="2900630" cy="29682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687" y="1287798"/>
            <a:ext cx="720080" cy="7380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3871" y="5857088"/>
            <a:ext cx="538399" cy="51998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4879" y="1287798"/>
            <a:ext cx="437159" cy="43474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2689" y="298082"/>
            <a:ext cx="367947" cy="36591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9953364" y="4984477"/>
            <a:ext cx="324162" cy="33224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93" b="-1993"/>
          <a:stretch/>
        </p:blipFill>
        <p:spPr>
          <a:xfrm>
            <a:off x="6268474" y="2311259"/>
            <a:ext cx="468084" cy="46549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3671" y="2015257"/>
            <a:ext cx="730211" cy="7261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004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-14517"/>
            <a:ext cx="2756615" cy="2752229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797879" y="-31628"/>
            <a:ext cx="5060871" cy="37603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0751075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3621" y="3031842"/>
            <a:ext cx="720080" cy="73802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3384" y="2761076"/>
            <a:ext cx="437159" cy="434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5599" y="0"/>
            <a:ext cx="4412798" cy="520050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-14517"/>
            <a:ext cx="2756615" cy="275222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377" y="2986364"/>
            <a:ext cx="720080" cy="73802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055" y="6568653"/>
            <a:ext cx="538399" cy="5199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4904" y="4025132"/>
            <a:ext cx="437159" cy="43474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2714" y="3035416"/>
            <a:ext cx="367947" cy="36591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2882571" y="6430736"/>
            <a:ext cx="324162" cy="33224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434" y="5128493"/>
            <a:ext cx="468084" cy="46549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3029" y="5230902"/>
            <a:ext cx="730211" cy="7261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2706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00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896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3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自定义</PresentationFormat>
  <Paragraphs>18</Paragraphs>
  <Slides>5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清新小花</dc:title>
  <dc:creator/>
  <cp:keywords>第一PPT www.1ppt.com</cp:keywords>
  <cp:lastModifiedBy/>
  <cp:revision>1</cp:revision>
  <dcterms:created xsi:type="dcterms:W3CDTF">2016-09-14T13:55:06Z</dcterms:created>
  <dcterms:modified xsi:type="dcterms:W3CDTF">2017-06-26T06:15:29Z</dcterms:modified>
</cp:coreProperties>
</file>