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5" r:id="rId1"/>
    <p:sldMasterId id="2147484007" r:id="rId2"/>
  </p:sldMasterIdLst>
  <p:notesMasterIdLst>
    <p:notesMasterId r:id="rId8"/>
  </p:notesMasterIdLst>
  <p:handoutMasterIdLst>
    <p:handoutMasterId r:id="rId9"/>
  </p:handoutMasterIdLst>
  <p:sldIdLst>
    <p:sldId id="2822" r:id="rId3"/>
    <p:sldId id="2829" r:id="rId4"/>
    <p:sldId id="2830" r:id="rId5"/>
    <p:sldId id="2831" r:id="rId6"/>
    <p:sldId id="2834" r:id="rId7"/>
  </p:sldIdLst>
  <p:sldSz cx="12858750" cy="7232650"/>
  <p:notesSz cx="6858000" cy="9144000"/>
  <p:custDataLst>
    <p:tags r:id="rId1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73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12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474C"/>
    <a:srgbClr val="FD5F5E"/>
    <a:srgbClr val="00AD4F"/>
    <a:srgbClr val="E7E7E7"/>
    <a:srgbClr val="C00000"/>
    <a:srgbClr val="0070C0"/>
    <a:srgbClr val="00B0F0"/>
    <a:srgbClr val="FFFFFF"/>
    <a:srgbClr val="07AFBC"/>
    <a:srgbClr val="FDBC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38" autoAdjust="0"/>
    <p:restoredTop sz="76761" autoAdjust="0"/>
  </p:normalViewPr>
  <p:slideViewPr>
    <p:cSldViewPr>
      <p:cViewPr varScale="1">
        <p:scale>
          <a:sx n="64" d="100"/>
          <a:sy n="64" d="100"/>
        </p:scale>
        <p:origin x="-114" y="-726"/>
      </p:cViewPr>
      <p:guideLst>
        <p:guide orient="horz" pos="373"/>
        <p:guide orient="horz" pos="4183"/>
        <p:guide pos="4050"/>
        <p:guide pos="512"/>
        <p:guide pos="7588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139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CF8746-9E4A-4D4D-855C-1264A3F1D6EA}" type="datetimeFigureOut">
              <a:rPr lang="zh-CN" altLang="en-US" smtClean="0"/>
              <a:t>2017/6/23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714314-100B-46CD-893C-35D468B914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9535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91247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50402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5004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49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4040" y="385072"/>
            <a:ext cx="11090672" cy="1397978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76D609-A1EE-4CCD-8975-EFB736D252D8}" type="datetime1">
              <a:rPr lang="zh-CN" altLang="en-US"/>
              <a:pPr>
                <a:defRPr/>
              </a:pPr>
              <a:t>2017/6/23</a:t>
            </a:fld>
            <a:endParaRPr lang="zh-CN" altLang="en-US" sz="1898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259461" y="6703595"/>
            <a:ext cx="4339829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A66F88-6D41-4D75-BCB4-AA3CC9C8DBC1}" type="slidenum">
              <a:rPr lang="zh-CN" altLang="en-US"/>
              <a:pPr>
                <a:defRPr/>
              </a:pPr>
              <a:t>‹#›</a:t>
            </a:fld>
            <a:endParaRPr lang="zh-CN" altLang="en-US" sz="1898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619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953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3733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209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777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451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904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943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487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506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019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808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72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</p:sldLayoutIdLst>
  <p:timing>
    <p:tnLst>
      <p:par>
        <p:cTn id="1" dur="indefinite" restart="never" nodeType="tmRoot"/>
      </p:par>
    </p:tnLst>
  </p:timing>
  <p:txStyles>
    <p:titleStyle>
      <a:lvl1pPr algn="l" defTabSz="914476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0" indent="-228620" algn="l" defTabSz="91447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5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9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33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571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09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4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286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2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3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7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14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53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91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2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667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0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2017/6/23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220622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  <p:sldLayoutId id="2147484009" r:id="rId2"/>
    <p:sldLayoutId id="2147484010" r:id="rId3"/>
    <p:sldLayoutId id="2147484011" r:id="rId4"/>
    <p:sldLayoutId id="2147484012" r:id="rId5"/>
    <p:sldLayoutId id="2147484013" r:id="rId6"/>
    <p:sldLayoutId id="2147484014" r:id="rId7"/>
    <p:sldLayoutId id="2147484015" r:id="rId8"/>
    <p:sldLayoutId id="2147484016" r:id="rId9"/>
    <p:sldLayoutId id="2147484017" r:id="rId10"/>
    <p:sldLayoutId id="214748401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4"/>
            <a:ext cx="12858750" cy="723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339021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54"/>
            <a:ext cx="12860093" cy="7231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023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54"/>
            <a:ext cx="12860093" cy="7231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123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54"/>
            <a:ext cx="12860093" cy="7231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965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899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09.pptx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D9D9D9">
            <a:alpha val="50196"/>
          </a:srgb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152</Words>
  <Application>Microsoft Office PowerPoint</Application>
  <PresentationFormat>自定义</PresentationFormat>
  <Paragraphs>18</Paragraphs>
  <Slides>5</Slides>
  <Notes>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工作总结</dc:title>
  <dc:creator/>
  <cp:keywords>第一PPT www.1ppt.com</cp:keywords>
  <cp:lastModifiedBy/>
  <cp:revision>1</cp:revision>
  <dcterms:created xsi:type="dcterms:W3CDTF">2016-09-13T16:04:02Z</dcterms:created>
  <dcterms:modified xsi:type="dcterms:W3CDTF">2017-06-23T01:20:25Z</dcterms:modified>
</cp:coreProperties>
</file>