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5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6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charts/chart1.xml" ContentType="application/vnd.openxmlformats-officedocument.drawingml.chart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3"/>
  </p:notesMasterIdLst>
  <p:sldIdLst>
    <p:sldId id="256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</p:sldIdLst>
  <p:sldSz cx="12192000" cy="685800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72" y="-13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5C0B7"/>
            </a:solidFill>
          </c:spPr>
          <c:dPt>
            <c:idx val="0"/>
            <c:bubble3D val="0"/>
            <c:spPr>
              <a:solidFill>
                <a:srgbClr val="CB1B3D"/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CB1B3D">
                  <a:alpha val="79000"/>
                </a:srgbClr>
              </a:solidFill>
            </c:spPr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  <a:alpha val="79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90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</a:t>
                    </a:r>
                    <a:r>
                      <a:rPr lang="en-US" altLang="en-US" dirty="0" smtClean="0"/>
                      <a:t>12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3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9CF73-6AC3-45F0-9417-8A200515FD24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89D2-C4ED-4577-9911-A3A7891726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842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89D2-C4ED-4577-9911-A3A78917266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495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13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13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13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136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432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1217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86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89D2-C4ED-4577-9911-A3A789172668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49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43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402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05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43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01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28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27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70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06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104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64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155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57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47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40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4453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88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50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9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43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3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15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11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22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D4AE-B46E-4201-A737-2D3BB9A94AFB}" type="datetimeFigureOut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3DFEA-6F65-4BCB-A658-F7F3F03C9F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63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9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98850" y="5156200"/>
            <a:ext cx="560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cs typeface="+mn-ea"/>
                <a:sym typeface="+mn-lt"/>
              </a:rPr>
              <a:t>汇报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人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：第一</a:t>
            </a:r>
            <a:r>
              <a:rPr lang="en-US" altLang="zh-CN" b="1" spc="3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     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汇报时间：</a:t>
            </a:r>
            <a:r>
              <a:rPr lang="en-US" altLang="zh-CN" b="1" spc="300" dirty="0" smtClean="0">
                <a:solidFill>
                  <a:schemeClr val="bg1"/>
                </a:solidFill>
                <a:cs typeface="+mn-ea"/>
                <a:sym typeface="+mn-lt"/>
              </a:rPr>
              <a:t>2019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endParaRPr lang="zh-CN" altLang="en-US" b="1" spc="3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b="1" spc="300" dirty="0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82171" y="5041900"/>
            <a:ext cx="104811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7150" y="3347184"/>
            <a:ext cx="11423650" cy="16312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perspectiveHeroicExtremeLeftFacing" fov="3000000">
                <a:rot lat="21300000" lon="300000" rev="0"/>
              </a:camera>
              <a:lightRig rig="brightRoom" dir="t"/>
            </a:scene3d>
            <a:sp3d extrusionH="254000" prstMaterial="plastic">
              <a:bevelT w="38100" h="38100"/>
              <a:extrusionClr>
                <a:srgbClr val="180000"/>
              </a:extrusionClr>
            </a:sp3d>
          </a:bodyPr>
          <a:lstStyle>
            <a:defPPr>
              <a:defRPr lang="zh-CN"/>
            </a:defPPr>
            <a:lvl1pPr algn="ctr">
              <a:defRPr sz="6500" b="1" spc="-300">
                <a:gradFill flip="none" rotWithShape="1">
                  <a:gsLst>
                    <a:gs pos="0">
                      <a:srgbClr val="F4D274">
                        <a:lumMod val="97000"/>
                      </a:srgbClr>
                    </a:gs>
                    <a:gs pos="50000">
                      <a:srgbClr val="FFFF00"/>
                    </a:gs>
                    <a:gs pos="100000">
                      <a:srgbClr val="604900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 dirty="0" smtClean="0">
                <a:latin typeface="+mn-lt"/>
                <a:ea typeface="+mn-ea"/>
                <a:cs typeface="+mn-ea"/>
                <a:sym typeface="+mn-lt"/>
              </a:rPr>
              <a:t>年终工作总结</a:t>
            </a:r>
            <a:r>
              <a:rPr lang="en-US" altLang="zh-CN" sz="960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96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201" y="101601"/>
            <a:ext cx="6337999" cy="34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/>
          <p:cNvSpPr txBox="1"/>
          <p:nvPr/>
        </p:nvSpPr>
        <p:spPr>
          <a:xfrm>
            <a:off x="14311705" y="-6535679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4536244" y="-6997341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355580" y="10559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167062" y="151765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4898724" y="1736775"/>
            <a:ext cx="2028971" cy="2064549"/>
            <a:chOff x="6250060" y="1757290"/>
            <a:chExt cx="2028707" cy="2064549"/>
          </a:xfrm>
        </p:grpSpPr>
        <p:grpSp>
          <p:nvGrpSpPr>
            <p:cNvPr id="121" name="组合 120"/>
            <p:cNvGrpSpPr/>
            <p:nvPr/>
          </p:nvGrpSpPr>
          <p:grpSpPr>
            <a:xfrm>
              <a:off x="6507848" y="1757290"/>
              <a:ext cx="1553246" cy="1988959"/>
              <a:chOff x="6507848" y="1757290"/>
              <a:chExt cx="1553246" cy="1988959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6507848" y="1757290"/>
                <a:ext cx="1553246" cy="1988959"/>
                <a:chOff x="6357056" y="2129548"/>
                <a:chExt cx="1722034" cy="2205091"/>
              </a:xfrm>
            </p:grpSpPr>
            <p:grpSp>
              <p:nvGrpSpPr>
                <p:cNvPr id="131" name="组合 130"/>
                <p:cNvGrpSpPr/>
                <p:nvPr/>
              </p:nvGrpSpPr>
              <p:grpSpPr>
                <a:xfrm>
                  <a:off x="6416528" y="2129548"/>
                  <a:ext cx="1500957" cy="1549924"/>
                  <a:chOff x="6416528" y="2129548"/>
                  <a:chExt cx="1500957" cy="1549924"/>
                </a:xfrm>
              </p:grpSpPr>
              <p:sp>
                <p:nvSpPr>
                  <p:cNvPr id="133" name="椭圆 132"/>
                  <p:cNvSpPr/>
                  <p:nvPr/>
                </p:nvSpPr>
                <p:spPr>
                  <a:xfrm flipH="1" flipV="1">
                    <a:off x="6416528" y="2129548"/>
                    <a:ext cx="1500957" cy="1549924"/>
                  </a:xfrm>
                  <a:prstGeom prst="ellipse">
                    <a:avLst/>
                  </a:prstGeom>
                  <a:noFill/>
                  <a:ln w="88900" cap="rnd" cmpd="sng">
                    <a:solidFill>
                      <a:srgbClr val="CB1B3D"/>
                    </a:solidFill>
                    <a:round/>
                  </a:ln>
                  <a:effectLst>
                    <a:innerShdw dist="50800" dir="9060000">
                      <a:schemeClr val="tx1">
                        <a:alpha val="41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aseline="30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4" name="椭圆 133"/>
                  <p:cNvSpPr/>
                  <p:nvPr/>
                </p:nvSpPr>
                <p:spPr>
                  <a:xfrm flipH="1" flipV="1">
                    <a:off x="6505959" y="2221892"/>
                    <a:ext cx="1322104" cy="1365232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39999">
                        <a:schemeClr val="bg1"/>
                      </a:gs>
                      <a:gs pos="70000">
                        <a:schemeClr val="bg1"/>
                      </a:gs>
                      <a:gs pos="100000">
                        <a:srgbClr val="FFEBFA"/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101600" dir="1980000" sx="95000" sy="95000" algn="ctr" rotWithShape="0">
                      <a:prstClr val="black">
                        <a:alpha val="15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 baseline="30000" dirty="0">
                      <a:ln w="18000">
                        <a:solidFill>
                          <a:schemeClr val="accent2">
                            <a:satMod val="140000"/>
                          </a:scheme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32" name="TextBox 131"/>
                <p:cNvSpPr txBox="1"/>
                <p:nvPr/>
              </p:nvSpPr>
              <p:spPr>
                <a:xfrm>
                  <a:off x="6357056" y="3891051"/>
                  <a:ext cx="1722034" cy="4435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工作概述</a:t>
                  </a:r>
                </a:p>
              </p:txBody>
            </p:sp>
          </p:grpSp>
          <p:sp>
            <p:nvSpPr>
              <p:cNvPr id="130" name="TextBox 129"/>
              <p:cNvSpPr txBox="1"/>
              <p:nvPr/>
            </p:nvSpPr>
            <p:spPr>
              <a:xfrm>
                <a:off x="6737496" y="1856483"/>
                <a:ext cx="1303374" cy="111651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r>
                  <a:rPr lang="en-US" altLang="zh-CN" sz="6600" spc="-150" dirty="0" smtClean="0">
                    <a:solidFill>
                      <a:srgbClr val="CB1B3D"/>
                    </a:solidFill>
                    <a:cs typeface="+mn-ea"/>
                    <a:sym typeface="+mn-lt"/>
                  </a:rPr>
                  <a:t>02</a:t>
                </a:r>
                <a:endParaRPr lang="zh-CN" altLang="en-US" sz="6600" spc="-150" dirty="0">
                  <a:solidFill>
                    <a:srgbClr val="CB1B3D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2" name="TextBox 121"/>
            <p:cNvSpPr txBox="1"/>
            <p:nvPr/>
          </p:nvSpPr>
          <p:spPr>
            <a:xfrm>
              <a:off x="6250060" y="3360174"/>
              <a:ext cx="20287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工作完成概述</a:t>
              </a:r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4933677" y="4035261"/>
            <a:ext cx="1203833" cy="323165"/>
            <a:chOff x="6259682" y="4035260"/>
            <a:chExt cx="1203676" cy="323165"/>
          </a:xfrm>
        </p:grpSpPr>
        <p:sp>
          <p:nvSpPr>
            <p:cNvPr id="144" name="TextBox 143"/>
            <p:cNvSpPr txBox="1"/>
            <p:nvPr/>
          </p:nvSpPr>
          <p:spPr>
            <a:xfrm>
              <a:off x="6422857" y="4035260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团队完成</a:t>
              </a:r>
            </a:p>
          </p:txBody>
        </p:sp>
        <p:sp>
          <p:nvSpPr>
            <p:cNvPr id="145" name="椭圆 144"/>
            <p:cNvSpPr/>
            <p:nvPr/>
          </p:nvSpPr>
          <p:spPr>
            <a:xfrm>
              <a:off x="6259682" y="4088842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6" name="直角三角形 145"/>
            <p:cNvSpPr/>
            <p:nvPr/>
          </p:nvSpPr>
          <p:spPr>
            <a:xfrm rot="13500000">
              <a:off x="6304280" y="4147726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4936283" y="4399207"/>
            <a:ext cx="1201227" cy="323165"/>
            <a:chOff x="6262287" y="4399206"/>
            <a:chExt cx="1201071" cy="323165"/>
          </a:xfrm>
        </p:grpSpPr>
        <p:sp>
          <p:nvSpPr>
            <p:cNvPr id="148" name="TextBox 147"/>
            <p:cNvSpPr txBox="1"/>
            <p:nvPr/>
          </p:nvSpPr>
          <p:spPr>
            <a:xfrm>
              <a:off x="6425462" y="4399206"/>
              <a:ext cx="10378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月</a:t>
              </a:r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计划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6262287" y="44527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0" name="直角三角形 149"/>
            <p:cNvSpPr/>
            <p:nvPr/>
          </p:nvSpPr>
          <p:spPr>
            <a:xfrm rot="13500000">
              <a:off x="6306885" y="45116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6259593" y="4402547"/>
            <a:ext cx="1376148" cy="323165"/>
            <a:chOff x="7585425" y="4402546"/>
            <a:chExt cx="1375969" cy="323165"/>
          </a:xfrm>
        </p:grpSpPr>
        <p:sp>
          <p:nvSpPr>
            <p:cNvPr id="177" name="TextBox 176"/>
            <p:cNvSpPr txBox="1"/>
            <p:nvPr/>
          </p:nvSpPr>
          <p:spPr>
            <a:xfrm>
              <a:off x="7748600" y="440254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添加内容</a:t>
              </a:r>
            </a:p>
          </p:txBody>
        </p:sp>
        <p:sp>
          <p:nvSpPr>
            <p:cNvPr id="178" name="椭圆 177"/>
            <p:cNvSpPr/>
            <p:nvPr/>
          </p:nvSpPr>
          <p:spPr>
            <a:xfrm>
              <a:off x="7585425" y="445612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9" name="直角三角形 178"/>
            <p:cNvSpPr/>
            <p:nvPr/>
          </p:nvSpPr>
          <p:spPr>
            <a:xfrm rot="13500000">
              <a:off x="7630023" y="451501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6243453" y="4027842"/>
            <a:ext cx="1622474" cy="323165"/>
            <a:chOff x="7569287" y="4027842"/>
            <a:chExt cx="1622263" cy="323165"/>
          </a:xfrm>
        </p:grpSpPr>
        <p:sp>
          <p:nvSpPr>
            <p:cNvPr id="181" name="TextBox 180"/>
            <p:cNvSpPr txBox="1"/>
            <p:nvPr/>
          </p:nvSpPr>
          <p:spPr>
            <a:xfrm>
              <a:off x="7732462" y="4027842"/>
              <a:ext cx="14590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季度完成近况</a:t>
              </a:r>
            </a:p>
          </p:txBody>
        </p:sp>
        <p:sp>
          <p:nvSpPr>
            <p:cNvPr id="182" name="椭圆 181"/>
            <p:cNvSpPr/>
            <p:nvPr/>
          </p:nvSpPr>
          <p:spPr>
            <a:xfrm>
              <a:off x="7569287" y="4081424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3" name="直角三角形 182"/>
            <p:cNvSpPr/>
            <p:nvPr/>
          </p:nvSpPr>
          <p:spPr>
            <a:xfrm rot="13500000">
              <a:off x="7613885" y="4140308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4933677" y="4749107"/>
            <a:ext cx="1203833" cy="323165"/>
            <a:chOff x="6259682" y="4749106"/>
            <a:chExt cx="1203676" cy="323165"/>
          </a:xfrm>
        </p:grpSpPr>
        <p:sp>
          <p:nvSpPr>
            <p:cNvPr id="186" name="TextBox 185"/>
            <p:cNvSpPr txBox="1"/>
            <p:nvPr/>
          </p:nvSpPr>
          <p:spPr>
            <a:xfrm>
              <a:off x="6422857" y="4749106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添加内容</a:t>
              </a:r>
            </a:p>
          </p:txBody>
        </p:sp>
        <p:grpSp>
          <p:nvGrpSpPr>
            <p:cNvPr id="187" name="组合 186"/>
            <p:cNvGrpSpPr/>
            <p:nvPr/>
          </p:nvGrpSpPr>
          <p:grpSpPr>
            <a:xfrm>
              <a:off x="6259682" y="4802688"/>
              <a:ext cx="216000" cy="216000"/>
              <a:chOff x="6259682" y="4802688"/>
              <a:chExt cx="216000" cy="216000"/>
            </a:xfrm>
          </p:grpSpPr>
          <p:sp>
            <p:nvSpPr>
              <p:cNvPr id="188" name="椭圆 187"/>
              <p:cNvSpPr/>
              <p:nvPr/>
            </p:nvSpPr>
            <p:spPr>
              <a:xfrm>
                <a:off x="6259682" y="4802688"/>
                <a:ext cx="216000" cy="216000"/>
              </a:xfrm>
              <a:prstGeom prst="ellips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9" name="直角三角形 188"/>
              <p:cNvSpPr/>
              <p:nvPr/>
            </p:nvSpPr>
            <p:spPr>
              <a:xfrm rot="13500000">
                <a:off x="6304280" y="4861572"/>
                <a:ext cx="98232" cy="9823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6259593" y="4749107"/>
            <a:ext cx="1376148" cy="323165"/>
            <a:chOff x="7585425" y="4749106"/>
            <a:chExt cx="1375969" cy="323165"/>
          </a:xfrm>
        </p:grpSpPr>
        <p:sp>
          <p:nvSpPr>
            <p:cNvPr id="191" name="TextBox 190"/>
            <p:cNvSpPr txBox="1"/>
            <p:nvPr/>
          </p:nvSpPr>
          <p:spPr>
            <a:xfrm>
              <a:off x="7748600" y="474910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添加内容</a:t>
              </a:r>
            </a:p>
          </p:txBody>
        </p:sp>
        <p:sp>
          <p:nvSpPr>
            <p:cNvPr id="192" name="椭圆 191"/>
            <p:cNvSpPr/>
            <p:nvPr/>
          </p:nvSpPr>
          <p:spPr>
            <a:xfrm>
              <a:off x="7585425" y="48026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3" name="直角三角形 192"/>
            <p:cNvSpPr/>
            <p:nvPr/>
          </p:nvSpPr>
          <p:spPr>
            <a:xfrm rot="13500000">
              <a:off x="7630023" y="48615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62893" y="19990"/>
            <a:ext cx="11768391" cy="1219742"/>
            <a:chOff x="62884" y="19990"/>
            <a:chExt cx="11766859" cy="1219742"/>
          </a:xfrm>
          <a:gradFill>
            <a:gsLst>
              <a:gs pos="0">
                <a:srgbClr val="0070C0"/>
              </a:gs>
              <a:gs pos="46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2600000" scaled="0"/>
          </a:gradFill>
        </p:grpSpPr>
        <p:sp>
          <p:nvSpPr>
            <p:cNvPr id="201" name="矩形 200"/>
            <p:cNvSpPr/>
            <p:nvPr/>
          </p:nvSpPr>
          <p:spPr>
            <a:xfrm>
              <a:off x="10847734" y="312854"/>
              <a:ext cx="282739" cy="25083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矩形 201"/>
            <p:cNvSpPr/>
            <p:nvPr/>
          </p:nvSpPr>
          <p:spPr>
            <a:xfrm>
              <a:off x="11197745" y="548679"/>
              <a:ext cx="631998" cy="531678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03" name="组合 202"/>
            <p:cNvGrpSpPr/>
            <p:nvPr/>
          </p:nvGrpSpPr>
          <p:grpSpPr>
            <a:xfrm>
              <a:off x="62884" y="19990"/>
              <a:ext cx="10784851" cy="1219742"/>
              <a:chOff x="62884" y="19990"/>
              <a:chExt cx="10784851" cy="1219742"/>
            </a:xfrm>
            <a:grpFill/>
          </p:grpSpPr>
          <p:sp>
            <p:nvSpPr>
              <p:cNvPr id="204" name="矩形 203"/>
              <p:cNvSpPr/>
              <p:nvPr/>
            </p:nvSpPr>
            <p:spPr>
              <a:xfrm>
                <a:off x="1414687" y="312854"/>
                <a:ext cx="9433048" cy="250832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5" name="矩形 204"/>
              <p:cNvSpPr/>
              <p:nvPr/>
            </p:nvSpPr>
            <p:spPr>
              <a:xfrm>
                <a:off x="855192" y="297847"/>
                <a:ext cx="461964" cy="454242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6" name="矩形 205"/>
              <p:cNvSpPr/>
              <p:nvPr/>
            </p:nvSpPr>
            <p:spPr>
              <a:xfrm>
                <a:off x="349686" y="785490"/>
                <a:ext cx="461964" cy="45424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7" name="矩形 206"/>
              <p:cNvSpPr/>
              <p:nvPr/>
            </p:nvSpPr>
            <p:spPr>
              <a:xfrm>
                <a:off x="532455" y="19990"/>
                <a:ext cx="297842" cy="29286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8" name="矩形 207"/>
              <p:cNvSpPr/>
              <p:nvPr/>
            </p:nvSpPr>
            <p:spPr>
              <a:xfrm>
                <a:off x="62884" y="312854"/>
                <a:ext cx="286802" cy="21211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4613" y="6252061"/>
            <a:ext cx="12187386" cy="620689"/>
            <a:chOff x="4612" y="6237312"/>
            <a:chExt cx="12715330" cy="620689"/>
          </a:xfrm>
          <a:gradFill>
            <a:gsLst>
              <a:gs pos="0">
                <a:srgbClr val="CB1B3D"/>
              </a:gs>
              <a:gs pos="100000">
                <a:srgbClr val="CB1B3D"/>
              </a:gs>
            </a:gsLst>
            <a:lin ang="12600000" scaled="0"/>
          </a:gradFill>
        </p:grpSpPr>
        <p:sp>
          <p:nvSpPr>
            <p:cNvPr id="68" name="Freeform 6"/>
            <p:cNvSpPr>
              <a:spLocks/>
            </p:cNvSpPr>
            <p:nvPr/>
          </p:nvSpPr>
          <p:spPr bwMode="auto">
            <a:xfrm>
              <a:off x="4612" y="6237312"/>
              <a:ext cx="9878320" cy="620688"/>
            </a:xfrm>
            <a:custGeom>
              <a:avLst/>
              <a:gdLst>
                <a:gd name="T0" fmla="*/ 6449 w 6689"/>
                <a:gd name="T1" fmla="*/ 447 h 447"/>
                <a:gd name="T2" fmla="*/ 0 w 6689"/>
                <a:gd name="T3" fmla="*/ 447 h 447"/>
                <a:gd name="T4" fmla="*/ 0 w 6689"/>
                <a:gd name="T5" fmla="*/ 0 h 447"/>
                <a:gd name="T6" fmla="*/ 6689 w 6689"/>
                <a:gd name="T7" fmla="*/ 0 h 447"/>
                <a:gd name="T8" fmla="*/ 6449 w 6689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9" h="447">
                  <a:moveTo>
                    <a:pt x="6449" y="447"/>
                  </a:moveTo>
                  <a:lnTo>
                    <a:pt x="0" y="447"/>
                  </a:lnTo>
                  <a:lnTo>
                    <a:pt x="0" y="0"/>
                  </a:lnTo>
                  <a:lnTo>
                    <a:pt x="6689" y="0"/>
                  </a:lnTo>
                  <a:lnTo>
                    <a:pt x="6449" y="447"/>
                  </a:lnTo>
                  <a:close/>
                </a:path>
              </a:pathLst>
            </a:custGeom>
            <a:grpFill/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9731951" y="6237312"/>
              <a:ext cx="2987991" cy="620689"/>
            </a:xfrm>
            <a:custGeom>
              <a:avLst/>
              <a:gdLst>
                <a:gd name="T0" fmla="*/ 177 w 1618"/>
                <a:gd name="T1" fmla="*/ 0 h 330"/>
                <a:gd name="T2" fmla="*/ 1618 w 1618"/>
                <a:gd name="T3" fmla="*/ 0 h 330"/>
                <a:gd name="T4" fmla="*/ 1618 w 1618"/>
                <a:gd name="T5" fmla="*/ 330 h 330"/>
                <a:gd name="T6" fmla="*/ 0 w 1618"/>
                <a:gd name="T7" fmla="*/ 330 h 330"/>
                <a:gd name="T8" fmla="*/ 177 w 1618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8" h="330">
                  <a:moveTo>
                    <a:pt x="177" y="0"/>
                  </a:moveTo>
                  <a:lnTo>
                    <a:pt x="1618" y="0"/>
                  </a:lnTo>
                  <a:lnTo>
                    <a:pt x="1618" y="330"/>
                  </a:lnTo>
                  <a:lnTo>
                    <a:pt x="0" y="330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9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60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98724" y="3696911"/>
            <a:ext cx="2372510" cy="43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12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1700652" y="2348881"/>
            <a:ext cx="1472826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添加内容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620168" y="2737757"/>
            <a:ext cx="2603380" cy="271304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429788" y="2024613"/>
            <a:ext cx="2937795" cy="3560407"/>
          </a:xfrm>
          <a:prstGeom prst="roundRect">
            <a:avLst/>
          </a:prstGeom>
          <a:noFill/>
          <a:ln w="15875"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10065" y="1790699"/>
            <a:ext cx="1677828" cy="432048"/>
            <a:chOff x="2109790" y="1790699"/>
            <a:chExt cx="1677610" cy="432048"/>
          </a:xfrm>
        </p:grpSpPr>
        <p:sp>
          <p:nvSpPr>
            <p:cNvPr id="73" name="圆角矩形 72"/>
            <p:cNvSpPr/>
            <p:nvPr/>
          </p:nvSpPr>
          <p:spPr>
            <a:xfrm>
              <a:off x="2109790" y="1790699"/>
              <a:ext cx="1440160" cy="432048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314766" y="1820153"/>
              <a:ext cx="1472634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完成概述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67582" y="2549220"/>
            <a:ext cx="2811419" cy="2680195"/>
            <a:chOff x="4367014" y="2549219"/>
            <a:chExt cx="681712" cy="2680195"/>
          </a:xfrm>
        </p:grpSpPr>
        <p:cxnSp>
          <p:nvCxnSpPr>
            <p:cNvPr id="11" name="直接连接符 10"/>
            <p:cNvCxnSpPr>
              <a:endCxn id="4" idx="1"/>
            </p:cNvCxnSpPr>
            <p:nvPr/>
          </p:nvCxnSpPr>
          <p:spPr>
            <a:xfrm>
              <a:off x="4367014" y="2549219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4367014" y="3449940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4367014" y="4313409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4367014" y="5229413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7179002" y="1794001"/>
            <a:ext cx="4139782" cy="3791019"/>
            <a:chOff x="7178067" y="1794000"/>
            <a:chExt cx="4139243" cy="3791019"/>
          </a:xfrm>
        </p:grpSpPr>
        <p:grpSp>
          <p:nvGrpSpPr>
            <p:cNvPr id="7" name="组合 6"/>
            <p:cNvGrpSpPr/>
            <p:nvPr/>
          </p:nvGrpSpPr>
          <p:grpSpPr>
            <a:xfrm>
              <a:off x="7178067" y="3893558"/>
              <a:ext cx="4139243" cy="1691461"/>
              <a:chOff x="7445805" y="4025024"/>
              <a:chExt cx="4092125" cy="1691461"/>
            </a:xfrm>
          </p:grpSpPr>
          <p:pic>
            <p:nvPicPr>
              <p:cNvPr id="120" name="Picture 3" descr="F:\出售\PPT\______________图片素材\59f5225d4dd36b09f8ade3e55c755816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458303" y="4025024"/>
                <a:ext cx="2079627" cy="16914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45805" y="4025024"/>
                <a:ext cx="1947470" cy="1691461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78067" y="1794000"/>
              <a:ext cx="4139243" cy="1825218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4" name="矩形 53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57" name="椭圆 56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情况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团队完成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Team complete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049383" y="2321898"/>
            <a:ext cx="1532021" cy="450830"/>
            <a:chOff x="5048726" y="2321898"/>
            <a:chExt cx="1531822" cy="450830"/>
          </a:xfrm>
          <a:solidFill>
            <a:srgbClr val="CB1B3D"/>
          </a:solidFill>
        </p:grpSpPr>
        <p:sp>
          <p:nvSpPr>
            <p:cNvPr id="4" name="圆角矩形 3"/>
            <p:cNvSpPr/>
            <p:nvPr/>
          </p:nvSpPr>
          <p:spPr>
            <a:xfrm>
              <a:off x="5048726" y="2325711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231110" y="2321898"/>
              <a:ext cx="1244303" cy="369322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49383" y="3230248"/>
            <a:ext cx="1532021" cy="447017"/>
            <a:chOff x="5048726" y="3230247"/>
            <a:chExt cx="1531822" cy="447017"/>
          </a:xfrm>
          <a:solidFill>
            <a:srgbClr val="CB1B3D"/>
          </a:solidFill>
        </p:grpSpPr>
        <p:sp>
          <p:nvSpPr>
            <p:cNvPr id="125" name="圆角矩形 124"/>
            <p:cNvSpPr/>
            <p:nvPr/>
          </p:nvSpPr>
          <p:spPr>
            <a:xfrm>
              <a:off x="5048726" y="3230247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231110" y="3257586"/>
              <a:ext cx="1244303" cy="369322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49383" y="4122664"/>
            <a:ext cx="1532021" cy="447067"/>
            <a:chOff x="5048726" y="4122663"/>
            <a:chExt cx="1531822" cy="447067"/>
          </a:xfrm>
          <a:solidFill>
            <a:srgbClr val="CB1B3D"/>
          </a:solidFill>
        </p:grpSpPr>
        <p:sp>
          <p:nvSpPr>
            <p:cNvPr id="126" name="圆角矩形 125"/>
            <p:cNvSpPr/>
            <p:nvPr/>
          </p:nvSpPr>
          <p:spPr>
            <a:xfrm>
              <a:off x="5048726" y="4122713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231110" y="4122663"/>
              <a:ext cx="1244303" cy="369322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49383" y="5005907"/>
            <a:ext cx="1532021" cy="447017"/>
            <a:chOff x="5048726" y="5005906"/>
            <a:chExt cx="1531822" cy="447017"/>
          </a:xfrm>
          <a:solidFill>
            <a:srgbClr val="CB1B3D"/>
          </a:solidFill>
        </p:grpSpPr>
        <p:sp>
          <p:nvSpPr>
            <p:cNvPr id="127" name="圆角矩形 126"/>
            <p:cNvSpPr/>
            <p:nvPr/>
          </p:nvSpPr>
          <p:spPr>
            <a:xfrm>
              <a:off x="5048726" y="5005906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231110" y="5015537"/>
              <a:ext cx="1244303" cy="369322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燕尾形 7"/>
          <p:cNvSpPr/>
          <p:nvPr/>
        </p:nvSpPr>
        <p:spPr>
          <a:xfrm rot="5400000">
            <a:off x="5699900" y="1864552"/>
            <a:ext cx="216024" cy="320584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3" name="燕尾形 172"/>
          <p:cNvSpPr/>
          <p:nvPr/>
        </p:nvSpPr>
        <p:spPr>
          <a:xfrm rot="5400000">
            <a:off x="5699900" y="2872848"/>
            <a:ext cx="216024" cy="320584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4" name="燕尾形 173"/>
          <p:cNvSpPr/>
          <p:nvPr/>
        </p:nvSpPr>
        <p:spPr>
          <a:xfrm rot="5400000">
            <a:off x="5699900" y="3754476"/>
            <a:ext cx="216024" cy="320584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5" name="燕尾形 174"/>
          <p:cNvSpPr/>
          <p:nvPr/>
        </p:nvSpPr>
        <p:spPr>
          <a:xfrm rot="5400000">
            <a:off x="5699900" y="4608129"/>
            <a:ext cx="216024" cy="320584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909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2" grpId="0" animBg="1"/>
      <p:bldP spid="60" grpId="0"/>
      <p:bldP spid="61" grpId="0"/>
      <p:bldP spid="8" grpId="0" animBg="1"/>
      <p:bldP spid="173" grpId="0" animBg="1"/>
      <p:bldP spid="174" grpId="0" animBg="1"/>
      <p:bldP spid="1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1617" y="5414487"/>
            <a:ext cx="2202251" cy="71363"/>
            <a:chOff x="3657430" y="5426332"/>
            <a:chExt cx="2988679" cy="96857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56" name="直接连接符 55"/>
            <p:cNvCxnSpPr/>
            <p:nvPr/>
          </p:nvCxnSpPr>
          <p:spPr>
            <a:xfrm flipV="1">
              <a:off x="3657430" y="5476133"/>
              <a:ext cx="2963280" cy="47056"/>
            </a:xfrm>
            <a:prstGeom prst="lin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/>
            <p:cNvSpPr/>
            <p:nvPr/>
          </p:nvSpPr>
          <p:spPr>
            <a:xfrm>
              <a:off x="6560385" y="5426332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807930" y="4625519"/>
            <a:ext cx="1849825" cy="69336"/>
            <a:chOff x="5023235" y="4943701"/>
            <a:chExt cx="2510426" cy="94108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59" name="直接连接符 58"/>
            <p:cNvCxnSpPr/>
            <p:nvPr/>
          </p:nvCxnSpPr>
          <p:spPr>
            <a:xfrm flipV="1">
              <a:off x="5023235" y="4990752"/>
              <a:ext cx="2484888" cy="47057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7447937" y="4943701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821424" y="3884401"/>
            <a:ext cx="1639476" cy="66248"/>
            <a:chOff x="6108800" y="4203133"/>
            <a:chExt cx="2224962" cy="89918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62" name="直接连接符 61"/>
            <p:cNvCxnSpPr/>
            <p:nvPr/>
          </p:nvCxnSpPr>
          <p:spPr>
            <a:xfrm flipV="1">
              <a:off x="6108800" y="4245996"/>
              <a:ext cx="2221786" cy="47055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椭圆 62"/>
            <p:cNvSpPr/>
            <p:nvPr/>
          </p:nvSpPr>
          <p:spPr>
            <a:xfrm>
              <a:off x="8248038" y="4203133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808523" y="3236029"/>
            <a:ext cx="1376537" cy="73537"/>
            <a:chOff x="7189930" y="3554751"/>
            <a:chExt cx="1868120" cy="99811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65" name="直接连接符 64"/>
            <p:cNvCxnSpPr/>
            <p:nvPr/>
          </p:nvCxnSpPr>
          <p:spPr>
            <a:xfrm flipV="1">
              <a:off x="7189930" y="3597614"/>
              <a:ext cx="1863217" cy="56948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椭圆 65"/>
            <p:cNvSpPr/>
            <p:nvPr/>
          </p:nvSpPr>
          <p:spPr>
            <a:xfrm>
              <a:off x="8972326" y="3554751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255613" y="2964750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628261" y="3737509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847722" y="4447954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949122" y="5280977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6821424" y="2727237"/>
            <a:ext cx="1333726" cy="848585"/>
            <a:chOff x="6246060" y="2924078"/>
            <a:chExt cx="1810025" cy="1151779"/>
          </a:xfrm>
          <a:solidFill>
            <a:srgbClr val="FFC000"/>
          </a:solidFill>
        </p:grpSpPr>
        <p:sp>
          <p:nvSpPr>
            <p:cNvPr id="72" name="Freeform 62"/>
            <p:cNvSpPr>
              <a:spLocks/>
            </p:cNvSpPr>
            <p:nvPr/>
          </p:nvSpPr>
          <p:spPr bwMode="auto">
            <a:xfrm>
              <a:off x="6246060" y="2924078"/>
              <a:ext cx="1810025" cy="1015944"/>
            </a:xfrm>
            <a:custGeom>
              <a:avLst/>
              <a:gdLst>
                <a:gd name="T0" fmla="*/ 198 w 198"/>
                <a:gd name="T1" fmla="*/ 136 h 136"/>
                <a:gd name="T2" fmla="*/ 0 w 198"/>
                <a:gd name="T3" fmla="*/ 136 h 136"/>
                <a:gd name="T4" fmla="*/ 98 w 198"/>
                <a:gd name="T5" fmla="*/ 0 h 136"/>
                <a:gd name="T6" fmla="*/ 198 w 19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136">
                  <a:moveTo>
                    <a:pt x="198" y="136"/>
                  </a:moveTo>
                  <a:lnTo>
                    <a:pt x="0" y="136"/>
                  </a:lnTo>
                  <a:lnTo>
                    <a:pt x="98" y="0"/>
                  </a:lnTo>
                  <a:lnTo>
                    <a:pt x="198" y="136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721578" y="3323919"/>
              <a:ext cx="864094" cy="751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100%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656681" y="2416202"/>
            <a:ext cx="5782465" cy="3157933"/>
            <a:chOff x="838622" y="2481298"/>
            <a:chExt cx="6487773" cy="3622269"/>
          </a:xfrm>
        </p:grpSpPr>
        <p:sp>
          <p:nvSpPr>
            <p:cNvPr id="76" name="椭圆 75"/>
            <p:cNvSpPr/>
            <p:nvPr/>
          </p:nvSpPr>
          <p:spPr>
            <a:xfrm>
              <a:off x="4571722" y="3358092"/>
              <a:ext cx="147916" cy="1479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838622" y="2481298"/>
              <a:ext cx="6487773" cy="3622269"/>
              <a:chOff x="838622" y="2481298"/>
              <a:chExt cx="6487773" cy="3622269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838622" y="2532777"/>
                <a:ext cx="6487773" cy="3570790"/>
                <a:chOff x="838622" y="2532777"/>
                <a:chExt cx="6487773" cy="3570790"/>
              </a:xfrm>
            </p:grpSpPr>
            <p:cxnSp>
              <p:nvCxnSpPr>
                <p:cNvPr id="80" name="直接连接符 79"/>
                <p:cNvCxnSpPr/>
                <p:nvPr/>
              </p:nvCxnSpPr>
              <p:spPr>
                <a:xfrm flipH="1">
                  <a:off x="2885580" y="2532777"/>
                  <a:ext cx="4440815" cy="145485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 flipH="1">
                  <a:off x="838622" y="3987635"/>
                  <a:ext cx="2046957" cy="2115932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椭圆 81"/>
                <p:cNvSpPr/>
                <p:nvPr/>
              </p:nvSpPr>
              <p:spPr>
                <a:xfrm>
                  <a:off x="2805786" y="3896807"/>
                  <a:ext cx="147916" cy="14791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5872054" y="2926459"/>
                  <a:ext cx="108000" cy="10800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>
                <a:off x="7195584" y="2481298"/>
                <a:ext cx="108000" cy="108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491818" y="3017718"/>
            <a:ext cx="1737886" cy="1020584"/>
            <a:chOff x="4844436" y="3173270"/>
            <a:chExt cx="2358517" cy="1385231"/>
          </a:xfrm>
        </p:grpSpPr>
        <p:sp>
          <p:nvSpPr>
            <p:cNvPr id="99" name="Freeform 63"/>
            <p:cNvSpPr>
              <a:spLocks/>
            </p:cNvSpPr>
            <p:nvPr/>
          </p:nvSpPr>
          <p:spPr bwMode="auto">
            <a:xfrm>
              <a:off x="4844436" y="3173270"/>
              <a:ext cx="2358517" cy="1329691"/>
            </a:xfrm>
            <a:custGeom>
              <a:avLst/>
              <a:gdLst>
                <a:gd name="T0" fmla="*/ 129 w 129"/>
                <a:gd name="T1" fmla="*/ 89 h 89"/>
                <a:gd name="T2" fmla="*/ 0 w 129"/>
                <a:gd name="T3" fmla="*/ 89 h 89"/>
                <a:gd name="T4" fmla="*/ 64 w 129"/>
                <a:gd name="T5" fmla="*/ 0 h 89"/>
                <a:gd name="T6" fmla="*/ 129 w 129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89">
                  <a:moveTo>
                    <a:pt x="129" y="89"/>
                  </a:moveTo>
                  <a:cubicBezTo>
                    <a:pt x="86" y="89"/>
                    <a:pt x="43" y="89"/>
                    <a:pt x="0" y="89"/>
                  </a:cubicBezTo>
                  <a:cubicBezTo>
                    <a:pt x="21" y="59"/>
                    <a:pt x="43" y="29"/>
                    <a:pt x="64" y="0"/>
                  </a:cubicBezTo>
                  <a:cubicBezTo>
                    <a:pt x="86" y="29"/>
                    <a:pt x="107" y="59"/>
                    <a:pt x="129" y="89"/>
                  </a:cubicBezTo>
                  <a:close/>
                </a:path>
              </a:pathLst>
            </a:custGeom>
            <a:solidFill>
              <a:srgbClr val="CB1B3D">
                <a:alpha val="55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64"/>
            <p:cNvSpPr>
              <a:spLocks/>
            </p:cNvSpPr>
            <p:nvPr/>
          </p:nvSpPr>
          <p:spPr bwMode="auto">
            <a:xfrm>
              <a:off x="4844436" y="3636421"/>
              <a:ext cx="2358517" cy="866540"/>
            </a:xfrm>
            <a:custGeom>
              <a:avLst/>
              <a:gdLst>
                <a:gd name="T0" fmla="*/ 129 w 129"/>
                <a:gd name="T1" fmla="*/ 58 h 58"/>
                <a:gd name="T2" fmla="*/ 0 w 129"/>
                <a:gd name="T3" fmla="*/ 58 h 58"/>
                <a:gd name="T4" fmla="*/ 42 w 129"/>
                <a:gd name="T5" fmla="*/ 0 h 58"/>
                <a:gd name="T6" fmla="*/ 87 w 129"/>
                <a:gd name="T7" fmla="*/ 0 h 58"/>
                <a:gd name="T8" fmla="*/ 129 w 12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58">
                  <a:moveTo>
                    <a:pt x="129" y="58"/>
                  </a:moveTo>
                  <a:cubicBezTo>
                    <a:pt x="86" y="58"/>
                    <a:pt x="43" y="58"/>
                    <a:pt x="0" y="5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7" y="0"/>
                    <a:pt x="87" y="0"/>
                    <a:pt x="87" y="0"/>
                  </a:cubicBezTo>
                  <a:lnTo>
                    <a:pt x="129" y="58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705475" y="3681241"/>
              <a:ext cx="864098" cy="877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65%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60718" y="3566984"/>
            <a:ext cx="2156280" cy="1210823"/>
            <a:chOff x="3338787" y="3681241"/>
            <a:chExt cx="2926323" cy="1643439"/>
          </a:xfrm>
          <a:solidFill>
            <a:srgbClr val="00CC66"/>
          </a:solidFill>
        </p:grpSpPr>
        <p:sp>
          <p:nvSpPr>
            <p:cNvPr id="103" name="Freeform 65"/>
            <p:cNvSpPr>
              <a:spLocks/>
            </p:cNvSpPr>
            <p:nvPr/>
          </p:nvSpPr>
          <p:spPr bwMode="auto">
            <a:xfrm>
              <a:off x="3338787" y="3681241"/>
              <a:ext cx="2925294" cy="1643439"/>
            </a:xfrm>
            <a:custGeom>
              <a:avLst/>
              <a:gdLst>
                <a:gd name="T0" fmla="*/ 160 w 160"/>
                <a:gd name="T1" fmla="*/ 110 h 110"/>
                <a:gd name="T2" fmla="*/ 0 w 160"/>
                <a:gd name="T3" fmla="*/ 110 h 110"/>
                <a:gd name="T4" fmla="*/ 80 w 160"/>
                <a:gd name="T5" fmla="*/ 0 h 110"/>
                <a:gd name="T6" fmla="*/ 160 w 160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10">
                  <a:moveTo>
                    <a:pt x="160" y="110"/>
                  </a:moveTo>
                  <a:cubicBezTo>
                    <a:pt x="107" y="110"/>
                    <a:pt x="53" y="110"/>
                    <a:pt x="0" y="110"/>
                  </a:cubicBezTo>
                  <a:cubicBezTo>
                    <a:pt x="27" y="73"/>
                    <a:pt x="53" y="37"/>
                    <a:pt x="80" y="0"/>
                  </a:cubicBezTo>
                  <a:cubicBezTo>
                    <a:pt x="107" y="37"/>
                    <a:pt x="134" y="73"/>
                    <a:pt x="160" y="110"/>
                  </a:cubicBezTo>
                  <a:close/>
                </a:path>
              </a:pathLst>
            </a:custGeom>
            <a:solidFill>
              <a:srgbClr val="CB1B3D">
                <a:alpha val="55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66"/>
            <p:cNvSpPr>
              <a:spLocks/>
            </p:cNvSpPr>
            <p:nvPr/>
          </p:nvSpPr>
          <p:spPr bwMode="auto">
            <a:xfrm>
              <a:off x="3339816" y="4562722"/>
              <a:ext cx="2925294" cy="761958"/>
            </a:xfrm>
            <a:custGeom>
              <a:avLst/>
              <a:gdLst>
                <a:gd name="T0" fmla="*/ 160 w 160"/>
                <a:gd name="T1" fmla="*/ 51 h 51"/>
                <a:gd name="T2" fmla="*/ 0 w 160"/>
                <a:gd name="T3" fmla="*/ 51 h 51"/>
                <a:gd name="T4" fmla="*/ 37 w 160"/>
                <a:gd name="T5" fmla="*/ 0 h 51"/>
                <a:gd name="T6" fmla="*/ 123 w 160"/>
                <a:gd name="T7" fmla="*/ 0 h 51"/>
                <a:gd name="T8" fmla="*/ 160 w 16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51">
                  <a:moveTo>
                    <a:pt x="160" y="51"/>
                  </a:moveTo>
                  <a:cubicBezTo>
                    <a:pt x="107" y="51"/>
                    <a:pt x="53" y="51"/>
                    <a:pt x="0" y="5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3" y="0"/>
                    <a:pt x="123" y="0"/>
                    <a:pt x="123" y="0"/>
                  </a:cubicBezTo>
                  <a:lnTo>
                    <a:pt x="160" y="51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407824" y="4069691"/>
              <a:ext cx="864096" cy="960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65%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27792" y="3084912"/>
            <a:ext cx="953882" cy="462830"/>
            <a:chOff x="2627450" y="3084912"/>
            <a:chExt cx="953758" cy="462830"/>
          </a:xfrm>
        </p:grpSpPr>
        <p:sp>
          <p:nvSpPr>
            <p:cNvPr id="87" name="TextBox 86"/>
            <p:cNvSpPr txBox="1"/>
            <p:nvPr/>
          </p:nvSpPr>
          <p:spPr>
            <a:xfrm>
              <a:off x="2627450" y="3084912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3423982" y="341220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50400" y="3102132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第一季度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18933" y="2597752"/>
            <a:ext cx="953882" cy="462830"/>
            <a:chOff x="4118397" y="2597752"/>
            <a:chExt cx="953758" cy="462830"/>
          </a:xfrm>
        </p:grpSpPr>
        <p:sp>
          <p:nvSpPr>
            <p:cNvPr id="123" name="TextBox 122"/>
            <p:cNvSpPr txBox="1"/>
            <p:nvPr/>
          </p:nvSpPr>
          <p:spPr>
            <a:xfrm>
              <a:off x="4118397" y="2597752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4914929" y="292504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141347" y="2614972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第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二</a:t>
              </a: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季度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80014" y="2289975"/>
            <a:ext cx="953882" cy="462830"/>
            <a:chOff x="5379314" y="2289975"/>
            <a:chExt cx="953758" cy="462830"/>
          </a:xfrm>
        </p:grpSpPr>
        <p:sp>
          <p:nvSpPr>
            <p:cNvPr id="134" name="TextBox 133"/>
            <p:cNvSpPr txBox="1"/>
            <p:nvPr/>
          </p:nvSpPr>
          <p:spPr>
            <a:xfrm>
              <a:off x="5379314" y="2289975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6175846" y="2617265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5402264" y="2307195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第三季度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5265" y="1937756"/>
            <a:ext cx="953882" cy="462830"/>
            <a:chOff x="6484421" y="1937756"/>
            <a:chExt cx="953758" cy="462830"/>
          </a:xfrm>
        </p:grpSpPr>
        <p:sp>
          <p:nvSpPr>
            <p:cNvPr id="138" name="TextBox 137"/>
            <p:cNvSpPr txBox="1"/>
            <p:nvPr/>
          </p:nvSpPr>
          <p:spPr>
            <a:xfrm>
              <a:off x="6484421" y="1937756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139" name="等腰三角形 138"/>
            <p:cNvSpPr/>
            <p:nvPr/>
          </p:nvSpPr>
          <p:spPr>
            <a:xfrm rot="10800000">
              <a:off x="7280953" y="2265046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507371" y="1954976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第四季度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84" name="矩形 83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等腰三角形 85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90" name="椭圆 89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25C0B7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024915" y="586297"/>
            <a:ext cx="192705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季度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完成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Completed quarter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2216474" y="4092143"/>
            <a:ext cx="2573151" cy="1447483"/>
            <a:chOff x="1583169" y="4164122"/>
            <a:chExt cx="3492069" cy="1964658"/>
          </a:xfrm>
        </p:grpSpPr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1583169" y="4164122"/>
              <a:ext cx="3492069" cy="1964658"/>
            </a:xfrm>
            <a:custGeom>
              <a:avLst/>
              <a:gdLst>
                <a:gd name="T0" fmla="*/ 382 w 382"/>
                <a:gd name="T1" fmla="*/ 263 h 263"/>
                <a:gd name="T2" fmla="*/ 0 w 382"/>
                <a:gd name="T3" fmla="*/ 263 h 263"/>
                <a:gd name="T4" fmla="*/ 192 w 382"/>
                <a:gd name="T5" fmla="*/ 0 h 263"/>
                <a:gd name="T6" fmla="*/ 382 w 382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263">
                  <a:moveTo>
                    <a:pt x="382" y="263"/>
                  </a:moveTo>
                  <a:lnTo>
                    <a:pt x="0" y="263"/>
                  </a:lnTo>
                  <a:lnTo>
                    <a:pt x="192" y="0"/>
                  </a:lnTo>
                  <a:lnTo>
                    <a:pt x="382" y="263"/>
                  </a:lnTo>
                  <a:close/>
                </a:path>
              </a:pathLst>
            </a:custGeom>
            <a:solidFill>
              <a:srgbClr val="CB1B3D">
                <a:alpha val="58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1583169" y="5628276"/>
              <a:ext cx="3492069" cy="500504"/>
            </a:xfrm>
            <a:custGeom>
              <a:avLst/>
              <a:gdLst>
                <a:gd name="T0" fmla="*/ 382 w 382"/>
                <a:gd name="T1" fmla="*/ 67 h 67"/>
                <a:gd name="T2" fmla="*/ 0 w 382"/>
                <a:gd name="T3" fmla="*/ 67 h 67"/>
                <a:gd name="T4" fmla="*/ 50 w 382"/>
                <a:gd name="T5" fmla="*/ 0 h 67"/>
                <a:gd name="T6" fmla="*/ 334 w 382"/>
                <a:gd name="T7" fmla="*/ 0 h 67"/>
                <a:gd name="T8" fmla="*/ 382 w 382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67">
                  <a:moveTo>
                    <a:pt x="382" y="67"/>
                  </a:moveTo>
                  <a:lnTo>
                    <a:pt x="0" y="67"/>
                  </a:lnTo>
                  <a:lnTo>
                    <a:pt x="50" y="0"/>
                  </a:lnTo>
                  <a:lnTo>
                    <a:pt x="334" y="0"/>
                  </a:lnTo>
                  <a:lnTo>
                    <a:pt x="382" y="67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897156" y="4930933"/>
              <a:ext cx="864093" cy="960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62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93" grpId="0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4184" y="4084232"/>
            <a:ext cx="12216183" cy="1593701"/>
            <a:chOff x="-325978" y="3573016"/>
            <a:chExt cx="12214593" cy="1593701"/>
          </a:xfrm>
        </p:grpSpPr>
        <p:sp>
          <p:nvSpPr>
            <p:cNvPr id="89" name="Line 34"/>
            <p:cNvSpPr>
              <a:spLocks noChangeShapeType="1"/>
            </p:cNvSpPr>
            <p:nvPr/>
          </p:nvSpPr>
          <p:spPr bwMode="auto">
            <a:xfrm flipH="1">
              <a:off x="-325978" y="5121597"/>
              <a:ext cx="5112107" cy="0"/>
            </a:xfrm>
            <a:prstGeom prst="line">
              <a:avLst/>
            </a:prstGeom>
            <a:noFill/>
            <a:ln w="88900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latinLnBrk="1"/>
              <a:endParaRPr lang="zh-CN" altLang="zh-CN" sz="3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3" name="Line 34"/>
            <p:cNvSpPr>
              <a:spLocks noChangeShapeType="1"/>
            </p:cNvSpPr>
            <p:nvPr/>
          </p:nvSpPr>
          <p:spPr bwMode="auto">
            <a:xfrm flipH="1" flipV="1">
              <a:off x="4814641" y="4345635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latinLnBrk="1"/>
              <a:endParaRPr lang="zh-CN" altLang="zh-CN" sz="3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4" name="Line 34"/>
            <p:cNvSpPr>
              <a:spLocks noChangeShapeType="1"/>
            </p:cNvSpPr>
            <p:nvPr/>
          </p:nvSpPr>
          <p:spPr bwMode="auto">
            <a:xfrm flipH="1">
              <a:off x="4767345" y="4351939"/>
              <a:ext cx="2711107" cy="1764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latinLnBrk="1"/>
              <a:endParaRPr lang="zh-CN" altLang="zh-CN" sz="3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5" name="Line 34"/>
            <p:cNvSpPr>
              <a:spLocks noChangeShapeType="1"/>
            </p:cNvSpPr>
            <p:nvPr/>
          </p:nvSpPr>
          <p:spPr bwMode="auto">
            <a:xfrm flipH="1">
              <a:off x="7459401" y="3574780"/>
              <a:ext cx="4429214" cy="0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latinLnBrk="1"/>
              <a:endParaRPr lang="zh-CN" altLang="zh-CN" sz="3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8" name="Line 34"/>
            <p:cNvSpPr>
              <a:spLocks noChangeShapeType="1"/>
            </p:cNvSpPr>
            <p:nvPr/>
          </p:nvSpPr>
          <p:spPr bwMode="auto">
            <a:xfrm flipH="1" flipV="1">
              <a:off x="7507733" y="3573016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latinLnBrk="1"/>
              <a:endParaRPr lang="zh-CN" altLang="zh-CN" sz="3200" b="1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23271" y="5710735"/>
            <a:ext cx="1789185" cy="240524"/>
            <a:chOff x="2922891" y="5710735"/>
            <a:chExt cx="1788952" cy="240524"/>
          </a:xfrm>
        </p:grpSpPr>
        <p:sp>
          <p:nvSpPr>
            <p:cNvPr id="159" name="TextBox 158"/>
            <p:cNvSpPr txBox="1"/>
            <p:nvPr/>
          </p:nvSpPr>
          <p:spPr>
            <a:xfrm>
              <a:off x="2922891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607217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287222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96432" y="3221948"/>
            <a:ext cx="1760339" cy="1686865"/>
            <a:chOff x="5595703" y="3199087"/>
            <a:chExt cx="1760110" cy="1686865"/>
          </a:xfrm>
        </p:grpSpPr>
        <p:sp>
          <p:nvSpPr>
            <p:cNvPr id="149" name="矩形 148"/>
            <p:cNvSpPr/>
            <p:nvPr/>
          </p:nvSpPr>
          <p:spPr>
            <a:xfrm>
              <a:off x="5595703" y="3901594"/>
              <a:ext cx="498761" cy="96141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>
              <a:off x="6228402" y="3199087"/>
              <a:ext cx="498761" cy="16639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6857052" y="3589422"/>
              <a:ext cx="498761" cy="127358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矩形 169"/>
            <p:cNvSpPr/>
            <p:nvPr/>
          </p:nvSpPr>
          <p:spPr>
            <a:xfrm>
              <a:off x="5595703" y="4481638"/>
              <a:ext cx="498761" cy="40431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矩形 170"/>
            <p:cNvSpPr/>
            <p:nvPr/>
          </p:nvSpPr>
          <p:spPr>
            <a:xfrm>
              <a:off x="6228402" y="4186204"/>
              <a:ext cx="498761" cy="699748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矩形 171"/>
            <p:cNvSpPr/>
            <p:nvPr/>
          </p:nvSpPr>
          <p:spPr>
            <a:xfrm>
              <a:off x="6857052" y="4350356"/>
              <a:ext cx="498761" cy="5355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56166" y="2385197"/>
            <a:ext cx="1766016" cy="1742082"/>
            <a:chOff x="8216058" y="2328047"/>
            <a:chExt cx="1765786" cy="1742082"/>
          </a:xfrm>
        </p:grpSpPr>
        <p:sp>
          <p:nvSpPr>
            <p:cNvPr id="152" name="矩形 151"/>
            <p:cNvSpPr/>
            <p:nvPr/>
          </p:nvSpPr>
          <p:spPr>
            <a:xfrm>
              <a:off x="8216058" y="2690043"/>
              <a:ext cx="498761" cy="1380086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8848757" y="2328047"/>
              <a:ext cx="498761" cy="174208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477407" y="2602029"/>
              <a:ext cx="498761" cy="14681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8221734" y="3221861"/>
              <a:ext cx="498761" cy="84826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矩形 173"/>
            <p:cNvSpPr/>
            <p:nvPr/>
          </p:nvSpPr>
          <p:spPr>
            <a:xfrm>
              <a:off x="8854433" y="2602029"/>
              <a:ext cx="498761" cy="1468099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>
              <a:off x="9483083" y="2946426"/>
              <a:ext cx="498761" cy="112370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70171" y="4716931"/>
            <a:ext cx="1763576" cy="964569"/>
            <a:chOff x="2969785" y="4690260"/>
            <a:chExt cx="1763346" cy="964569"/>
          </a:xfrm>
        </p:grpSpPr>
        <p:sp>
          <p:nvSpPr>
            <p:cNvPr id="155" name="矩形 154"/>
            <p:cNvSpPr/>
            <p:nvPr/>
          </p:nvSpPr>
          <p:spPr>
            <a:xfrm>
              <a:off x="2969785" y="5050300"/>
              <a:ext cx="498761" cy="60095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3602484" y="4690260"/>
              <a:ext cx="498761" cy="96099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4231134" y="4864918"/>
              <a:ext cx="498761" cy="78634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矩形 177"/>
            <p:cNvSpPr/>
            <p:nvPr/>
          </p:nvSpPr>
          <p:spPr>
            <a:xfrm>
              <a:off x="2973021" y="5337741"/>
              <a:ext cx="498761" cy="30946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矩形 178"/>
            <p:cNvSpPr/>
            <p:nvPr/>
          </p:nvSpPr>
          <p:spPr>
            <a:xfrm>
              <a:off x="3605720" y="5119233"/>
              <a:ext cx="498761" cy="5355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4234370" y="5237257"/>
              <a:ext cx="498761" cy="40995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81865" y="4951248"/>
            <a:ext cx="1789185" cy="240524"/>
            <a:chOff x="5581138" y="4951248"/>
            <a:chExt cx="1788952" cy="240524"/>
          </a:xfrm>
        </p:grpSpPr>
        <p:sp>
          <p:nvSpPr>
            <p:cNvPr id="184" name="TextBox 183"/>
            <p:cNvSpPr txBox="1"/>
            <p:nvPr/>
          </p:nvSpPr>
          <p:spPr>
            <a:xfrm>
              <a:off x="5581138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6265464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945469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51071" y="4229629"/>
            <a:ext cx="1789185" cy="240524"/>
            <a:chOff x="8249997" y="4229629"/>
            <a:chExt cx="1788952" cy="240524"/>
          </a:xfrm>
        </p:grpSpPr>
        <p:sp>
          <p:nvSpPr>
            <p:cNvPr id="187" name="TextBox 186"/>
            <p:cNvSpPr txBox="1"/>
            <p:nvPr/>
          </p:nvSpPr>
          <p:spPr>
            <a:xfrm>
              <a:off x="8249997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934323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9614328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5879" y="3827112"/>
            <a:ext cx="1049261" cy="462830"/>
            <a:chOff x="2745522" y="3827112"/>
            <a:chExt cx="1049124" cy="462830"/>
          </a:xfrm>
        </p:grpSpPr>
        <p:grpSp>
          <p:nvGrpSpPr>
            <p:cNvPr id="7" name="组合 6"/>
            <p:cNvGrpSpPr/>
            <p:nvPr/>
          </p:nvGrpSpPr>
          <p:grpSpPr>
            <a:xfrm>
              <a:off x="2745522" y="3827112"/>
              <a:ext cx="953758" cy="462830"/>
              <a:chOff x="2745522" y="3827112"/>
              <a:chExt cx="953758" cy="462830"/>
            </a:xfrm>
          </p:grpSpPr>
          <p:sp>
            <p:nvSpPr>
              <p:cNvPr id="190" name="TextBox 189"/>
              <p:cNvSpPr txBox="1"/>
              <p:nvPr/>
            </p:nvSpPr>
            <p:spPr>
              <a:xfrm>
                <a:off x="2745522" y="3827112"/>
                <a:ext cx="953758" cy="369332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dirty="0">
                  <a:solidFill>
                    <a:srgbClr val="001B3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1" name="等腰三角形 190"/>
              <p:cNvSpPr/>
              <p:nvPr/>
            </p:nvSpPr>
            <p:spPr>
              <a:xfrm rot="10800000">
                <a:off x="3542054" y="4154402"/>
                <a:ext cx="157226" cy="135540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863838" y="3844332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第一月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11461" y="2503546"/>
            <a:ext cx="1049261" cy="462830"/>
            <a:chOff x="5510744" y="2503546"/>
            <a:chExt cx="1049124" cy="462830"/>
          </a:xfrm>
        </p:grpSpPr>
        <p:sp>
          <p:nvSpPr>
            <p:cNvPr id="193" name="TextBox 192"/>
            <p:cNvSpPr txBox="1"/>
            <p:nvPr/>
          </p:nvSpPr>
          <p:spPr>
            <a:xfrm>
              <a:off x="5510744" y="2503546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194" name="等腰三角形 193"/>
            <p:cNvSpPr/>
            <p:nvPr/>
          </p:nvSpPr>
          <p:spPr>
            <a:xfrm rot="10800000">
              <a:off x="6307276" y="2830836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629060" y="2520766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第二月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37834" y="1720712"/>
            <a:ext cx="1049261" cy="462830"/>
            <a:chOff x="8136775" y="1720712"/>
            <a:chExt cx="1049124" cy="462830"/>
          </a:xfrm>
        </p:grpSpPr>
        <p:sp>
          <p:nvSpPr>
            <p:cNvPr id="196" name="TextBox 195"/>
            <p:cNvSpPr txBox="1"/>
            <p:nvPr/>
          </p:nvSpPr>
          <p:spPr>
            <a:xfrm>
              <a:off x="8136775" y="1720712"/>
              <a:ext cx="953758" cy="369332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/>
              <a:endParaRPr lang="zh-CN" altLang="en-US" dirty="0">
                <a:solidFill>
                  <a:srgbClr val="001B36"/>
                </a:solidFill>
                <a:cs typeface="+mn-ea"/>
                <a:sym typeface="+mn-lt"/>
              </a:endParaRPr>
            </a:p>
          </p:txBody>
        </p:sp>
        <p:sp>
          <p:nvSpPr>
            <p:cNvPr id="197" name="等腰三角形 196"/>
            <p:cNvSpPr/>
            <p:nvPr/>
          </p:nvSpPr>
          <p:spPr>
            <a:xfrm rot="10800000">
              <a:off x="8933307" y="204800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255091" y="1737932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第三月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9237067" y="1579739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670108" y="3740893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72234" y="2495853"/>
            <a:ext cx="196320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5" name="矩形 74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等腰三角形 75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78" name="椭圆 77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024915" y="586297"/>
            <a:ext cx="236180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月计划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完成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Month plans to complete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355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/>
      <p:bldP spid="202" grpId="0"/>
      <p:bldP spid="203" grpId="0"/>
      <p:bldP spid="81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36128" y="2402435"/>
            <a:ext cx="5766884" cy="1511299"/>
            <a:chOff x="2435811" y="2402434"/>
            <a:chExt cx="5766133" cy="1511299"/>
          </a:xfrm>
          <a:solidFill>
            <a:srgbClr val="25C0B7"/>
          </a:solidFill>
        </p:grpSpPr>
        <p:sp>
          <p:nvSpPr>
            <p:cNvPr id="181" name="矩形 59"/>
            <p:cNvSpPr>
              <a:spLocks noChangeArrowheads="1"/>
            </p:cNvSpPr>
            <p:nvPr/>
          </p:nvSpPr>
          <p:spPr bwMode="auto">
            <a:xfrm>
              <a:off x="2435811" y="3038702"/>
              <a:ext cx="2745953" cy="303804"/>
            </a:xfrm>
            <a:prstGeom prst="rect">
              <a:avLst/>
            </a:prstGeom>
            <a:solidFill>
              <a:srgbClr val="CB1B3D"/>
            </a:solidFill>
            <a:ln w="9525">
              <a:noFill/>
              <a:miter lim="800000"/>
              <a:headEnd/>
              <a:tailEnd/>
            </a:ln>
          </p:spPr>
          <p:txBody>
            <a:bodyPr lIns="91427" tIns="45714" rIns="91427" bIns="45714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00" name="组合 199"/>
            <p:cNvGrpSpPr/>
            <p:nvPr/>
          </p:nvGrpSpPr>
          <p:grpSpPr>
            <a:xfrm>
              <a:off x="5162008" y="2402434"/>
              <a:ext cx="3039936" cy="1511299"/>
              <a:chOff x="5538638" y="2807478"/>
              <a:chExt cx="3039936" cy="1511299"/>
            </a:xfrm>
            <a:grpFill/>
          </p:grpSpPr>
          <p:sp>
            <p:nvSpPr>
              <p:cNvPr id="201" name="矩形 59"/>
              <p:cNvSpPr>
                <a:spLocks noChangeArrowheads="1"/>
              </p:cNvSpPr>
              <p:nvPr/>
            </p:nvSpPr>
            <p:spPr bwMode="auto">
              <a:xfrm>
                <a:off x="5538638" y="2807478"/>
                <a:ext cx="2745953" cy="1511299"/>
              </a:xfrm>
              <a:prstGeom prst="rect">
                <a:avLst/>
              </a:prstGeom>
              <a:solidFill>
                <a:srgbClr val="CB1B3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6" tIns="45719" rIns="91436" bIns="45719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4" name="等腰三角形 203"/>
              <p:cNvSpPr/>
              <p:nvPr/>
            </p:nvSpPr>
            <p:spPr>
              <a:xfrm rot="5400000">
                <a:off x="8230766" y="3372014"/>
                <a:ext cx="400876" cy="294740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951034" y="4153447"/>
            <a:ext cx="5251978" cy="1288495"/>
            <a:chOff x="2950650" y="4153446"/>
            <a:chExt cx="5251294" cy="1288495"/>
          </a:xfrm>
          <a:solidFill>
            <a:srgbClr val="CB1B3D"/>
          </a:solidFill>
        </p:grpSpPr>
        <p:sp>
          <p:nvSpPr>
            <p:cNvPr id="182" name="矩形 59"/>
            <p:cNvSpPr>
              <a:spLocks noChangeArrowheads="1"/>
            </p:cNvSpPr>
            <p:nvPr/>
          </p:nvSpPr>
          <p:spPr bwMode="auto">
            <a:xfrm>
              <a:off x="2950650" y="4629014"/>
              <a:ext cx="2745953" cy="3038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91427" tIns="45714" rIns="91427" bIns="45714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05" name="组合 204"/>
            <p:cNvGrpSpPr/>
            <p:nvPr/>
          </p:nvGrpSpPr>
          <p:grpSpPr>
            <a:xfrm>
              <a:off x="5162008" y="4153446"/>
              <a:ext cx="3039936" cy="1288495"/>
              <a:chOff x="5538638" y="4558490"/>
              <a:chExt cx="3039936" cy="1288495"/>
            </a:xfrm>
            <a:grpFill/>
          </p:grpSpPr>
          <p:sp>
            <p:nvSpPr>
              <p:cNvPr id="206" name="矩形 59"/>
              <p:cNvSpPr>
                <a:spLocks noChangeArrowheads="1"/>
              </p:cNvSpPr>
              <p:nvPr/>
            </p:nvSpPr>
            <p:spPr bwMode="auto">
              <a:xfrm>
                <a:off x="5538638" y="4558490"/>
                <a:ext cx="2745953" cy="1288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1436" tIns="45719" rIns="91436" bIns="45719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7" name="等腰三角形 206"/>
              <p:cNvSpPr/>
              <p:nvPr/>
            </p:nvSpPr>
            <p:spPr>
              <a:xfrm rot="5400000">
                <a:off x="8230766" y="5003717"/>
                <a:ext cx="400876" cy="29474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08" name="矩形 47"/>
          <p:cNvSpPr>
            <a:spLocks noChangeArrowheads="1"/>
          </p:cNvSpPr>
          <p:nvPr/>
        </p:nvSpPr>
        <p:spPr bwMode="auto">
          <a:xfrm>
            <a:off x="8360004" y="2997477"/>
            <a:ext cx="2559383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09" name="矩形 47"/>
          <p:cNvSpPr>
            <a:spLocks noChangeArrowheads="1"/>
          </p:cNvSpPr>
          <p:nvPr/>
        </p:nvSpPr>
        <p:spPr bwMode="auto">
          <a:xfrm>
            <a:off x="8383282" y="4679548"/>
            <a:ext cx="2559383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11" name="矩形 47"/>
          <p:cNvSpPr>
            <a:spLocks noChangeArrowheads="1"/>
          </p:cNvSpPr>
          <p:nvPr/>
        </p:nvSpPr>
        <p:spPr bwMode="auto">
          <a:xfrm>
            <a:off x="5248441" y="2951946"/>
            <a:ext cx="2559383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5253852" y="2447890"/>
            <a:ext cx="1977833" cy="523220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5253852" y="4176080"/>
            <a:ext cx="1977833" cy="523220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副标</a:t>
            </a:r>
          </a:p>
        </p:txBody>
      </p:sp>
      <p:sp>
        <p:nvSpPr>
          <p:cNvPr id="214" name="矩形 47"/>
          <p:cNvSpPr>
            <a:spLocks noChangeArrowheads="1"/>
          </p:cNvSpPr>
          <p:nvPr/>
        </p:nvSpPr>
        <p:spPr bwMode="auto">
          <a:xfrm>
            <a:off x="5248441" y="4752149"/>
            <a:ext cx="2559383" cy="53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右键点击图片选择设置图片格式可直接替换图片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7244" y="2381546"/>
            <a:ext cx="2823462" cy="3152602"/>
          </a:xfrm>
          <a:prstGeom prst="rect">
            <a:avLst/>
          </a:prstGeom>
        </p:spPr>
      </p:pic>
      <p:sp>
        <p:nvSpPr>
          <p:cNvPr id="215" name="TextBox 214"/>
          <p:cNvSpPr txBox="1"/>
          <p:nvPr/>
        </p:nvSpPr>
        <p:spPr>
          <a:xfrm>
            <a:off x="8438620" y="2324790"/>
            <a:ext cx="1472826" cy="369322"/>
          </a:xfrm>
          <a:prstGeom prst="rect">
            <a:avLst/>
          </a:prstGeom>
          <a:solidFill>
            <a:srgbClr val="CB1B3D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户外宣传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8438620" y="4143626"/>
            <a:ext cx="1472826" cy="369322"/>
          </a:xfrm>
          <a:prstGeom prst="rect">
            <a:avLst/>
          </a:prstGeom>
          <a:solidFill>
            <a:srgbClr val="CB1B3D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百度推广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2" name="矩形 41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5" name="椭圆 44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宣传推广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Promotion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15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5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  <p:bldP spid="209" grpId="0"/>
      <p:bldP spid="211" grpId="0"/>
      <p:bldP spid="212" grpId="0"/>
      <p:bldP spid="213" grpId="0"/>
      <p:bldP spid="214" grpId="0"/>
      <p:bldP spid="215" grpId="0" animBg="1"/>
      <p:bldP spid="216" grpId="0" animBg="1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714222" y="2996952"/>
            <a:ext cx="10514536" cy="1661996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2586673" y="5328221"/>
            <a:ext cx="19253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378583" y="2476479"/>
            <a:ext cx="19253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719005" y="2476479"/>
            <a:ext cx="19253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86657" y="3181838"/>
            <a:ext cx="1290803" cy="1290635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86994" y="3181838"/>
            <a:ext cx="1290803" cy="1290635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20304" y="3181838"/>
            <a:ext cx="1290803" cy="1290635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48417" y="3181839"/>
            <a:ext cx="1302982" cy="1290632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4705" y="1916833"/>
            <a:ext cx="1359797" cy="531469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55000"/>
              <a:ext cx="1359620" cy="493301"/>
              <a:chOff x="4714476" y="2234335"/>
              <a:chExt cx="1359620" cy="493301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34335"/>
                <a:ext cx="1359620" cy="36933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dirty="0">
                  <a:solidFill>
                    <a:srgbClr val="001B3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07291"/>
            </a:xfrm>
            <a:prstGeom prst="rect">
              <a:avLst/>
            </a:prstGeom>
            <a:grp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07400" y="1916833"/>
            <a:ext cx="1359797" cy="531469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55000"/>
              <a:ext cx="1359620" cy="493301"/>
              <a:chOff x="4714476" y="2234335"/>
              <a:chExt cx="1359620" cy="493301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34335"/>
                <a:ext cx="1359620" cy="369332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dirty="0">
                  <a:solidFill>
                    <a:srgbClr val="001B3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01776" y="4660292"/>
            <a:ext cx="1359797" cy="529197"/>
            <a:chOff x="2901398" y="4660291"/>
            <a:chExt cx="1359620" cy="529197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29197"/>
              <a:chOff x="4714476" y="2234335"/>
              <a:chExt cx="1359620" cy="529197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34335"/>
                <a:ext cx="1359620" cy="369332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dirty="0">
                  <a:solidFill>
                    <a:srgbClr val="001B3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5921044" y="5327713"/>
            <a:ext cx="19253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36147" y="4682980"/>
            <a:ext cx="1372218" cy="506001"/>
            <a:chOff x="6235335" y="4682979"/>
            <a:chExt cx="1372039" cy="506001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506001"/>
              <a:chOff x="4714476" y="2234335"/>
              <a:chExt cx="1359620" cy="506001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34335"/>
                <a:ext cx="1359620" cy="369332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dirty="0">
                  <a:solidFill>
                    <a:srgbClr val="001B3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1"/>
              <a:ext cx="1257939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90" name="矩形 8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等腰三角形 9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93" name="椭圆 9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024915" y="586298"/>
            <a:ext cx="134285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B1B3D"/>
                </a:solidFill>
                <a:cs typeface="+mn-ea"/>
                <a:sym typeface="+mn-lt"/>
              </a:rPr>
              <a:t>户外宣传</a:t>
            </a:r>
            <a:endParaRPr lang="en-US" altLang="zh-CN" sz="20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Promotion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78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800"/>
                            </p:stCondLst>
                            <p:childTnLst>
                              <p:par>
                                <p:cTn id="8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1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  <p:bldP spid="96" grpId="0"/>
      <p:bldP spid="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01388" y="2144209"/>
            <a:ext cx="2171407" cy="1296277"/>
            <a:chOff x="6200581" y="2144208"/>
            <a:chExt cx="2171124" cy="1296277"/>
          </a:xfrm>
          <a:solidFill>
            <a:srgbClr val="CB1B3D"/>
          </a:solidFill>
        </p:grpSpPr>
        <p:sp>
          <p:nvSpPr>
            <p:cNvPr id="90" name="椭圆 1"/>
            <p:cNvSpPr>
              <a:spLocks noChangeArrowheads="1"/>
            </p:cNvSpPr>
            <p:nvPr/>
          </p:nvSpPr>
          <p:spPr bwMode="auto">
            <a:xfrm>
              <a:off x="7225894" y="2294674"/>
              <a:ext cx="1145811" cy="114581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20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8" name="椭圆 1"/>
            <p:cNvSpPr>
              <a:spLocks noChangeArrowheads="1"/>
            </p:cNvSpPr>
            <p:nvPr/>
          </p:nvSpPr>
          <p:spPr bwMode="auto">
            <a:xfrm rot="10800000">
              <a:off x="6200581" y="2144208"/>
              <a:ext cx="1147131" cy="114713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9" name="圆角矩形 14"/>
          <p:cNvSpPr>
            <a:spLocks noChangeArrowheads="1"/>
          </p:cNvSpPr>
          <p:nvPr/>
        </p:nvSpPr>
        <p:spPr bwMode="auto">
          <a:xfrm>
            <a:off x="8267176" y="2571886"/>
            <a:ext cx="2755323" cy="447500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r>
              <a:rPr lang="zh-CN" altLang="en-US" sz="2000" b="1" dirty="0" smtClean="0">
                <a:solidFill>
                  <a:srgbClr val="FFFFFF"/>
                </a:solidFill>
                <a:cs typeface="+mn-ea"/>
                <a:sym typeface="+mn-lt"/>
              </a:rPr>
              <a:t>       添加标题</a:t>
            </a:r>
            <a:endParaRPr lang="zh-CN" altLang="en-US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0" name="圆角矩形 14"/>
          <p:cNvSpPr>
            <a:spLocks noChangeArrowheads="1"/>
          </p:cNvSpPr>
          <p:nvPr/>
        </p:nvSpPr>
        <p:spPr bwMode="auto">
          <a:xfrm>
            <a:off x="8034816" y="4516333"/>
            <a:ext cx="2806811" cy="448820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1" name="TextBox 45"/>
          <p:cNvSpPr>
            <a:spLocks noChangeArrowheads="1"/>
          </p:cNvSpPr>
          <p:nvPr/>
        </p:nvSpPr>
        <p:spPr bwMode="auto">
          <a:xfrm>
            <a:off x="7406573" y="2457102"/>
            <a:ext cx="42115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TextBox 46"/>
          <p:cNvSpPr>
            <a:spLocks noChangeArrowheads="1"/>
          </p:cNvSpPr>
          <p:nvPr/>
        </p:nvSpPr>
        <p:spPr bwMode="auto">
          <a:xfrm>
            <a:off x="7370739" y="4509121"/>
            <a:ext cx="42115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3" name="TextBox 47"/>
          <p:cNvSpPr>
            <a:spLocks noChangeArrowheads="1"/>
          </p:cNvSpPr>
          <p:nvPr/>
        </p:nvSpPr>
        <p:spPr bwMode="auto">
          <a:xfrm>
            <a:off x="8349031" y="3119711"/>
            <a:ext cx="3086700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C0C0C"/>
                </a:solidFill>
                <a:cs typeface="+mn-ea"/>
                <a:sym typeface="+mn-lt"/>
              </a:rPr>
              <a:t>您的内容打在这里，或通过复制您的文本后在此框中选择粘贴并选择</a:t>
            </a:r>
            <a:r>
              <a:rPr lang="zh-CN" altLang="en-US" sz="1200" dirty="0" smtClean="0">
                <a:solidFill>
                  <a:srgbClr val="0C0C0C"/>
                </a:solidFill>
                <a:cs typeface="+mn-ea"/>
                <a:sym typeface="+mn-lt"/>
              </a:rPr>
              <a:t>只</a:t>
            </a:r>
            <a:endParaRPr lang="en-US" sz="1200" dirty="0">
              <a:solidFill>
                <a:srgbClr val="0C0C0C"/>
              </a:solidFill>
              <a:cs typeface="+mn-ea"/>
              <a:sym typeface="+mn-lt"/>
            </a:endParaRPr>
          </a:p>
        </p:txBody>
      </p:sp>
      <p:sp>
        <p:nvSpPr>
          <p:cNvPr id="104" name="TextBox 48"/>
          <p:cNvSpPr>
            <a:spLocks noChangeArrowheads="1"/>
          </p:cNvSpPr>
          <p:nvPr/>
        </p:nvSpPr>
        <p:spPr bwMode="auto">
          <a:xfrm>
            <a:off x="8267176" y="4965153"/>
            <a:ext cx="331642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C0C0C"/>
                </a:solidFill>
                <a:cs typeface="+mn-ea"/>
                <a:sym typeface="+mn-lt"/>
              </a:rPr>
              <a:t>您的内容打在这里，或通过复制您的</a:t>
            </a:r>
            <a:r>
              <a:rPr lang="zh-CN" altLang="en-US" sz="1200" dirty="0" smtClean="0">
                <a:solidFill>
                  <a:srgbClr val="0C0C0C"/>
                </a:solidFill>
                <a:cs typeface="+mn-ea"/>
                <a:sym typeface="+mn-lt"/>
              </a:rPr>
              <a:t>文本</a:t>
            </a:r>
            <a:endParaRPr lang="en-US" altLang="zh-CN" sz="1200" dirty="0" smtClean="0">
              <a:solidFill>
                <a:srgbClr val="0C0C0C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C0C0C"/>
                </a:solidFill>
                <a:cs typeface="+mn-ea"/>
                <a:sym typeface="+mn-lt"/>
              </a:rPr>
              <a:t>在此框中选择粘贴并选择只</a:t>
            </a:r>
            <a:endParaRPr lang="en-US" altLang="zh-CN" sz="1200" dirty="0">
              <a:solidFill>
                <a:srgbClr val="0C0C0C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sz="1200" dirty="0">
              <a:solidFill>
                <a:srgbClr val="0C0C0C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49535" y="3299238"/>
            <a:ext cx="2139750" cy="2162256"/>
            <a:chOff x="6048747" y="3299238"/>
            <a:chExt cx="2139471" cy="2162256"/>
          </a:xfrm>
          <a:solidFill>
            <a:srgbClr val="CB1B3D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035806" y="3299238"/>
              <a:ext cx="1152412" cy="2162256"/>
              <a:chOff x="7035806" y="3299238"/>
              <a:chExt cx="1152412" cy="2162256"/>
            </a:xfrm>
            <a:grpFill/>
          </p:grpSpPr>
          <p:sp>
            <p:nvSpPr>
              <p:cNvPr id="96" name="椭圆 1"/>
              <p:cNvSpPr>
                <a:spLocks noChangeArrowheads="1"/>
              </p:cNvSpPr>
              <p:nvPr/>
            </p:nvSpPr>
            <p:spPr bwMode="auto">
              <a:xfrm>
                <a:off x="7120289" y="3299238"/>
                <a:ext cx="575546" cy="1147132"/>
              </a:xfrm>
              <a:custGeom>
                <a:avLst/>
                <a:gdLst>
                  <a:gd name="T0" fmla="*/ 0 w 828092"/>
                  <a:gd name="T1" fmla="*/ 0 h 1656184"/>
                  <a:gd name="T2" fmla="*/ 828092 w 828092"/>
                  <a:gd name="T3" fmla="*/ 1656184 h 1656184"/>
                </a:gdLst>
                <a:ahLst/>
                <a:cxnLst/>
                <a:rect l="T0" t="T1" r="T2" b="T3"/>
                <a:pathLst>
                  <a:path w="828092" h="1656184">
                    <a:moveTo>
                      <a:pt x="828092" y="0"/>
                    </a:moveTo>
                    <a:lnTo>
                      <a:pt x="828092" y="180020"/>
                    </a:lnTo>
                    <a:cubicBezTo>
                      <a:pt x="470172" y="180020"/>
                      <a:pt x="180020" y="470172"/>
                      <a:pt x="180020" y="828092"/>
                    </a:cubicBezTo>
                    <a:cubicBezTo>
                      <a:pt x="180020" y="1186012"/>
                      <a:pt x="470172" y="1476164"/>
                      <a:pt x="828092" y="1476164"/>
                    </a:cubicBezTo>
                    <a:lnTo>
                      <a:pt x="828092" y="1656184"/>
                    </a:lnTo>
                    <a:cubicBezTo>
                      <a:pt x="370749" y="1656184"/>
                      <a:pt x="0" y="1285435"/>
                      <a:pt x="0" y="828092"/>
                    </a:cubicBezTo>
                    <a:cubicBezTo>
                      <a:pt x="0" y="370749"/>
                      <a:pt x="370749" y="0"/>
                      <a:pt x="828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椭圆 1"/>
              <p:cNvSpPr>
                <a:spLocks noChangeArrowheads="1"/>
              </p:cNvSpPr>
              <p:nvPr/>
            </p:nvSpPr>
            <p:spPr bwMode="auto">
              <a:xfrm rot="5400000">
                <a:off x="7041746" y="4315023"/>
                <a:ext cx="1140531" cy="1152412"/>
              </a:xfrm>
              <a:custGeom>
                <a:avLst/>
                <a:gdLst>
                  <a:gd name="T0" fmla="*/ 0 w 1648346"/>
                  <a:gd name="T1" fmla="*/ 0 h 1656184"/>
                  <a:gd name="T2" fmla="*/ 1648346 w 1648346"/>
                  <a:gd name="T3" fmla="*/ 1656184 h 1656184"/>
                </a:gdLst>
                <a:ahLst/>
                <a:cxnLst/>
                <a:rect l="T0" t="T1" r="T2" b="T3"/>
                <a:pathLst>
                  <a:path w="1648346" h="1656184">
                    <a:moveTo>
                      <a:pt x="820254" y="0"/>
                    </a:moveTo>
                    <a:cubicBezTo>
                      <a:pt x="1277597" y="0"/>
                      <a:pt x="1648346" y="370749"/>
                      <a:pt x="1648346" y="828092"/>
                    </a:cubicBezTo>
                    <a:cubicBezTo>
                      <a:pt x="1648346" y="1285435"/>
                      <a:pt x="1277597" y="1656184"/>
                      <a:pt x="820254" y="1656184"/>
                    </a:cubicBezTo>
                    <a:cubicBezTo>
                      <a:pt x="771082" y="1656184"/>
                      <a:pt x="722910" y="1651898"/>
                      <a:pt x="676238" y="1642851"/>
                    </a:cubicBezTo>
                    <a:lnTo>
                      <a:pt x="676238" y="1458836"/>
                    </a:lnTo>
                    <a:cubicBezTo>
                      <a:pt x="722365" y="1470593"/>
                      <a:pt x="770659" y="1476164"/>
                      <a:pt x="820254" y="1476164"/>
                    </a:cubicBezTo>
                    <a:cubicBezTo>
                      <a:pt x="1178174" y="1476164"/>
                      <a:pt x="1468326" y="1186012"/>
                      <a:pt x="1468326" y="828092"/>
                    </a:cubicBezTo>
                    <a:cubicBezTo>
                      <a:pt x="1468326" y="470172"/>
                      <a:pt x="1178174" y="180020"/>
                      <a:pt x="820254" y="180020"/>
                    </a:cubicBezTo>
                    <a:cubicBezTo>
                      <a:pt x="499245" y="180020"/>
                      <a:pt x="232748" y="413413"/>
                      <a:pt x="183071" y="720080"/>
                    </a:cubicBezTo>
                    <a:lnTo>
                      <a:pt x="0" y="720080"/>
                    </a:lnTo>
                    <a:cubicBezTo>
                      <a:pt x="52132" y="313716"/>
                      <a:pt x="399556" y="0"/>
                      <a:pt x="820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 sz="20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5" name="椭圆 1"/>
            <p:cNvSpPr>
              <a:spLocks noChangeArrowheads="1"/>
            </p:cNvSpPr>
            <p:nvPr/>
          </p:nvSpPr>
          <p:spPr bwMode="auto">
            <a:xfrm rot="5637942">
              <a:off x="6334540" y="3904033"/>
              <a:ext cx="575546" cy="1147132"/>
            </a:xfrm>
            <a:custGeom>
              <a:avLst/>
              <a:gdLst>
                <a:gd name="T0" fmla="*/ 0 w 828092"/>
                <a:gd name="T1" fmla="*/ 0 h 1656184"/>
                <a:gd name="T2" fmla="*/ 828092 w 828092"/>
                <a:gd name="T3" fmla="*/ 1656184 h 1656184"/>
              </a:gdLst>
              <a:ahLst/>
              <a:cxnLst/>
              <a:rect l="T0" t="T1" r="T2" b="T3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1517107" y="4609420"/>
            <a:ext cx="1361865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517675" y="3931412"/>
            <a:ext cx="2025070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517676" y="3253403"/>
            <a:ext cx="2852298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517676" y="2575394"/>
            <a:ext cx="3118679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17104" y="1990779"/>
            <a:ext cx="3985559" cy="3365639"/>
            <a:chOff x="1516907" y="1990778"/>
            <a:chExt cx="3985040" cy="3365639"/>
          </a:xfrm>
        </p:grpSpPr>
        <p:cxnSp>
          <p:nvCxnSpPr>
            <p:cNvPr id="110" name="直接箭头连接符 109"/>
            <p:cNvCxnSpPr/>
            <p:nvPr/>
          </p:nvCxnSpPr>
          <p:spPr>
            <a:xfrm>
              <a:off x="1517480" y="5356417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/>
            <p:nvPr/>
          </p:nvCxnSpPr>
          <p:spPr>
            <a:xfrm flipV="1">
              <a:off x="1516907" y="1990778"/>
              <a:ext cx="571" cy="33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862484" y="2545067"/>
            <a:ext cx="720174" cy="2403348"/>
            <a:chOff x="862372" y="2545066"/>
            <a:chExt cx="720080" cy="2403348"/>
          </a:xfrm>
        </p:grpSpPr>
        <p:sp>
          <p:nvSpPr>
            <p:cNvPr id="117" name="TextBox 116"/>
            <p:cNvSpPr txBox="1"/>
            <p:nvPr/>
          </p:nvSpPr>
          <p:spPr>
            <a:xfrm>
              <a:off x="862372" y="4579092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2014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2372" y="3916248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2015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62372" y="3279557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2016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62372" y="2545066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2017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21" name="任意多边形 120"/>
          <p:cNvSpPr/>
          <p:nvPr/>
        </p:nvSpPr>
        <p:spPr>
          <a:xfrm>
            <a:off x="4031249" y="2693023"/>
            <a:ext cx="1324148" cy="2647951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636355" y="2575395"/>
            <a:ext cx="669665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zh-CN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82%</a:t>
            </a:r>
            <a:endParaRPr lang="zh-CN" altLang="en-US" spc="-15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369976" y="3253404"/>
            <a:ext cx="669665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zh-CN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73%</a:t>
            </a:r>
            <a:endParaRPr lang="zh-CN" altLang="en-US" spc="-15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42745" y="3933760"/>
            <a:ext cx="669665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zh-CN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56%</a:t>
            </a:r>
            <a:endParaRPr lang="zh-CN" altLang="en-US" spc="-15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888869" y="4578973"/>
            <a:ext cx="669665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zh-CN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32%</a:t>
            </a:r>
            <a:endParaRPr lang="zh-CN" altLang="en-US" spc="-15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9" name="矩形 48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52" name="椭圆 51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24915" y="586298"/>
            <a:ext cx="13304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B1B3D"/>
                </a:solidFill>
                <a:cs typeface="+mn-ea"/>
                <a:sym typeface="+mn-lt"/>
              </a:rPr>
              <a:t>户外宣传</a:t>
            </a:r>
            <a:endParaRPr lang="en-US" altLang="zh-CN" sz="20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Promotion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547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4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00"/>
                            </p:stCondLst>
                            <p:childTnLst>
                              <p:par>
                                <p:cTn id="8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6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1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6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 animBg="1"/>
      <p:bldP spid="108" grpId="0" animBg="1"/>
      <p:bldP spid="109" grpId="0" animBg="1"/>
      <p:bldP spid="121" grpId="0" animBg="1"/>
      <p:bldP spid="122" grpId="0"/>
      <p:bldP spid="123" grpId="0"/>
      <p:bldP spid="124" grpId="0"/>
      <p:bldP spid="127" grpId="0"/>
      <p:bldP spid="75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5015268" y="1736775"/>
            <a:ext cx="2319047" cy="2064549"/>
            <a:chOff x="6250059" y="1757290"/>
            <a:chExt cx="2318745" cy="2064549"/>
          </a:xfrm>
        </p:grpSpPr>
        <p:grpSp>
          <p:nvGrpSpPr>
            <p:cNvPr id="52" name="组合 51"/>
            <p:cNvGrpSpPr/>
            <p:nvPr/>
          </p:nvGrpSpPr>
          <p:grpSpPr>
            <a:xfrm>
              <a:off x="6507848" y="1757290"/>
              <a:ext cx="1553246" cy="1988962"/>
              <a:chOff x="6507848" y="1757290"/>
              <a:chExt cx="1553246" cy="1988962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6507848" y="1757290"/>
                <a:ext cx="1553246" cy="1988962"/>
                <a:chOff x="6357056" y="2129546"/>
                <a:chExt cx="1722034" cy="2205093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6416531" y="2129546"/>
                  <a:ext cx="1500958" cy="1549923"/>
                  <a:chOff x="6416531" y="2129546"/>
                  <a:chExt cx="1500958" cy="1549923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 flipH="1" flipV="1">
                    <a:off x="6416531" y="2129546"/>
                    <a:ext cx="1500958" cy="1549923"/>
                  </a:xfrm>
                  <a:prstGeom prst="ellipse">
                    <a:avLst/>
                  </a:prstGeom>
                  <a:noFill/>
                  <a:ln w="76200" cap="rnd" cmpd="sng">
                    <a:solidFill>
                      <a:srgbClr val="CB1B3D"/>
                    </a:solidFill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aseline="30000" dirty="0">
                      <a:solidFill>
                        <a:srgbClr val="00CC66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椭圆 58"/>
                  <p:cNvSpPr/>
                  <p:nvPr/>
                </p:nvSpPr>
                <p:spPr>
                  <a:xfrm flipH="1" flipV="1">
                    <a:off x="6505958" y="2221891"/>
                    <a:ext cx="1322104" cy="1365232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39999">
                        <a:schemeClr val="bg1"/>
                      </a:gs>
                      <a:gs pos="70000">
                        <a:schemeClr val="bg1"/>
                      </a:gs>
                      <a:gs pos="100000">
                        <a:srgbClr val="FFEBFA"/>
                      </a:gs>
                    </a:gsLst>
                    <a:lin ang="16200000" scaled="0"/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 baseline="30000" dirty="0">
                      <a:ln w="18000">
                        <a:solidFill>
                          <a:schemeClr val="accent2">
                            <a:satMod val="140000"/>
                          </a:scheme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7" name="TextBox 56"/>
                <p:cNvSpPr txBox="1"/>
                <p:nvPr/>
              </p:nvSpPr>
              <p:spPr>
                <a:xfrm>
                  <a:off x="6357056" y="3891051"/>
                  <a:ext cx="1722034" cy="4435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工作概述</a:t>
                  </a:r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6696597" y="1865340"/>
                <a:ext cx="1303374" cy="111651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r>
                  <a:rPr lang="en-US" altLang="zh-CN" sz="6600" spc="-150" dirty="0" smtClean="0">
                    <a:solidFill>
                      <a:srgbClr val="CB1B3D"/>
                    </a:solidFill>
                    <a:cs typeface="+mn-ea"/>
                    <a:sym typeface="+mn-lt"/>
                  </a:rPr>
                  <a:t>03</a:t>
                </a:r>
                <a:endParaRPr lang="zh-CN" altLang="en-US" sz="6600" spc="-150" dirty="0">
                  <a:solidFill>
                    <a:srgbClr val="CB1B3D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6250059" y="3360174"/>
              <a:ext cx="2318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项目展示</a:t>
              </a:r>
              <a:r>
                <a:rPr lang="en-US" altLang="zh-CN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过程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60572" y="4035261"/>
            <a:ext cx="1203833" cy="323165"/>
            <a:chOff x="6259682" y="4035260"/>
            <a:chExt cx="1203676" cy="323165"/>
          </a:xfrm>
        </p:grpSpPr>
        <p:sp>
          <p:nvSpPr>
            <p:cNvPr id="61" name="TextBox 60"/>
            <p:cNvSpPr txBox="1"/>
            <p:nvPr/>
          </p:nvSpPr>
          <p:spPr>
            <a:xfrm>
              <a:off x="6422857" y="4035260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项目方案</a:t>
              </a:r>
            </a:p>
          </p:txBody>
        </p:sp>
        <p:sp>
          <p:nvSpPr>
            <p:cNvPr id="62" name="椭圆 61"/>
            <p:cNvSpPr/>
            <p:nvPr/>
          </p:nvSpPr>
          <p:spPr>
            <a:xfrm>
              <a:off x="6259682" y="4088842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直角三角形 62"/>
            <p:cNvSpPr/>
            <p:nvPr/>
          </p:nvSpPr>
          <p:spPr>
            <a:xfrm rot="13500000">
              <a:off x="6304280" y="4147726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963178" y="4399207"/>
            <a:ext cx="1201227" cy="323165"/>
            <a:chOff x="6262287" y="4399206"/>
            <a:chExt cx="1201071" cy="323165"/>
          </a:xfrm>
        </p:grpSpPr>
        <p:sp>
          <p:nvSpPr>
            <p:cNvPr id="65" name="TextBox 64"/>
            <p:cNvSpPr txBox="1"/>
            <p:nvPr/>
          </p:nvSpPr>
          <p:spPr>
            <a:xfrm>
              <a:off x="6425462" y="4399206"/>
              <a:ext cx="10378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存在问题</a:t>
              </a:r>
            </a:p>
          </p:txBody>
        </p:sp>
        <p:sp>
          <p:nvSpPr>
            <p:cNvPr id="66" name="椭圆 65"/>
            <p:cNvSpPr/>
            <p:nvPr/>
          </p:nvSpPr>
          <p:spPr>
            <a:xfrm>
              <a:off x="6262287" y="44527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直角三角形 66"/>
            <p:cNvSpPr/>
            <p:nvPr/>
          </p:nvSpPr>
          <p:spPr>
            <a:xfrm rot="13500000">
              <a:off x="6306885" y="45116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286488" y="4402547"/>
            <a:ext cx="1376148" cy="323165"/>
            <a:chOff x="7585425" y="4402546"/>
            <a:chExt cx="1375969" cy="323165"/>
          </a:xfrm>
        </p:grpSpPr>
        <p:sp>
          <p:nvSpPr>
            <p:cNvPr id="69" name="TextBox 68"/>
            <p:cNvSpPr txBox="1"/>
            <p:nvPr/>
          </p:nvSpPr>
          <p:spPr>
            <a:xfrm>
              <a:off x="7748600" y="440254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解决方法</a:t>
              </a:r>
            </a:p>
          </p:txBody>
        </p:sp>
        <p:sp>
          <p:nvSpPr>
            <p:cNvPr id="70" name="椭圆 69"/>
            <p:cNvSpPr/>
            <p:nvPr/>
          </p:nvSpPr>
          <p:spPr>
            <a:xfrm>
              <a:off x="7585425" y="445612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直角三角形 70"/>
            <p:cNvSpPr/>
            <p:nvPr/>
          </p:nvSpPr>
          <p:spPr>
            <a:xfrm rot="13500000">
              <a:off x="7630023" y="451501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288278" y="4027842"/>
            <a:ext cx="1622474" cy="323165"/>
            <a:chOff x="7569287" y="4027842"/>
            <a:chExt cx="1622263" cy="323165"/>
          </a:xfrm>
        </p:grpSpPr>
        <p:sp>
          <p:nvSpPr>
            <p:cNvPr id="73" name="TextBox 72"/>
            <p:cNvSpPr txBox="1"/>
            <p:nvPr/>
          </p:nvSpPr>
          <p:spPr>
            <a:xfrm>
              <a:off x="7732462" y="4027842"/>
              <a:ext cx="14590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执行过程</a:t>
              </a:r>
            </a:p>
          </p:txBody>
        </p:sp>
        <p:sp>
          <p:nvSpPr>
            <p:cNvPr id="90" name="椭圆 89"/>
            <p:cNvSpPr/>
            <p:nvPr/>
          </p:nvSpPr>
          <p:spPr>
            <a:xfrm>
              <a:off x="7569287" y="4081424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直角三角形 90"/>
            <p:cNvSpPr/>
            <p:nvPr/>
          </p:nvSpPr>
          <p:spPr>
            <a:xfrm rot="13500000">
              <a:off x="7613885" y="4140308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960572" y="4749107"/>
            <a:ext cx="1203833" cy="323165"/>
            <a:chOff x="6259682" y="4749106"/>
            <a:chExt cx="1203676" cy="323165"/>
          </a:xfrm>
        </p:grpSpPr>
        <p:sp>
          <p:nvSpPr>
            <p:cNvPr id="93" name="TextBox 92"/>
            <p:cNvSpPr txBox="1"/>
            <p:nvPr/>
          </p:nvSpPr>
          <p:spPr>
            <a:xfrm>
              <a:off x="6422857" y="4749106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完成结果</a:t>
              </a: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6259682" y="4802688"/>
              <a:ext cx="216000" cy="216000"/>
              <a:chOff x="6259682" y="4802688"/>
              <a:chExt cx="216000" cy="216000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6259682" y="4802688"/>
                <a:ext cx="216000" cy="216000"/>
              </a:xfrm>
              <a:prstGeom prst="ellips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直角三角形 95"/>
              <p:cNvSpPr/>
              <p:nvPr/>
            </p:nvSpPr>
            <p:spPr>
              <a:xfrm rot="13500000">
                <a:off x="6304280" y="4861572"/>
                <a:ext cx="98232" cy="9823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6286488" y="4749107"/>
            <a:ext cx="1376148" cy="323165"/>
            <a:chOff x="7585425" y="4749106"/>
            <a:chExt cx="1375969" cy="323165"/>
          </a:xfrm>
        </p:grpSpPr>
        <p:sp>
          <p:nvSpPr>
            <p:cNvPr id="98" name="TextBox 97"/>
            <p:cNvSpPr txBox="1"/>
            <p:nvPr/>
          </p:nvSpPr>
          <p:spPr>
            <a:xfrm>
              <a:off x="7748600" y="474910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项目增受益</a:t>
              </a:r>
            </a:p>
          </p:txBody>
        </p:sp>
        <p:sp>
          <p:nvSpPr>
            <p:cNvPr id="99" name="椭圆 98"/>
            <p:cNvSpPr/>
            <p:nvPr/>
          </p:nvSpPr>
          <p:spPr>
            <a:xfrm>
              <a:off x="7585425" y="48026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0" name="直角三角形 99"/>
            <p:cNvSpPr/>
            <p:nvPr/>
          </p:nvSpPr>
          <p:spPr>
            <a:xfrm rot="13500000">
              <a:off x="7630023" y="48615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2893" y="19990"/>
            <a:ext cx="11768391" cy="1219742"/>
            <a:chOff x="62884" y="19990"/>
            <a:chExt cx="11766859" cy="1219742"/>
          </a:xfrm>
          <a:solidFill>
            <a:srgbClr val="CB1B3D"/>
          </a:solidFill>
        </p:grpSpPr>
        <p:sp>
          <p:nvSpPr>
            <p:cNvPr id="108" name="矩形 107"/>
            <p:cNvSpPr/>
            <p:nvPr/>
          </p:nvSpPr>
          <p:spPr>
            <a:xfrm>
              <a:off x="10847734" y="312854"/>
              <a:ext cx="282739" cy="2508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11197745" y="548679"/>
              <a:ext cx="631998" cy="531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62884" y="19990"/>
              <a:ext cx="10784851" cy="1219742"/>
              <a:chOff x="62884" y="19990"/>
              <a:chExt cx="10784851" cy="1219742"/>
            </a:xfrm>
            <a:grpFill/>
          </p:grpSpPr>
          <p:sp>
            <p:nvSpPr>
              <p:cNvPr id="111" name="矩形 110"/>
              <p:cNvSpPr/>
              <p:nvPr/>
            </p:nvSpPr>
            <p:spPr>
              <a:xfrm>
                <a:off x="1414687" y="312854"/>
                <a:ext cx="9433048" cy="2508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855192" y="297847"/>
                <a:ext cx="461964" cy="4542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349686" y="785490"/>
                <a:ext cx="461964" cy="4542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532455" y="19990"/>
                <a:ext cx="297842" cy="2928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62884" y="312854"/>
                <a:ext cx="286802" cy="212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4613" y="6252061"/>
            <a:ext cx="12187386" cy="620689"/>
            <a:chOff x="4612" y="6237312"/>
            <a:chExt cx="12715330" cy="620689"/>
          </a:xfrm>
          <a:solidFill>
            <a:srgbClr val="CB1B3D"/>
          </a:solidFill>
        </p:grpSpPr>
        <p:sp>
          <p:nvSpPr>
            <p:cNvPr id="75" name="Freeform 6"/>
            <p:cNvSpPr>
              <a:spLocks/>
            </p:cNvSpPr>
            <p:nvPr/>
          </p:nvSpPr>
          <p:spPr bwMode="auto">
            <a:xfrm>
              <a:off x="4612" y="6237312"/>
              <a:ext cx="9878320" cy="620688"/>
            </a:xfrm>
            <a:custGeom>
              <a:avLst/>
              <a:gdLst>
                <a:gd name="T0" fmla="*/ 6449 w 6689"/>
                <a:gd name="T1" fmla="*/ 447 h 447"/>
                <a:gd name="T2" fmla="*/ 0 w 6689"/>
                <a:gd name="T3" fmla="*/ 447 h 447"/>
                <a:gd name="T4" fmla="*/ 0 w 6689"/>
                <a:gd name="T5" fmla="*/ 0 h 447"/>
                <a:gd name="T6" fmla="*/ 6689 w 6689"/>
                <a:gd name="T7" fmla="*/ 0 h 447"/>
                <a:gd name="T8" fmla="*/ 6449 w 6689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9" h="447">
                  <a:moveTo>
                    <a:pt x="6449" y="447"/>
                  </a:moveTo>
                  <a:lnTo>
                    <a:pt x="0" y="447"/>
                  </a:lnTo>
                  <a:lnTo>
                    <a:pt x="0" y="0"/>
                  </a:lnTo>
                  <a:lnTo>
                    <a:pt x="6689" y="0"/>
                  </a:lnTo>
                  <a:lnTo>
                    <a:pt x="6449" y="447"/>
                  </a:lnTo>
                  <a:close/>
                </a:path>
              </a:pathLst>
            </a:custGeom>
            <a:grpFill/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9731951" y="6237312"/>
              <a:ext cx="2987991" cy="620689"/>
            </a:xfrm>
            <a:custGeom>
              <a:avLst/>
              <a:gdLst>
                <a:gd name="T0" fmla="*/ 177 w 1618"/>
                <a:gd name="T1" fmla="*/ 0 h 330"/>
                <a:gd name="T2" fmla="*/ 1618 w 1618"/>
                <a:gd name="T3" fmla="*/ 0 h 330"/>
                <a:gd name="T4" fmla="*/ 1618 w 1618"/>
                <a:gd name="T5" fmla="*/ 330 h 330"/>
                <a:gd name="T6" fmla="*/ 0 w 1618"/>
                <a:gd name="T7" fmla="*/ 330 h 330"/>
                <a:gd name="T8" fmla="*/ 177 w 1618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8" h="330">
                  <a:moveTo>
                    <a:pt x="177" y="0"/>
                  </a:moveTo>
                  <a:lnTo>
                    <a:pt x="1618" y="0"/>
                  </a:lnTo>
                  <a:lnTo>
                    <a:pt x="1618" y="330"/>
                  </a:lnTo>
                  <a:lnTo>
                    <a:pt x="0" y="330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9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7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45755" y="3801324"/>
            <a:ext cx="2372510" cy="43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18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组合 244"/>
          <p:cNvGrpSpPr/>
          <p:nvPr/>
        </p:nvGrpSpPr>
        <p:grpSpPr>
          <a:xfrm flipH="1">
            <a:off x="6229732" y="2421168"/>
            <a:ext cx="1388247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6" name="直接连接符 245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椭圆 246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 flipH="1">
            <a:off x="7617978" y="4363840"/>
            <a:ext cx="1388247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52" name="直接连接符 251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椭圆 252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690966" y="2421168"/>
            <a:ext cx="1388247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3" name="直接连接符 242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3864196" y="4363840"/>
            <a:ext cx="1388247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55" name="直接连接符 254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椭圆 255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0" name="组合 18"/>
          <p:cNvGrpSpPr>
            <a:grpSpLocks/>
          </p:cNvGrpSpPr>
          <p:nvPr/>
        </p:nvGrpSpPr>
        <p:grpSpPr bwMode="auto">
          <a:xfrm>
            <a:off x="3537683" y="2200216"/>
            <a:ext cx="2659061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1" name="等腰三角形 19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2" name="文本框 20"/>
            <p:cNvSpPr>
              <a:spLocks noChangeArrowheads="1"/>
            </p:cNvSpPr>
            <p:nvPr/>
          </p:nvSpPr>
          <p:spPr bwMode="auto">
            <a:xfrm>
              <a:off x="746825" y="122472"/>
              <a:ext cx="594593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3" name="组合 21"/>
          <p:cNvGrpSpPr>
            <a:grpSpLocks/>
          </p:cNvGrpSpPr>
          <p:nvPr/>
        </p:nvGrpSpPr>
        <p:grpSpPr bwMode="auto">
          <a:xfrm>
            <a:off x="4921686" y="2200216"/>
            <a:ext cx="2661078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4" name="等腰三角形 22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5" name="文本框 23"/>
            <p:cNvSpPr>
              <a:spLocks noChangeArrowheads="1"/>
            </p:cNvSpPr>
            <p:nvPr/>
          </p:nvSpPr>
          <p:spPr bwMode="auto">
            <a:xfrm>
              <a:off x="749521" y="579708"/>
              <a:ext cx="594142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6" name="组合 24"/>
          <p:cNvGrpSpPr>
            <a:grpSpLocks/>
          </p:cNvGrpSpPr>
          <p:nvPr/>
        </p:nvGrpSpPr>
        <p:grpSpPr bwMode="auto">
          <a:xfrm>
            <a:off x="4921686" y="4054054"/>
            <a:ext cx="2661078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7" name="等腰三角形 25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8" name="文本框 26"/>
            <p:cNvSpPr>
              <a:spLocks noChangeArrowheads="1"/>
            </p:cNvSpPr>
            <p:nvPr/>
          </p:nvSpPr>
          <p:spPr bwMode="auto">
            <a:xfrm>
              <a:off x="749521" y="180213"/>
              <a:ext cx="594142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9" name="组合 27"/>
          <p:cNvGrpSpPr>
            <a:grpSpLocks/>
          </p:cNvGrpSpPr>
          <p:nvPr/>
        </p:nvGrpSpPr>
        <p:grpSpPr bwMode="auto">
          <a:xfrm>
            <a:off x="6307707" y="4054054"/>
            <a:ext cx="2659061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10" name="等腰三角形 28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1" name="文本框 29"/>
            <p:cNvSpPr>
              <a:spLocks noChangeArrowheads="1"/>
            </p:cNvSpPr>
            <p:nvPr/>
          </p:nvSpPr>
          <p:spPr bwMode="auto">
            <a:xfrm>
              <a:off x="749296" y="520297"/>
              <a:ext cx="594593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>
            <a:off x="1298651" y="2791342"/>
            <a:ext cx="26586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文本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7682275" y="2805286"/>
            <a:ext cx="26586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文本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478857" y="4664962"/>
            <a:ext cx="26586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文本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8982667" y="4633410"/>
            <a:ext cx="2658671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文本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3" name="矩形 7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等腰三角形 7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76" name="椭圆 75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项目方案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Project proposals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42567" y="2174816"/>
            <a:ext cx="1212457" cy="542073"/>
            <a:chOff x="1354515" y="2174815"/>
            <a:chExt cx="1212299" cy="542073"/>
          </a:xfrm>
        </p:grpSpPr>
        <p:sp>
          <p:nvSpPr>
            <p:cNvPr id="3" name="圆角矩形 2"/>
            <p:cNvSpPr/>
            <p:nvPr/>
          </p:nvSpPr>
          <p:spPr>
            <a:xfrm>
              <a:off x="1354515" y="2193726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386761" y="2174815"/>
              <a:ext cx="1180053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方案一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77974" y="2162652"/>
            <a:ext cx="1180207" cy="554236"/>
            <a:chOff x="7689097" y="2162652"/>
            <a:chExt cx="1180053" cy="554236"/>
          </a:xfrm>
        </p:grpSpPr>
        <p:sp>
          <p:nvSpPr>
            <p:cNvPr id="87" name="圆角矩形 86"/>
            <p:cNvSpPr/>
            <p:nvPr/>
          </p:nvSpPr>
          <p:spPr>
            <a:xfrm>
              <a:off x="7725958" y="2193726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689097" y="2162652"/>
              <a:ext cx="1180053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方案二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20574" y="4008809"/>
            <a:ext cx="1209512" cy="616613"/>
            <a:chOff x="9031522" y="4008808"/>
            <a:chExt cx="1209355" cy="616613"/>
          </a:xfrm>
        </p:grpSpPr>
        <p:sp>
          <p:nvSpPr>
            <p:cNvPr id="89" name="圆角矩形 88"/>
            <p:cNvSpPr/>
            <p:nvPr/>
          </p:nvSpPr>
          <p:spPr>
            <a:xfrm>
              <a:off x="9031522" y="4102259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60824" y="4008808"/>
              <a:ext cx="1180053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方案四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56178" y="4091251"/>
            <a:ext cx="1200906" cy="586813"/>
            <a:chOff x="2518192" y="4091250"/>
            <a:chExt cx="1200750" cy="586813"/>
          </a:xfrm>
        </p:grpSpPr>
        <p:sp>
          <p:nvSpPr>
            <p:cNvPr id="91" name="圆角矩形 90"/>
            <p:cNvSpPr/>
            <p:nvPr/>
          </p:nvSpPr>
          <p:spPr>
            <a:xfrm>
              <a:off x="2518192" y="4154901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538889" y="4091250"/>
              <a:ext cx="1180053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方案三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784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233" grpId="0"/>
      <p:bldP spid="236" grpId="0"/>
      <p:bldP spid="239" grpId="0"/>
      <p:bldP spid="79" grpId="0"/>
      <p:bldP spid="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2201097" y="3742967"/>
            <a:ext cx="90147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方案</a:t>
            </a:r>
            <a:endParaRPr lang="en-US" altLang="zh-CN" sz="2400" b="1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执行</a:t>
            </a:r>
            <a:endParaRPr lang="zh-CN" altLang="en-US" sz="24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83" name="直接连接符 71"/>
          <p:cNvSpPr>
            <a:spLocks noChangeShapeType="1"/>
          </p:cNvSpPr>
          <p:nvPr/>
        </p:nvSpPr>
        <p:spPr bwMode="auto">
          <a:xfrm>
            <a:off x="2750097" y="2691053"/>
            <a:ext cx="0" cy="0"/>
          </a:xfrm>
          <a:prstGeom prst="line">
            <a:avLst/>
          </a:prstGeom>
          <a:noFill/>
          <a:ln w="19050" cap="flat" cmpd="sng">
            <a:solidFill>
              <a:srgbClr val="F7D9D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9" name="组合 9"/>
          <p:cNvGrpSpPr>
            <a:grpSpLocks/>
          </p:cNvGrpSpPr>
          <p:nvPr/>
        </p:nvGrpSpPr>
        <p:grpSpPr bwMode="auto">
          <a:xfrm>
            <a:off x="5785792" y="1549641"/>
            <a:ext cx="3689830" cy="536575"/>
            <a:chOff x="0" y="0"/>
            <a:chExt cx="3690259" cy="537615"/>
          </a:xfrm>
        </p:grpSpPr>
        <p:sp>
          <p:nvSpPr>
            <p:cNvPr id="90" name="圆角矩形 3"/>
            <p:cNvSpPr>
              <a:spLocks noChangeArrowheads="1"/>
            </p:cNvSpPr>
            <p:nvPr/>
          </p:nvSpPr>
          <p:spPr bwMode="auto">
            <a:xfrm>
              <a:off x="17418" y="40354"/>
              <a:ext cx="879566" cy="217714"/>
            </a:xfrm>
            <a:prstGeom prst="roundRect">
              <a:avLst>
                <a:gd name="adj" fmla="val 16667"/>
              </a:avLst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6" name="文本框 96"/>
            <p:cNvSpPr>
              <a:spLocks noChangeArrowheads="1"/>
            </p:cNvSpPr>
            <p:nvPr/>
          </p:nvSpPr>
          <p:spPr bwMode="auto">
            <a:xfrm>
              <a:off x="96618" y="0"/>
              <a:ext cx="74528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共完成</a:t>
              </a:r>
            </a:p>
          </p:txBody>
        </p:sp>
        <p:sp>
          <p:nvSpPr>
            <p:cNvPr id="97" name="文本框 101"/>
            <p:cNvSpPr>
              <a:spLocks noChangeArrowheads="1"/>
            </p:cNvSpPr>
            <p:nvPr/>
          </p:nvSpPr>
          <p:spPr bwMode="auto">
            <a:xfrm>
              <a:off x="0" y="291394"/>
              <a:ext cx="369025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我们可以炸掉竞争对手炸掉竞争对手炸掉竞争对手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85792" y="2111616"/>
            <a:ext cx="1316851" cy="545937"/>
            <a:chOff x="5785039" y="2111615"/>
            <a:chExt cx="1316680" cy="545937"/>
          </a:xfrm>
        </p:grpSpPr>
        <p:sp>
          <p:nvSpPr>
            <p:cNvPr id="99" name="圆角矩形 34"/>
            <p:cNvSpPr>
              <a:spLocks noChangeArrowheads="1"/>
            </p:cNvSpPr>
            <p:nvPr/>
          </p:nvSpPr>
          <p:spPr bwMode="auto">
            <a:xfrm>
              <a:off x="5802458" y="2153017"/>
              <a:ext cx="661000" cy="217858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00CC66"/>
                </a:solidFill>
                <a:cs typeface="+mn-ea"/>
                <a:sym typeface="+mn-lt"/>
              </a:endParaRPr>
            </a:p>
          </p:txBody>
        </p:sp>
        <p:sp>
          <p:nvSpPr>
            <p:cNvPr id="100" name="文本框 97"/>
            <p:cNvSpPr>
              <a:spLocks noChangeArrowheads="1"/>
            </p:cNvSpPr>
            <p:nvPr/>
          </p:nvSpPr>
          <p:spPr bwMode="auto">
            <a:xfrm>
              <a:off x="5844935" y="2111615"/>
              <a:ext cx="618523" cy="3079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完成</a:t>
              </a:r>
            </a:p>
          </p:txBody>
        </p:sp>
        <p:sp>
          <p:nvSpPr>
            <p:cNvPr id="101" name="文本框 102"/>
            <p:cNvSpPr>
              <a:spLocks noChangeArrowheads="1"/>
            </p:cNvSpPr>
            <p:nvPr/>
          </p:nvSpPr>
          <p:spPr bwMode="auto">
            <a:xfrm>
              <a:off x="5785039" y="2411331"/>
              <a:ext cx="13166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方案执行内容说明    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1"/>
          <p:cNvGrpSpPr>
            <a:grpSpLocks/>
          </p:cNvGrpSpPr>
          <p:nvPr/>
        </p:nvGrpSpPr>
        <p:grpSpPr bwMode="auto">
          <a:xfrm>
            <a:off x="5785792" y="2683115"/>
            <a:ext cx="3804145" cy="534988"/>
            <a:chOff x="0" y="0"/>
            <a:chExt cx="3803520" cy="534507"/>
          </a:xfrm>
        </p:grpSpPr>
        <p:sp>
          <p:nvSpPr>
            <p:cNvPr id="103" name="圆角矩形 35"/>
            <p:cNvSpPr>
              <a:spLocks noChangeArrowheads="1"/>
            </p:cNvSpPr>
            <p:nvPr/>
          </p:nvSpPr>
          <p:spPr bwMode="auto">
            <a:xfrm>
              <a:off x="17418" y="30885"/>
              <a:ext cx="879566" cy="217714"/>
            </a:xfrm>
            <a:prstGeom prst="roundRect">
              <a:avLst>
                <a:gd name="adj" fmla="val 16667"/>
              </a:avLst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" name="文本框 98"/>
            <p:cNvSpPr>
              <a:spLocks noChangeArrowheads="1"/>
            </p:cNvSpPr>
            <p:nvPr/>
          </p:nvSpPr>
          <p:spPr bwMode="auto">
            <a:xfrm>
              <a:off x="96618" y="0"/>
              <a:ext cx="8795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第三项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文本框 103"/>
            <p:cNvSpPr>
              <a:spLocks noChangeArrowheads="1"/>
            </p:cNvSpPr>
            <p:nvPr/>
          </p:nvSpPr>
          <p:spPr bwMode="auto">
            <a:xfrm>
              <a:off x="0" y="288286"/>
              <a:ext cx="380352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我们可以炸掉竞争对手炸掉竞争对手炸掉</a:t>
              </a:r>
            </a:p>
          </p:txBody>
        </p:sp>
      </p:grpSp>
      <p:sp>
        <p:nvSpPr>
          <p:cNvPr id="106" name="左中括号 105"/>
          <p:cNvSpPr>
            <a:spLocks/>
          </p:cNvSpPr>
          <p:nvPr/>
        </p:nvSpPr>
        <p:spPr bwMode="auto">
          <a:xfrm>
            <a:off x="5625434" y="1676641"/>
            <a:ext cx="123841" cy="1978025"/>
          </a:xfrm>
          <a:prstGeom prst="leftBracket">
            <a:avLst>
              <a:gd name="adj" fmla="val 133120"/>
            </a:avLst>
          </a:prstGeom>
          <a:noFill/>
          <a:ln w="19050" cap="flat" cmpd="sng">
            <a:solidFill>
              <a:srgbClr val="CB1B3D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cs typeface="+mn-ea"/>
              <a:sym typeface="+mn-lt"/>
            </a:endParaRPr>
          </a:p>
        </p:txBody>
      </p:sp>
      <p:grpSp>
        <p:nvGrpSpPr>
          <p:cNvPr id="107" name="组合 13"/>
          <p:cNvGrpSpPr>
            <a:grpSpLocks/>
          </p:cNvGrpSpPr>
          <p:nvPr/>
        </p:nvGrpSpPr>
        <p:grpSpPr bwMode="auto">
          <a:xfrm>
            <a:off x="5776266" y="3260966"/>
            <a:ext cx="3804145" cy="555625"/>
            <a:chOff x="0" y="0"/>
            <a:chExt cx="3803520" cy="556142"/>
          </a:xfrm>
        </p:grpSpPr>
        <p:sp>
          <p:nvSpPr>
            <p:cNvPr id="108" name="圆角矩形 36"/>
            <p:cNvSpPr>
              <a:spLocks noChangeArrowheads="1"/>
            </p:cNvSpPr>
            <p:nvPr/>
          </p:nvSpPr>
          <p:spPr bwMode="auto">
            <a:xfrm>
              <a:off x="27063" y="49731"/>
              <a:ext cx="1483924" cy="217714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文本框 100"/>
            <p:cNvSpPr>
              <a:spLocks noChangeArrowheads="1"/>
            </p:cNvSpPr>
            <p:nvPr/>
          </p:nvSpPr>
          <p:spPr bwMode="auto">
            <a:xfrm>
              <a:off x="16257" y="0"/>
              <a:ext cx="1440381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标题内容说明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文本框 106"/>
            <p:cNvSpPr>
              <a:spLocks noChangeArrowheads="1"/>
            </p:cNvSpPr>
            <p:nvPr/>
          </p:nvSpPr>
          <p:spPr bwMode="auto">
            <a:xfrm>
              <a:off x="0" y="309921"/>
              <a:ext cx="380352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我们可以炸掉竞争对手炸掉竞争对手炸掉竞争对手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35758" y="2651365"/>
            <a:ext cx="4172491" cy="3111501"/>
            <a:chOff x="2535428" y="2651364"/>
            <a:chExt cx="4171948" cy="3111501"/>
          </a:xfrm>
        </p:grpSpPr>
        <p:grpSp>
          <p:nvGrpSpPr>
            <p:cNvPr id="3" name="组合 2"/>
            <p:cNvGrpSpPr/>
            <p:nvPr/>
          </p:nvGrpSpPr>
          <p:grpSpPr>
            <a:xfrm>
              <a:off x="2535428" y="2651364"/>
              <a:ext cx="3033711" cy="2625726"/>
              <a:chOff x="2535428" y="2651364"/>
              <a:chExt cx="3033711" cy="2625726"/>
            </a:xfrm>
          </p:grpSpPr>
          <p:sp>
            <p:nvSpPr>
              <p:cNvPr id="69" name="直接箭头连接符 40"/>
              <p:cNvSpPr>
                <a:spLocks noChangeShapeType="1"/>
              </p:cNvSpPr>
              <p:nvPr/>
            </p:nvSpPr>
            <p:spPr bwMode="auto">
              <a:xfrm>
                <a:off x="4077383" y="2991169"/>
                <a:ext cx="617044" cy="107942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84" name="组合 7"/>
              <p:cNvGrpSpPr>
                <a:grpSpLocks/>
              </p:cNvGrpSpPr>
              <p:nvPr/>
            </p:nvGrpSpPr>
            <p:grpSpPr bwMode="auto">
              <a:xfrm>
                <a:off x="2535428" y="2651364"/>
                <a:ext cx="541336" cy="768042"/>
                <a:chOff x="0" y="0"/>
                <a:chExt cx="584497" cy="351101"/>
              </a:xfrm>
            </p:grpSpPr>
            <p:sp>
              <p:nvSpPr>
                <p:cNvPr id="85" name="直接连接符 53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265053" cy="351101"/>
                </a:xfrm>
                <a:prstGeom prst="line">
                  <a:avLst/>
                </a:prstGeom>
                <a:noFill/>
                <a:ln w="19050" cap="flat" cmpd="sng">
                  <a:solidFill>
                    <a:schemeClr val="tx1">
                      <a:lumMod val="50000"/>
                      <a:lumOff val="50000"/>
                    </a:schemeClr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直接连接符 73"/>
                <p:cNvSpPr>
                  <a:spLocks noChangeShapeType="1"/>
                </p:cNvSpPr>
                <p:nvPr/>
              </p:nvSpPr>
              <p:spPr bwMode="auto">
                <a:xfrm>
                  <a:off x="257453" y="0"/>
                  <a:ext cx="327044" cy="1"/>
                </a:xfrm>
                <a:prstGeom prst="line">
                  <a:avLst/>
                </a:prstGeom>
                <a:noFill/>
                <a:ln w="19050" cap="flat" cmpd="sng">
                  <a:solidFill>
                    <a:schemeClr val="tx1">
                      <a:lumMod val="50000"/>
                      <a:lumOff val="50000"/>
                    </a:schemeClr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7" name="直接连接符 76"/>
              <p:cNvSpPr>
                <a:spLocks noChangeShapeType="1"/>
              </p:cNvSpPr>
              <p:nvPr/>
            </p:nvSpPr>
            <p:spPr bwMode="auto">
              <a:xfrm>
                <a:off x="4340414" y="2651365"/>
                <a:ext cx="1228725" cy="0"/>
              </a:xfrm>
              <a:prstGeom prst="line">
                <a:avLst/>
              </a:prstGeom>
              <a:noFill/>
              <a:ln w="19050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直接箭头连接符 50"/>
              <p:cNvSpPr>
                <a:spLocks noChangeShapeType="1"/>
              </p:cNvSpPr>
              <p:nvPr/>
            </p:nvSpPr>
            <p:spPr bwMode="auto">
              <a:xfrm flipH="1">
                <a:off x="4483289" y="5002453"/>
                <a:ext cx="271462" cy="274637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621401" y="4569065"/>
              <a:ext cx="2085975" cy="1193800"/>
              <a:chOff x="4621401" y="4569065"/>
              <a:chExt cx="2085975" cy="1193800"/>
            </a:xfrm>
          </p:grpSpPr>
          <p:sp>
            <p:nvSpPr>
              <p:cNvPr id="88" name="直接连接符 92"/>
              <p:cNvSpPr>
                <a:spLocks noChangeShapeType="1"/>
              </p:cNvSpPr>
              <p:nvPr/>
            </p:nvSpPr>
            <p:spPr bwMode="auto">
              <a:xfrm flipH="1">
                <a:off x="4621401" y="5761278"/>
                <a:ext cx="893763" cy="1587"/>
              </a:xfrm>
              <a:prstGeom prst="line">
                <a:avLst/>
              </a:prstGeom>
              <a:noFill/>
              <a:ln w="19050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直接连接符 69"/>
              <p:cNvSpPr>
                <a:spLocks noChangeShapeType="1"/>
              </p:cNvSpPr>
              <p:nvPr/>
            </p:nvSpPr>
            <p:spPr bwMode="auto">
              <a:xfrm flipH="1">
                <a:off x="5583424" y="4569065"/>
                <a:ext cx="1123952" cy="0"/>
              </a:xfrm>
              <a:prstGeom prst="line">
                <a:avLst/>
              </a:prstGeom>
              <a:noFill/>
              <a:ln w="19050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22" name="任意多边形 12"/>
          <p:cNvSpPr>
            <a:spLocks noChangeArrowheads="1"/>
          </p:cNvSpPr>
          <p:nvPr/>
        </p:nvSpPr>
        <p:spPr bwMode="auto">
          <a:xfrm>
            <a:off x="3049463" y="1915931"/>
            <a:ext cx="1320732" cy="1320560"/>
          </a:xfrm>
          <a:custGeom>
            <a:avLst/>
            <a:gdLst>
              <a:gd name="T0" fmla="*/ 866503 w 1733006"/>
              <a:gd name="T1" fmla="*/ 0 h 1733006"/>
              <a:gd name="T2" fmla="*/ 1733006 w 1733006"/>
              <a:gd name="T3" fmla="*/ 866503 h 1733006"/>
              <a:gd name="T4" fmla="*/ 866503 w 1733006"/>
              <a:gd name="T5" fmla="*/ 1733006 h 1733006"/>
              <a:gd name="T6" fmla="*/ 0 w 1733006"/>
              <a:gd name="T7" fmla="*/ 866503 h 1733006"/>
              <a:gd name="T8" fmla="*/ 866503 w 1733006"/>
              <a:gd name="T9" fmla="*/ 0 h 1733006"/>
              <a:gd name="T10" fmla="*/ 866503 w 1733006"/>
              <a:gd name="T11" fmla="*/ 282268 h 1733006"/>
              <a:gd name="T12" fmla="*/ 282268 w 1733006"/>
              <a:gd name="T13" fmla="*/ 866503 h 1733006"/>
              <a:gd name="T14" fmla="*/ 866503 w 1733006"/>
              <a:gd name="T15" fmla="*/ 1450738 h 1733006"/>
              <a:gd name="T16" fmla="*/ 1450738 w 1733006"/>
              <a:gd name="T17" fmla="*/ 866503 h 1733006"/>
              <a:gd name="T18" fmla="*/ 866503 w 1733006"/>
              <a:gd name="T19" fmla="*/ 282268 h 17330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33006"/>
              <a:gd name="T31" fmla="*/ 0 h 1733006"/>
              <a:gd name="T32" fmla="*/ 1733006 w 1733006"/>
              <a:gd name="T33" fmla="*/ 1733006 h 17330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33006" h="1733006">
                <a:moveTo>
                  <a:pt x="866503" y="0"/>
                </a:moveTo>
                <a:cubicBezTo>
                  <a:pt x="1345059" y="0"/>
                  <a:pt x="1733006" y="387947"/>
                  <a:pt x="1733006" y="866503"/>
                </a:cubicBezTo>
                <a:cubicBezTo>
                  <a:pt x="1733006" y="1345059"/>
                  <a:pt x="1345059" y="1733006"/>
                  <a:pt x="866503" y="1733006"/>
                </a:cubicBezTo>
                <a:cubicBezTo>
                  <a:pt x="387947" y="1733006"/>
                  <a:pt x="0" y="1345059"/>
                  <a:pt x="0" y="866503"/>
                </a:cubicBezTo>
                <a:cubicBezTo>
                  <a:pt x="0" y="387947"/>
                  <a:pt x="387947" y="0"/>
                  <a:pt x="866503" y="0"/>
                </a:cubicBezTo>
                <a:close/>
                <a:moveTo>
                  <a:pt x="866503" y="282268"/>
                </a:moveTo>
                <a:cubicBezTo>
                  <a:pt x="543839" y="282268"/>
                  <a:pt x="282268" y="543839"/>
                  <a:pt x="282268" y="866503"/>
                </a:cubicBezTo>
                <a:cubicBezTo>
                  <a:pt x="282268" y="1189167"/>
                  <a:pt x="543839" y="1450738"/>
                  <a:pt x="866503" y="1450738"/>
                </a:cubicBezTo>
                <a:cubicBezTo>
                  <a:pt x="1189167" y="1450738"/>
                  <a:pt x="1450738" y="1189167"/>
                  <a:pt x="1450738" y="866503"/>
                </a:cubicBezTo>
                <a:cubicBezTo>
                  <a:pt x="1450738" y="543839"/>
                  <a:pt x="1189167" y="282268"/>
                  <a:pt x="866503" y="28226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90816" y="2231133"/>
            <a:ext cx="68709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zh-CN" altLang="en-US" sz="18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21953" y="4995307"/>
            <a:ext cx="1234774" cy="1234613"/>
            <a:chOff x="4037477" y="4811757"/>
            <a:chExt cx="1320560" cy="1320560"/>
          </a:xfrm>
        </p:grpSpPr>
        <p:sp>
          <p:nvSpPr>
            <p:cNvPr id="124" name="任意多边形 12"/>
            <p:cNvSpPr>
              <a:spLocks noChangeArrowheads="1"/>
            </p:cNvSpPr>
            <p:nvPr/>
          </p:nvSpPr>
          <p:spPr bwMode="auto">
            <a:xfrm>
              <a:off x="4037477" y="4811757"/>
              <a:ext cx="1320560" cy="1320560"/>
            </a:xfrm>
            <a:custGeom>
              <a:avLst/>
              <a:gdLst>
                <a:gd name="T0" fmla="*/ 866503 w 1733006"/>
                <a:gd name="T1" fmla="*/ 0 h 1733006"/>
                <a:gd name="T2" fmla="*/ 1733006 w 1733006"/>
                <a:gd name="T3" fmla="*/ 866503 h 1733006"/>
                <a:gd name="T4" fmla="*/ 866503 w 1733006"/>
                <a:gd name="T5" fmla="*/ 1733006 h 1733006"/>
                <a:gd name="T6" fmla="*/ 0 w 1733006"/>
                <a:gd name="T7" fmla="*/ 866503 h 1733006"/>
                <a:gd name="T8" fmla="*/ 866503 w 1733006"/>
                <a:gd name="T9" fmla="*/ 0 h 1733006"/>
                <a:gd name="T10" fmla="*/ 866503 w 1733006"/>
                <a:gd name="T11" fmla="*/ 282268 h 1733006"/>
                <a:gd name="T12" fmla="*/ 282268 w 1733006"/>
                <a:gd name="T13" fmla="*/ 866503 h 1733006"/>
                <a:gd name="T14" fmla="*/ 866503 w 1733006"/>
                <a:gd name="T15" fmla="*/ 1450738 h 1733006"/>
                <a:gd name="T16" fmla="*/ 1450738 w 1733006"/>
                <a:gd name="T17" fmla="*/ 866503 h 1733006"/>
                <a:gd name="T18" fmla="*/ 866503 w 1733006"/>
                <a:gd name="T19" fmla="*/ 282268 h 17330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33006"/>
                <a:gd name="T31" fmla="*/ 0 h 1733006"/>
                <a:gd name="T32" fmla="*/ 1733006 w 1733006"/>
                <a:gd name="T33" fmla="*/ 1733006 h 17330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33006" h="1733006">
                  <a:moveTo>
                    <a:pt x="866503" y="0"/>
                  </a:moveTo>
                  <a:cubicBezTo>
                    <a:pt x="1345059" y="0"/>
                    <a:pt x="1733006" y="387947"/>
                    <a:pt x="1733006" y="866503"/>
                  </a:cubicBezTo>
                  <a:cubicBezTo>
                    <a:pt x="1733006" y="1345059"/>
                    <a:pt x="1345059" y="1733006"/>
                    <a:pt x="866503" y="1733006"/>
                  </a:cubicBezTo>
                  <a:cubicBezTo>
                    <a:pt x="387947" y="1733006"/>
                    <a:pt x="0" y="1345059"/>
                    <a:pt x="0" y="866503"/>
                  </a:cubicBezTo>
                  <a:cubicBezTo>
                    <a:pt x="0" y="387947"/>
                    <a:pt x="387947" y="0"/>
                    <a:pt x="866503" y="0"/>
                  </a:cubicBezTo>
                  <a:close/>
                  <a:moveTo>
                    <a:pt x="866503" y="282268"/>
                  </a:moveTo>
                  <a:cubicBezTo>
                    <a:pt x="543839" y="282268"/>
                    <a:pt x="282268" y="543839"/>
                    <a:pt x="282268" y="866503"/>
                  </a:cubicBezTo>
                  <a:cubicBezTo>
                    <a:pt x="282268" y="1189167"/>
                    <a:pt x="543839" y="1450738"/>
                    <a:pt x="866503" y="1450738"/>
                  </a:cubicBezTo>
                  <a:cubicBezTo>
                    <a:pt x="1189167" y="1450738"/>
                    <a:pt x="1450738" y="1189167"/>
                    <a:pt x="1450738" y="866503"/>
                  </a:cubicBezTo>
                  <a:cubicBezTo>
                    <a:pt x="1450738" y="543839"/>
                    <a:pt x="1189167" y="282268"/>
                    <a:pt x="866503" y="282268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378785" y="5126958"/>
              <a:ext cx="687008" cy="6913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rgbClr val="CB1B3D"/>
                  </a:solidFill>
                  <a:cs typeface="+mn-ea"/>
                  <a:sym typeface="+mn-lt"/>
                </a:rPr>
                <a:t>执行内容</a:t>
              </a:r>
              <a:endParaRPr lang="zh-CN" altLang="en-US" sz="18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513636" y="3939551"/>
            <a:ext cx="1111798" cy="1111653"/>
            <a:chOff x="4037477" y="4811757"/>
            <a:chExt cx="1320560" cy="1320560"/>
          </a:xfrm>
        </p:grpSpPr>
        <p:sp>
          <p:nvSpPr>
            <p:cNvPr id="127" name="任意多边形 12"/>
            <p:cNvSpPr>
              <a:spLocks noChangeArrowheads="1"/>
            </p:cNvSpPr>
            <p:nvPr/>
          </p:nvSpPr>
          <p:spPr bwMode="auto">
            <a:xfrm>
              <a:off x="4037477" y="4811757"/>
              <a:ext cx="1320560" cy="1320560"/>
            </a:xfrm>
            <a:custGeom>
              <a:avLst/>
              <a:gdLst>
                <a:gd name="T0" fmla="*/ 866503 w 1733006"/>
                <a:gd name="T1" fmla="*/ 0 h 1733006"/>
                <a:gd name="T2" fmla="*/ 1733006 w 1733006"/>
                <a:gd name="T3" fmla="*/ 866503 h 1733006"/>
                <a:gd name="T4" fmla="*/ 866503 w 1733006"/>
                <a:gd name="T5" fmla="*/ 1733006 h 1733006"/>
                <a:gd name="T6" fmla="*/ 0 w 1733006"/>
                <a:gd name="T7" fmla="*/ 866503 h 1733006"/>
                <a:gd name="T8" fmla="*/ 866503 w 1733006"/>
                <a:gd name="T9" fmla="*/ 0 h 1733006"/>
                <a:gd name="T10" fmla="*/ 866503 w 1733006"/>
                <a:gd name="T11" fmla="*/ 282268 h 1733006"/>
                <a:gd name="T12" fmla="*/ 282268 w 1733006"/>
                <a:gd name="T13" fmla="*/ 866503 h 1733006"/>
                <a:gd name="T14" fmla="*/ 866503 w 1733006"/>
                <a:gd name="T15" fmla="*/ 1450738 h 1733006"/>
                <a:gd name="T16" fmla="*/ 1450738 w 1733006"/>
                <a:gd name="T17" fmla="*/ 866503 h 1733006"/>
                <a:gd name="T18" fmla="*/ 866503 w 1733006"/>
                <a:gd name="T19" fmla="*/ 282268 h 17330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33006"/>
                <a:gd name="T31" fmla="*/ 0 h 1733006"/>
                <a:gd name="T32" fmla="*/ 1733006 w 1733006"/>
                <a:gd name="T33" fmla="*/ 1733006 h 17330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33006" h="1733006">
                  <a:moveTo>
                    <a:pt x="866503" y="0"/>
                  </a:moveTo>
                  <a:cubicBezTo>
                    <a:pt x="1345059" y="0"/>
                    <a:pt x="1733006" y="387947"/>
                    <a:pt x="1733006" y="866503"/>
                  </a:cubicBezTo>
                  <a:cubicBezTo>
                    <a:pt x="1733006" y="1345059"/>
                    <a:pt x="1345059" y="1733006"/>
                    <a:pt x="866503" y="1733006"/>
                  </a:cubicBezTo>
                  <a:cubicBezTo>
                    <a:pt x="387947" y="1733006"/>
                    <a:pt x="0" y="1345059"/>
                    <a:pt x="0" y="866503"/>
                  </a:cubicBezTo>
                  <a:cubicBezTo>
                    <a:pt x="0" y="387947"/>
                    <a:pt x="387947" y="0"/>
                    <a:pt x="866503" y="0"/>
                  </a:cubicBezTo>
                  <a:close/>
                  <a:moveTo>
                    <a:pt x="866503" y="282268"/>
                  </a:moveTo>
                  <a:cubicBezTo>
                    <a:pt x="543839" y="282268"/>
                    <a:pt x="282268" y="543839"/>
                    <a:pt x="282268" y="866503"/>
                  </a:cubicBezTo>
                  <a:cubicBezTo>
                    <a:pt x="282268" y="1189167"/>
                    <a:pt x="543839" y="1450738"/>
                    <a:pt x="866503" y="1450738"/>
                  </a:cubicBezTo>
                  <a:cubicBezTo>
                    <a:pt x="1189167" y="1450738"/>
                    <a:pt x="1450738" y="1189167"/>
                    <a:pt x="1450738" y="866503"/>
                  </a:cubicBezTo>
                  <a:cubicBezTo>
                    <a:pt x="1450738" y="543839"/>
                    <a:pt x="1189167" y="282268"/>
                    <a:pt x="866503" y="282268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378786" y="5126959"/>
              <a:ext cx="687008" cy="6215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CB1B3D"/>
                  </a:solidFill>
                  <a:cs typeface="+mn-ea"/>
                  <a:sym typeface="+mn-lt"/>
                </a:rPr>
                <a:t>案件内容</a:t>
              </a:r>
              <a:endParaRPr lang="zh-CN" altLang="en-US" sz="14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任意多边形 12"/>
          <p:cNvSpPr>
            <a:spLocks noChangeArrowheads="1"/>
          </p:cNvSpPr>
          <p:nvPr/>
        </p:nvSpPr>
        <p:spPr bwMode="auto">
          <a:xfrm>
            <a:off x="1731273" y="3277324"/>
            <a:ext cx="1732809" cy="1732583"/>
          </a:xfrm>
          <a:custGeom>
            <a:avLst/>
            <a:gdLst>
              <a:gd name="T0" fmla="*/ 866503 w 1733006"/>
              <a:gd name="T1" fmla="*/ 0 h 1733006"/>
              <a:gd name="T2" fmla="*/ 1733006 w 1733006"/>
              <a:gd name="T3" fmla="*/ 866503 h 1733006"/>
              <a:gd name="T4" fmla="*/ 866503 w 1733006"/>
              <a:gd name="T5" fmla="*/ 1733006 h 1733006"/>
              <a:gd name="T6" fmla="*/ 0 w 1733006"/>
              <a:gd name="T7" fmla="*/ 866503 h 1733006"/>
              <a:gd name="T8" fmla="*/ 866503 w 1733006"/>
              <a:gd name="T9" fmla="*/ 0 h 1733006"/>
              <a:gd name="T10" fmla="*/ 866503 w 1733006"/>
              <a:gd name="T11" fmla="*/ 282268 h 1733006"/>
              <a:gd name="T12" fmla="*/ 282268 w 1733006"/>
              <a:gd name="T13" fmla="*/ 866503 h 1733006"/>
              <a:gd name="T14" fmla="*/ 866503 w 1733006"/>
              <a:gd name="T15" fmla="*/ 1450738 h 1733006"/>
              <a:gd name="T16" fmla="*/ 1450738 w 1733006"/>
              <a:gd name="T17" fmla="*/ 866503 h 1733006"/>
              <a:gd name="T18" fmla="*/ 866503 w 1733006"/>
              <a:gd name="T19" fmla="*/ 282268 h 17330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33006"/>
              <a:gd name="T31" fmla="*/ 0 h 1733006"/>
              <a:gd name="T32" fmla="*/ 1733006 w 1733006"/>
              <a:gd name="T33" fmla="*/ 1733006 h 17330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33006" h="1733006">
                <a:moveTo>
                  <a:pt x="866503" y="0"/>
                </a:moveTo>
                <a:cubicBezTo>
                  <a:pt x="1345059" y="0"/>
                  <a:pt x="1733006" y="387947"/>
                  <a:pt x="1733006" y="866503"/>
                </a:cubicBezTo>
                <a:cubicBezTo>
                  <a:pt x="1733006" y="1345059"/>
                  <a:pt x="1345059" y="1733006"/>
                  <a:pt x="866503" y="1733006"/>
                </a:cubicBezTo>
                <a:cubicBezTo>
                  <a:pt x="387947" y="1733006"/>
                  <a:pt x="0" y="1345059"/>
                  <a:pt x="0" y="866503"/>
                </a:cubicBezTo>
                <a:cubicBezTo>
                  <a:pt x="0" y="387947"/>
                  <a:pt x="387947" y="0"/>
                  <a:pt x="866503" y="0"/>
                </a:cubicBezTo>
                <a:close/>
                <a:moveTo>
                  <a:pt x="866503" y="282268"/>
                </a:moveTo>
                <a:cubicBezTo>
                  <a:pt x="543839" y="282268"/>
                  <a:pt x="282268" y="543839"/>
                  <a:pt x="282268" y="866503"/>
                </a:cubicBezTo>
                <a:cubicBezTo>
                  <a:pt x="282268" y="1189167"/>
                  <a:pt x="543839" y="1450738"/>
                  <a:pt x="866503" y="1450738"/>
                </a:cubicBezTo>
                <a:cubicBezTo>
                  <a:pt x="1189167" y="1450738"/>
                  <a:pt x="1450738" y="1189167"/>
                  <a:pt x="1450738" y="866503"/>
                </a:cubicBezTo>
                <a:cubicBezTo>
                  <a:pt x="1450738" y="543839"/>
                  <a:pt x="1189167" y="282268"/>
                  <a:pt x="866503" y="28226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704065" y="4336649"/>
            <a:ext cx="1432630" cy="464832"/>
            <a:chOff x="6703192" y="4336649"/>
            <a:chExt cx="1432444" cy="464832"/>
          </a:xfrm>
        </p:grpSpPr>
        <p:sp>
          <p:nvSpPr>
            <p:cNvPr id="129" name="圆角矩形 128"/>
            <p:cNvSpPr/>
            <p:nvPr/>
          </p:nvSpPr>
          <p:spPr>
            <a:xfrm>
              <a:off x="6703192" y="4336649"/>
              <a:ext cx="1432444" cy="46483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818166" y="4389297"/>
              <a:ext cx="12024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步骤说明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453960" y="5471492"/>
            <a:ext cx="1432630" cy="464832"/>
            <a:chOff x="5453250" y="5471492"/>
            <a:chExt cx="1432444" cy="464832"/>
          </a:xfrm>
        </p:grpSpPr>
        <p:sp>
          <p:nvSpPr>
            <p:cNvPr id="5" name="圆角矩形 4"/>
            <p:cNvSpPr/>
            <p:nvPr/>
          </p:nvSpPr>
          <p:spPr>
            <a:xfrm>
              <a:off x="5453250" y="5471492"/>
              <a:ext cx="1432444" cy="46483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5583424" y="5519242"/>
              <a:ext cx="12024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步骤说明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62510" y="1824912"/>
            <a:ext cx="3092026" cy="4376172"/>
          </a:xfrm>
          <a:prstGeom prst="rect">
            <a:avLst/>
          </a:prstGeom>
        </p:spPr>
      </p:pic>
      <p:grpSp>
        <p:nvGrpSpPr>
          <p:cNvPr id="62" name="组合 61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63" name="矩形 6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66" name="椭圆 65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执行过程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Implementation </a:t>
            </a:r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process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>
            <a:spLocks noChangeAspect="1"/>
          </p:cNvSpPr>
          <p:nvPr/>
        </p:nvSpPr>
        <p:spPr>
          <a:xfrm>
            <a:off x="1906434" y="3468729"/>
            <a:ext cx="1382484" cy="1382304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椭圆 78"/>
          <p:cNvSpPr>
            <a:spLocks noChangeAspect="1"/>
          </p:cNvSpPr>
          <p:nvPr/>
        </p:nvSpPr>
        <p:spPr>
          <a:xfrm>
            <a:off x="3158094" y="2023899"/>
            <a:ext cx="1107036" cy="1106892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椭圆 79"/>
          <p:cNvSpPr>
            <a:spLocks noChangeAspect="1"/>
          </p:cNvSpPr>
          <p:nvPr/>
        </p:nvSpPr>
        <p:spPr>
          <a:xfrm>
            <a:off x="4603410" y="4029313"/>
            <a:ext cx="932250" cy="932129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椭圆 80"/>
          <p:cNvSpPr>
            <a:spLocks noChangeAspect="1"/>
          </p:cNvSpPr>
          <p:nvPr/>
        </p:nvSpPr>
        <p:spPr>
          <a:xfrm>
            <a:off x="3625263" y="5098604"/>
            <a:ext cx="1028153" cy="1028019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135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"/>
                            </p:stCondLst>
                            <p:childTnLst>
                              <p:par>
                                <p:cTn id="9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50"/>
                            </p:stCondLst>
                            <p:childTnLst>
                              <p:par>
                                <p:cTn id="10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06" grpId="0" animBg="1"/>
      <p:bldP spid="122" grpId="0" animBg="1"/>
      <p:bldP spid="123" grpId="0"/>
      <p:bldP spid="71" grpId="0" animBg="1"/>
      <p:bldP spid="70" grpId="0"/>
      <p:bldP spid="72" grpId="0"/>
      <p:bldP spid="2" grpId="0" animBg="1"/>
      <p:bldP spid="79" grpId="0" animBg="1"/>
      <p:bldP spid="80" grpId="0" animBg="1"/>
      <p:bldP spid="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55218" y="2132857"/>
            <a:ext cx="7543480" cy="3309247"/>
          </a:xfrm>
          <a:prstGeom prst="rect">
            <a:avLst/>
          </a:prstGeom>
          <a:solidFill>
            <a:schemeClr val="tx1">
              <a:lumMod val="50000"/>
              <a:alpha val="67000"/>
            </a:scheme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3" name="矩形 4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49" name="椭圆 48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8565" y="2559538"/>
            <a:ext cx="69534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smtClean="0">
                <a:solidFill>
                  <a:schemeClr val="bg1"/>
                </a:solidFill>
                <a:cs typeface="+mn-ea"/>
                <a:sym typeface="+mn-lt"/>
              </a:rPr>
              <a:t>2016</a:t>
            </a:r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年来，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在第一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领导</a:t>
            </a:r>
            <a:r>
              <a:rPr lang="zh-CN" altLang="en-US" sz="1800" dirty="0" smtClean="0">
                <a:solidFill>
                  <a:schemeClr val="bg1"/>
                </a:solidFill>
                <a:cs typeface="+mn-ea"/>
                <a:sym typeface="+mn-lt"/>
              </a:rPr>
              <a:t>的关怀，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在全体同志们的支持配合下，我服从工作安排，加强学习锻炼，认真履行职责，全方面提高完善了自己的思想认识、工作能力和综合素质，较好的完成了各项目标任务。虽然工作上经历过困难，但对我来说每一次都是很好的锻炼，感觉到自己逐渐成熟了。现将本年度工作做如下总结：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612554" y="1809691"/>
            <a:ext cx="1776974" cy="646331"/>
            <a:chOff x="4144700" y="2022813"/>
            <a:chExt cx="1597323" cy="545289"/>
          </a:xfrm>
          <a:solidFill>
            <a:srgbClr val="CB1B3D"/>
          </a:solidFill>
        </p:grpSpPr>
        <p:sp>
          <p:nvSpPr>
            <p:cNvPr id="7" name="矩形 6"/>
            <p:cNvSpPr/>
            <p:nvPr/>
          </p:nvSpPr>
          <p:spPr>
            <a:xfrm>
              <a:off x="4144700" y="2022813"/>
              <a:ext cx="1597323" cy="5293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15611" y="2022813"/>
              <a:ext cx="1275539" cy="5452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cs typeface="+mn-ea"/>
                  <a:sym typeface="+mn-lt"/>
                </a:rPr>
                <a:t>前 言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773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166"/>
          <p:cNvSpPr txBox="1"/>
          <p:nvPr/>
        </p:nvSpPr>
        <p:spPr>
          <a:xfrm>
            <a:off x="4057549" y="-1107504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8986"/>
                </a:solidFill>
                <a:cs typeface="+mn-ea"/>
                <a:sym typeface="+mn-lt"/>
              </a:rPr>
              <a:t>存在问题</a:t>
            </a:r>
            <a:r>
              <a:rPr lang="en-US" altLang="zh-CN" sz="1800" dirty="0" smtClean="0">
                <a:solidFill>
                  <a:srgbClr val="008986"/>
                </a:solidFill>
                <a:cs typeface="+mn-ea"/>
                <a:sym typeface="+mn-lt"/>
              </a:rPr>
              <a:t>Completion</a:t>
            </a:r>
            <a:endParaRPr lang="zh-CN" altLang="en-US" sz="1800" dirty="0">
              <a:solidFill>
                <a:srgbClr val="008986"/>
              </a:solidFill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753702" y="2717026"/>
            <a:ext cx="1554836" cy="155316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696907" y="3658772"/>
            <a:ext cx="1951748" cy="194848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362696" y="3292355"/>
            <a:ext cx="1279810" cy="1298467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464381" y="3529861"/>
            <a:ext cx="1554836" cy="155316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587738" y="2800764"/>
            <a:ext cx="1827066" cy="486751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 algn="r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lvl="0"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2310230" y="2433861"/>
            <a:ext cx="1234052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pPr algn="ctr"/>
            <a:r>
              <a:rPr lang="zh-CN" altLang="en-US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  <a:endParaRPr lang="en-US" altLang="zh-CN" dirty="0" smtClean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470782" y="4933212"/>
            <a:ext cx="1720600" cy="656029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 algn="r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3136680" y="4584959"/>
            <a:ext cx="1234052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r>
              <a:rPr lang="zh-CN" altLang="en-US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  <a:endParaRPr lang="en-US" altLang="zh-CN" dirty="0" smtClean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642501" y="2721575"/>
            <a:ext cx="1660910" cy="486751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7567621" y="2276873"/>
            <a:ext cx="1234052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pPr algn="ctr"/>
            <a:r>
              <a:rPr lang="zh-CN" altLang="en-US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  <a:endParaRPr lang="en-US" altLang="zh-CN" dirty="0" smtClean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199810" y="4645180"/>
            <a:ext cx="1723786" cy="656029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9254287" y="4263025"/>
            <a:ext cx="1234052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r>
              <a:rPr lang="zh-CN" altLang="en-US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  <a:endParaRPr lang="en-US" altLang="zh-CN" dirty="0" smtClean="0">
              <a:solidFill>
                <a:srgbClr val="CB1B3D"/>
              </a:solidFill>
              <a:cs typeface="+mn-ea"/>
              <a:sym typeface="+mn-lt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2423114" y="2852937"/>
            <a:ext cx="1636155" cy="558543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3217051" y="4949240"/>
            <a:ext cx="1761280" cy="386741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7090810" y="2697906"/>
            <a:ext cx="2212604" cy="534085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8684186" y="4625860"/>
            <a:ext cx="1761280" cy="386741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7" name="矩形 46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等腰三角形 47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50" name="椭圆 49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出现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问题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problem appear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603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6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44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62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80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53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4198968" y="729043"/>
            <a:ext cx="4252913" cy="634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75961" y="2990925"/>
            <a:ext cx="2163005" cy="1948834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84455" y="2001050"/>
            <a:ext cx="1881211" cy="2594278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95874" y="3698045"/>
            <a:ext cx="2638813" cy="2407255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27756" y="2380160"/>
            <a:ext cx="2172747" cy="217236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59403" y="3720977"/>
            <a:ext cx="1108141" cy="902129"/>
            <a:chOff x="3158991" y="3720976"/>
            <a:chExt cx="1107997" cy="902129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58991" y="4253773"/>
              <a:ext cx="11079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  <a:endParaRPr lang="en-US" sz="18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9" y="3720976"/>
              <a:ext cx="65906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3600" spc="-15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64235" y="2343310"/>
            <a:ext cx="1197655" cy="943527"/>
            <a:chOff x="4963588" y="2343309"/>
            <a:chExt cx="1197499" cy="943527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4"/>
              <a:ext cx="11974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  <a:endParaRPr lang="en-US" sz="18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6975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cs typeface="+mn-ea"/>
                  <a:sym typeface="+mn-lt"/>
                </a:rPr>
                <a:t>02</a:t>
              </a:r>
              <a:endParaRPr lang="zh-CN" altLang="en-US" sz="36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67113" y="4735561"/>
            <a:ext cx="1108141" cy="952848"/>
            <a:chOff x="5866349" y="4735561"/>
            <a:chExt cx="1107997" cy="952848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66349" y="5319077"/>
              <a:ext cx="11079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  <a:endParaRPr lang="en-US" sz="18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6975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36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47086" y="2995009"/>
            <a:ext cx="1210851" cy="1046457"/>
            <a:chOff x="8046038" y="2995009"/>
            <a:chExt cx="1210693" cy="1046457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46038" y="3641340"/>
              <a:ext cx="1210693" cy="400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  <a:endParaRPr lang="en-US" sz="2000" b="1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6975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36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998748" y="5087917"/>
            <a:ext cx="3431169" cy="942199"/>
            <a:chOff x="0" y="-92391"/>
            <a:chExt cx="3430717" cy="942809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3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23220"/>
              <a:chOff x="-571364" y="-193262"/>
              <a:chExt cx="648072" cy="523220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938379" y="1364648"/>
            <a:ext cx="3289108" cy="952133"/>
            <a:chOff x="8017316" y="1380270"/>
            <a:chExt cx="3288680" cy="952133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22883"/>
              <a:chOff x="701478" y="-492476"/>
              <a:chExt cx="648074" cy="523221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23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1219819" y="2219483"/>
            <a:ext cx="3159458" cy="1205853"/>
            <a:chOff x="378327" y="-15739"/>
            <a:chExt cx="3159401" cy="1207423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47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r"/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6" y="-15739"/>
              <a:ext cx="6480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7936957" y="4922342"/>
            <a:ext cx="3290530" cy="910238"/>
            <a:chOff x="252478" y="-361128"/>
            <a:chExt cx="3289276" cy="910827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3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65" name="矩形 64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68" name="椭圆 67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解决方案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solution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-44952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035813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8112400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96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6161891" y="2049865"/>
            <a:ext cx="4056039" cy="1789679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84" name="Oval 4"/>
          <p:cNvSpPr>
            <a:spLocks noChangeArrowheads="1"/>
          </p:cNvSpPr>
          <p:nvPr/>
        </p:nvSpPr>
        <p:spPr bwMode="auto">
          <a:xfrm>
            <a:off x="2483700" y="4005064"/>
            <a:ext cx="698829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4826429" y="4005064"/>
            <a:ext cx="699989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87" name="Oval 14"/>
          <p:cNvSpPr>
            <a:spLocks noChangeArrowheads="1"/>
          </p:cNvSpPr>
          <p:nvPr/>
        </p:nvSpPr>
        <p:spPr bwMode="auto">
          <a:xfrm>
            <a:off x="6968775" y="4005064"/>
            <a:ext cx="698829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88" name="Oval 16"/>
          <p:cNvSpPr>
            <a:spLocks noChangeArrowheads="1"/>
          </p:cNvSpPr>
          <p:nvPr/>
        </p:nvSpPr>
        <p:spPr bwMode="auto">
          <a:xfrm>
            <a:off x="8967338" y="4005064"/>
            <a:ext cx="697670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cs typeface="+mn-ea"/>
              <a:sym typeface="+mn-lt"/>
            </a:endParaRPr>
          </a:p>
        </p:txBody>
      </p:sp>
      <p:grpSp>
        <p:nvGrpSpPr>
          <p:cNvPr id="89" name="Group 20"/>
          <p:cNvGrpSpPr>
            <a:grpSpLocks/>
          </p:cNvGrpSpPr>
          <p:nvPr/>
        </p:nvGrpSpPr>
        <p:grpSpPr bwMode="auto">
          <a:xfrm>
            <a:off x="2650467" y="4156572"/>
            <a:ext cx="391203" cy="394635"/>
            <a:chOff x="0" y="0"/>
            <a:chExt cx="401822" cy="404317"/>
          </a:xfrm>
        </p:grpSpPr>
        <p:sp>
          <p:nvSpPr>
            <p:cNvPr id="9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199251 w 121"/>
                <a:gd name="T1" fmla="*/ 0 h 121"/>
                <a:gd name="T2" fmla="*/ 0 w 121"/>
                <a:gd name="T3" fmla="*/ 203829 h 121"/>
                <a:gd name="T4" fmla="*/ 199251 w 121"/>
                <a:gd name="T5" fmla="*/ 404317 h 121"/>
                <a:gd name="T6" fmla="*/ 401822 w 121"/>
                <a:gd name="T7" fmla="*/ 203829 h 121"/>
                <a:gd name="T8" fmla="*/ 199251 w 121"/>
                <a:gd name="T9" fmla="*/ 0 h 121"/>
                <a:gd name="T10" fmla="*/ 199251 w 121"/>
                <a:gd name="T11" fmla="*/ 370902 h 121"/>
                <a:gd name="T12" fmla="*/ 33208 w 121"/>
                <a:gd name="T13" fmla="*/ 203829 h 121"/>
                <a:gd name="T14" fmla="*/ 199251 w 121"/>
                <a:gd name="T15" fmla="*/ 33415 h 121"/>
                <a:gd name="T16" fmla="*/ 368614 w 121"/>
                <a:gd name="T17" fmla="*/ 203829 h 121"/>
                <a:gd name="T18" fmla="*/ 199251 w 121"/>
                <a:gd name="T19" fmla="*/ 370902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139764 w 42"/>
                <a:gd name="T1" fmla="*/ 199662 h 60"/>
                <a:gd name="T2" fmla="*/ 139764 w 42"/>
                <a:gd name="T3" fmla="*/ 0 h 60"/>
                <a:gd name="T4" fmla="*/ 0 w 42"/>
                <a:gd name="T5" fmla="*/ 139763 h 60"/>
                <a:gd name="T6" fmla="*/ 139764 w 42"/>
                <a:gd name="T7" fmla="*/ 199662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7" name="Group 23"/>
          <p:cNvGrpSpPr>
            <a:grpSpLocks/>
          </p:cNvGrpSpPr>
          <p:nvPr/>
        </p:nvGrpSpPr>
        <p:grpSpPr bwMode="auto">
          <a:xfrm>
            <a:off x="5029298" y="4202966"/>
            <a:ext cx="379596" cy="330796"/>
            <a:chOff x="0" y="0"/>
            <a:chExt cx="389342" cy="339426"/>
          </a:xfrm>
        </p:grpSpPr>
        <p:sp>
          <p:nvSpPr>
            <p:cNvPr id="99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Group 35"/>
          <p:cNvGrpSpPr>
            <a:grpSpLocks/>
          </p:cNvGrpSpPr>
          <p:nvPr/>
        </p:nvGrpSpPr>
        <p:grpSpPr bwMode="auto">
          <a:xfrm>
            <a:off x="9131017" y="4164404"/>
            <a:ext cx="370310" cy="366780"/>
            <a:chOff x="0" y="0"/>
            <a:chExt cx="379359" cy="376864"/>
          </a:xfrm>
        </p:grpSpPr>
        <p:sp>
          <p:nvSpPr>
            <p:cNvPr id="1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189680 w 114"/>
                <a:gd name="T1" fmla="*/ 0 h 114"/>
                <a:gd name="T2" fmla="*/ 0 w 114"/>
                <a:gd name="T3" fmla="*/ 188432 h 114"/>
                <a:gd name="T4" fmla="*/ 189680 w 114"/>
                <a:gd name="T5" fmla="*/ 376864 h 114"/>
                <a:gd name="T6" fmla="*/ 379359 w 114"/>
                <a:gd name="T7" fmla="*/ 188432 h 114"/>
                <a:gd name="T8" fmla="*/ 189680 w 114"/>
                <a:gd name="T9" fmla="*/ 0 h 114"/>
                <a:gd name="T10" fmla="*/ 189680 w 114"/>
                <a:gd name="T11" fmla="*/ 357029 h 114"/>
                <a:gd name="T12" fmla="*/ 19966 w 114"/>
                <a:gd name="T13" fmla="*/ 188432 h 114"/>
                <a:gd name="T14" fmla="*/ 189680 w 114"/>
                <a:gd name="T15" fmla="*/ 19835 h 114"/>
                <a:gd name="T16" fmla="*/ 359393 w 114"/>
                <a:gd name="T17" fmla="*/ 188432 h 114"/>
                <a:gd name="T18" fmla="*/ 189680 w 114"/>
                <a:gd name="T19" fmla="*/ 357029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62595 w 25"/>
                <a:gd name="T1" fmla="*/ 74674 h 25"/>
                <a:gd name="T2" fmla="*/ 72479 w 25"/>
                <a:gd name="T3" fmla="*/ 84857 h 25"/>
                <a:gd name="T4" fmla="*/ 82362 w 25"/>
                <a:gd name="T5" fmla="*/ 74674 h 25"/>
                <a:gd name="T6" fmla="*/ 72479 w 25"/>
                <a:gd name="T7" fmla="*/ 64491 h 25"/>
                <a:gd name="T8" fmla="*/ 69184 w 25"/>
                <a:gd name="T9" fmla="*/ 64491 h 25"/>
                <a:gd name="T10" fmla="*/ 0 w 25"/>
                <a:gd name="T11" fmla="*/ 0 h 25"/>
                <a:gd name="T12" fmla="*/ 62595 w 25"/>
                <a:gd name="T13" fmla="*/ 74674 h 25"/>
                <a:gd name="T14" fmla="*/ 62595 w 25"/>
                <a:gd name="T15" fmla="*/ 7467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14974 h 8"/>
                <a:gd name="T2" fmla="*/ 7488 w 9"/>
                <a:gd name="T3" fmla="*/ 19966 h 8"/>
                <a:gd name="T4" fmla="*/ 22463 w 9"/>
                <a:gd name="T5" fmla="*/ 2496 h 8"/>
                <a:gd name="T6" fmla="*/ 17471 w 9"/>
                <a:gd name="T7" fmla="*/ 0 h 8"/>
                <a:gd name="T8" fmla="*/ 0 w 9"/>
                <a:gd name="T9" fmla="*/ 1497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2462 w 11"/>
                <a:gd name="T1" fmla="*/ 0 h 6"/>
                <a:gd name="T2" fmla="*/ 0 w 11"/>
                <a:gd name="T3" fmla="*/ 7488 h 6"/>
                <a:gd name="T4" fmla="*/ 2496 w 11"/>
                <a:gd name="T5" fmla="*/ 14975 h 6"/>
                <a:gd name="T6" fmla="*/ 27454 w 11"/>
                <a:gd name="T7" fmla="*/ 7488 h 6"/>
                <a:gd name="T8" fmla="*/ 22462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7488 h 9"/>
                <a:gd name="T2" fmla="*/ 17470 w 8"/>
                <a:gd name="T3" fmla="*/ 22463 h 9"/>
                <a:gd name="T4" fmla="*/ 19966 w 8"/>
                <a:gd name="T5" fmla="*/ 17471 h 9"/>
                <a:gd name="T6" fmla="*/ 4992 w 8"/>
                <a:gd name="T7" fmla="*/ 0 h 9"/>
                <a:gd name="T8" fmla="*/ 0 w 8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7454 w 11"/>
                <a:gd name="T1" fmla="*/ 7488 h 5"/>
                <a:gd name="T2" fmla="*/ 4992 w 11"/>
                <a:gd name="T3" fmla="*/ 0 h 5"/>
                <a:gd name="T4" fmla="*/ 0 w 11"/>
                <a:gd name="T5" fmla="*/ 7488 h 5"/>
                <a:gd name="T6" fmla="*/ 24958 w 11"/>
                <a:gd name="T7" fmla="*/ 12480 h 5"/>
                <a:gd name="T8" fmla="*/ 27454 w 11"/>
                <a:gd name="T9" fmla="*/ 748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17471 w 7"/>
                <a:gd name="T1" fmla="*/ 19967 h 9"/>
                <a:gd name="T2" fmla="*/ 7488 w 7"/>
                <a:gd name="T3" fmla="*/ 0 h 9"/>
                <a:gd name="T4" fmla="*/ 0 w 7"/>
                <a:gd name="T5" fmla="*/ 4992 h 9"/>
                <a:gd name="T6" fmla="*/ 9983 w 7"/>
                <a:gd name="T7" fmla="*/ 22463 h 9"/>
                <a:gd name="T8" fmla="*/ 17471 w 7"/>
                <a:gd name="T9" fmla="*/ 199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2462 h 11"/>
                <a:gd name="T2" fmla="*/ 4992 w 5"/>
                <a:gd name="T3" fmla="*/ 27454 h 11"/>
                <a:gd name="T4" fmla="*/ 12480 w 5"/>
                <a:gd name="T5" fmla="*/ 4992 h 11"/>
                <a:gd name="T6" fmla="*/ 4992 w 5"/>
                <a:gd name="T7" fmla="*/ 0 h 11"/>
                <a:gd name="T8" fmla="*/ 0 w 5"/>
                <a:gd name="T9" fmla="*/ 2246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496 h 8"/>
                <a:gd name="T2" fmla="*/ 19967 w 9"/>
                <a:gd name="T3" fmla="*/ 19966 h 8"/>
                <a:gd name="T4" fmla="*/ 22463 w 9"/>
                <a:gd name="T5" fmla="*/ 14974 h 8"/>
                <a:gd name="T6" fmla="*/ 7488 w 9"/>
                <a:gd name="T7" fmla="*/ 0 h 8"/>
                <a:gd name="T8" fmla="*/ 0 w 9"/>
                <a:gd name="T9" fmla="*/ 249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7488 h 6"/>
                <a:gd name="T2" fmla="*/ 22462 w 10"/>
                <a:gd name="T3" fmla="*/ 14975 h 6"/>
                <a:gd name="T4" fmla="*/ 24958 w 10"/>
                <a:gd name="T5" fmla="*/ 7488 h 6"/>
                <a:gd name="T6" fmla="*/ 2496 w 10"/>
                <a:gd name="T7" fmla="*/ 0 h 6"/>
                <a:gd name="T8" fmla="*/ 0 w 10"/>
                <a:gd name="T9" fmla="*/ 7488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2463 w 9"/>
                <a:gd name="T1" fmla="*/ 7488 h 9"/>
                <a:gd name="T2" fmla="*/ 19967 w 9"/>
                <a:gd name="T3" fmla="*/ 0 h 9"/>
                <a:gd name="T4" fmla="*/ 0 w 9"/>
                <a:gd name="T5" fmla="*/ 17471 h 9"/>
                <a:gd name="T6" fmla="*/ 4992 w 9"/>
                <a:gd name="T7" fmla="*/ 22463 h 9"/>
                <a:gd name="T8" fmla="*/ 22463 w 9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4958 w 11"/>
                <a:gd name="T1" fmla="*/ 0 h 5"/>
                <a:gd name="T2" fmla="*/ 0 w 11"/>
                <a:gd name="T3" fmla="*/ 7488 h 5"/>
                <a:gd name="T4" fmla="*/ 4992 w 11"/>
                <a:gd name="T5" fmla="*/ 12480 h 5"/>
                <a:gd name="T6" fmla="*/ 27454 w 11"/>
                <a:gd name="T7" fmla="*/ 7488 h 5"/>
                <a:gd name="T8" fmla="*/ 24958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7" name="Group 54"/>
          <p:cNvGrpSpPr>
            <a:grpSpLocks/>
          </p:cNvGrpSpPr>
          <p:nvPr/>
        </p:nvGrpSpPr>
        <p:grpSpPr bwMode="auto">
          <a:xfrm>
            <a:off x="7176497" y="4212112"/>
            <a:ext cx="292535" cy="379547"/>
            <a:chOff x="0" y="0"/>
            <a:chExt cx="299494" cy="389342"/>
          </a:xfrm>
        </p:grpSpPr>
        <p:sp>
          <p:nvSpPr>
            <p:cNvPr id="1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149747 w 90"/>
                <a:gd name="T1" fmla="*/ 277032 h 83"/>
                <a:gd name="T2" fmla="*/ 299494 w 90"/>
                <a:gd name="T3" fmla="*/ 0 h 83"/>
                <a:gd name="T4" fmla="*/ 0 w 90"/>
                <a:gd name="T5" fmla="*/ 0 h 83"/>
                <a:gd name="T6" fmla="*/ 149747 w 90"/>
                <a:gd name="T7" fmla="*/ 277032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  <p:sp>
          <p:nvSpPr>
            <p:cNvPr id="1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79528 w 90"/>
                <a:gd name="T1" fmla="*/ 0 h 29"/>
                <a:gd name="T2" fmla="*/ 226284 w 90"/>
                <a:gd name="T3" fmla="*/ 52326 h 29"/>
                <a:gd name="T4" fmla="*/ 173041 w 90"/>
                <a:gd name="T5" fmla="*/ 0 h 29"/>
                <a:gd name="T6" fmla="*/ 129781 w 90"/>
                <a:gd name="T7" fmla="*/ 0 h 29"/>
                <a:gd name="T8" fmla="*/ 76537 w 90"/>
                <a:gd name="T9" fmla="*/ 52326 h 29"/>
                <a:gd name="T10" fmla="*/ 23294 w 90"/>
                <a:gd name="T11" fmla="*/ 0 h 29"/>
                <a:gd name="T12" fmla="*/ 0 w 90"/>
                <a:gd name="T13" fmla="*/ 0 h 29"/>
                <a:gd name="T14" fmla="*/ 0 w 90"/>
                <a:gd name="T15" fmla="*/ 94840 h 29"/>
                <a:gd name="T16" fmla="*/ 299494 w 90"/>
                <a:gd name="T17" fmla="*/ 94840 h 29"/>
                <a:gd name="T18" fmla="*/ 299494 w 90"/>
                <a:gd name="T19" fmla="*/ 0 h 29"/>
                <a:gd name="T20" fmla="*/ 279528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0" name="剪去对角的矩形 149"/>
          <p:cNvSpPr/>
          <p:nvPr/>
        </p:nvSpPr>
        <p:spPr>
          <a:xfrm>
            <a:off x="1768828" y="2124668"/>
            <a:ext cx="4299763" cy="1734811"/>
          </a:xfrm>
          <a:prstGeom prst="snip2Diag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solidFill>
                <a:srgbClr val="007FDE"/>
              </a:solidFill>
              <a:cs typeface="+mn-ea"/>
              <a:sym typeface="+mn-lt"/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4029712" y="2357902"/>
            <a:ext cx="1364618" cy="44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2" tIns="45711" rIns="91422" bIns="45711">
            <a:spAutoFit/>
          </a:bodyPr>
          <a:lstStyle/>
          <a:p>
            <a:pPr algn="r"/>
            <a:r>
              <a:rPr lang="zh-CN" altLang="en-US" sz="2300" b="1" dirty="0">
                <a:solidFill>
                  <a:srgbClr val="F2F2F2"/>
                </a:solidFill>
                <a:cs typeface="+mn-ea"/>
                <a:sym typeface="+mn-lt"/>
              </a:rPr>
              <a:t>添加标题</a:t>
            </a:r>
            <a:endParaRPr lang="en-US" sz="2300" b="1" dirty="0">
              <a:solidFill>
                <a:srgbClr val="F2F2F2"/>
              </a:solidFill>
              <a:cs typeface="+mn-ea"/>
              <a:sym typeface="+mn-lt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2285545" y="2789700"/>
            <a:ext cx="3472279" cy="6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2" tIns="45711" rIns="91422" bIns="45711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500" dirty="0">
                <a:solidFill>
                  <a:srgbClr val="F2F2F2"/>
                </a:solidFill>
                <a:cs typeface="+mn-ea"/>
                <a:sym typeface="+mn-lt"/>
              </a:rPr>
              <a:t>在此录入上述图表的综合描述说明，在此录入上述图表的综合描述说明，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921047" y="5223270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921047" y="4761609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297773" y="5247203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297773" y="4785544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435508" y="5233368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6435508" y="4771709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8426483" y="5222486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8426483" y="4760825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6" name="矩形 75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等腰三角形 76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79" name="椭圆 78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完成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成果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Completion of outcomes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-44952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4035813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8112400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00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600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6" grpId="0" animBg="1"/>
      <p:bldP spid="87" grpId="0" animBg="1"/>
      <p:bldP spid="88" grpId="0" animBg="1"/>
      <p:bldP spid="150" grpId="0" animBg="1"/>
      <p:bldP spid="151" grpId="0"/>
      <p:bldP spid="152" grpId="0"/>
      <p:bldP spid="15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82" grpId="0"/>
      <p:bldP spid="8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4998277" y="1606969"/>
            <a:ext cx="1330674" cy="1147051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6125285" y="2238986"/>
            <a:ext cx="1330674" cy="1147051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4998277" y="2854690"/>
            <a:ext cx="1330674" cy="1147051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六边形 104"/>
          <p:cNvSpPr/>
          <p:nvPr/>
        </p:nvSpPr>
        <p:spPr>
          <a:xfrm>
            <a:off x="7252292" y="2871123"/>
            <a:ext cx="1330674" cy="1147051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六边形 105"/>
          <p:cNvSpPr/>
          <p:nvPr/>
        </p:nvSpPr>
        <p:spPr>
          <a:xfrm>
            <a:off x="6128906" y="3478538"/>
            <a:ext cx="1330674" cy="1147051"/>
          </a:xfrm>
          <a:prstGeom prst="hexagon">
            <a:avLst/>
          </a:prstGeom>
          <a:solidFill>
            <a:srgbClr val="7B8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8379299" y="2241744"/>
            <a:ext cx="1330674" cy="1147051"/>
          </a:xfrm>
          <a:prstGeom prst="hexag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3871271" y="2241744"/>
            <a:ext cx="1330674" cy="1147051"/>
          </a:xfrm>
          <a:prstGeom prst="hexagon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六边形 109"/>
          <p:cNvSpPr/>
          <p:nvPr/>
        </p:nvSpPr>
        <p:spPr>
          <a:xfrm>
            <a:off x="4998277" y="4102410"/>
            <a:ext cx="1330674" cy="1147051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六边形 110"/>
          <p:cNvSpPr/>
          <p:nvPr/>
        </p:nvSpPr>
        <p:spPr>
          <a:xfrm>
            <a:off x="7252293" y="4102410"/>
            <a:ext cx="1330674" cy="1147051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8379299" y="3468947"/>
            <a:ext cx="1330674" cy="1147051"/>
          </a:xfrm>
          <a:prstGeom prst="hexagon">
            <a:avLst/>
          </a:prstGeom>
          <a:solidFill>
            <a:srgbClr val="00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3871271" y="3468947"/>
            <a:ext cx="1330674" cy="1147051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744260" y="2871123"/>
            <a:ext cx="1330674" cy="1147051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2333487" y="4972286"/>
            <a:ext cx="1434144" cy="317468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2000" b="0" dirty="0">
                <a:solidFill>
                  <a:srgbClr val="25C0B7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333488" y="5261943"/>
            <a:ext cx="3433448" cy="489951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37" name="矩形 36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0" name="椭圆 39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完成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成果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Completion of outcomes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-44952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35813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112400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964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  <p:bldP spid="43" grpId="0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2076053" y="2328705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2076053" y="2795927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2076053" y="3252158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2076053" y="3719382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2076053" y="4186605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2076053" y="4653829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2076053" y="5066977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2076053" y="5534201"/>
            <a:ext cx="489796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03106" y="5341112"/>
            <a:ext cx="221040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58374" y="4877032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58374" y="4412948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58374" y="3948865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58374" y="3484780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58374" y="3020698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58374" y="2556615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558374" y="2092532"/>
            <a:ext cx="378134" cy="24052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700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23936" y="5589241"/>
            <a:ext cx="424690" cy="240531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636057" y="5589241"/>
            <a:ext cx="424690" cy="240531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892155" y="5589241"/>
            <a:ext cx="424690" cy="240531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98783" y="5589241"/>
            <a:ext cx="424690" cy="240531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251199" y="3320956"/>
            <a:ext cx="3152404" cy="611395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251201" y="2964667"/>
            <a:ext cx="1369413" cy="305468"/>
          </a:xfrm>
          <a:prstGeom prst="rect">
            <a:avLst/>
          </a:prstGeom>
          <a:noFill/>
        </p:spPr>
        <p:txBody>
          <a:bodyPr wrap="square" lIns="70557" tIns="0" rIns="7055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45036" y="4082084"/>
            <a:ext cx="2245632" cy="502134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123,4567873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680336" y="5272222"/>
            <a:ext cx="758158" cy="255919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10530211" y="4115673"/>
            <a:ext cx="181826" cy="383267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10275825" y="4115672"/>
            <a:ext cx="151103" cy="381756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8363611" y="5272218"/>
            <a:ext cx="261147" cy="261128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2270419" y="3814023"/>
            <a:ext cx="925632" cy="1716088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3453258" y="3193311"/>
            <a:ext cx="1059000" cy="23368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4626575" y="4133117"/>
            <a:ext cx="944685" cy="1401763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5752263" y="2545612"/>
            <a:ext cx="1125684" cy="2984500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680336" y="4889635"/>
            <a:ext cx="758158" cy="255919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8363611" y="4889630"/>
            <a:ext cx="261147" cy="261128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70557" tIns="35279" rIns="70557" bIns="3527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46896" y="2389749"/>
            <a:ext cx="3948239" cy="1799647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5" name="矩形 74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等腰三角形 77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80" name="椭圆 79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03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项目增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受益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Project benefit increase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-44952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035813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8112400" y="6669360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050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000"/>
                            </p:stCondLst>
                            <p:childTnLst>
                              <p:par>
                                <p:cTn id="1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5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200"/>
                            </p:stCondLst>
                            <p:childTnLst>
                              <p:par>
                                <p:cTn id="1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074904" y="1706012"/>
            <a:ext cx="2319047" cy="2064549"/>
            <a:chOff x="6250059" y="1757290"/>
            <a:chExt cx="2318745" cy="2064549"/>
          </a:xfrm>
        </p:grpSpPr>
        <p:grpSp>
          <p:nvGrpSpPr>
            <p:cNvPr id="69" name="组合 68"/>
            <p:cNvGrpSpPr/>
            <p:nvPr/>
          </p:nvGrpSpPr>
          <p:grpSpPr>
            <a:xfrm>
              <a:off x="6507848" y="1757290"/>
              <a:ext cx="1553246" cy="1988961"/>
              <a:chOff x="6507848" y="1757290"/>
              <a:chExt cx="1553246" cy="1988961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6507848" y="1757290"/>
                <a:ext cx="1553246" cy="1988961"/>
                <a:chOff x="6357056" y="2129546"/>
                <a:chExt cx="1722034" cy="2205093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>
                  <a:off x="6416530" y="2129546"/>
                  <a:ext cx="1500958" cy="1549924"/>
                  <a:chOff x="6416530" y="2129546"/>
                  <a:chExt cx="1500958" cy="1549924"/>
                </a:xfrm>
              </p:grpSpPr>
              <p:sp>
                <p:nvSpPr>
                  <p:cNvPr id="75" name="椭圆 74"/>
                  <p:cNvSpPr/>
                  <p:nvPr/>
                </p:nvSpPr>
                <p:spPr>
                  <a:xfrm flipH="1" flipV="1">
                    <a:off x="6416530" y="2129546"/>
                    <a:ext cx="1500958" cy="1549924"/>
                  </a:xfrm>
                  <a:prstGeom prst="ellipse">
                    <a:avLst/>
                  </a:prstGeom>
                  <a:noFill/>
                  <a:ln w="76200" cap="rnd" cmpd="sng">
                    <a:solidFill>
                      <a:srgbClr val="CB1B3D"/>
                    </a:solidFill>
                    <a:round/>
                  </a:ln>
                  <a:effectLst>
                    <a:innerShdw blurRad="12700" dist="50800" dir="9660000">
                      <a:schemeClr val="tx1">
                        <a:alpha val="41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aseline="30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椭圆 75"/>
                  <p:cNvSpPr/>
                  <p:nvPr/>
                </p:nvSpPr>
                <p:spPr>
                  <a:xfrm flipH="1" flipV="1">
                    <a:off x="6505959" y="2221892"/>
                    <a:ext cx="1322104" cy="1365232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39999">
                        <a:schemeClr val="bg1"/>
                      </a:gs>
                      <a:gs pos="70000">
                        <a:schemeClr val="bg1"/>
                      </a:gs>
                      <a:gs pos="100000">
                        <a:srgbClr val="FFEBFA"/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101600" dir="1980000" sx="95000" sy="95000" algn="ctr" rotWithShape="0">
                      <a:prstClr val="black">
                        <a:alpha val="15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 baseline="30000" dirty="0">
                      <a:ln w="18000">
                        <a:solidFill>
                          <a:schemeClr val="accent2">
                            <a:satMod val="140000"/>
                          </a:scheme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74" name="TextBox 73"/>
                <p:cNvSpPr txBox="1"/>
                <p:nvPr/>
              </p:nvSpPr>
              <p:spPr>
                <a:xfrm>
                  <a:off x="6357056" y="3891051"/>
                  <a:ext cx="1722034" cy="4435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工作概述</a:t>
                  </a:r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6737496" y="1856483"/>
                <a:ext cx="1303374" cy="111651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r>
                  <a:rPr lang="en-US" altLang="zh-CN" sz="6600" spc="-150" dirty="0" smtClean="0">
                    <a:solidFill>
                      <a:srgbClr val="CB1B3D"/>
                    </a:solidFill>
                    <a:cs typeface="+mn-ea"/>
                    <a:sym typeface="+mn-lt"/>
                  </a:rPr>
                  <a:t>04</a:t>
                </a:r>
                <a:endParaRPr lang="zh-CN" altLang="en-US" sz="6600" spc="-150" dirty="0">
                  <a:solidFill>
                    <a:srgbClr val="CB1B3D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6250059" y="3360174"/>
              <a:ext cx="2318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工作不足</a:t>
              </a:r>
              <a:r>
                <a: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提高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978502" y="4035261"/>
            <a:ext cx="1203833" cy="323165"/>
            <a:chOff x="6259682" y="4035260"/>
            <a:chExt cx="1203676" cy="323165"/>
          </a:xfrm>
        </p:grpSpPr>
        <p:sp>
          <p:nvSpPr>
            <p:cNvPr id="82" name="TextBox 81"/>
            <p:cNvSpPr txBox="1"/>
            <p:nvPr/>
          </p:nvSpPr>
          <p:spPr>
            <a:xfrm>
              <a:off x="6422857" y="4035260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努力方向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6259682" y="4088842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直角三角形 90"/>
            <p:cNvSpPr/>
            <p:nvPr/>
          </p:nvSpPr>
          <p:spPr>
            <a:xfrm rot="13500000">
              <a:off x="6304280" y="4147726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981108" y="4399207"/>
            <a:ext cx="1201227" cy="323165"/>
            <a:chOff x="6262287" y="4399206"/>
            <a:chExt cx="1201071" cy="323165"/>
          </a:xfrm>
        </p:grpSpPr>
        <p:sp>
          <p:nvSpPr>
            <p:cNvPr id="93" name="TextBox 92"/>
            <p:cNvSpPr txBox="1"/>
            <p:nvPr/>
          </p:nvSpPr>
          <p:spPr>
            <a:xfrm>
              <a:off x="6425462" y="4399206"/>
              <a:ext cx="10378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存在问题</a:t>
              </a:r>
            </a:p>
          </p:txBody>
        </p:sp>
        <p:sp>
          <p:nvSpPr>
            <p:cNvPr id="94" name="椭圆 93"/>
            <p:cNvSpPr/>
            <p:nvPr/>
          </p:nvSpPr>
          <p:spPr>
            <a:xfrm>
              <a:off x="6262287" y="44527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直角三角形 94"/>
            <p:cNvSpPr/>
            <p:nvPr/>
          </p:nvSpPr>
          <p:spPr>
            <a:xfrm rot="13500000">
              <a:off x="6306885" y="45116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304418" y="4402547"/>
            <a:ext cx="1376148" cy="323165"/>
            <a:chOff x="7585425" y="4402546"/>
            <a:chExt cx="1375969" cy="323165"/>
          </a:xfrm>
        </p:grpSpPr>
        <p:sp>
          <p:nvSpPr>
            <p:cNvPr id="109" name="TextBox 108"/>
            <p:cNvSpPr txBox="1"/>
            <p:nvPr/>
          </p:nvSpPr>
          <p:spPr>
            <a:xfrm>
              <a:off x="7748600" y="440254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解决方法</a:t>
              </a:r>
            </a:p>
          </p:txBody>
        </p:sp>
        <p:sp>
          <p:nvSpPr>
            <p:cNvPr id="117" name="椭圆 116"/>
            <p:cNvSpPr/>
            <p:nvPr/>
          </p:nvSpPr>
          <p:spPr>
            <a:xfrm>
              <a:off x="7585425" y="445612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直角三角形 117"/>
            <p:cNvSpPr/>
            <p:nvPr/>
          </p:nvSpPr>
          <p:spPr>
            <a:xfrm rot="13500000">
              <a:off x="7630023" y="451501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288278" y="4027842"/>
            <a:ext cx="1622474" cy="323165"/>
            <a:chOff x="7569287" y="4027842"/>
            <a:chExt cx="1622263" cy="323165"/>
          </a:xfrm>
        </p:grpSpPr>
        <p:sp>
          <p:nvSpPr>
            <p:cNvPr id="120" name="TextBox 119"/>
            <p:cNvSpPr txBox="1"/>
            <p:nvPr/>
          </p:nvSpPr>
          <p:spPr>
            <a:xfrm>
              <a:off x="7732462" y="4027842"/>
              <a:ext cx="14590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提高改进</a:t>
              </a:r>
            </a:p>
          </p:txBody>
        </p:sp>
        <p:sp>
          <p:nvSpPr>
            <p:cNvPr id="131" name="椭圆 130"/>
            <p:cNvSpPr/>
            <p:nvPr/>
          </p:nvSpPr>
          <p:spPr>
            <a:xfrm>
              <a:off x="7569287" y="4081424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2" name="直角三角形 131"/>
            <p:cNvSpPr/>
            <p:nvPr/>
          </p:nvSpPr>
          <p:spPr>
            <a:xfrm rot="13500000">
              <a:off x="7613885" y="4140308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978502" y="4749107"/>
            <a:ext cx="1203833" cy="323165"/>
            <a:chOff x="6259682" y="4749106"/>
            <a:chExt cx="1203676" cy="323165"/>
          </a:xfrm>
        </p:grpSpPr>
        <p:sp>
          <p:nvSpPr>
            <p:cNvPr id="134" name="TextBox 133"/>
            <p:cNvSpPr txBox="1"/>
            <p:nvPr/>
          </p:nvSpPr>
          <p:spPr>
            <a:xfrm>
              <a:off x="6422857" y="4749106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完成结果</a:t>
              </a:r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6259682" y="4802688"/>
              <a:ext cx="216000" cy="216000"/>
              <a:chOff x="6259682" y="4802688"/>
              <a:chExt cx="216000" cy="216000"/>
            </a:xfrm>
          </p:grpSpPr>
          <p:sp>
            <p:nvSpPr>
              <p:cNvPr id="140" name="椭圆 139"/>
              <p:cNvSpPr/>
              <p:nvPr/>
            </p:nvSpPr>
            <p:spPr>
              <a:xfrm>
                <a:off x="6259682" y="4802688"/>
                <a:ext cx="216000" cy="216000"/>
              </a:xfrm>
              <a:prstGeom prst="ellips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直角三角形 144"/>
              <p:cNvSpPr/>
              <p:nvPr/>
            </p:nvSpPr>
            <p:spPr>
              <a:xfrm rot="13500000">
                <a:off x="6304280" y="4861572"/>
                <a:ext cx="98232" cy="9823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6" name="组合 145"/>
          <p:cNvGrpSpPr/>
          <p:nvPr/>
        </p:nvGrpSpPr>
        <p:grpSpPr>
          <a:xfrm>
            <a:off x="6304418" y="4749107"/>
            <a:ext cx="1376148" cy="323165"/>
            <a:chOff x="7585425" y="4749106"/>
            <a:chExt cx="1375969" cy="323165"/>
          </a:xfrm>
        </p:grpSpPr>
        <p:sp>
          <p:nvSpPr>
            <p:cNvPr id="147" name="TextBox 146"/>
            <p:cNvSpPr txBox="1"/>
            <p:nvPr/>
          </p:nvSpPr>
          <p:spPr>
            <a:xfrm>
              <a:off x="7748600" y="474910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项目增受益</a:t>
              </a:r>
            </a:p>
          </p:txBody>
        </p:sp>
        <p:sp>
          <p:nvSpPr>
            <p:cNvPr id="148" name="椭圆 147"/>
            <p:cNvSpPr/>
            <p:nvPr/>
          </p:nvSpPr>
          <p:spPr>
            <a:xfrm>
              <a:off x="7585425" y="48026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9" name="直角三角形 148"/>
            <p:cNvSpPr/>
            <p:nvPr/>
          </p:nvSpPr>
          <p:spPr>
            <a:xfrm rot="13500000">
              <a:off x="7630023" y="48615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62893" y="19990"/>
            <a:ext cx="11768391" cy="1219742"/>
            <a:chOff x="62884" y="19990"/>
            <a:chExt cx="11766859" cy="1219742"/>
          </a:xfrm>
          <a:solidFill>
            <a:srgbClr val="CB1B3D"/>
          </a:solidFill>
        </p:grpSpPr>
        <p:sp>
          <p:nvSpPr>
            <p:cNvPr id="157" name="矩形 156"/>
            <p:cNvSpPr/>
            <p:nvPr/>
          </p:nvSpPr>
          <p:spPr>
            <a:xfrm>
              <a:off x="10847734" y="312854"/>
              <a:ext cx="282739" cy="2508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11197745" y="548679"/>
              <a:ext cx="631998" cy="531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62884" y="19990"/>
              <a:ext cx="10784851" cy="1219742"/>
              <a:chOff x="62884" y="19990"/>
              <a:chExt cx="10784851" cy="1219742"/>
            </a:xfrm>
            <a:grpFill/>
          </p:grpSpPr>
          <p:sp>
            <p:nvSpPr>
              <p:cNvPr id="160" name="矩形 159"/>
              <p:cNvSpPr/>
              <p:nvPr/>
            </p:nvSpPr>
            <p:spPr>
              <a:xfrm>
                <a:off x="1414687" y="312854"/>
                <a:ext cx="9433048" cy="2508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矩形 160"/>
              <p:cNvSpPr/>
              <p:nvPr/>
            </p:nvSpPr>
            <p:spPr>
              <a:xfrm>
                <a:off x="855192" y="297847"/>
                <a:ext cx="461964" cy="4542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349686" y="785490"/>
                <a:ext cx="461964" cy="45424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532455" y="19990"/>
                <a:ext cx="297842" cy="2928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62884" y="312854"/>
                <a:ext cx="286802" cy="212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13" y="6252061"/>
            <a:ext cx="12187386" cy="620689"/>
            <a:chOff x="4612" y="6237312"/>
            <a:chExt cx="12715330" cy="620689"/>
          </a:xfrm>
          <a:solidFill>
            <a:srgbClr val="CB1B3D"/>
          </a:solidFill>
        </p:grpSpPr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4612" y="6237312"/>
              <a:ext cx="9878320" cy="620688"/>
            </a:xfrm>
            <a:custGeom>
              <a:avLst/>
              <a:gdLst>
                <a:gd name="T0" fmla="*/ 6449 w 6689"/>
                <a:gd name="T1" fmla="*/ 447 h 447"/>
                <a:gd name="T2" fmla="*/ 0 w 6689"/>
                <a:gd name="T3" fmla="*/ 447 h 447"/>
                <a:gd name="T4" fmla="*/ 0 w 6689"/>
                <a:gd name="T5" fmla="*/ 0 h 447"/>
                <a:gd name="T6" fmla="*/ 6689 w 6689"/>
                <a:gd name="T7" fmla="*/ 0 h 447"/>
                <a:gd name="T8" fmla="*/ 6449 w 6689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9" h="447">
                  <a:moveTo>
                    <a:pt x="6449" y="447"/>
                  </a:moveTo>
                  <a:lnTo>
                    <a:pt x="0" y="447"/>
                  </a:lnTo>
                  <a:lnTo>
                    <a:pt x="0" y="0"/>
                  </a:lnTo>
                  <a:lnTo>
                    <a:pt x="6689" y="0"/>
                  </a:lnTo>
                  <a:lnTo>
                    <a:pt x="6449" y="447"/>
                  </a:lnTo>
                  <a:close/>
                </a:path>
              </a:pathLst>
            </a:custGeom>
            <a:grpFill/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9731951" y="6237312"/>
              <a:ext cx="2987991" cy="620689"/>
            </a:xfrm>
            <a:custGeom>
              <a:avLst/>
              <a:gdLst>
                <a:gd name="T0" fmla="*/ 177 w 1618"/>
                <a:gd name="T1" fmla="*/ 0 h 330"/>
                <a:gd name="T2" fmla="*/ 1618 w 1618"/>
                <a:gd name="T3" fmla="*/ 0 h 330"/>
                <a:gd name="T4" fmla="*/ 1618 w 1618"/>
                <a:gd name="T5" fmla="*/ 330 h 330"/>
                <a:gd name="T6" fmla="*/ 0 w 1618"/>
                <a:gd name="T7" fmla="*/ 330 h 330"/>
                <a:gd name="T8" fmla="*/ 177 w 1618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8" h="330">
                  <a:moveTo>
                    <a:pt x="177" y="0"/>
                  </a:moveTo>
                  <a:lnTo>
                    <a:pt x="1618" y="0"/>
                  </a:lnTo>
                  <a:lnTo>
                    <a:pt x="1618" y="330"/>
                  </a:lnTo>
                  <a:lnTo>
                    <a:pt x="0" y="330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9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9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58359" y="3801324"/>
            <a:ext cx="2372510" cy="43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0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197689" y="3943213"/>
            <a:ext cx="1362198" cy="1282462"/>
            <a:chOff x="2197402" y="3943213"/>
            <a:chExt cx="1362021" cy="1282462"/>
          </a:xfrm>
        </p:grpSpPr>
        <p:sp>
          <p:nvSpPr>
            <p:cNvPr id="79" name="Oval 4"/>
            <p:cNvSpPr>
              <a:spLocks noChangeArrowheads="1"/>
            </p:cNvSpPr>
            <p:nvPr/>
          </p:nvSpPr>
          <p:spPr bwMode="auto">
            <a:xfrm>
              <a:off x="2197402" y="3943213"/>
              <a:ext cx="1362021" cy="1282462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289284" y="4031000"/>
              <a:ext cx="1179608" cy="11107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人员</a:t>
              </a:r>
              <a:endPara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algn="ctr" eaLnBrk="0" hangingPunct="0"/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分配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986953" y="4232022"/>
            <a:ext cx="1900050" cy="1788831"/>
            <a:chOff x="4986303" y="4232021"/>
            <a:chExt cx="1899803" cy="1788831"/>
          </a:xfrm>
        </p:grpSpPr>
        <p:sp>
          <p:nvSpPr>
            <p:cNvPr id="81" name="Oval 6"/>
            <p:cNvSpPr>
              <a:spLocks noChangeArrowheads="1"/>
            </p:cNvSpPr>
            <p:nvPr/>
          </p:nvSpPr>
          <p:spPr bwMode="auto">
            <a:xfrm>
              <a:off x="4986303" y="4232021"/>
              <a:ext cx="1899803" cy="1788831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auto">
            <a:xfrm>
              <a:off x="5114668" y="4355433"/>
              <a:ext cx="1645776" cy="1548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3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团队</a:t>
              </a:r>
              <a:endPara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algn="ctr" eaLnBrk="0" hangingPunct="0"/>
              <a:r>
                <a:rPr lang="zh-CN" altLang="en-US" sz="3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力量</a:t>
              </a:r>
              <a:endPara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36956" y="3277809"/>
            <a:ext cx="800021" cy="754464"/>
            <a:chOff x="5136287" y="3277809"/>
            <a:chExt cx="799917" cy="754464"/>
          </a:xfrm>
        </p:grpSpPr>
        <p:sp>
          <p:nvSpPr>
            <p:cNvPr id="85" name="Oval 8"/>
            <p:cNvSpPr>
              <a:spLocks noChangeArrowheads="1"/>
            </p:cNvSpPr>
            <p:nvPr/>
          </p:nvSpPr>
          <p:spPr bwMode="auto">
            <a:xfrm>
              <a:off x="5136287" y="3277809"/>
              <a:ext cx="799917" cy="754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6" name="Oval 9"/>
            <p:cNvSpPr>
              <a:spLocks noChangeArrowheads="1"/>
            </p:cNvSpPr>
            <p:nvPr/>
          </p:nvSpPr>
          <p:spPr bwMode="auto">
            <a:xfrm>
              <a:off x="5190336" y="3329972"/>
              <a:ext cx="693172" cy="651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学习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78787" y="1825099"/>
            <a:ext cx="5996379" cy="3301338"/>
            <a:chOff x="2878413" y="1825099"/>
            <a:chExt cx="5995598" cy="3301338"/>
          </a:xfrm>
        </p:grpSpPr>
        <p:cxnSp>
          <p:nvCxnSpPr>
            <p:cNvPr id="87" name="AutoShape 10"/>
            <p:cNvCxnSpPr>
              <a:cxnSpLocks noChangeShapeType="1"/>
              <a:stCxn id="79" idx="0"/>
              <a:endCxn id="105" idx="0"/>
            </p:cNvCxnSpPr>
            <p:nvPr/>
          </p:nvCxnSpPr>
          <p:spPr bwMode="auto">
            <a:xfrm flipV="1">
              <a:off x="2878413" y="1825099"/>
              <a:ext cx="830932" cy="211811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11"/>
            <p:cNvCxnSpPr>
              <a:cxnSpLocks noChangeShapeType="1"/>
              <a:stCxn id="79" idx="7"/>
              <a:endCxn id="85" idx="2"/>
            </p:cNvCxnSpPr>
            <p:nvPr/>
          </p:nvCxnSpPr>
          <p:spPr bwMode="auto">
            <a:xfrm flipV="1">
              <a:off x="3359444" y="3654404"/>
              <a:ext cx="1776843" cy="4771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AutoShape 12"/>
            <p:cNvCxnSpPr>
              <a:cxnSpLocks noChangeShapeType="1"/>
              <a:stCxn id="79" idx="5"/>
              <a:endCxn id="81" idx="2"/>
            </p:cNvCxnSpPr>
            <p:nvPr/>
          </p:nvCxnSpPr>
          <p:spPr bwMode="auto">
            <a:xfrm>
              <a:off x="3359444" y="5037377"/>
              <a:ext cx="1626859" cy="89060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AutoShape 13"/>
            <p:cNvCxnSpPr>
              <a:cxnSpLocks noChangeShapeType="1"/>
              <a:stCxn id="85" idx="6"/>
              <a:endCxn id="101" idx="2"/>
            </p:cNvCxnSpPr>
            <p:nvPr/>
          </p:nvCxnSpPr>
          <p:spPr bwMode="auto">
            <a:xfrm>
              <a:off x="5936204" y="3655041"/>
              <a:ext cx="2752440" cy="23791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14"/>
            <p:cNvCxnSpPr>
              <a:cxnSpLocks noChangeShapeType="1"/>
              <a:stCxn id="81" idx="6"/>
              <a:endCxn id="101" idx="3"/>
            </p:cNvCxnSpPr>
            <p:nvPr/>
          </p:nvCxnSpPr>
          <p:spPr bwMode="auto">
            <a:xfrm flipV="1">
              <a:off x="6886106" y="4209631"/>
              <a:ext cx="1941846" cy="9168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"/>
            <p:cNvCxnSpPr>
              <a:cxnSpLocks noChangeShapeType="1"/>
              <a:stCxn id="81" idx="1"/>
              <a:endCxn id="105" idx="3"/>
            </p:cNvCxnSpPr>
            <p:nvPr/>
          </p:nvCxnSpPr>
          <p:spPr bwMode="auto">
            <a:xfrm flipH="1" flipV="1">
              <a:off x="4283215" y="3128835"/>
              <a:ext cx="981308" cy="136515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6"/>
            <p:cNvCxnSpPr>
              <a:cxnSpLocks noChangeShapeType="1"/>
              <a:stCxn id="85" idx="1"/>
              <a:endCxn id="105" idx="7"/>
            </p:cNvCxnSpPr>
            <p:nvPr/>
          </p:nvCxnSpPr>
          <p:spPr bwMode="auto">
            <a:xfrm flipH="1" flipV="1">
              <a:off x="3135476" y="2048785"/>
              <a:ext cx="2117956" cy="1339513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7"/>
            <p:cNvCxnSpPr>
              <a:cxnSpLocks noChangeShapeType="1"/>
              <a:stCxn id="103" idx="1"/>
              <a:endCxn id="105" idx="2"/>
            </p:cNvCxnSpPr>
            <p:nvPr/>
          </p:nvCxnSpPr>
          <p:spPr bwMode="auto">
            <a:xfrm flipH="1" flipV="1">
              <a:off x="4520919" y="2588810"/>
              <a:ext cx="4353092" cy="1031028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9"/>
          <p:cNvGrpSpPr/>
          <p:nvPr/>
        </p:nvGrpSpPr>
        <p:grpSpPr>
          <a:xfrm>
            <a:off x="8689776" y="3445113"/>
            <a:ext cx="951377" cy="895688"/>
            <a:chOff x="8662949" y="3394859"/>
            <a:chExt cx="951253" cy="895688"/>
          </a:xfrm>
        </p:grpSpPr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8662949" y="3394859"/>
              <a:ext cx="951253" cy="89568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>
              <a:off x="8727807" y="3455928"/>
              <a:ext cx="822888" cy="7760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严谨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78787" y="1825099"/>
            <a:ext cx="1642721" cy="1527422"/>
            <a:chOff x="2878412" y="1825099"/>
            <a:chExt cx="1642507" cy="1527422"/>
          </a:xfrm>
        </p:grpSpPr>
        <p:sp>
          <p:nvSpPr>
            <p:cNvPr id="105" name="Oval 20"/>
            <p:cNvSpPr>
              <a:spLocks noChangeArrowheads="1"/>
            </p:cNvSpPr>
            <p:nvPr/>
          </p:nvSpPr>
          <p:spPr bwMode="auto">
            <a:xfrm flipH="1">
              <a:off x="2897772" y="1825099"/>
              <a:ext cx="1623147" cy="1527422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Subtitle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8412" y="1847648"/>
              <a:ext cx="1623147" cy="1504873"/>
            </a:xfrm>
            <a:prstGeom prst="ellipse">
              <a:avLst/>
            </a:prstGeom>
            <a:ln w="444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6" name="TextBox 135"/>
          <p:cNvSpPr txBox="1"/>
          <p:nvPr/>
        </p:nvSpPr>
        <p:spPr>
          <a:xfrm>
            <a:off x="7434510" y="5448195"/>
            <a:ext cx="3978192" cy="8125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的内容，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您的内容打在这里，或者通过复制您的内容，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121244" y="4989482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8623440" y="2597991"/>
            <a:ext cx="2682437" cy="8125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的内容，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您的内容打在这里，或者通过复制您的内容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332951" y="2132596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0" name="矩形 4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53" name="椭圆 5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努力方向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Striving Direction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-44952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035813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112400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90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/>
      <p:bldP spid="139" grpId="0"/>
      <p:bldP spid="56" grpId="0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3746261" y="3073596"/>
            <a:ext cx="346607" cy="1337827"/>
            <a:chOff x="3782125" y="3735613"/>
            <a:chExt cx="352507" cy="136078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9" name="下箭头 108"/>
            <p:cNvSpPr/>
            <p:nvPr/>
          </p:nvSpPr>
          <p:spPr>
            <a:xfrm rot="14874362">
              <a:off x="3737418" y="3780320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下箭头 109"/>
            <p:cNvSpPr/>
            <p:nvPr/>
          </p:nvSpPr>
          <p:spPr>
            <a:xfrm rot="6725638" flipV="1">
              <a:off x="3752379" y="4714143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924577" y="2850395"/>
            <a:ext cx="1789047" cy="1664068"/>
            <a:chOff x="8778556" y="3509613"/>
            <a:chExt cx="1819507" cy="1692622"/>
          </a:xfrm>
        </p:grpSpPr>
        <p:sp>
          <p:nvSpPr>
            <p:cNvPr id="112" name="Oval 85"/>
            <p:cNvSpPr>
              <a:spLocks noChangeArrowheads="1"/>
            </p:cNvSpPr>
            <p:nvPr/>
          </p:nvSpPr>
          <p:spPr bwMode="auto">
            <a:xfrm>
              <a:off x="8778556" y="3509613"/>
              <a:ext cx="1675174" cy="1692622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Oval 85"/>
            <p:cNvSpPr>
              <a:spLocks noChangeArrowheads="1"/>
            </p:cNvSpPr>
            <p:nvPr/>
          </p:nvSpPr>
          <p:spPr bwMode="auto">
            <a:xfrm>
              <a:off x="8926347" y="3658945"/>
              <a:ext cx="1379592" cy="139395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19128" y="3940425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848263" y="2878643"/>
            <a:ext cx="308208" cy="1969680"/>
            <a:chOff x="5478152" y="3535239"/>
            <a:chExt cx="313456" cy="2003477"/>
          </a:xfrm>
        </p:grpSpPr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5478152" y="3535239"/>
              <a:ext cx="313456" cy="2003477"/>
            </a:xfrm>
            <a:custGeom>
              <a:avLst/>
              <a:gdLst>
                <a:gd name="T0" fmla="*/ 0 w 83"/>
                <a:gd name="T1" fmla="*/ 0 h 529"/>
                <a:gd name="T2" fmla="*/ 0 w 83"/>
                <a:gd name="T3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529">
                  <a:moveTo>
                    <a:pt x="0" y="0"/>
                  </a:moveTo>
                  <a:cubicBezTo>
                    <a:pt x="83" y="185"/>
                    <a:pt x="82" y="362"/>
                    <a:pt x="0" y="529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660280" y="4352946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630825" y="3156809"/>
            <a:ext cx="196810" cy="1364967"/>
            <a:chOff x="4495750" y="3860476"/>
            <a:chExt cx="200159" cy="1255714"/>
          </a:xfrm>
        </p:grpSpPr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4495750" y="3860476"/>
              <a:ext cx="200159" cy="1255714"/>
            </a:xfrm>
            <a:custGeom>
              <a:avLst/>
              <a:gdLst>
                <a:gd name="T0" fmla="*/ 0 w 53"/>
                <a:gd name="T1" fmla="*/ 0 h 332"/>
                <a:gd name="T2" fmla="*/ 0 w 53"/>
                <a:gd name="T3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332">
                  <a:moveTo>
                    <a:pt x="0" y="0"/>
                  </a:moveTo>
                  <a:cubicBezTo>
                    <a:pt x="53" y="116"/>
                    <a:pt x="52" y="227"/>
                    <a:pt x="0" y="332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612456" y="4383646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841899" y="2382117"/>
            <a:ext cx="1926079" cy="3081355"/>
            <a:chOff x="6694975" y="3029177"/>
            <a:chExt cx="1958872" cy="3134228"/>
          </a:xfrm>
        </p:grpSpPr>
        <p:sp>
          <p:nvSpPr>
            <p:cNvPr id="126" name="椭圆 125"/>
            <p:cNvSpPr/>
            <p:nvPr/>
          </p:nvSpPr>
          <p:spPr>
            <a:xfrm>
              <a:off x="8445027" y="4302536"/>
              <a:ext cx="208820" cy="2088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94975" y="3029177"/>
              <a:ext cx="1873938" cy="3134228"/>
              <a:chOff x="6772437" y="2859183"/>
              <a:chExt cx="1537338" cy="2571255"/>
            </a:xfrm>
          </p:grpSpPr>
          <p:cxnSp>
            <p:nvCxnSpPr>
              <p:cNvPr id="128" name="直接连接符 127"/>
              <p:cNvCxnSpPr/>
              <p:nvPr/>
            </p:nvCxnSpPr>
            <p:spPr>
              <a:xfrm flipV="1">
                <a:off x="6938132" y="4002416"/>
                <a:ext cx="1371643" cy="142802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6772437" y="2859183"/>
                <a:ext cx="1537338" cy="1143233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Oval 80"/>
          <p:cNvSpPr>
            <a:spLocks noChangeArrowheads="1"/>
          </p:cNvSpPr>
          <p:nvPr/>
        </p:nvSpPr>
        <p:spPr bwMode="auto">
          <a:xfrm>
            <a:off x="6705161" y="2074669"/>
            <a:ext cx="735244" cy="737004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100" dirty="0">
                <a:solidFill>
                  <a:schemeClr val="bg1"/>
                </a:solidFill>
                <a:cs typeface="+mn-ea"/>
                <a:sym typeface="+mn-lt"/>
              </a:rPr>
              <a:t>C</a:t>
            </a:r>
            <a:endParaRPr lang="zh-CN" altLang="en-US" sz="3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7151449" y="2840773"/>
            <a:ext cx="223541" cy="2214731"/>
            <a:chOff x="6637879" y="3495267"/>
            <a:chExt cx="227346" cy="2252731"/>
          </a:xfrm>
        </p:grpSpPr>
        <p:sp>
          <p:nvSpPr>
            <p:cNvPr id="132" name="Freeform 77"/>
            <p:cNvSpPr>
              <a:spLocks/>
            </p:cNvSpPr>
            <p:nvPr/>
          </p:nvSpPr>
          <p:spPr bwMode="auto">
            <a:xfrm>
              <a:off x="6637879" y="3495267"/>
              <a:ext cx="211489" cy="2252731"/>
            </a:xfrm>
            <a:custGeom>
              <a:avLst/>
              <a:gdLst>
                <a:gd name="T0" fmla="*/ 1 w 56"/>
                <a:gd name="T1" fmla="*/ 0 h 595"/>
                <a:gd name="T2" fmla="*/ 0 w 56"/>
                <a:gd name="T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595">
                  <a:moveTo>
                    <a:pt x="1" y="0"/>
                  </a:moveTo>
                  <a:cubicBezTo>
                    <a:pt x="56" y="204"/>
                    <a:pt x="55" y="402"/>
                    <a:pt x="0" y="595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721225" y="4334946"/>
              <a:ext cx="144000" cy="144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44" name="Oval 78"/>
          <p:cNvSpPr>
            <a:spLocks noChangeArrowheads="1"/>
          </p:cNvSpPr>
          <p:nvPr/>
        </p:nvSpPr>
        <p:spPr bwMode="auto">
          <a:xfrm>
            <a:off x="4318678" y="2628706"/>
            <a:ext cx="735244" cy="737004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100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zh-CN" altLang="en-US" sz="3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5" name="Oval 81"/>
          <p:cNvSpPr>
            <a:spLocks noChangeArrowheads="1"/>
          </p:cNvSpPr>
          <p:nvPr/>
        </p:nvSpPr>
        <p:spPr bwMode="auto">
          <a:xfrm>
            <a:off x="4318678" y="4211093"/>
            <a:ext cx="735244" cy="73700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6" name="Oval 79"/>
          <p:cNvSpPr>
            <a:spLocks noChangeArrowheads="1"/>
          </p:cNvSpPr>
          <p:nvPr/>
        </p:nvSpPr>
        <p:spPr bwMode="auto">
          <a:xfrm>
            <a:off x="5530877" y="2362006"/>
            <a:ext cx="735244" cy="737004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100" dirty="0">
                <a:solidFill>
                  <a:schemeClr val="bg1"/>
                </a:solidFill>
                <a:cs typeface="+mn-ea"/>
                <a:sym typeface="+mn-lt"/>
              </a:rPr>
              <a:t>B</a:t>
            </a:r>
            <a:endParaRPr lang="zh-CN" altLang="en-US" sz="3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7" name="Oval 83"/>
          <p:cNvSpPr>
            <a:spLocks noChangeArrowheads="1"/>
          </p:cNvSpPr>
          <p:nvPr/>
        </p:nvSpPr>
        <p:spPr bwMode="auto">
          <a:xfrm>
            <a:off x="6818655" y="4825135"/>
            <a:ext cx="735244" cy="73700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C1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925288" y="1808673"/>
            <a:ext cx="6432485" cy="4040917"/>
            <a:chOff x="2912726" y="1988841"/>
            <a:chExt cx="6431648" cy="4040917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2998862" y="1988841"/>
              <a:ext cx="4292201" cy="118853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2912726" y="4683741"/>
              <a:ext cx="4378337" cy="134601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endCxn id="112" idx="1"/>
            </p:cNvCxnSpPr>
            <p:nvPr/>
          </p:nvCxnSpPr>
          <p:spPr>
            <a:xfrm>
              <a:off x="7303244" y="1988841"/>
              <a:ext cx="1849175" cy="128542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V="1">
              <a:off x="7291063" y="4638590"/>
              <a:ext cx="2053311" cy="139116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814166" y="2893663"/>
            <a:ext cx="1789047" cy="1664068"/>
            <a:chOff x="1919920" y="3552881"/>
            <a:chExt cx="1819507" cy="1692622"/>
          </a:xfrm>
        </p:grpSpPr>
        <p:sp>
          <p:nvSpPr>
            <p:cNvPr id="122" name="Oval 85"/>
            <p:cNvSpPr>
              <a:spLocks noChangeArrowheads="1"/>
            </p:cNvSpPr>
            <p:nvPr/>
          </p:nvSpPr>
          <p:spPr bwMode="auto">
            <a:xfrm>
              <a:off x="1919920" y="3552881"/>
              <a:ext cx="1675174" cy="1692622"/>
            </a:xfrm>
            <a:prstGeom prst="ellipse">
              <a:avLst/>
            </a:prstGeom>
            <a:noFill/>
            <a:ln w="38100" cap="flat">
              <a:solidFill>
                <a:srgbClr val="CB1B3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Oval 85"/>
            <p:cNvSpPr>
              <a:spLocks noChangeArrowheads="1"/>
            </p:cNvSpPr>
            <p:nvPr/>
          </p:nvSpPr>
          <p:spPr bwMode="auto">
            <a:xfrm>
              <a:off x="2150988" y="3786356"/>
              <a:ext cx="1213038" cy="1225672"/>
            </a:xfrm>
            <a:prstGeom prst="ellipse">
              <a:avLst/>
            </a:prstGeom>
            <a:solidFill>
              <a:srgbClr val="CB1B3D"/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360492" y="3983693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60" name="矩形 5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63" name="椭圆 6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011048" y="644166"/>
            <a:ext cx="183721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提高</a:t>
            </a:r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改进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Improve </a:t>
            </a:r>
            <a:r>
              <a:rPr lang="en-US" altLang="zh-CN" sz="1600" dirty="0" err="1">
                <a:solidFill>
                  <a:srgbClr val="CB1B3D"/>
                </a:solidFill>
                <a:cs typeface="+mn-ea"/>
                <a:sym typeface="+mn-lt"/>
              </a:rPr>
              <a:t>improve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07" name="Oval 82"/>
          <p:cNvSpPr>
            <a:spLocks noChangeArrowheads="1"/>
          </p:cNvSpPr>
          <p:nvPr/>
        </p:nvSpPr>
        <p:spPr bwMode="auto">
          <a:xfrm>
            <a:off x="5594362" y="4465095"/>
            <a:ext cx="735244" cy="73700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B1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24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4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900"/>
                            </p:stCondLst>
                            <p:childTnLst>
                              <p:par>
                                <p:cTn id="7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  <p:bldP spid="145" grpId="0" animBg="1"/>
      <p:bldP spid="146" grpId="0" animBg="1"/>
      <p:bldP spid="147" grpId="0" animBg="1"/>
      <p:bldP spid="66" grpId="0"/>
      <p:bldP spid="67" grpId="0"/>
      <p:bldP spid="10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7724997" y="2907203"/>
            <a:ext cx="386155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的内容，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您的内容打在这里，或者通过复制您的内容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397004" y="2368001"/>
            <a:ext cx="2899705" cy="2899328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1139497" y="2130725"/>
            <a:ext cx="3376612" cy="3377054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2051850" y="3557642"/>
            <a:ext cx="16579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zh-CN" altLang="en-US" sz="28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074405" y="2441807"/>
            <a:ext cx="2134612" cy="407291"/>
            <a:chOff x="7073484" y="2441806"/>
            <a:chExt cx="2134334" cy="407291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2" y="2441806"/>
              <a:ext cx="1774276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724999" y="3938163"/>
            <a:ext cx="3718138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的内容，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您的内容打在这里，或者通过复制您的内容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45094" y="3472767"/>
            <a:ext cx="2134612" cy="407291"/>
            <a:chOff x="7073484" y="3472766"/>
            <a:chExt cx="2134334" cy="407291"/>
          </a:xfrm>
        </p:grpSpPr>
        <p:sp>
          <p:nvSpPr>
            <p:cNvPr id="73" name="TextBox 72"/>
            <p:cNvSpPr txBox="1"/>
            <p:nvPr/>
          </p:nvSpPr>
          <p:spPr>
            <a:xfrm>
              <a:off x="7433542" y="3472766"/>
              <a:ext cx="1774276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724997" y="5000140"/>
            <a:ext cx="386155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的内容，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您的内容打在这里，或者通过复制您的内容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74405" y="4534744"/>
            <a:ext cx="2134612" cy="407291"/>
            <a:chOff x="7073484" y="4534743"/>
            <a:chExt cx="2134334" cy="407291"/>
          </a:xfrm>
        </p:grpSpPr>
        <p:sp>
          <p:nvSpPr>
            <p:cNvPr id="76" name="TextBox 75"/>
            <p:cNvSpPr txBox="1"/>
            <p:nvPr/>
          </p:nvSpPr>
          <p:spPr>
            <a:xfrm>
              <a:off x="7433542" y="4534743"/>
              <a:ext cx="1774276" cy="407291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643010" y="2615022"/>
            <a:ext cx="2407695" cy="2405286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13841" y="2665635"/>
            <a:ext cx="3060566" cy="2117398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0" name="矩形 3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3" name="椭圆 4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11048" y="644166"/>
            <a:ext cx="18689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Improve </a:t>
            </a:r>
            <a:r>
              <a:rPr lang="en-US" altLang="zh-CN" sz="1600" dirty="0" err="1">
                <a:solidFill>
                  <a:srgbClr val="CB1B3D"/>
                </a:solidFill>
                <a:cs typeface="+mn-ea"/>
                <a:sym typeface="+mn-lt"/>
              </a:rPr>
              <a:t>improve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418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3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  <p:bldP spid="46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3155443" y="3735282"/>
            <a:ext cx="10384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5126625" y="3735282"/>
            <a:ext cx="10384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7091308" y="3735282"/>
            <a:ext cx="10384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9033305" y="3735282"/>
            <a:ext cx="10384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218003" y="5070913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218003" y="4667308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186935" y="5067228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186935" y="4663623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244325" y="5063543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244325" y="4659938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218654" y="5059858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218654" y="4656253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652120" y="3680758"/>
            <a:ext cx="8929262" cy="360363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6418416" y="2456622"/>
            <a:ext cx="1389244" cy="1387475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8349067" y="2456622"/>
            <a:ext cx="1389244" cy="1387475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4437196" y="2456622"/>
            <a:ext cx="1389244" cy="1387475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2460822" y="2456622"/>
            <a:ext cx="1389244" cy="1387475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761027" y="2843684"/>
            <a:ext cx="809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6738948" y="2857972"/>
            <a:ext cx="809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8644509" y="2843684"/>
            <a:ext cx="809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4741926" y="2863205"/>
            <a:ext cx="809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8" name="矩形 57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等腰三角形 58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61" name="椭圆 60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011048" y="644166"/>
            <a:ext cx="18153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Improve </a:t>
            </a:r>
            <a:r>
              <a:rPr lang="en-US" altLang="zh-CN" sz="1600" dirty="0" err="1">
                <a:solidFill>
                  <a:srgbClr val="CB1B3D"/>
                </a:solidFill>
                <a:cs typeface="+mn-ea"/>
                <a:sym typeface="+mn-lt"/>
              </a:rPr>
              <a:t>improve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988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8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30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8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300"/>
                            </p:stCondLst>
                            <p:childTnLst>
                              <p:par>
                                <p:cTn id="1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8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300"/>
                            </p:stCondLst>
                            <p:childTnLst>
                              <p:par>
                                <p:cTn id="1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8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300"/>
                            </p:stCondLst>
                            <p:childTnLst>
                              <p:par>
                                <p:cTn id="1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  <p:bldP spid="70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053864" y="1736774"/>
            <a:ext cx="2028971" cy="2110694"/>
            <a:chOff x="6351617" y="1757290"/>
            <a:chExt cx="2028707" cy="2110694"/>
          </a:xfrm>
        </p:grpSpPr>
        <p:grpSp>
          <p:nvGrpSpPr>
            <p:cNvPr id="9" name="组合 8"/>
            <p:cNvGrpSpPr/>
            <p:nvPr/>
          </p:nvGrpSpPr>
          <p:grpSpPr>
            <a:xfrm>
              <a:off x="6561492" y="1757290"/>
              <a:ext cx="1479378" cy="1398008"/>
              <a:chOff x="6561492" y="1757290"/>
              <a:chExt cx="1479378" cy="1398008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6561492" y="1757290"/>
                <a:ext cx="1353839" cy="1398008"/>
                <a:chOff x="6416530" y="2129546"/>
                <a:chExt cx="1500958" cy="1549924"/>
              </a:xfrm>
            </p:grpSpPr>
            <p:sp>
              <p:nvSpPr>
                <p:cNvPr id="30" name="椭圆 29"/>
                <p:cNvSpPr/>
                <p:nvPr/>
              </p:nvSpPr>
              <p:spPr>
                <a:xfrm flipH="1" flipV="1">
                  <a:off x="6416530" y="2129546"/>
                  <a:ext cx="1500958" cy="1549924"/>
                </a:xfrm>
                <a:prstGeom prst="ellipse">
                  <a:avLst/>
                </a:prstGeom>
                <a:solidFill>
                  <a:schemeClr val="bg1"/>
                </a:solidFill>
                <a:ln w="76200" cap="rnd" cmpd="sng">
                  <a:solidFill>
                    <a:srgbClr val="CB1B3D"/>
                  </a:solidFill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aseline="30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 flipH="1" flipV="1">
                  <a:off x="6505959" y="2221892"/>
                  <a:ext cx="1322104" cy="1365232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39999">
                      <a:schemeClr val="bg1"/>
                    </a:gs>
                    <a:gs pos="70000">
                      <a:schemeClr val="bg1"/>
                    </a:gs>
                    <a:gs pos="100000">
                      <a:srgbClr val="FFEBFA"/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101600" dir="1980000" sx="95000" sy="95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 baseline="30000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" name="TextBox 2"/>
              <p:cNvSpPr txBox="1"/>
              <p:nvPr/>
            </p:nvSpPr>
            <p:spPr>
              <a:xfrm>
                <a:off x="6737496" y="1856483"/>
                <a:ext cx="1303374" cy="111651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r>
                  <a:rPr lang="en-US" altLang="zh-CN" sz="6600" spc="-150" dirty="0">
                    <a:solidFill>
                      <a:srgbClr val="CB1B3D"/>
                    </a:solidFill>
                    <a:cs typeface="+mn-ea"/>
                    <a:sym typeface="+mn-lt"/>
                  </a:rPr>
                  <a:t>01</a:t>
                </a:r>
                <a:endParaRPr lang="zh-CN" altLang="en-US" sz="6600" spc="-150" dirty="0">
                  <a:solidFill>
                    <a:srgbClr val="CB1B3D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351617" y="3406319"/>
              <a:ext cx="20287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年度工作概述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9922" y="4035261"/>
            <a:ext cx="1203833" cy="323165"/>
            <a:chOff x="6259682" y="4035260"/>
            <a:chExt cx="1203676" cy="323165"/>
          </a:xfrm>
        </p:grpSpPr>
        <p:sp>
          <p:nvSpPr>
            <p:cNvPr id="5" name="TextBox 4"/>
            <p:cNvSpPr txBox="1"/>
            <p:nvPr/>
          </p:nvSpPr>
          <p:spPr>
            <a:xfrm>
              <a:off x="6422857" y="4035260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工作概述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6259682" y="4088842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直角三角形 7"/>
            <p:cNvSpPr/>
            <p:nvPr/>
          </p:nvSpPr>
          <p:spPr>
            <a:xfrm rot="13500000">
              <a:off x="6304280" y="4147726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62528" y="4399207"/>
            <a:ext cx="1201227" cy="323165"/>
            <a:chOff x="6262287" y="4399206"/>
            <a:chExt cx="1201071" cy="323165"/>
          </a:xfrm>
        </p:grpSpPr>
        <p:sp>
          <p:nvSpPr>
            <p:cNvPr id="32" name="TextBox 31"/>
            <p:cNvSpPr txBox="1"/>
            <p:nvPr/>
          </p:nvSpPr>
          <p:spPr>
            <a:xfrm>
              <a:off x="6425462" y="4399206"/>
              <a:ext cx="10378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项目计划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262287" y="44527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直角三角形 33"/>
            <p:cNvSpPr/>
            <p:nvPr/>
          </p:nvSpPr>
          <p:spPr>
            <a:xfrm rot="13500000">
              <a:off x="6306885" y="45116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185838" y="4402547"/>
            <a:ext cx="1376148" cy="323165"/>
            <a:chOff x="7585425" y="4402546"/>
            <a:chExt cx="1375969" cy="323165"/>
          </a:xfrm>
        </p:grpSpPr>
        <p:sp>
          <p:nvSpPr>
            <p:cNvPr id="44" name="TextBox 43"/>
            <p:cNvSpPr txBox="1"/>
            <p:nvPr/>
          </p:nvSpPr>
          <p:spPr>
            <a:xfrm>
              <a:off x="7748600" y="440254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重点项目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585425" y="445612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直角三角形 46"/>
            <p:cNvSpPr/>
            <p:nvPr/>
          </p:nvSpPr>
          <p:spPr>
            <a:xfrm rot="13500000">
              <a:off x="7630023" y="451501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69698" y="4027842"/>
            <a:ext cx="1185559" cy="323165"/>
            <a:chOff x="7569287" y="4027842"/>
            <a:chExt cx="1185405" cy="323165"/>
          </a:xfrm>
        </p:grpSpPr>
        <p:sp>
          <p:nvSpPr>
            <p:cNvPr id="48" name="TextBox 47"/>
            <p:cNvSpPr txBox="1"/>
            <p:nvPr/>
          </p:nvSpPr>
          <p:spPr>
            <a:xfrm>
              <a:off x="7732462" y="4027842"/>
              <a:ext cx="102223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项目团队</a:t>
              </a:r>
            </a:p>
          </p:txBody>
        </p:sp>
        <p:sp>
          <p:nvSpPr>
            <p:cNvPr id="50" name="椭圆 49"/>
            <p:cNvSpPr/>
            <p:nvPr/>
          </p:nvSpPr>
          <p:spPr>
            <a:xfrm>
              <a:off x="7569287" y="4081424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直角三角形 50"/>
            <p:cNvSpPr/>
            <p:nvPr/>
          </p:nvSpPr>
          <p:spPr>
            <a:xfrm rot="13500000">
              <a:off x="7613885" y="4140308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59922" y="4749107"/>
            <a:ext cx="1203833" cy="323165"/>
            <a:chOff x="6259682" y="4749106"/>
            <a:chExt cx="1203676" cy="323165"/>
          </a:xfrm>
        </p:grpSpPr>
        <p:sp>
          <p:nvSpPr>
            <p:cNvPr id="52" name="TextBox 51"/>
            <p:cNvSpPr txBox="1"/>
            <p:nvPr/>
          </p:nvSpPr>
          <p:spPr>
            <a:xfrm>
              <a:off x="6422857" y="4749106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项目近况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259682" y="4802688"/>
              <a:ext cx="216000" cy="216000"/>
              <a:chOff x="6259682" y="4802688"/>
              <a:chExt cx="216000" cy="2160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6259682" y="4802688"/>
                <a:ext cx="216000" cy="216000"/>
              </a:xfrm>
              <a:prstGeom prst="ellips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直角三角形 53"/>
              <p:cNvSpPr/>
              <p:nvPr/>
            </p:nvSpPr>
            <p:spPr>
              <a:xfrm rot="13500000">
                <a:off x="6304280" y="4861572"/>
                <a:ext cx="98232" cy="9823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6185838" y="4749107"/>
            <a:ext cx="1376148" cy="323165"/>
            <a:chOff x="7585425" y="4749106"/>
            <a:chExt cx="1375969" cy="323165"/>
          </a:xfrm>
        </p:grpSpPr>
        <p:sp>
          <p:nvSpPr>
            <p:cNvPr id="55" name="TextBox 54"/>
            <p:cNvSpPr txBox="1"/>
            <p:nvPr/>
          </p:nvSpPr>
          <p:spPr>
            <a:xfrm>
              <a:off x="7748600" y="474910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与去年相比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585425" y="48026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直角三角形 56"/>
            <p:cNvSpPr/>
            <p:nvPr/>
          </p:nvSpPr>
          <p:spPr>
            <a:xfrm rot="13500000">
              <a:off x="7630023" y="48615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893" y="19990"/>
            <a:ext cx="11768391" cy="1219742"/>
            <a:chOff x="62884" y="19990"/>
            <a:chExt cx="11766859" cy="1219742"/>
          </a:xfrm>
          <a:solidFill>
            <a:srgbClr val="CB1B3D"/>
          </a:solidFill>
        </p:grpSpPr>
        <p:sp>
          <p:nvSpPr>
            <p:cNvPr id="110" name="矩形 109"/>
            <p:cNvSpPr/>
            <p:nvPr/>
          </p:nvSpPr>
          <p:spPr>
            <a:xfrm>
              <a:off x="10847734" y="312854"/>
              <a:ext cx="282739" cy="2508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11197745" y="548679"/>
              <a:ext cx="631998" cy="531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2884" y="19990"/>
              <a:ext cx="10784851" cy="1219742"/>
              <a:chOff x="62884" y="19990"/>
              <a:chExt cx="10784851" cy="1219742"/>
            </a:xfrm>
            <a:grpFill/>
          </p:grpSpPr>
          <p:sp>
            <p:nvSpPr>
              <p:cNvPr id="107" name="矩形 106"/>
              <p:cNvSpPr/>
              <p:nvPr/>
            </p:nvSpPr>
            <p:spPr>
              <a:xfrm>
                <a:off x="1414687" y="312854"/>
                <a:ext cx="9433048" cy="2508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855192" y="297847"/>
                <a:ext cx="461964" cy="4542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矩形 114"/>
              <p:cNvSpPr/>
              <p:nvPr/>
            </p:nvSpPr>
            <p:spPr>
              <a:xfrm>
                <a:off x="349686" y="785490"/>
                <a:ext cx="461964" cy="45424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532455" y="19990"/>
                <a:ext cx="297842" cy="2928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62884" y="312854"/>
                <a:ext cx="286802" cy="212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613" y="6252061"/>
            <a:ext cx="12187387" cy="620689"/>
            <a:chOff x="4612" y="6237312"/>
            <a:chExt cx="12715330" cy="620689"/>
          </a:xfrm>
          <a:solidFill>
            <a:srgbClr val="CB1B3D"/>
          </a:solidFill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4612" y="6237312"/>
              <a:ext cx="9878319" cy="620688"/>
            </a:xfrm>
            <a:custGeom>
              <a:avLst/>
              <a:gdLst>
                <a:gd name="T0" fmla="*/ 6449 w 6689"/>
                <a:gd name="T1" fmla="*/ 447 h 447"/>
                <a:gd name="T2" fmla="*/ 0 w 6689"/>
                <a:gd name="T3" fmla="*/ 447 h 447"/>
                <a:gd name="T4" fmla="*/ 0 w 6689"/>
                <a:gd name="T5" fmla="*/ 0 h 447"/>
                <a:gd name="T6" fmla="*/ 6689 w 6689"/>
                <a:gd name="T7" fmla="*/ 0 h 447"/>
                <a:gd name="T8" fmla="*/ 6449 w 6689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9" h="447">
                  <a:moveTo>
                    <a:pt x="6449" y="447"/>
                  </a:moveTo>
                  <a:lnTo>
                    <a:pt x="0" y="447"/>
                  </a:lnTo>
                  <a:lnTo>
                    <a:pt x="0" y="0"/>
                  </a:lnTo>
                  <a:lnTo>
                    <a:pt x="6689" y="0"/>
                  </a:lnTo>
                  <a:lnTo>
                    <a:pt x="6449" y="447"/>
                  </a:lnTo>
                  <a:close/>
                </a:path>
              </a:pathLst>
            </a:custGeom>
            <a:grpFill/>
            <a:ln w="1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12"/>
            <p:cNvSpPr>
              <a:spLocks/>
            </p:cNvSpPr>
            <p:nvPr/>
          </p:nvSpPr>
          <p:spPr bwMode="auto">
            <a:xfrm>
              <a:off x="9731951" y="6237312"/>
              <a:ext cx="2987991" cy="620689"/>
            </a:xfrm>
            <a:custGeom>
              <a:avLst/>
              <a:gdLst>
                <a:gd name="T0" fmla="*/ 177 w 1618"/>
                <a:gd name="T1" fmla="*/ 0 h 330"/>
                <a:gd name="T2" fmla="*/ 1618 w 1618"/>
                <a:gd name="T3" fmla="*/ 0 h 330"/>
                <a:gd name="T4" fmla="*/ 1618 w 1618"/>
                <a:gd name="T5" fmla="*/ 330 h 330"/>
                <a:gd name="T6" fmla="*/ 0 w 1618"/>
                <a:gd name="T7" fmla="*/ 330 h 330"/>
                <a:gd name="T8" fmla="*/ 177 w 1618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8" h="330">
                  <a:moveTo>
                    <a:pt x="177" y="0"/>
                  </a:moveTo>
                  <a:lnTo>
                    <a:pt x="1618" y="0"/>
                  </a:lnTo>
                  <a:lnTo>
                    <a:pt x="1618" y="330"/>
                  </a:lnTo>
                  <a:lnTo>
                    <a:pt x="0" y="330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9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9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25720" y="3769035"/>
            <a:ext cx="2372510" cy="43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85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23228" y="2636912"/>
            <a:ext cx="6441254" cy="1229529"/>
            <a:chOff x="2922847" y="2636911"/>
            <a:chExt cx="6440416" cy="1229529"/>
          </a:xfrm>
        </p:grpSpPr>
        <p:sp>
          <p:nvSpPr>
            <p:cNvPr id="69" name="直接连接符 5"/>
            <p:cNvSpPr>
              <a:spLocks noChangeShapeType="1"/>
            </p:cNvSpPr>
            <p:nvPr/>
          </p:nvSpPr>
          <p:spPr bwMode="auto">
            <a:xfrm>
              <a:off x="2922847" y="3186087"/>
              <a:ext cx="1839656" cy="680353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直接连接符 158"/>
            <p:cNvSpPr>
              <a:spLocks noChangeShapeType="1"/>
            </p:cNvSpPr>
            <p:nvPr/>
          </p:nvSpPr>
          <p:spPr bwMode="auto">
            <a:xfrm flipV="1">
              <a:off x="4762503" y="2636911"/>
              <a:ext cx="2628847" cy="1229527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直接连接符 159"/>
            <p:cNvSpPr>
              <a:spLocks noChangeShapeType="1"/>
            </p:cNvSpPr>
            <p:nvPr/>
          </p:nvSpPr>
          <p:spPr bwMode="auto">
            <a:xfrm>
              <a:off x="7391350" y="2636912"/>
              <a:ext cx="1971913" cy="961472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588407" y="4437331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588407" y="4033725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719426" y="4912727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3719426" y="4509121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409996" y="4320110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6409996" y="3901990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786570" y="4711217"/>
            <a:ext cx="1774507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8786570" y="42930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102384" y="2789213"/>
            <a:ext cx="863712" cy="909637"/>
            <a:chOff x="2102110" y="2789212"/>
            <a:chExt cx="863600" cy="909637"/>
          </a:xfrm>
        </p:grpSpPr>
        <p:sp>
          <p:nvSpPr>
            <p:cNvPr id="78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文本框 19"/>
            <p:cNvSpPr>
              <a:spLocks noChangeArrowheads="1"/>
            </p:cNvSpPr>
            <p:nvPr/>
          </p:nvSpPr>
          <p:spPr bwMode="auto">
            <a:xfrm>
              <a:off x="2129161" y="2837034"/>
              <a:ext cx="80949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37158" y="2930436"/>
            <a:ext cx="1190259" cy="1244600"/>
            <a:chOff x="4190466" y="3106258"/>
            <a:chExt cx="1190104" cy="1244600"/>
          </a:xfrm>
        </p:grpSpPr>
        <p:sp>
          <p:nvSpPr>
            <p:cNvPr id="82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90466" y="4058588"/>
              <a:ext cx="119010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588547" y="2031180"/>
            <a:ext cx="1432298" cy="1452562"/>
            <a:chOff x="6480176" y="2152171"/>
            <a:chExt cx="1432112" cy="1452562"/>
          </a:xfrm>
        </p:grpSpPr>
        <p:sp>
          <p:nvSpPr>
            <p:cNvPr id="83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文本框 19"/>
            <p:cNvSpPr>
              <a:spLocks noChangeArrowheads="1"/>
            </p:cNvSpPr>
            <p:nvPr/>
          </p:nvSpPr>
          <p:spPr bwMode="auto">
            <a:xfrm>
              <a:off x="6866677" y="2466046"/>
              <a:ext cx="65906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6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b="1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6480176" y="3318189"/>
              <a:ext cx="14321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077427" y="2757023"/>
            <a:ext cx="1181254" cy="1244600"/>
            <a:chOff x="9036558" y="2991386"/>
            <a:chExt cx="1181100" cy="1244600"/>
          </a:xfrm>
        </p:grpSpPr>
        <p:sp>
          <p:nvSpPr>
            <p:cNvPr id="100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文本框 19"/>
            <p:cNvSpPr>
              <a:spLocks noChangeArrowheads="1"/>
            </p:cNvSpPr>
            <p:nvPr/>
          </p:nvSpPr>
          <p:spPr bwMode="auto">
            <a:xfrm>
              <a:off x="9263256" y="3220109"/>
              <a:ext cx="69753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6" name="矩形 45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等腰三角形 46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9" name="椭圆 48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11048" y="644166"/>
            <a:ext cx="163932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Improve </a:t>
            </a:r>
            <a:r>
              <a:rPr lang="en-US" altLang="zh-CN" sz="1600" dirty="0" err="1">
                <a:solidFill>
                  <a:srgbClr val="CB1B3D"/>
                </a:solidFill>
                <a:cs typeface="+mn-ea"/>
                <a:sym typeface="+mn-lt"/>
              </a:rPr>
              <a:t>improve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-44952" y="658437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035813" y="658437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112400" y="658437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247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52" grpId="0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4854674" y="2445548"/>
            <a:ext cx="2727779" cy="2727425"/>
          </a:xfrm>
          <a:custGeom>
            <a:avLst/>
            <a:gdLst>
              <a:gd name="G0" fmla="+- 9798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1796480"/>
              <a:gd name="G29" fmla="sin 10800 11796480"/>
              <a:gd name="G30" fmla="sin 9798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1 w 21600"/>
              <a:gd name="T15" fmla="*/ 10800 h 21600"/>
              <a:gd name="T16" fmla="*/ 10800 w 21600"/>
              <a:gd name="T17" fmla="*/ 1002 h 21600"/>
              <a:gd name="T18" fmla="*/ 2109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2" y="10800"/>
                </a:moveTo>
                <a:cubicBezTo>
                  <a:pt x="1002" y="5388"/>
                  <a:pt x="5388" y="1002"/>
                  <a:pt x="10800" y="1002"/>
                </a:cubicBezTo>
                <a:cubicBezTo>
                  <a:pt x="16211" y="1001"/>
                  <a:pt x="20597" y="5388"/>
                  <a:pt x="20598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4854674" y="2445548"/>
            <a:ext cx="2727779" cy="2727425"/>
          </a:xfrm>
          <a:custGeom>
            <a:avLst/>
            <a:gdLst>
              <a:gd name="G0" fmla="+- 9798 0 0"/>
              <a:gd name="G1" fmla="+- 5898240 0 0"/>
              <a:gd name="G2" fmla="+- 0 0 5898240"/>
              <a:gd name="T0" fmla="*/ 0 256 1"/>
              <a:gd name="T1" fmla="*/ 180 256 1"/>
              <a:gd name="G3" fmla="+- 5898240 T0 T1"/>
              <a:gd name="T2" fmla="*/ 0 256 1"/>
              <a:gd name="T3" fmla="*/ 90 256 1"/>
              <a:gd name="G4" fmla="+- 5898240 T2 T3"/>
              <a:gd name="G5" fmla="*/ G4 2 1"/>
              <a:gd name="T4" fmla="*/ 90 256 1"/>
              <a:gd name="T5" fmla="*/ 0 256 1"/>
              <a:gd name="G6" fmla="+- 5898240 T4 T5"/>
              <a:gd name="G7" fmla="*/ G6 2 1"/>
              <a:gd name="G8" fmla="abs 58982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5898240"/>
              <a:gd name="G21" fmla="sin G19 589824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5898240"/>
              <a:gd name="G29" fmla="sin 10800 5898240"/>
              <a:gd name="G30" fmla="sin 9798 5898240"/>
              <a:gd name="G31" fmla="+- G28 10800 0"/>
              <a:gd name="G32" fmla="+- G29 10800 0"/>
              <a:gd name="G33" fmla="+- G30 10800 0"/>
              <a:gd name="G34" fmla="?: G4 0 G31"/>
              <a:gd name="G35" fmla="?: 5898240 G34 0"/>
              <a:gd name="G36" fmla="?: G6 G35 G31"/>
              <a:gd name="G37" fmla="+- 21600 0 G36"/>
              <a:gd name="G38" fmla="?: G4 0 G33"/>
              <a:gd name="G39" fmla="?: 589824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0800 w 21600"/>
              <a:gd name="T15" fmla="*/ 21099 h 21600"/>
              <a:gd name="T16" fmla="*/ 10800 w 21600"/>
              <a:gd name="T17" fmla="*/ 20598 h 21600"/>
              <a:gd name="T18" fmla="*/ 10800 w 21600"/>
              <a:gd name="T19" fmla="*/ 21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4854674" y="2445548"/>
            <a:ext cx="2727779" cy="2727425"/>
          </a:xfrm>
          <a:custGeom>
            <a:avLst/>
            <a:gdLst>
              <a:gd name="G0" fmla="+- 9798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0"/>
              <a:gd name="G29" fmla="sin 10800 0"/>
              <a:gd name="G30" fmla="sin 9798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21099 w 21600"/>
              <a:gd name="T15" fmla="*/ 10800 h 21600"/>
              <a:gd name="T16" fmla="*/ 10800 w 21600"/>
              <a:gd name="T17" fmla="*/ 20598 h 21600"/>
              <a:gd name="T18" fmla="*/ 501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0598" y="10800"/>
                </a:moveTo>
                <a:cubicBezTo>
                  <a:pt x="20598" y="16211"/>
                  <a:pt x="16211" y="20598"/>
                  <a:pt x="10800" y="20598"/>
                </a:cubicBezTo>
                <a:cubicBezTo>
                  <a:pt x="5388" y="20598"/>
                  <a:pt x="1002" y="16211"/>
                  <a:pt x="1002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AutoShape 10"/>
          <p:cNvSpPr>
            <a:spLocks noChangeArrowheads="1"/>
          </p:cNvSpPr>
          <p:nvPr/>
        </p:nvSpPr>
        <p:spPr bwMode="auto">
          <a:xfrm>
            <a:off x="4854674" y="2445548"/>
            <a:ext cx="2727779" cy="2727425"/>
          </a:xfrm>
          <a:custGeom>
            <a:avLst/>
            <a:gdLst>
              <a:gd name="G0" fmla="+- 9798 0 0"/>
              <a:gd name="G1" fmla="+- 17694720 0 0"/>
              <a:gd name="G2" fmla="+- 0 0 17694720"/>
              <a:gd name="T0" fmla="*/ 0 256 1"/>
              <a:gd name="T1" fmla="*/ 180 256 1"/>
              <a:gd name="G3" fmla="+- 17694720 T0 T1"/>
              <a:gd name="T2" fmla="*/ 0 256 1"/>
              <a:gd name="T3" fmla="*/ 90 256 1"/>
              <a:gd name="G4" fmla="+- 17694720 T2 T3"/>
              <a:gd name="G5" fmla="*/ G4 2 1"/>
              <a:gd name="T4" fmla="*/ 90 256 1"/>
              <a:gd name="T5" fmla="*/ 0 256 1"/>
              <a:gd name="G6" fmla="+- 17694720 T4 T5"/>
              <a:gd name="G7" fmla="*/ G6 2 1"/>
              <a:gd name="G8" fmla="abs 1769472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7694720"/>
              <a:gd name="G21" fmla="sin G19 1769472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7694720"/>
              <a:gd name="G29" fmla="sin 10800 17694720"/>
              <a:gd name="G30" fmla="sin 9798 17694720"/>
              <a:gd name="G31" fmla="+- G28 10800 0"/>
              <a:gd name="G32" fmla="+- G29 10800 0"/>
              <a:gd name="G33" fmla="+- G30 10800 0"/>
              <a:gd name="G34" fmla="?: G4 0 G31"/>
              <a:gd name="G35" fmla="?: 17694720 G34 0"/>
              <a:gd name="G36" fmla="?: G6 G35 G31"/>
              <a:gd name="G37" fmla="+- 21600 0 G36"/>
              <a:gd name="G38" fmla="?: G4 0 G33"/>
              <a:gd name="G39" fmla="?: 1769472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799 w 21600"/>
              <a:gd name="T15" fmla="*/ 501 h 21600"/>
              <a:gd name="T16" fmla="*/ 10800 w 21600"/>
              <a:gd name="T17" fmla="*/ 1002 h 21600"/>
              <a:gd name="T18" fmla="*/ 10801 w 21600"/>
              <a:gd name="T19" fmla="*/ 50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99" y="1002"/>
                </a:moveTo>
                <a:lnTo>
                  <a:pt x="107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90533" y="3181312"/>
            <a:ext cx="1256062" cy="1255899"/>
            <a:chOff x="5589805" y="3181311"/>
            <a:chExt cx="1255899" cy="1255899"/>
          </a:xfrm>
          <a:solidFill>
            <a:srgbClr val="CB1B3D"/>
          </a:solidFill>
        </p:grpSpPr>
        <p:sp>
          <p:nvSpPr>
            <p:cNvPr id="104" name="Oval 11"/>
            <p:cNvSpPr>
              <a:spLocks noChangeArrowheads="1"/>
            </p:cNvSpPr>
            <p:nvPr/>
          </p:nvSpPr>
          <p:spPr bwMode="auto">
            <a:xfrm>
              <a:off x="5589805" y="3181311"/>
              <a:ext cx="1255899" cy="1255899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5773727" y="3365233"/>
              <a:ext cx="888055" cy="8880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780" tIns="17780" rIns="17780" bIns="1778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78942" y="2037632"/>
            <a:ext cx="879242" cy="879128"/>
            <a:chOff x="5778190" y="2037632"/>
            <a:chExt cx="879128" cy="879128"/>
          </a:xfrm>
          <a:solidFill>
            <a:srgbClr val="CB1B3D"/>
          </a:solidFill>
        </p:grpSpPr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5778190" y="2037632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5906935" y="2166377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11179" y="3369695"/>
            <a:ext cx="879242" cy="879128"/>
            <a:chOff x="7110253" y="3369695"/>
            <a:chExt cx="879128" cy="879128"/>
          </a:xfrm>
          <a:solidFill>
            <a:srgbClr val="CB1B3D"/>
          </a:solidFill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7110253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Rectangle 16"/>
            <p:cNvSpPr>
              <a:spLocks noChangeArrowheads="1"/>
            </p:cNvSpPr>
            <p:nvPr/>
          </p:nvSpPr>
          <p:spPr bwMode="auto">
            <a:xfrm>
              <a:off x="7238998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1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778942" y="4701759"/>
            <a:ext cx="879242" cy="879128"/>
            <a:chOff x="5778190" y="4701759"/>
            <a:chExt cx="879128" cy="879128"/>
          </a:xfrm>
          <a:solidFill>
            <a:srgbClr val="CB1B3D"/>
          </a:solidFill>
        </p:grpSpPr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5778190" y="4701759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Rectangle 18"/>
            <p:cNvSpPr>
              <a:spLocks noChangeArrowheads="1"/>
            </p:cNvSpPr>
            <p:nvPr/>
          </p:nvSpPr>
          <p:spPr bwMode="auto">
            <a:xfrm>
              <a:off x="5906935" y="4830504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11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46706" y="3369695"/>
            <a:ext cx="879242" cy="879128"/>
            <a:chOff x="4446127" y="3369695"/>
            <a:chExt cx="879128" cy="879128"/>
          </a:xfrm>
          <a:solidFill>
            <a:srgbClr val="CB1B3D"/>
          </a:solidFill>
        </p:grpSpPr>
        <p:sp>
          <p:nvSpPr>
            <p:cNvPr id="117" name="Oval 19"/>
            <p:cNvSpPr>
              <a:spLocks noChangeArrowheads="1"/>
            </p:cNvSpPr>
            <p:nvPr/>
          </p:nvSpPr>
          <p:spPr bwMode="auto">
            <a:xfrm>
              <a:off x="4446127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4574872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11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2327361" y="2666397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581674" y="2154373"/>
            <a:ext cx="1001960" cy="488724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标题</a:t>
            </a:r>
            <a:endParaRPr lang="zh-CN" altLang="en-US" sz="24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989271" y="2647006"/>
            <a:ext cx="2029580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7968451" y="2128196"/>
            <a:ext cx="1613188" cy="488724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标题</a:t>
            </a:r>
            <a:endParaRPr lang="zh-CN" altLang="en-US" sz="24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301607" y="4715544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759639" y="4213167"/>
            <a:ext cx="1774507" cy="488724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标题</a:t>
            </a:r>
            <a:endParaRPr lang="zh-CN" altLang="en-US" sz="24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8040464" y="4861297"/>
            <a:ext cx="2029580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8019644" y="4301768"/>
            <a:ext cx="1613188" cy="488724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B1B3D"/>
                </a:solidFill>
                <a:cs typeface="+mn-ea"/>
                <a:sym typeface="+mn-lt"/>
              </a:rPr>
              <a:t>标题</a:t>
            </a:r>
            <a:endParaRPr lang="zh-CN" altLang="en-US" sz="2400" b="1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2" name="上箭头 1"/>
          <p:cNvSpPr/>
          <p:nvPr/>
        </p:nvSpPr>
        <p:spPr>
          <a:xfrm>
            <a:off x="6032983" y="3004941"/>
            <a:ext cx="371160" cy="128038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上箭头 44"/>
          <p:cNvSpPr/>
          <p:nvPr/>
        </p:nvSpPr>
        <p:spPr>
          <a:xfrm rot="10800000">
            <a:off x="6032983" y="4507511"/>
            <a:ext cx="371160" cy="128038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上箭头 47"/>
          <p:cNvSpPr/>
          <p:nvPr/>
        </p:nvSpPr>
        <p:spPr>
          <a:xfrm rot="5400000">
            <a:off x="6784390" y="3777756"/>
            <a:ext cx="371112" cy="128055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上箭头 48"/>
          <p:cNvSpPr/>
          <p:nvPr/>
        </p:nvSpPr>
        <p:spPr>
          <a:xfrm rot="16200000">
            <a:off x="5281625" y="3777756"/>
            <a:ext cx="371112" cy="128055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8" name="矩形 57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等腰三角形 58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61" name="椭圆 60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04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完成情况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11048" y="644166"/>
            <a:ext cx="176789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添加内容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 smtClean="0">
                <a:solidFill>
                  <a:srgbClr val="CB1B3D"/>
                </a:solidFill>
                <a:cs typeface="+mn-ea"/>
                <a:sym typeface="+mn-lt"/>
              </a:rPr>
              <a:t>Improve </a:t>
            </a:r>
            <a:r>
              <a:rPr lang="en-US" altLang="zh-CN" sz="1600" dirty="0" err="1">
                <a:solidFill>
                  <a:srgbClr val="CB1B3D"/>
                </a:solidFill>
                <a:cs typeface="+mn-ea"/>
                <a:sym typeface="+mn-lt"/>
              </a:rPr>
              <a:t>improve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-44952" y="660752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035813" y="660752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112400" y="6607526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94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2" grpId="0" animBg="1"/>
      <p:bldP spid="45" grpId="0" animBg="1"/>
      <p:bldP spid="48" grpId="0" animBg="1"/>
      <p:bldP spid="49" grpId="0" animBg="1"/>
      <p:bldP spid="64" grpId="0"/>
      <p:bldP spid="6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4961478" y="1736775"/>
            <a:ext cx="2319047" cy="2064549"/>
            <a:chOff x="6250059" y="1757290"/>
            <a:chExt cx="2318745" cy="2064549"/>
          </a:xfrm>
        </p:grpSpPr>
        <p:grpSp>
          <p:nvGrpSpPr>
            <p:cNvPr id="91" name="组合 90"/>
            <p:cNvGrpSpPr/>
            <p:nvPr/>
          </p:nvGrpSpPr>
          <p:grpSpPr>
            <a:xfrm>
              <a:off x="6507848" y="1757290"/>
              <a:ext cx="1553246" cy="1988961"/>
              <a:chOff x="6507848" y="1757290"/>
              <a:chExt cx="1553246" cy="1988961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6507848" y="1757290"/>
                <a:ext cx="1553246" cy="1988961"/>
                <a:chOff x="6357056" y="2129546"/>
                <a:chExt cx="1722034" cy="2205093"/>
              </a:xfrm>
            </p:grpSpPr>
            <p:grpSp>
              <p:nvGrpSpPr>
                <p:cNvPr id="95" name="组合 94"/>
                <p:cNvGrpSpPr/>
                <p:nvPr/>
              </p:nvGrpSpPr>
              <p:grpSpPr>
                <a:xfrm>
                  <a:off x="6416530" y="2129546"/>
                  <a:ext cx="1500958" cy="1549924"/>
                  <a:chOff x="6416530" y="2129546"/>
                  <a:chExt cx="1500958" cy="1549924"/>
                </a:xfrm>
              </p:grpSpPr>
              <p:sp>
                <p:nvSpPr>
                  <p:cNvPr id="104" name="椭圆 103"/>
                  <p:cNvSpPr/>
                  <p:nvPr/>
                </p:nvSpPr>
                <p:spPr>
                  <a:xfrm flipH="1" flipV="1">
                    <a:off x="6416530" y="2129546"/>
                    <a:ext cx="1500958" cy="1549924"/>
                  </a:xfrm>
                  <a:prstGeom prst="ellipse">
                    <a:avLst/>
                  </a:prstGeom>
                  <a:noFill/>
                  <a:ln w="76200" cap="rnd" cmpd="sng">
                    <a:solidFill>
                      <a:srgbClr val="CB1B3D"/>
                    </a:solidFill>
                    <a:round/>
                  </a:ln>
                  <a:effectLst>
                    <a:innerShdw blurRad="12700" dist="50800" dir="9660000">
                      <a:schemeClr val="tx1">
                        <a:alpha val="41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aseline="30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6" name="椭圆 105"/>
                  <p:cNvSpPr/>
                  <p:nvPr/>
                </p:nvSpPr>
                <p:spPr>
                  <a:xfrm flipH="1" flipV="1">
                    <a:off x="6505959" y="2221892"/>
                    <a:ext cx="1322104" cy="1365232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39999">
                        <a:schemeClr val="bg1"/>
                      </a:gs>
                      <a:gs pos="70000">
                        <a:schemeClr val="bg1"/>
                      </a:gs>
                      <a:gs pos="100000">
                        <a:srgbClr val="FFEBFA"/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101600" dir="1980000" sx="95000" sy="95000" algn="ctr" rotWithShape="0">
                      <a:prstClr val="black">
                        <a:alpha val="15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 baseline="30000" dirty="0">
                      <a:ln w="18000">
                        <a:solidFill>
                          <a:schemeClr val="accent2">
                            <a:satMod val="140000"/>
                          </a:schemeClr>
                        </a:solidFill>
                        <a:prstDash val="solid"/>
                        <a:miter lim="800000"/>
                      </a:ln>
                      <a:noFill/>
                      <a:effectLst>
                        <a:outerShdw blurRad="25500" dist="23000" dir="7020000" algn="tl">
                          <a:srgbClr val="000000">
                            <a:alpha val="50000"/>
                          </a:srgb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02" name="TextBox 101"/>
                <p:cNvSpPr txBox="1"/>
                <p:nvPr/>
              </p:nvSpPr>
              <p:spPr>
                <a:xfrm>
                  <a:off x="6357056" y="3891051"/>
                  <a:ext cx="1722034" cy="4435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工作概述</a:t>
                  </a:r>
                </a:p>
              </p:txBody>
            </p:sp>
          </p:grpSp>
          <p:sp>
            <p:nvSpPr>
              <p:cNvPr id="94" name="TextBox 93"/>
              <p:cNvSpPr txBox="1"/>
              <p:nvPr/>
            </p:nvSpPr>
            <p:spPr>
              <a:xfrm>
                <a:off x="6737496" y="1856483"/>
                <a:ext cx="1303374" cy="111651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r>
                  <a:rPr lang="en-US" altLang="zh-CN" sz="6600" spc="-150" dirty="0" smtClean="0">
                    <a:solidFill>
                      <a:srgbClr val="CB1B3D"/>
                    </a:solidFill>
                    <a:cs typeface="+mn-ea"/>
                    <a:sym typeface="+mn-lt"/>
                  </a:rPr>
                  <a:t>05</a:t>
                </a:r>
                <a:endParaRPr lang="zh-CN" altLang="en-US" sz="6600" spc="-150" dirty="0">
                  <a:solidFill>
                    <a:srgbClr val="CB1B3D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250059" y="3360174"/>
              <a:ext cx="2318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明年计划</a:t>
              </a: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方向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888852" y="4035261"/>
            <a:ext cx="1203833" cy="323165"/>
            <a:chOff x="6259682" y="4035260"/>
            <a:chExt cx="1203676" cy="323165"/>
          </a:xfrm>
        </p:grpSpPr>
        <p:sp>
          <p:nvSpPr>
            <p:cNvPr id="112" name="TextBox 111"/>
            <p:cNvSpPr txBox="1"/>
            <p:nvPr/>
          </p:nvSpPr>
          <p:spPr>
            <a:xfrm>
              <a:off x="6422857" y="4035260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  <a:endParaRPr lang="zh-CN" alt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6259682" y="4088842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4" name="直角三角形 113"/>
            <p:cNvSpPr/>
            <p:nvPr/>
          </p:nvSpPr>
          <p:spPr>
            <a:xfrm rot="13500000">
              <a:off x="6304280" y="4147726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891458" y="4399207"/>
            <a:ext cx="1201227" cy="323165"/>
            <a:chOff x="6262287" y="4399206"/>
            <a:chExt cx="1201071" cy="323165"/>
          </a:xfrm>
        </p:grpSpPr>
        <p:sp>
          <p:nvSpPr>
            <p:cNvPr id="116" name="TextBox 115"/>
            <p:cNvSpPr txBox="1"/>
            <p:nvPr/>
          </p:nvSpPr>
          <p:spPr>
            <a:xfrm>
              <a:off x="6425462" y="4399206"/>
              <a:ext cx="103789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</a:p>
          </p:txBody>
        </p:sp>
        <p:sp>
          <p:nvSpPr>
            <p:cNvPr id="117" name="椭圆 116"/>
            <p:cNvSpPr/>
            <p:nvPr/>
          </p:nvSpPr>
          <p:spPr>
            <a:xfrm>
              <a:off x="6262287" y="44527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直角三角形 117"/>
            <p:cNvSpPr/>
            <p:nvPr/>
          </p:nvSpPr>
          <p:spPr>
            <a:xfrm rot="13500000">
              <a:off x="6306885" y="45116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214768" y="4402547"/>
            <a:ext cx="1376148" cy="323165"/>
            <a:chOff x="7585425" y="4402546"/>
            <a:chExt cx="1375969" cy="323165"/>
          </a:xfrm>
        </p:grpSpPr>
        <p:sp>
          <p:nvSpPr>
            <p:cNvPr id="123" name="TextBox 122"/>
            <p:cNvSpPr txBox="1"/>
            <p:nvPr/>
          </p:nvSpPr>
          <p:spPr>
            <a:xfrm>
              <a:off x="7748600" y="440254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</a:p>
          </p:txBody>
        </p:sp>
        <p:sp>
          <p:nvSpPr>
            <p:cNvPr id="124" name="椭圆 123"/>
            <p:cNvSpPr/>
            <p:nvPr/>
          </p:nvSpPr>
          <p:spPr>
            <a:xfrm>
              <a:off x="7585425" y="445612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5" name="直角三角形 124"/>
            <p:cNvSpPr/>
            <p:nvPr/>
          </p:nvSpPr>
          <p:spPr>
            <a:xfrm rot="13500000">
              <a:off x="7630023" y="451501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216558" y="4027842"/>
            <a:ext cx="1622474" cy="323165"/>
            <a:chOff x="7569287" y="4027842"/>
            <a:chExt cx="1622263" cy="323165"/>
          </a:xfrm>
        </p:grpSpPr>
        <p:sp>
          <p:nvSpPr>
            <p:cNvPr id="127" name="TextBox 126"/>
            <p:cNvSpPr txBox="1"/>
            <p:nvPr/>
          </p:nvSpPr>
          <p:spPr>
            <a:xfrm>
              <a:off x="7732462" y="4027842"/>
              <a:ext cx="145908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</a:p>
          </p:txBody>
        </p:sp>
        <p:sp>
          <p:nvSpPr>
            <p:cNvPr id="128" name="椭圆 127"/>
            <p:cNvSpPr/>
            <p:nvPr/>
          </p:nvSpPr>
          <p:spPr>
            <a:xfrm>
              <a:off x="7569287" y="4081424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9" name="直角三角形 128"/>
            <p:cNvSpPr/>
            <p:nvPr/>
          </p:nvSpPr>
          <p:spPr>
            <a:xfrm rot="13500000">
              <a:off x="7613885" y="4140308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4888852" y="4749107"/>
            <a:ext cx="1203833" cy="323165"/>
            <a:chOff x="6259682" y="4749106"/>
            <a:chExt cx="1203676" cy="323165"/>
          </a:xfrm>
        </p:grpSpPr>
        <p:sp>
          <p:nvSpPr>
            <p:cNvPr id="131" name="TextBox 130"/>
            <p:cNvSpPr txBox="1"/>
            <p:nvPr/>
          </p:nvSpPr>
          <p:spPr>
            <a:xfrm>
              <a:off x="6422857" y="4749106"/>
              <a:ext cx="1040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6259682" y="4802688"/>
              <a:ext cx="216000" cy="216000"/>
              <a:chOff x="6259682" y="4802688"/>
              <a:chExt cx="216000" cy="216000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6259682" y="4802688"/>
                <a:ext cx="216000" cy="216000"/>
              </a:xfrm>
              <a:prstGeom prst="ellips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4" name="直角三角形 133"/>
              <p:cNvSpPr/>
              <p:nvPr/>
            </p:nvSpPr>
            <p:spPr>
              <a:xfrm rot="13500000">
                <a:off x="6304280" y="4861572"/>
                <a:ext cx="98232" cy="98232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6214768" y="4749107"/>
            <a:ext cx="1376148" cy="323165"/>
            <a:chOff x="7585425" y="4749106"/>
            <a:chExt cx="1375969" cy="323165"/>
          </a:xfrm>
        </p:grpSpPr>
        <p:sp>
          <p:nvSpPr>
            <p:cNvPr id="136" name="TextBox 135"/>
            <p:cNvSpPr txBox="1"/>
            <p:nvPr/>
          </p:nvSpPr>
          <p:spPr>
            <a:xfrm>
              <a:off x="7748600" y="4749106"/>
              <a:ext cx="12127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明年方向</a:t>
              </a:r>
            </a:p>
          </p:txBody>
        </p:sp>
        <p:sp>
          <p:nvSpPr>
            <p:cNvPr id="137" name="椭圆 136"/>
            <p:cNvSpPr/>
            <p:nvPr/>
          </p:nvSpPr>
          <p:spPr>
            <a:xfrm>
              <a:off x="7585425" y="4802688"/>
              <a:ext cx="216000" cy="21600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直角三角形 137"/>
            <p:cNvSpPr/>
            <p:nvPr/>
          </p:nvSpPr>
          <p:spPr>
            <a:xfrm rot="13500000">
              <a:off x="7630023" y="4861572"/>
              <a:ext cx="98232" cy="98232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4183" y="6250012"/>
            <a:ext cx="12228884" cy="620688"/>
            <a:chOff x="-24180" y="6250012"/>
            <a:chExt cx="12227292" cy="620688"/>
          </a:xfrm>
          <a:solidFill>
            <a:srgbClr val="CB1B3D"/>
          </a:solidFill>
        </p:grpSpPr>
        <p:grpSp>
          <p:nvGrpSpPr>
            <p:cNvPr id="139" name="组合 138"/>
            <p:cNvGrpSpPr/>
            <p:nvPr/>
          </p:nvGrpSpPr>
          <p:grpSpPr>
            <a:xfrm>
              <a:off x="9759966" y="6250012"/>
              <a:ext cx="2443146" cy="620688"/>
              <a:chOff x="6675453" y="6525344"/>
              <a:chExt cx="2443146" cy="332656"/>
            </a:xfrm>
            <a:grpFill/>
          </p:grpSpPr>
          <p:sp>
            <p:nvSpPr>
              <p:cNvPr id="140" name="矩形 139"/>
              <p:cNvSpPr/>
              <p:nvPr/>
            </p:nvSpPr>
            <p:spPr>
              <a:xfrm>
                <a:off x="6973322" y="6525344"/>
                <a:ext cx="2145277" cy="3326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直角三角形 140"/>
              <p:cNvSpPr/>
              <p:nvPr/>
            </p:nvSpPr>
            <p:spPr>
              <a:xfrm flipH="1">
                <a:off x="6675453" y="6525344"/>
                <a:ext cx="298941" cy="33265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2" name="组合 141"/>
            <p:cNvGrpSpPr/>
            <p:nvPr/>
          </p:nvGrpSpPr>
          <p:grpSpPr>
            <a:xfrm flipH="1" flipV="1">
              <a:off x="-24180" y="6250012"/>
              <a:ext cx="9907112" cy="620688"/>
              <a:chOff x="6728159" y="6525344"/>
              <a:chExt cx="8097957" cy="332656"/>
            </a:xfrm>
            <a:grpFill/>
          </p:grpSpPr>
          <p:sp>
            <p:nvSpPr>
              <p:cNvPr id="143" name="矩形 142"/>
              <p:cNvSpPr/>
              <p:nvPr/>
            </p:nvSpPr>
            <p:spPr>
              <a:xfrm>
                <a:off x="6973322" y="6525344"/>
                <a:ext cx="7852794" cy="3326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直角三角形 143"/>
              <p:cNvSpPr/>
              <p:nvPr/>
            </p:nvSpPr>
            <p:spPr>
              <a:xfrm flipH="1">
                <a:off x="6728159" y="6525344"/>
                <a:ext cx="246235" cy="332656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5" name="组合 144"/>
          <p:cNvGrpSpPr/>
          <p:nvPr/>
        </p:nvGrpSpPr>
        <p:grpSpPr>
          <a:xfrm>
            <a:off x="62893" y="19990"/>
            <a:ext cx="11768391" cy="1219742"/>
            <a:chOff x="62884" y="19990"/>
            <a:chExt cx="11766859" cy="1219742"/>
          </a:xfrm>
          <a:solidFill>
            <a:srgbClr val="CB1B3D"/>
          </a:solidFill>
        </p:grpSpPr>
        <p:sp>
          <p:nvSpPr>
            <p:cNvPr id="146" name="矩形 145"/>
            <p:cNvSpPr/>
            <p:nvPr/>
          </p:nvSpPr>
          <p:spPr>
            <a:xfrm>
              <a:off x="10847734" y="312854"/>
              <a:ext cx="282739" cy="2508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11197745" y="548679"/>
              <a:ext cx="631998" cy="531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62884" y="19990"/>
              <a:ext cx="10784851" cy="1219742"/>
              <a:chOff x="62884" y="19990"/>
              <a:chExt cx="10784851" cy="1219742"/>
            </a:xfrm>
            <a:grpFill/>
          </p:grpSpPr>
          <p:sp>
            <p:nvSpPr>
              <p:cNvPr id="149" name="矩形 148"/>
              <p:cNvSpPr/>
              <p:nvPr/>
            </p:nvSpPr>
            <p:spPr>
              <a:xfrm>
                <a:off x="1414687" y="312854"/>
                <a:ext cx="9433048" cy="2508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855192" y="297847"/>
                <a:ext cx="461964" cy="4542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349686" y="785490"/>
                <a:ext cx="461964" cy="45424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532455" y="19990"/>
                <a:ext cx="297842" cy="2928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62884" y="312854"/>
                <a:ext cx="286802" cy="21211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64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84108" y="3725736"/>
            <a:ext cx="2372510" cy="437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04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4107675" y="2394344"/>
            <a:ext cx="4837638" cy="103528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94" tIns="35296" rIns="70594" bIns="3529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446783" y="3655865"/>
            <a:ext cx="4837638" cy="103528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94" tIns="35296" rIns="70594" bIns="3529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64"/>
          <p:cNvSpPr>
            <a:spLocks noChangeArrowheads="1"/>
          </p:cNvSpPr>
          <p:nvPr/>
        </p:nvSpPr>
        <p:spPr bwMode="auto">
          <a:xfrm>
            <a:off x="2117188" y="3239265"/>
            <a:ext cx="1604663" cy="160403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70594" tIns="35296" rIns="70594" bIns="35296" anchor="ctr"/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sz="2400" b="1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zh-CN" sz="24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21750" y="2585997"/>
            <a:ext cx="4559612" cy="791487"/>
          </a:xfrm>
          <a:prstGeom prst="rect">
            <a:avLst/>
          </a:prstGeom>
          <a:noFill/>
        </p:spPr>
        <p:txBody>
          <a:bodyPr wrap="square" lIns="70594" tIns="35296" rIns="70594" bIns="352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7" name="椭圆 64"/>
          <p:cNvSpPr>
            <a:spLocks noChangeArrowheads="1"/>
          </p:cNvSpPr>
          <p:nvPr/>
        </p:nvSpPr>
        <p:spPr bwMode="auto">
          <a:xfrm>
            <a:off x="8616608" y="1759144"/>
            <a:ext cx="1604663" cy="160403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70594" tIns="35296" rIns="70594" bIns="35296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21750" y="3824023"/>
            <a:ext cx="4559612" cy="528009"/>
          </a:xfrm>
          <a:prstGeom prst="rect">
            <a:avLst/>
          </a:prstGeom>
          <a:noFill/>
        </p:spPr>
        <p:txBody>
          <a:bodyPr wrap="square" lIns="70594" tIns="35296" rIns="70594" bIns="352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107675" y="4843262"/>
            <a:ext cx="4837638" cy="103528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94" tIns="35296" rIns="70594" bIns="3529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64"/>
          <p:cNvSpPr>
            <a:spLocks noChangeArrowheads="1"/>
          </p:cNvSpPr>
          <p:nvPr/>
        </p:nvSpPr>
        <p:spPr bwMode="auto">
          <a:xfrm>
            <a:off x="8616608" y="4144771"/>
            <a:ext cx="1604663" cy="160403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70594" tIns="35296" rIns="70594" bIns="35296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21750" y="5010085"/>
            <a:ext cx="4559612" cy="528009"/>
          </a:xfrm>
          <a:prstGeom prst="rect">
            <a:avLst/>
          </a:prstGeom>
          <a:noFill/>
        </p:spPr>
        <p:txBody>
          <a:bodyPr wrap="square" lIns="70594" tIns="35296" rIns="70594" bIns="352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3" name="矩形 4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6" name="椭圆 45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44952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35813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112400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66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4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5" grpId="1" animBg="1"/>
      <p:bldP spid="56" grpId="0"/>
      <p:bldP spid="57" grpId="0" animBg="1"/>
      <p:bldP spid="57" grpId="1" animBg="1"/>
      <p:bldP spid="58" grpId="0"/>
      <p:bldP spid="59" grpId="0" animBg="1"/>
      <p:bldP spid="60" grpId="0" animBg="1"/>
      <p:bldP spid="60" grpId="1" animBg="1"/>
      <p:bldP spid="61" grpId="0"/>
      <p:bldP spid="49" grpId="0"/>
      <p:bldP spid="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7"/>
          <p:cNvSpPr>
            <a:spLocks noChangeArrowheads="1"/>
          </p:cNvSpPr>
          <p:nvPr/>
        </p:nvSpPr>
        <p:spPr bwMode="auto">
          <a:xfrm>
            <a:off x="4265079" y="1873128"/>
            <a:ext cx="3921378" cy="3932136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  <a:alpha val="76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1" name="Freeform 34"/>
          <p:cNvSpPr>
            <a:spLocks/>
          </p:cNvSpPr>
          <p:nvPr/>
        </p:nvSpPr>
        <p:spPr bwMode="auto">
          <a:xfrm>
            <a:off x="4739418" y="2384406"/>
            <a:ext cx="1362492" cy="1372639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cs typeface="+mn-ea"/>
              <a:sym typeface="+mn-lt"/>
            </a:endParaRPr>
          </a:p>
        </p:txBody>
      </p:sp>
      <p:sp>
        <p:nvSpPr>
          <p:cNvPr id="152" name="Freeform 35"/>
          <p:cNvSpPr>
            <a:spLocks/>
          </p:cNvSpPr>
          <p:nvPr/>
        </p:nvSpPr>
        <p:spPr bwMode="auto">
          <a:xfrm>
            <a:off x="4739418" y="3922168"/>
            <a:ext cx="1362492" cy="1382956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cs typeface="+mn-ea"/>
              <a:sym typeface="+mn-lt"/>
            </a:endParaRPr>
          </a:p>
        </p:txBody>
      </p:sp>
      <p:sp>
        <p:nvSpPr>
          <p:cNvPr id="153" name="Freeform 37"/>
          <p:cNvSpPr>
            <a:spLocks/>
          </p:cNvSpPr>
          <p:nvPr/>
        </p:nvSpPr>
        <p:spPr bwMode="auto">
          <a:xfrm>
            <a:off x="6328987" y="2384406"/>
            <a:ext cx="1383136" cy="1372639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cs typeface="+mn-ea"/>
              <a:sym typeface="+mn-lt"/>
            </a:endParaRPr>
          </a:p>
        </p:txBody>
      </p:sp>
      <p:sp>
        <p:nvSpPr>
          <p:cNvPr id="154" name="Freeform 39"/>
          <p:cNvSpPr>
            <a:spLocks/>
          </p:cNvSpPr>
          <p:nvPr/>
        </p:nvSpPr>
        <p:spPr bwMode="auto">
          <a:xfrm>
            <a:off x="6328987" y="3922168"/>
            <a:ext cx="1383136" cy="1382956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cs typeface="+mn-ea"/>
              <a:sym typeface="+mn-lt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5482591" y="3179095"/>
            <a:ext cx="624452" cy="536670"/>
            <a:chOff x="5481877" y="3723806"/>
            <a:chExt cx="624371" cy="536669"/>
          </a:xfrm>
        </p:grpSpPr>
        <p:sp>
          <p:nvSpPr>
            <p:cNvPr id="156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57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3450" y="3768332"/>
              <a:ext cx="582798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-15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spc="-15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6411563" y="3179095"/>
            <a:ext cx="608992" cy="536670"/>
            <a:chOff x="6410728" y="3723806"/>
            <a:chExt cx="608913" cy="536669"/>
          </a:xfrm>
        </p:grpSpPr>
        <p:sp>
          <p:nvSpPr>
            <p:cNvPr id="160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36843" y="3774007"/>
              <a:ext cx="582798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-15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spc="-15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6411563" y="3963454"/>
            <a:ext cx="608992" cy="536669"/>
            <a:chOff x="6410728" y="4508169"/>
            <a:chExt cx="608913" cy="536669"/>
          </a:xfrm>
        </p:grpSpPr>
        <p:sp>
          <p:nvSpPr>
            <p:cNvPr id="163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436843" y="4545670"/>
              <a:ext cx="582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-15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spc="-15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5482590" y="3963454"/>
            <a:ext cx="619319" cy="536669"/>
            <a:chOff x="5481877" y="4508169"/>
            <a:chExt cx="619238" cy="536669"/>
          </a:xfrm>
        </p:grpSpPr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518317" y="4545670"/>
              <a:ext cx="582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-15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spc="-15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8924902" y="2766202"/>
            <a:ext cx="2232539" cy="8125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8893715" y="2317480"/>
            <a:ext cx="1235258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</a:t>
            </a:r>
            <a:r>
              <a:rPr lang="zh-CN" altLang="en-US" sz="2000" dirty="0" smtClean="0">
                <a:solidFill>
                  <a:srgbClr val="CB1B3D"/>
                </a:solidFill>
                <a:cs typeface="+mn-ea"/>
                <a:sym typeface="+mn-lt"/>
              </a:rPr>
              <a:t>标题</a:t>
            </a:r>
            <a:endParaRPr lang="zh-CN" altLang="en-US" sz="20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170" name="组合 169"/>
          <p:cNvGrpSpPr/>
          <p:nvPr/>
        </p:nvGrpSpPr>
        <p:grpSpPr>
          <a:xfrm flipH="1">
            <a:off x="7953805" y="2541901"/>
            <a:ext cx="897196" cy="465639"/>
            <a:chOff x="10968080" y="2834540"/>
            <a:chExt cx="1020324" cy="465639"/>
          </a:xfrm>
        </p:grpSpPr>
        <p:grpSp>
          <p:nvGrpSpPr>
            <p:cNvPr id="171" name="组合 170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75" name="直接连接符 174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73" name="直接连接符 172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椭圆 173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flipH="1" flipV="1">
            <a:off x="7900128" y="4839483"/>
            <a:ext cx="897196" cy="465640"/>
            <a:chOff x="10968080" y="2834540"/>
            <a:chExt cx="1020324" cy="465639"/>
          </a:xfrm>
        </p:grpSpPr>
        <p:grpSp>
          <p:nvGrpSpPr>
            <p:cNvPr id="178" name="组合 177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84" name="TextBox 183"/>
          <p:cNvSpPr txBox="1"/>
          <p:nvPr/>
        </p:nvSpPr>
        <p:spPr>
          <a:xfrm>
            <a:off x="8937774" y="5053366"/>
            <a:ext cx="2232539" cy="8125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8865760" y="4604645"/>
            <a:ext cx="1235258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3549784" y="2473016"/>
            <a:ext cx="1020458" cy="2832113"/>
            <a:chOff x="3549319" y="3017729"/>
            <a:chExt cx="1020324" cy="2832113"/>
          </a:xfrm>
        </p:grpSpPr>
        <p:grpSp>
          <p:nvGrpSpPr>
            <p:cNvPr id="187" name="组合 186"/>
            <p:cNvGrpSpPr/>
            <p:nvPr/>
          </p:nvGrpSpPr>
          <p:grpSpPr>
            <a:xfrm flipH="1" flipV="1">
              <a:off x="3549321" y="3246065"/>
              <a:ext cx="1020322" cy="129707"/>
              <a:chOff x="3407502" y="4686698"/>
              <a:chExt cx="1055154" cy="60148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3549319" y="3017729"/>
              <a:ext cx="45720" cy="465639"/>
              <a:chOff x="3034140" y="2463978"/>
              <a:chExt cx="45720" cy="465639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椭圆 196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rgbClr val="00A4A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 flipV="1">
              <a:off x="3572178" y="5384202"/>
              <a:ext cx="994721" cy="465640"/>
              <a:chOff x="10968080" y="2834540"/>
              <a:chExt cx="1020324" cy="465639"/>
            </a:xfrm>
          </p:grpSpPr>
          <p:grpSp>
            <p:nvGrpSpPr>
              <p:cNvPr id="190" name="组合 189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194" name="直接连接符 193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190"/>
              <p:cNvGrpSpPr/>
              <p:nvPr/>
            </p:nvGrpSpPr>
            <p:grpSpPr>
              <a:xfrm>
                <a:off x="10968080" y="2834540"/>
                <a:ext cx="45720" cy="465639"/>
                <a:chOff x="3034140" y="2463978"/>
                <a:chExt cx="45720" cy="465639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>
                  <a:off x="3058867" y="2463978"/>
                  <a:ext cx="0" cy="46563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椭圆 192"/>
                <p:cNvSpPr/>
                <p:nvPr/>
              </p:nvSpPr>
              <p:spPr>
                <a:xfrm>
                  <a:off x="3034140" y="2666319"/>
                  <a:ext cx="45720" cy="45720"/>
                </a:xfrm>
                <a:prstGeom prst="ellipse">
                  <a:avLst/>
                </a:prstGeom>
                <a:solidFill>
                  <a:srgbClr val="00CC66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1253436" y="2204864"/>
            <a:ext cx="2232539" cy="3661608"/>
            <a:chOff x="1253273" y="2749583"/>
            <a:chExt cx="2232248" cy="3661608"/>
          </a:xfrm>
        </p:grpSpPr>
        <p:sp>
          <p:nvSpPr>
            <p:cNvPr id="201" name="TextBox 200"/>
            <p:cNvSpPr txBox="1"/>
            <p:nvPr/>
          </p:nvSpPr>
          <p:spPr>
            <a:xfrm>
              <a:off x="1253273" y="3197136"/>
              <a:ext cx="2232248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50424" y="2749583"/>
              <a:ext cx="1235097" cy="407291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253273" y="5598661"/>
              <a:ext cx="2232248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50424" y="5151108"/>
              <a:ext cx="1235097" cy="407291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05" name="矩形 204"/>
          <p:cNvSpPr/>
          <p:nvPr/>
        </p:nvSpPr>
        <p:spPr>
          <a:xfrm>
            <a:off x="6070944" y="3690954"/>
            <a:ext cx="309657" cy="24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9" name="矩形 78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等腰三角形 79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82" name="椭圆 81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011048" y="644166"/>
            <a:ext cx="179742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-44952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035813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112400" y="6595951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485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8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300"/>
                            </p:stCondLst>
                            <p:childTnLst>
                              <p:par>
                                <p:cTn id="8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68" grpId="0"/>
      <p:bldP spid="169" grpId="0"/>
      <p:bldP spid="184" grpId="0"/>
      <p:bldP spid="185" grpId="0"/>
      <p:bldP spid="205" grpId="0" animBg="1"/>
      <p:bldP spid="85" grpId="0"/>
      <p:bldP spid="8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/>
          <p:cNvSpPr>
            <a:spLocks/>
          </p:cNvSpPr>
          <p:nvPr/>
        </p:nvSpPr>
        <p:spPr bwMode="auto">
          <a:xfrm>
            <a:off x="3583836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7"/>
          <p:cNvSpPr>
            <a:spLocks/>
          </p:cNvSpPr>
          <p:nvPr/>
        </p:nvSpPr>
        <p:spPr bwMode="auto">
          <a:xfrm>
            <a:off x="3583836" y="3507389"/>
            <a:ext cx="261664" cy="493752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8"/>
          <p:cNvSpPr>
            <a:spLocks/>
          </p:cNvSpPr>
          <p:nvPr/>
        </p:nvSpPr>
        <p:spPr bwMode="auto">
          <a:xfrm>
            <a:off x="3920058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9"/>
          <p:cNvSpPr>
            <a:spLocks/>
          </p:cNvSpPr>
          <p:nvPr/>
        </p:nvSpPr>
        <p:spPr bwMode="auto">
          <a:xfrm>
            <a:off x="4254877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Freeform 10"/>
          <p:cNvSpPr>
            <a:spLocks/>
          </p:cNvSpPr>
          <p:nvPr/>
        </p:nvSpPr>
        <p:spPr bwMode="auto">
          <a:xfrm>
            <a:off x="4586879" y="2391882"/>
            <a:ext cx="263070" cy="160926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Freeform 11"/>
          <p:cNvSpPr>
            <a:spLocks/>
          </p:cNvSpPr>
          <p:nvPr/>
        </p:nvSpPr>
        <p:spPr bwMode="auto">
          <a:xfrm>
            <a:off x="3920058" y="3171189"/>
            <a:ext cx="261664" cy="829955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Freeform 12"/>
          <p:cNvSpPr>
            <a:spLocks/>
          </p:cNvSpPr>
          <p:nvPr/>
        </p:nvSpPr>
        <p:spPr bwMode="auto">
          <a:xfrm>
            <a:off x="4254877" y="2823739"/>
            <a:ext cx="263070" cy="1177409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Freeform 13"/>
          <p:cNvSpPr>
            <a:spLocks/>
          </p:cNvSpPr>
          <p:nvPr/>
        </p:nvSpPr>
        <p:spPr bwMode="auto">
          <a:xfrm>
            <a:off x="4586879" y="2595854"/>
            <a:ext cx="263070" cy="1405295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5387342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5722161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Freeform 16"/>
          <p:cNvSpPr>
            <a:spLocks/>
          </p:cNvSpPr>
          <p:nvPr/>
        </p:nvSpPr>
        <p:spPr bwMode="auto">
          <a:xfrm>
            <a:off x="6058385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Freeform 17"/>
          <p:cNvSpPr>
            <a:spLocks/>
          </p:cNvSpPr>
          <p:nvPr/>
        </p:nvSpPr>
        <p:spPr bwMode="auto">
          <a:xfrm>
            <a:off x="6394607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Freeform 18"/>
          <p:cNvSpPr>
            <a:spLocks/>
          </p:cNvSpPr>
          <p:nvPr/>
        </p:nvSpPr>
        <p:spPr bwMode="auto">
          <a:xfrm>
            <a:off x="5387342" y="3762009"/>
            <a:ext cx="261664" cy="239139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Freeform 19"/>
          <p:cNvSpPr>
            <a:spLocks/>
          </p:cNvSpPr>
          <p:nvPr/>
        </p:nvSpPr>
        <p:spPr bwMode="auto">
          <a:xfrm>
            <a:off x="5722161" y="3178223"/>
            <a:ext cx="263070" cy="82292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Freeform 20"/>
          <p:cNvSpPr>
            <a:spLocks/>
          </p:cNvSpPr>
          <p:nvPr/>
        </p:nvSpPr>
        <p:spPr bwMode="auto">
          <a:xfrm>
            <a:off x="6058385" y="2595854"/>
            <a:ext cx="263070" cy="1405295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Freeform 21"/>
          <p:cNvSpPr>
            <a:spLocks/>
          </p:cNvSpPr>
          <p:nvPr/>
        </p:nvSpPr>
        <p:spPr bwMode="auto">
          <a:xfrm>
            <a:off x="6394607" y="3383604"/>
            <a:ext cx="263070" cy="617543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Freeform 22"/>
          <p:cNvSpPr>
            <a:spLocks/>
          </p:cNvSpPr>
          <p:nvPr/>
        </p:nvSpPr>
        <p:spPr bwMode="auto">
          <a:xfrm>
            <a:off x="7182414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Freeform 23"/>
          <p:cNvSpPr>
            <a:spLocks/>
          </p:cNvSpPr>
          <p:nvPr/>
        </p:nvSpPr>
        <p:spPr bwMode="auto">
          <a:xfrm>
            <a:off x="7518634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Freeform 24"/>
          <p:cNvSpPr>
            <a:spLocks/>
          </p:cNvSpPr>
          <p:nvPr/>
        </p:nvSpPr>
        <p:spPr bwMode="auto">
          <a:xfrm>
            <a:off x="7854856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0" name="Freeform 25"/>
          <p:cNvSpPr>
            <a:spLocks/>
          </p:cNvSpPr>
          <p:nvPr/>
        </p:nvSpPr>
        <p:spPr bwMode="auto">
          <a:xfrm>
            <a:off x="8189674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Freeform 26"/>
          <p:cNvSpPr>
            <a:spLocks/>
          </p:cNvSpPr>
          <p:nvPr/>
        </p:nvSpPr>
        <p:spPr bwMode="auto">
          <a:xfrm>
            <a:off x="8189674" y="2588813"/>
            <a:ext cx="263070" cy="1412328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Freeform 27"/>
          <p:cNvSpPr>
            <a:spLocks/>
          </p:cNvSpPr>
          <p:nvPr/>
        </p:nvSpPr>
        <p:spPr bwMode="auto">
          <a:xfrm>
            <a:off x="7854856" y="2850467"/>
            <a:ext cx="261664" cy="115068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Freeform 28"/>
          <p:cNvSpPr>
            <a:spLocks/>
          </p:cNvSpPr>
          <p:nvPr/>
        </p:nvSpPr>
        <p:spPr bwMode="auto">
          <a:xfrm>
            <a:off x="7518634" y="3178223"/>
            <a:ext cx="261664" cy="82292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Freeform 29"/>
          <p:cNvSpPr>
            <a:spLocks/>
          </p:cNvSpPr>
          <p:nvPr/>
        </p:nvSpPr>
        <p:spPr bwMode="auto">
          <a:xfrm>
            <a:off x="7182414" y="3518646"/>
            <a:ext cx="263070" cy="482499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5" name="Freeform 30"/>
          <p:cNvSpPr>
            <a:spLocks/>
          </p:cNvSpPr>
          <p:nvPr/>
        </p:nvSpPr>
        <p:spPr bwMode="auto">
          <a:xfrm>
            <a:off x="9074546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Freeform 31"/>
          <p:cNvSpPr>
            <a:spLocks/>
          </p:cNvSpPr>
          <p:nvPr/>
        </p:nvSpPr>
        <p:spPr bwMode="auto">
          <a:xfrm>
            <a:off x="9406549" y="2391882"/>
            <a:ext cx="263070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Freeform 32"/>
          <p:cNvSpPr>
            <a:spLocks/>
          </p:cNvSpPr>
          <p:nvPr/>
        </p:nvSpPr>
        <p:spPr bwMode="auto">
          <a:xfrm>
            <a:off x="9742770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8" name="Freeform 33"/>
          <p:cNvSpPr>
            <a:spLocks/>
          </p:cNvSpPr>
          <p:nvPr/>
        </p:nvSpPr>
        <p:spPr bwMode="auto">
          <a:xfrm>
            <a:off x="10078995" y="2391882"/>
            <a:ext cx="261664" cy="160926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Freeform 34"/>
          <p:cNvSpPr>
            <a:spLocks/>
          </p:cNvSpPr>
          <p:nvPr/>
        </p:nvSpPr>
        <p:spPr bwMode="auto">
          <a:xfrm>
            <a:off x="10078995" y="2604294"/>
            <a:ext cx="261664" cy="1396855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0" name="Freeform 35"/>
          <p:cNvSpPr>
            <a:spLocks/>
          </p:cNvSpPr>
          <p:nvPr/>
        </p:nvSpPr>
        <p:spPr bwMode="auto">
          <a:xfrm>
            <a:off x="9742770" y="2726671"/>
            <a:ext cx="261664" cy="1274472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1" name="Freeform 36"/>
          <p:cNvSpPr>
            <a:spLocks/>
          </p:cNvSpPr>
          <p:nvPr/>
        </p:nvSpPr>
        <p:spPr bwMode="auto">
          <a:xfrm>
            <a:off x="9406549" y="3657909"/>
            <a:ext cx="263070" cy="343235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Freeform 37"/>
          <p:cNvSpPr>
            <a:spLocks/>
          </p:cNvSpPr>
          <p:nvPr/>
        </p:nvSpPr>
        <p:spPr bwMode="auto">
          <a:xfrm>
            <a:off x="9074546" y="3020671"/>
            <a:ext cx="263070" cy="980472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3" name="Oval 38"/>
          <p:cNvSpPr>
            <a:spLocks noChangeArrowheads="1"/>
          </p:cNvSpPr>
          <p:nvPr/>
        </p:nvSpPr>
        <p:spPr bwMode="auto">
          <a:xfrm>
            <a:off x="3876453" y="4269404"/>
            <a:ext cx="664006" cy="666207"/>
          </a:xfrm>
          <a:prstGeom prst="ellipse">
            <a:avLst/>
          </a:prstGeom>
          <a:solidFill>
            <a:schemeClr val="bg1"/>
          </a:solidFill>
          <a:ln w="63500" cap="flat">
            <a:solidFill>
              <a:srgbClr val="CB1B3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4" name="Freeform 39"/>
          <p:cNvSpPr>
            <a:spLocks noEditPoints="1"/>
          </p:cNvSpPr>
          <p:nvPr/>
        </p:nvSpPr>
        <p:spPr bwMode="auto">
          <a:xfrm>
            <a:off x="4034467" y="4424179"/>
            <a:ext cx="352192" cy="356656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Oval 40"/>
          <p:cNvSpPr>
            <a:spLocks noChangeArrowheads="1"/>
          </p:cNvSpPr>
          <p:nvPr/>
        </p:nvSpPr>
        <p:spPr bwMode="auto">
          <a:xfrm>
            <a:off x="5687938" y="4269404"/>
            <a:ext cx="666250" cy="666207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6" name="Oval 42"/>
          <p:cNvSpPr>
            <a:spLocks noChangeArrowheads="1"/>
          </p:cNvSpPr>
          <p:nvPr/>
        </p:nvSpPr>
        <p:spPr bwMode="auto">
          <a:xfrm>
            <a:off x="9361181" y="4269404"/>
            <a:ext cx="664006" cy="666207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7" name="Freeform 44"/>
          <p:cNvSpPr>
            <a:spLocks noEditPoints="1"/>
          </p:cNvSpPr>
          <p:nvPr/>
        </p:nvSpPr>
        <p:spPr bwMode="auto">
          <a:xfrm>
            <a:off x="5829678" y="4437225"/>
            <a:ext cx="381356" cy="331981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9551856" y="4443379"/>
            <a:ext cx="282654" cy="31403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81007" tIns="40503" rIns="81007" bIns="4050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422303" y="5067801"/>
            <a:ext cx="1572308" cy="305468"/>
          </a:xfrm>
          <a:prstGeom prst="rect">
            <a:avLst/>
          </a:prstGeom>
          <a:noFill/>
        </p:spPr>
        <p:txBody>
          <a:bodyPr wrap="square" lIns="81007" tIns="0" rIns="81007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5246510" y="5067801"/>
            <a:ext cx="1572308" cy="305468"/>
          </a:xfrm>
          <a:prstGeom prst="rect">
            <a:avLst/>
          </a:prstGeom>
          <a:noFill/>
        </p:spPr>
        <p:txBody>
          <a:bodyPr wrap="square" lIns="81007" tIns="0" rIns="81007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7046200" y="5067801"/>
            <a:ext cx="1572308" cy="305468"/>
          </a:xfrm>
          <a:prstGeom prst="rect">
            <a:avLst/>
          </a:prstGeom>
          <a:noFill/>
        </p:spPr>
        <p:txBody>
          <a:bodyPr wrap="square" lIns="81007" tIns="0" rIns="81007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8915825" y="5067801"/>
            <a:ext cx="1572308" cy="305468"/>
          </a:xfrm>
          <a:prstGeom prst="rect">
            <a:avLst/>
          </a:prstGeom>
          <a:noFill/>
        </p:spPr>
        <p:txBody>
          <a:bodyPr wrap="square" lIns="81007" tIns="0" rIns="81007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-25477" y="2391881"/>
            <a:ext cx="11129326" cy="1784933"/>
            <a:chOff x="-611847" y="2511445"/>
            <a:chExt cx="11127877" cy="1784933"/>
          </a:xfrm>
        </p:grpSpPr>
        <p:sp>
          <p:nvSpPr>
            <p:cNvPr id="210" name="右箭头 209"/>
            <p:cNvSpPr/>
            <p:nvPr/>
          </p:nvSpPr>
          <p:spPr>
            <a:xfrm>
              <a:off x="1947078" y="4120710"/>
              <a:ext cx="8568952" cy="175668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-611847" y="2511445"/>
              <a:ext cx="2558925" cy="1697099"/>
              <a:chOff x="-611847" y="2511445"/>
              <a:chExt cx="2558925" cy="1697099"/>
            </a:xfrm>
          </p:grpSpPr>
          <p:cxnSp>
            <p:nvCxnSpPr>
              <p:cNvPr id="212" name="直接连接符 211"/>
              <p:cNvCxnSpPr>
                <a:endCxn id="210" idx="1"/>
              </p:cNvCxnSpPr>
              <p:nvPr/>
            </p:nvCxnSpPr>
            <p:spPr>
              <a:xfrm>
                <a:off x="1947078" y="2511445"/>
                <a:ext cx="0" cy="1697099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V="1">
                <a:off x="-611847" y="3418063"/>
                <a:ext cx="2558925" cy="65409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4" name="组合 213"/>
          <p:cNvGrpSpPr/>
          <p:nvPr/>
        </p:nvGrpSpPr>
        <p:grpSpPr>
          <a:xfrm>
            <a:off x="7490498" y="4269404"/>
            <a:ext cx="664006" cy="666207"/>
            <a:chOff x="6903150" y="4388972"/>
            <a:chExt cx="663920" cy="666206"/>
          </a:xfrm>
        </p:grpSpPr>
        <p:sp>
          <p:nvSpPr>
            <p:cNvPr id="215" name="Oval 41"/>
            <p:cNvSpPr>
              <a:spLocks noChangeArrowheads="1"/>
            </p:cNvSpPr>
            <p:nvPr/>
          </p:nvSpPr>
          <p:spPr bwMode="auto">
            <a:xfrm>
              <a:off x="6903150" y="4388972"/>
              <a:ext cx="663920" cy="666206"/>
            </a:xfrm>
            <a:prstGeom prst="ellipse">
              <a:avLst/>
            </a:prstGeom>
            <a:noFill/>
            <a:ln w="63500" cap="flat">
              <a:solidFill>
                <a:srgbClr val="CB1B3D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Freeform 173"/>
            <p:cNvSpPr>
              <a:spLocks noChangeAspect="1" noEditPoints="1" noChangeArrowheads="1"/>
            </p:cNvSpPr>
            <p:nvPr/>
          </p:nvSpPr>
          <p:spPr bwMode="auto">
            <a:xfrm>
              <a:off x="7088505" y="4556788"/>
              <a:ext cx="293210" cy="312664"/>
            </a:xfrm>
            <a:custGeom>
              <a:avLst/>
              <a:gdLst>
                <a:gd name="T0" fmla="*/ 386912 w 89"/>
                <a:gd name="T1" fmla="*/ 113381 h 95"/>
                <a:gd name="T2" fmla="*/ 459136 w 89"/>
                <a:gd name="T3" fmla="*/ 273145 h 95"/>
                <a:gd name="T4" fmla="*/ 402389 w 89"/>
                <a:gd name="T5" fmla="*/ 412295 h 95"/>
                <a:gd name="T6" fmla="*/ 242465 w 89"/>
                <a:gd name="T7" fmla="*/ 273145 h 95"/>
                <a:gd name="T8" fmla="*/ 386912 w 89"/>
                <a:gd name="T9" fmla="*/ 113381 h 95"/>
                <a:gd name="T10" fmla="*/ 392071 w 89"/>
                <a:gd name="T11" fmla="*/ 427756 h 95"/>
                <a:gd name="T12" fmla="*/ 355959 w 89"/>
                <a:gd name="T13" fmla="*/ 453524 h 95"/>
                <a:gd name="T14" fmla="*/ 381754 w 89"/>
                <a:gd name="T15" fmla="*/ 417448 h 95"/>
                <a:gd name="T16" fmla="*/ 392071 w 89"/>
                <a:gd name="T17" fmla="*/ 427756 h 95"/>
                <a:gd name="T18" fmla="*/ 330165 w 89"/>
                <a:gd name="T19" fmla="*/ 474139 h 95"/>
                <a:gd name="T20" fmla="*/ 371436 w 89"/>
                <a:gd name="T21" fmla="*/ 407141 h 95"/>
                <a:gd name="T22" fmla="*/ 361118 w 89"/>
                <a:gd name="T23" fmla="*/ 396834 h 95"/>
                <a:gd name="T24" fmla="*/ 309530 w 89"/>
                <a:gd name="T25" fmla="*/ 484446 h 95"/>
                <a:gd name="T26" fmla="*/ 330165 w 89"/>
                <a:gd name="T27" fmla="*/ 474139 h 95"/>
                <a:gd name="T28" fmla="*/ 299212 w 89"/>
                <a:gd name="T29" fmla="*/ 468985 h 95"/>
                <a:gd name="T30" fmla="*/ 345642 w 89"/>
                <a:gd name="T31" fmla="*/ 386526 h 95"/>
                <a:gd name="T32" fmla="*/ 335324 w 89"/>
                <a:gd name="T33" fmla="*/ 381373 h 95"/>
                <a:gd name="T34" fmla="*/ 294053 w 89"/>
                <a:gd name="T35" fmla="*/ 453524 h 95"/>
                <a:gd name="T36" fmla="*/ 299212 w 89"/>
                <a:gd name="T37" fmla="*/ 468985 h 95"/>
                <a:gd name="T38" fmla="*/ 288895 w 89"/>
                <a:gd name="T39" fmla="*/ 432909 h 95"/>
                <a:gd name="T40" fmla="*/ 325006 w 89"/>
                <a:gd name="T41" fmla="*/ 371065 h 95"/>
                <a:gd name="T42" fmla="*/ 314689 w 89"/>
                <a:gd name="T43" fmla="*/ 360758 h 95"/>
                <a:gd name="T44" fmla="*/ 283736 w 89"/>
                <a:gd name="T45" fmla="*/ 417448 h 95"/>
                <a:gd name="T46" fmla="*/ 288895 w 89"/>
                <a:gd name="T47" fmla="*/ 432909 h 95"/>
                <a:gd name="T48" fmla="*/ 273418 w 89"/>
                <a:gd name="T49" fmla="*/ 401987 h 95"/>
                <a:gd name="T50" fmla="*/ 304371 w 89"/>
                <a:gd name="T51" fmla="*/ 350451 h 95"/>
                <a:gd name="T52" fmla="*/ 294053 w 89"/>
                <a:gd name="T53" fmla="*/ 340143 h 95"/>
                <a:gd name="T54" fmla="*/ 268259 w 89"/>
                <a:gd name="T55" fmla="*/ 386526 h 95"/>
                <a:gd name="T56" fmla="*/ 273418 w 89"/>
                <a:gd name="T57" fmla="*/ 401987 h 95"/>
                <a:gd name="T58" fmla="*/ 263100 w 89"/>
                <a:gd name="T59" fmla="*/ 365912 h 95"/>
                <a:gd name="T60" fmla="*/ 283736 w 89"/>
                <a:gd name="T61" fmla="*/ 329836 h 95"/>
                <a:gd name="T62" fmla="*/ 273418 w 89"/>
                <a:gd name="T63" fmla="*/ 319528 h 95"/>
                <a:gd name="T64" fmla="*/ 257942 w 89"/>
                <a:gd name="T65" fmla="*/ 350451 h 95"/>
                <a:gd name="T66" fmla="*/ 263100 w 89"/>
                <a:gd name="T67" fmla="*/ 365912 h 95"/>
                <a:gd name="T68" fmla="*/ 247624 w 89"/>
                <a:gd name="T69" fmla="*/ 334990 h 95"/>
                <a:gd name="T70" fmla="*/ 263100 w 89"/>
                <a:gd name="T71" fmla="*/ 314375 h 95"/>
                <a:gd name="T72" fmla="*/ 252783 w 89"/>
                <a:gd name="T73" fmla="*/ 304067 h 95"/>
                <a:gd name="T74" fmla="*/ 242465 w 89"/>
                <a:gd name="T75" fmla="*/ 314375 h 95"/>
                <a:gd name="T76" fmla="*/ 247624 w 89"/>
                <a:gd name="T77" fmla="*/ 334990 h 95"/>
                <a:gd name="T78" fmla="*/ 237306 w 89"/>
                <a:gd name="T79" fmla="*/ 298914 h 95"/>
                <a:gd name="T80" fmla="*/ 232147 w 89"/>
                <a:gd name="T81" fmla="*/ 283453 h 95"/>
                <a:gd name="T82" fmla="*/ 242465 w 89"/>
                <a:gd name="T83" fmla="*/ 293760 h 95"/>
                <a:gd name="T84" fmla="*/ 237306 w 89"/>
                <a:gd name="T85" fmla="*/ 298914 h 95"/>
                <a:gd name="T86" fmla="*/ 304371 w 89"/>
                <a:gd name="T87" fmla="*/ 87613 h 95"/>
                <a:gd name="T88" fmla="*/ 211512 w 89"/>
                <a:gd name="T89" fmla="*/ 278299 h 95"/>
                <a:gd name="T90" fmla="*/ 185718 w 89"/>
                <a:gd name="T91" fmla="*/ 66998 h 95"/>
                <a:gd name="T92" fmla="*/ 0 w 89"/>
                <a:gd name="T93" fmla="*/ 278299 h 95"/>
                <a:gd name="T94" fmla="*/ 211512 w 89"/>
                <a:gd name="T95" fmla="*/ 489600 h 95"/>
                <a:gd name="T96" fmla="*/ 283736 w 89"/>
                <a:gd name="T97" fmla="*/ 479293 h 95"/>
                <a:gd name="T98" fmla="*/ 211512 w 89"/>
                <a:gd name="T99" fmla="*/ 278299 h 95"/>
                <a:gd name="T100" fmla="*/ 350801 w 89"/>
                <a:gd name="T101" fmla="*/ 118535 h 95"/>
                <a:gd name="T102" fmla="*/ 304371 w 89"/>
                <a:gd name="T103" fmla="*/ 87613 h 95"/>
                <a:gd name="T104" fmla="*/ 221830 w 89"/>
                <a:gd name="T105" fmla="*/ 0 h 95"/>
                <a:gd name="T106" fmla="*/ 196036 w 89"/>
                <a:gd name="T107" fmla="*/ 0 h 95"/>
                <a:gd name="T108" fmla="*/ 221830 w 89"/>
                <a:gd name="T109" fmla="*/ 211301 h 95"/>
                <a:gd name="T110" fmla="*/ 314689 w 89"/>
                <a:gd name="T111" fmla="*/ 20615 h 95"/>
                <a:gd name="T112" fmla="*/ 221830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CB1B3D"/>
            </a:solidFill>
            <a:ln w="63500">
              <a:noFill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algn="l"/>
              <a:endParaRPr lang="zh-CN" altLang="en-US">
                <a:solidFill>
                  <a:srgbClr val="F2F2F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73" name="矩形 7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等腰三角形 7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79" name="椭圆 78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solidFill>
                  <a:srgbClr val="007FDE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795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1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00"/>
                            </p:stCondLst>
                            <p:childTnLst>
                              <p:par>
                                <p:cTn id="6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7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00"/>
                            </p:stCondLst>
                            <p:childTnLst>
                              <p:par>
                                <p:cTn id="10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70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300"/>
                            </p:stCondLst>
                            <p:childTnLst>
                              <p:par>
                                <p:cTn id="1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8400"/>
                            </p:stCondLst>
                            <p:childTnLst>
                              <p:par>
                                <p:cTn id="1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7" grpId="0" animBg="1"/>
      <p:bldP spid="108" grpId="0" animBg="1"/>
      <p:bldP spid="109" grpId="0" animBg="1"/>
      <p:bldP spid="110" grpId="0" animBg="1"/>
      <p:bldP spid="119" grpId="0" animBg="1"/>
      <p:bldP spid="120" grpId="0" animBg="1"/>
      <p:bldP spid="121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206" grpId="0"/>
      <p:bldP spid="207" grpId="0"/>
      <p:bldP spid="208" grpId="0"/>
      <p:bldP spid="82" grpId="0"/>
      <p:bldP spid="8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14"/>
          <p:cNvSpPr/>
          <p:nvPr/>
        </p:nvSpPr>
        <p:spPr>
          <a:xfrm flipV="1">
            <a:off x="1" y="3984891"/>
            <a:ext cx="5065754" cy="18963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383124" y="3985995"/>
            <a:ext cx="1352475" cy="1349513"/>
            <a:chOff x="3225639" y="4543564"/>
            <a:chExt cx="1752329" cy="1748619"/>
          </a:xfrm>
        </p:grpSpPr>
        <p:sp>
          <p:nvSpPr>
            <p:cNvPr id="65" name="椭圆 64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lvl="0" algn="ctr">
                <a:defRPr/>
              </a:pPr>
              <a:r>
                <a:rPr lang="en-US" altLang="zh-CN" sz="3100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100" b="1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椭圆 7"/>
            <p:cNvSpPr/>
            <p:nvPr/>
          </p:nvSpPr>
          <p:spPr>
            <a:xfrm flipV="1">
              <a:off x="3225639" y="4543564"/>
              <a:ext cx="1752329" cy="1748619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8" name="矩形 14"/>
          <p:cNvSpPr/>
          <p:nvPr/>
        </p:nvSpPr>
        <p:spPr>
          <a:xfrm>
            <a:off x="1" y="3570402"/>
            <a:ext cx="7375976" cy="201765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6625536" y="2430366"/>
            <a:ext cx="1339688" cy="1339591"/>
            <a:chOff x="6131017" y="674750"/>
            <a:chExt cx="1735762" cy="1735763"/>
          </a:xfrm>
        </p:grpSpPr>
        <p:sp>
          <p:nvSpPr>
            <p:cNvPr id="70" name="椭圆 69"/>
            <p:cNvSpPr/>
            <p:nvPr/>
          </p:nvSpPr>
          <p:spPr>
            <a:xfrm>
              <a:off x="6131017" y="674750"/>
              <a:ext cx="1735762" cy="173576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100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100" b="1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3" name="矩形 14"/>
          <p:cNvSpPr/>
          <p:nvPr/>
        </p:nvSpPr>
        <p:spPr>
          <a:xfrm flipV="1">
            <a:off x="6597903" y="3984891"/>
            <a:ext cx="5566810" cy="18963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925205" y="3985997"/>
            <a:ext cx="1342539" cy="1341282"/>
            <a:chOff x="5223633" y="4543564"/>
            <a:chExt cx="1739455" cy="1737953"/>
          </a:xfrm>
        </p:grpSpPr>
        <p:sp>
          <p:nvSpPr>
            <p:cNvPr id="78" name="椭圆 77"/>
            <p:cNvSpPr/>
            <p:nvPr/>
          </p:nvSpPr>
          <p:spPr>
            <a:xfrm flipV="1">
              <a:off x="5227326" y="4543564"/>
              <a:ext cx="1735762" cy="173433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100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100" b="1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"/>
            <p:cNvSpPr/>
            <p:nvPr/>
          </p:nvSpPr>
          <p:spPr>
            <a:xfrm flipV="1">
              <a:off x="5223633" y="4545754"/>
              <a:ext cx="1735762" cy="1735763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3368681" y="2529304"/>
            <a:ext cx="2979135" cy="511368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352319" y="2220516"/>
            <a:ext cx="912067" cy="30208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270836" y="5028036"/>
            <a:ext cx="3026400" cy="511368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356235" y="4719248"/>
            <a:ext cx="912067" cy="30208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461201" y="4996749"/>
            <a:ext cx="2979135" cy="511368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466961" y="4687961"/>
            <a:ext cx="912067" cy="30208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zh-CN" altLang="en-US" sz="1500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3" name="矩形 4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6" name="椭圆 45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11048" y="644166"/>
            <a:ext cx="179730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450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5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00"/>
                            </p:stCondLst>
                            <p:childTnLst>
                              <p:par>
                                <p:cTn id="6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6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8" grpId="0" animBg="1"/>
      <p:bldP spid="73" grpId="0" animBg="1"/>
      <p:bldP spid="81" grpId="0"/>
      <p:bldP spid="82" grpId="0"/>
      <p:bldP spid="83" grpId="0"/>
      <p:bldP spid="84" grpId="0"/>
      <p:bldP spid="85" grpId="0"/>
      <p:bldP spid="86" grpId="0"/>
      <p:bldP spid="49" grpId="0"/>
      <p:bldP spid="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图表 69"/>
          <p:cNvGraphicFramePr/>
          <p:nvPr>
            <p:extLst>
              <p:ext uri="{D42A27DB-BD31-4B8C-83A1-F6EECF244321}">
                <p14:modId xmlns:p14="http://schemas.microsoft.com/office/powerpoint/2010/main" val="1897485061"/>
              </p:ext>
            </p:extLst>
          </p:nvPr>
        </p:nvGraphicFramePr>
        <p:xfrm flipH="1">
          <a:off x="4306450" y="1988840"/>
          <a:ext cx="3808962" cy="3551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" name="椭圆 70"/>
          <p:cNvSpPr/>
          <p:nvPr/>
        </p:nvSpPr>
        <p:spPr>
          <a:xfrm>
            <a:off x="5302055" y="2855899"/>
            <a:ext cx="1817756" cy="1817623"/>
          </a:xfrm>
          <a:prstGeom prst="ellipse">
            <a:avLst/>
          </a:prstGeom>
          <a:noFill/>
          <a:ln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57" tIns="35279" rIns="70557" bIns="35279" rtlCol="0" anchor="ctr"/>
          <a:lstStyle/>
          <a:p>
            <a:pPr algn="ctr"/>
            <a:r>
              <a:rPr lang="zh-CN" altLang="en-US" dirty="0">
                <a:solidFill>
                  <a:srgbClr val="CB1B3D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251574" y="2441455"/>
            <a:ext cx="754839" cy="73296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4300" dirty="0">
                <a:solidFill>
                  <a:srgbClr val="CB1B3D"/>
                </a:solidFill>
                <a:cs typeface="+mn-ea"/>
                <a:sym typeface="+mn-lt"/>
              </a:rPr>
              <a:t>12</a:t>
            </a:r>
            <a:endParaRPr lang="zh-CN" altLang="en-US" sz="43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67087" y="2441455"/>
            <a:ext cx="754839" cy="73296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4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4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51577" y="4242006"/>
            <a:ext cx="754839" cy="7329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4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</a:t>
            </a:r>
            <a:endParaRPr lang="zh-CN" altLang="en-US" sz="43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767086" y="4242006"/>
            <a:ext cx="754839" cy="732967"/>
          </a:xfrm>
          <a:prstGeom prst="rect">
            <a:avLst/>
          </a:prstGeom>
          <a:noFill/>
        </p:spPr>
        <p:txBody>
          <a:bodyPr wrap="none" lIns="70557" tIns="35279" rIns="70557" bIns="35279" rtlCol="0">
            <a:spAutoFit/>
          </a:bodyPr>
          <a:lstStyle/>
          <a:p>
            <a:r>
              <a:rPr lang="en-US" altLang="zh-CN" sz="4300" dirty="0">
                <a:solidFill>
                  <a:srgbClr val="CB1B3D"/>
                </a:solidFill>
                <a:cs typeface="+mn-ea"/>
                <a:sym typeface="+mn-lt"/>
              </a:rPr>
              <a:t>90</a:t>
            </a:r>
            <a:endParaRPr lang="zh-CN" altLang="en-US" sz="43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910092" y="2844285"/>
            <a:ext cx="1689108" cy="611395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910093" y="2487991"/>
            <a:ext cx="1369413" cy="325858"/>
          </a:xfrm>
          <a:prstGeom prst="rect">
            <a:avLst/>
          </a:prstGeom>
          <a:noFill/>
        </p:spPr>
        <p:txBody>
          <a:bodyPr wrap="square" lIns="70557" tIns="0" rIns="7055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480616" y="2844285"/>
            <a:ext cx="1689108" cy="611395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480615" y="2487991"/>
            <a:ext cx="1369413" cy="325858"/>
          </a:xfrm>
          <a:prstGeom prst="rect">
            <a:avLst/>
          </a:prstGeom>
          <a:noFill/>
        </p:spPr>
        <p:txBody>
          <a:bodyPr wrap="square" lIns="70557" tIns="0" rIns="7055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910092" y="4698132"/>
            <a:ext cx="1689108" cy="611395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10093" y="4341838"/>
            <a:ext cx="1369413" cy="325858"/>
          </a:xfrm>
          <a:prstGeom prst="rect">
            <a:avLst/>
          </a:prstGeom>
          <a:noFill/>
        </p:spPr>
        <p:txBody>
          <a:bodyPr wrap="square" lIns="70557" tIns="0" rIns="7055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480616" y="4698132"/>
            <a:ext cx="1689108" cy="611395"/>
          </a:xfrm>
          <a:prstGeom prst="rect">
            <a:avLst/>
          </a:prstGeom>
          <a:noFill/>
        </p:spPr>
        <p:txBody>
          <a:bodyPr wrap="square" lIns="70557" tIns="35279" rIns="70557" bIns="3527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8480615" y="4341838"/>
            <a:ext cx="1369413" cy="325858"/>
          </a:xfrm>
          <a:prstGeom prst="rect">
            <a:avLst/>
          </a:prstGeom>
          <a:noFill/>
        </p:spPr>
        <p:txBody>
          <a:bodyPr wrap="square" lIns="70557" tIns="0" rIns="7055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B1B3D"/>
                </a:solidFill>
                <a:cs typeface="+mn-ea"/>
                <a:sym typeface="+mn-lt"/>
              </a:rPr>
              <a:t>点击添加标题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37" name="矩形 36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0" name="椭圆 39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11047" y="644166"/>
            <a:ext cx="194091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679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0" grpId="0">
        <p:bldAsOne/>
      </p:bldGraphic>
      <p:bldGraphic spid="70" grpId="1">
        <p:bldAsOne/>
      </p:bldGraphic>
      <p:bldP spid="71" grpId="0" animBg="1"/>
      <p:bldP spid="72" grpId="0"/>
      <p:bldP spid="73" grpId="0"/>
      <p:bldP spid="74" grpId="0" animBg="1"/>
      <p:bldP spid="78" grpId="0"/>
      <p:bldP spid="79" grpId="0"/>
      <p:bldP spid="80" grpId="0"/>
      <p:bldP spid="81" grpId="0"/>
      <p:bldP spid="82" grpId="0"/>
      <p:bldP spid="89" grpId="0"/>
      <p:bldP spid="90" grpId="0"/>
      <p:bldP spid="96" grpId="0"/>
      <p:bldP spid="97" grpId="0"/>
      <p:bldP spid="43" grpId="0"/>
      <p:bldP spid="4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9652296" y="1898942"/>
            <a:ext cx="1086706" cy="1069088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70594" tIns="35296" rIns="70594" bIns="35296" anchor="ctr"/>
          <a:lstStyle/>
          <a:p>
            <a:pPr algn="ctr">
              <a:defRPr/>
            </a:pPr>
            <a:r>
              <a:rPr lang="zh-CN" altLang="en-US" kern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4886147" y="1898942"/>
            <a:ext cx="1086706" cy="1069088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70594" tIns="35296" rIns="70594" bIns="35296" anchor="ctr"/>
          <a:lstStyle/>
          <a:p>
            <a:pPr algn="ctr">
              <a:defRPr/>
            </a:pPr>
            <a:r>
              <a:rPr lang="zh-CN" altLang="en-US" kern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Oval 38"/>
          <p:cNvSpPr>
            <a:spLocks noChangeArrowheads="1"/>
          </p:cNvSpPr>
          <p:nvPr/>
        </p:nvSpPr>
        <p:spPr bwMode="auto">
          <a:xfrm>
            <a:off x="4886147" y="3297779"/>
            <a:ext cx="1086706" cy="1069088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70594" tIns="35296" rIns="70594" bIns="35296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9660595" y="4757473"/>
            <a:ext cx="1086706" cy="1069088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70594" tIns="35296" rIns="70594" bIns="35296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1" name="左箭头 50"/>
          <p:cNvSpPr/>
          <p:nvPr/>
        </p:nvSpPr>
        <p:spPr>
          <a:xfrm>
            <a:off x="5972855" y="2271581"/>
            <a:ext cx="3687741" cy="32381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左箭头 51"/>
          <p:cNvSpPr/>
          <p:nvPr/>
        </p:nvSpPr>
        <p:spPr>
          <a:xfrm rot="16200000">
            <a:off x="5274624" y="2953361"/>
            <a:ext cx="299511" cy="359334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左箭头 52"/>
          <p:cNvSpPr/>
          <p:nvPr/>
        </p:nvSpPr>
        <p:spPr>
          <a:xfrm flipH="1">
            <a:off x="5972855" y="3670417"/>
            <a:ext cx="3687741" cy="32381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左箭头 53"/>
          <p:cNvSpPr/>
          <p:nvPr/>
        </p:nvSpPr>
        <p:spPr>
          <a:xfrm rot="16200000">
            <a:off x="9498177" y="3495403"/>
            <a:ext cx="1383596" cy="359334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左箭头 54"/>
          <p:cNvSpPr/>
          <p:nvPr/>
        </p:nvSpPr>
        <p:spPr>
          <a:xfrm rot="16200000">
            <a:off x="10040221" y="4384477"/>
            <a:ext cx="299511" cy="359334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左箭头 55"/>
          <p:cNvSpPr/>
          <p:nvPr/>
        </p:nvSpPr>
        <p:spPr>
          <a:xfrm>
            <a:off x="3594047" y="5137152"/>
            <a:ext cx="6066548" cy="32381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9660595" y="3297779"/>
            <a:ext cx="1086706" cy="1069088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70594" tIns="35296" rIns="70594" bIns="35296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4210482" y="4702966"/>
            <a:ext cx="5450116" cy="478572"/>
          </a:xfrm>
          <a:prstGeom prst="rect">
            <a:avLst/>
          </a:prstGeom>
        </p:spPr>
        <p:txBody>
          <a:bodyPr wrap="square" lIns="70594" tIns="35296" rIns="70594" bIns="3529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       添加文本      添加文本</a:t>
            </a:r>
          </a:p>
        </p:txBody>
      </p:sp>
      <p:sp>
        <p:nvSpPr>
          <p:cNvPr id="59" name="矩形 58"/>
          <p:cNvSpPr/>
          <p:nvPr/>
        </p:nvSpPr>
        <p:spPr>
          <a:xfrm>
            <a:off x="5091668" y="1925255"/>
            <a:ext cx="5450116" cy="397140"/>
          </a:xfrm>
          <a:prstGeom prst="rect">
            <a:avLst/>
          </a:prstGeom>
        </p:spPr>
        <p:txBody>
          <a:bodyPr wrap="square" lIns="70594" tIns="35296" rIns="70594" bIns="3529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   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文本 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60" name="矩形 59"/>
          <p:cNvSpPr/>
          <p:nvPr/>
        </p:nvSpPr>
        <p:spPr>
          <a:xfrm>
            <a:off x="5091667" y="3323533"/>
            <a:ext cx="5450116" cy="397140"/>
          </a:xfrm>
          <a:prstGeom prst="rect">
            <a:avLst/>
          </a:prstGeom>
        </p:spPr>
        <p:txBody>
          <a:bodyPr wrap="square" lIns="70594" tIns="35296" rIns="70594" bIns="35296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  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61" name="六边形 60"/>
          <p:cNvSpPr/>
          <p:nvPr/>
        </p:nvSpPr>
        <p:spPr>
          <a:xfrm>
            <a:off x="2304401" y="4680329"/>
            <a:ext cx="1296314" cy="1170231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10381" y="4971994"/>
            <a:ext cx="884347" cy="9233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kern="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  <a:p>
            <a:pPr algn="ctr"/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25477" y="586297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39" name="矩形 38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3445" y="429302"/>
            <a:ext cx="999723" cy="922750"/>
            <a:chOff x="622598" y="695550"/>
            <a:chExt cx="1478996" cy="1365298"/>
          </a:xfrm>
        </p:grpSpPr>
        <p:sp>
          <p:nvSpPr>
            <p:cNvPr id="42" name="椭圆 41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 smtClean="0">
                  <a:solidFill>
                    <a:srgbClr val="CB1B3D"/>
                  </a:solidFill>
                  <a:cs typeface="+mn-ea"/>
                  <a:sym typeface="+mn-lt"/>
                </a:rPr>
                <a:t>05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明年计划书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11047" y="644166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明年方向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Direction next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71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7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7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  <p:bldP spid="45" grpId="0"/>
          <p:bldP spid="46" grpId="0"/>
        </p:bldLst>
      </p:timing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98850" y="5156200"/>
            <a:ext cx="560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cs typeface="+mn-ea"/>
                <a:sym typeface="+mn-lt"/>
              </a:rPr>
              <a:t>汇报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人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：第一</a:t>
            </a:r>
            <a:r>
              <a:rPr lang="en-US" altLang="zh-CN" b="1" spc="3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     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汇报时间：</a:t>
            </a:r>
            <a:r>
              <a:rPr lang="en-US" altLang="zh-CN" b="1" spc="300" dirty="0" smtClean="0">
                <a:solidFill>
                  <a:schemeClr val="bg1"/>
                </a:solidFill>
                <a:cs typeface="+mn-ea"/>
                <a:sym typeface="+mn-lt"/>
              </a:rPr>
              <a:t>2017</a:t>
            </a:r>
            <a:r>
              <a:rPr lang="zh-CN" altLang="en-US" b="1" spc="300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</a:p>
          <a:p>
            <a:endParaRPr lang="zh-CN" altLang="en-US" b="1" spc="300" dirty="0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82171" y="5041900"/>
            <a:ext cx="104811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24175" y="3347184"/>
            <a:ext cx="11423650" cy="16312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perspectiveHeroicExtremeLeftFacing" fov="3000000">
                <a:rot lat="21300000" lon="300000" rev="0"/>
              </a:camera>
              <a:lightRig rig="brightRoom" dir="t"/>
            </a:scene3d>
            <a:sp3d extrusionH="254000" prstMaterial="plastic">
              <a:bevelT w="38100" h="38100"/>
              <a:extrusionClr>
                <a:srgbClr val="180000"/>
              </a:extrusionClr>
            </a:sp3d>
          </a:bodyPr>
          <a:lstStyle>
            <a:defPPr>
              <a:defRPr lang="zh-CN"/>
            </a:defPPr>
            <a:lvl1pPr algn="ctr">
              <a:defRPr sz="6500" b="1" spc="-300">
                <a:gradFill flip="none" rotWithShape="1">
                  <a:gsLst>
                    <a:gs pos="0">
                      <a:srgbClr val="F4D274">
                        <a:lumMod val="97000"/>
                      </a:srgbClr>
                    </a:gs>
                    <a:gs pos="50000">
                      <a:srgbClr val="FFFF00"/>
                    </a:gs>
                    <a:gs pos="100000">
                      <a:srgbClr val="604900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000" dirty="0" smtClean="0">
                <a:latin typeface="+mn-lt"/>
                <a:ea typeface="+mn-ea"/>
                <a:cs typeface="+mn-ea"/>
                <a:sym typeface="+mn-lt"/>
              </a:rPr>
              <a:t>谢谢各位观看！</a:t>
            </a:r>
            <a:endParaRPr lang="zh-CN" altLang="en-US" sz="100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626" y="101601"/>
            <a:ext cx="6337999" cy="34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4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空心弧 40"/>
          <p:cNvSpPr>
            <a:spLocks noChangeArrowheads="1"/>
          </p:cNvSpPr>
          <p:nvPr/>
        </p:nvSpPr>
        <p:spPr bwMode="auto">
          <a:xfrm rot="5400000">
            <a:off x="11255866" y="1174079"/>
            <a:ext cx="4731299" cy="4733752"/>
          </a:xfrm>
          <a:custGeom>
            <a:avLst/>
            <a:gdLst>
              <a:gd name="T0" fmla="*/ 2045494 w 21600"/>
              <a:gd name="T1" fmla="*/ 0 h 21600"/>
              <a:gd name="T2" fmla="*/ 25379 w 21600"/>
              <a:gd name="T3" fmla="*/ 2046288 h 21600"/>
              <a:gd name="T4" fmla="*/ 2045494 w 21600"/>
              <a:gd name="T5" fmla="*/ 50968 h 21600"/>
              <a:gd name="T6" fmla="*/ 4065608 w 21600"/>
              <a:gd name="T7" fmla="*/ 20462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00CCFF">
              <a:alpha val="25000"/>
            </a:srgbClr>
          </a:solidFill>
          <a:ln w="9525">
            <a:noFill/>
            <a:miter lim="800000"/>
            <a:headEnd/>
            <a:tailEnd/>
          </a:ln>
        </p:spPr>
        <p:txBody>
          <a:bodyPr lIns="90162" tIns="46986" rIns="90162" bIns="46986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7" name="直接连接符 25"/>
          <p:cNvSpPr>
            <a:spLocks noChangeShapeType="1"/>
          </p:cNvSpPr>
          <p:nvPr/>
        </p:nvSpPr>
        <p:spPr bwMode="auto">
          <a:xfrm flipH="1" flipV="1">
            <a:off x="3861749" y="4267433"/>
            <a:ext cx="215204" cy="455607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椭圆 8"/>
          <p:cNvSpPr>
            <a:spLocks noChangeArrowheads="1"/>
          </p:cNvSpPr>
          <p:nvPr/>
        </p:nvSpPr>
        <p:spPr bwMode="auto">
          <a:xfrm rot="20334234">
            <a:off x="3741287" y="4676975"/>
            <a:ext cx="1152084" cy="1150028"/>
          </a:xfrm>
          <a:prstGeom prst="ellipse">
            <a:avLst/>
          </a:prstGeom>
          <a:noFill/>
          <a:ln w="130175" cap="flat" cmpd="sng">
            <a:solidFill>
              <a:srgbClr val="CB1B3D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500" spc="-150" dirty="0">
                <a:solidFill>
                  <a:srgbClr val="CB1B3D"/>
                </a:solidFill>
                <a:cs typeface="+mn-ea"/>
                <a:sym typeface="+mn-lt"/>
              </a:rPr>
              <a:t>拼搏</a:t>
            </a:r>
          </a:p>
        </p:txBody>
      </p:sp>
      <p:sp>
        <p:nvSpPr>
          <p:cNvPr id="80" name="直接连接符 25"/>
          <p:cNvSpPr>
            <a:spLocks noChangeShapeType="1"/>
          </p:cNvSpPr>
          <p:nvPr/>
        </p:nvSpPr>
        <p:spPr bwMode="auto">
          <a:xfrm rot="1510299" flipH="1" flipV="1">
            <a:off x="10217031" y="3211506"/>
            <a:ext cx="40678" cy="449458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椭圆 8"/>
          <p:cNvSpPr>
            <a:spLocks noChangeArrowheads="1"/>
          </p:cNvSpPr>
          <p:nvPr/>
        </p:nvSpPr>
        <p:spPr bwMode="auto">
          <a:xfrm rot="1052607">
            <a:off x="9852391" y="2227708"/>
            <a:ext cx="1152084" cy="1150028"/>
          </a:xfrm>
          <a:prstGeom prst="ellipse">
            <a:avLst/>
          </a:prstGeom>
          <a:solidFill>
            <a:schemeClr val="bg1"/>
          </a:solidFill>
          <a:ln w="130175" cap="flat" cmpd="sng">
            <a:solidFill>
              <a:srgbClr val="CB1B3D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500" spc="-150" dirty="0">
                <a:solidFill>
                  <a:srgbClr val="CB1B3D"/>
                </a:solidFill>
                <a:cs typeface="+mn-ea"/>
                <a:sym typeface="+mn-lt"/>
              </a:rPr>
              <a:t>辉煌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618577" y="3489961"/>
            <a:ext cx="18362332" cy="15057951"/>
            <a:chOff x="-618497" y="3489960"/>
            <a:chExt cx="18359942" cy="15057951"/>
          </a:xfrm>
        </p:grpSpPr>
        <p:grpSp>
          <p:nvGrpSpPr>
            <p:cNvPr id="3" name="组合 2"/>
            <p:cNvGrpSpPr/>
            <p:nvPr/>
          </p:nvGrpSpPr>
          <p:grpSpPr>
            <a:xfrm>
              <a:off x="-618497" y="3489960"/>
              <a:ext cx="18359942" cy="15057951"/>
              <a:chOff x="-618497" y="3489960"/>
              <a:chExt cx="18359942" cy="15057951"/>
            </a:xfrm>
          </p:grpSpPr>
          <p:sp>
            <p:nvSpPr>
              <p:cNvPr id="58" name="弧形 57"/>
              <p:cNvSpPr/>
              <p:nvPr/>
            </p:nvSpPr>
            <p:spPr>
              <a:xfrm rot="17527046">
                <a:off x="1183522" y="1989988"/>
                <a:ext cx="14755904" cy="18359942"/>
              </a:xfrm>
              <a:prstGeom prst="arc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2770773" y="4581763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6743286" y="3489960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8929806" y="3620163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87" name="直接箭头连接符 86"/>
            <p:cNvCxnSpPr>
              <a:stCxn id="58" idx="2"/>
            </p:cNvCxnSpPr>
            <p:nvPr/>
          </p:nvCxnSpPr>
          <p:spPr>
            <a:xfrm flipV="1">
              <a:off x="11339318" y="3803409"/>
              <a:ext cx="397664" cy="5315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组合 4"/>
          <p:cNvGrpSpPr>
            <a:grpSpLocks/>
          </p:cNvGrpSpPr>
          <p:nvPr/>
        </p:nvGrpSpPr>
        <p:grpSpPr bwMode="auto">
          <a:xfrm rot="20200079">
            <a:off x="3259103" y="3995739"/>
            <a:ext cx="1144499" cy="466667"/>
            <a:chOff x="0" y="152400"/>
            <a:chExt cx="779929" cy="377032"/>
          </a:xfrm>
          <a:solidFill>
            <a:srgbClr val="CB1B3D"/>
          </a:solidFill>
        </p:grpSpPr>
        <p:sp>
          <p:nvSpPr>
            <p:cNvPr id="89" name="等腰三角形 5"/>
            <p:cNvSpPr>
              <a:spLocks noChangeArrowheads="1"/>
            </p:cNvSpPr>
            <p:nvPr/>
          </p:nvSpPr>
          <p:spPr bwMode="auto">
            <a:xfrm rot="10652948">
              <a:off x="264508" y="368067"/>
              <a:ext cx="259976" cy="16136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 29"/>
            <p:cNvSpPr>
              <a:spLocks noChangeArrowheads="1"/>
            </p:cNvSpPr>
            <p:nvPr/>
          </p:nvSpPr>
          <p:spPr bwMode="auto">
            <a:xfrm rot="10657330">
              <a:off x="0" y="152400"/>
              <a:ext cx="779929" cy="2597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 rot="19980902">
            <a:off x="3461086" y="3937198"/>
            <a:ext cx="83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2013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108" name="矩形 107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等腰三角形 108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111" name="椭圆 110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024915" y="586297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公司成长</a:t>
            </a:r>
            <a:endParaRPr lang="en-US" altLang="zh-CN" sz="2400" dirty="0" smtClean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rgbClr val="CB1B3D"/>
                </a:solidFill>
                <a:cs typeface="+mn-ea"/>
                <a:sym typeface="+mn-lt"/>
              </a:rPr>
              <a:t>Company Growth</a:t>
            </a:r>
            <a:endParaRPr lang="zh-CN" altLang="en-US" sz="18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5" name="直接连接符 25"/>
          <p:cNvSpPr>
            <a:spLocks noChangeShapeType="1"/>
          </p:cNvSpPr>
          <p:nvPr/>
        </p:nvSpPr>
        <p:spPr bwMode="auto">
          <a:xfrm rot="1926196" flipH="1" flipV="1">
            <a:off x="7821300" y="3699323"/>
            <a:ext cx="215204" cy="455607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椭圆 8"/>
          <p:cNvSpPr>
            <a:spLocks noChangeArrowheads="1"/>
          </p:cNvSpPr>
          <p:nvPr/>
        </p:nvSpPr>
        <p:spPr bwMode="auto">
          <a:xfrm rot="660430">
            <a:off x="7245402" y="4178059"/>
            <a:ext cx="1152084" cy="1150028"/>
          </a:xfrm>
          <a:prstGeom prst="ellipse">
            <a:avLst/>
          </a:prstGeom>
          <a:noFill/>
          <a:ln w="130175" cap="flat" cmpd="sng">
            <a:solidFill>
              <a:srgbClr val="CB1B3D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500" spc="-300" dirty="0" smtClean="0">
                <a:solidFill>
                  <a:srgbClr val="CB1B3D"/>
                </a:solidFill>
                <a:cs typeface="+mn-ea"/>
                <a:sym typeface="+mn-lt"/>
              </a:rPr>
              <a:t>创新</a:t>
            </a:r>
            <a:endParaRPr lang="zh-CN" altLang="en-US" sz="2500" spc="-3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389506" y="3284369"/>
            <a:ext cx="1144499" cy="505299"/>
            <a:chOff x="7380265" y="3356366"/>
            <a:chExt cx="1144350" cy="505299"/>
          </a:xfrm>
        </p:grpSpPr>
        <p:grpSp>
          <p:nvGrpSpPr>
            <p:cNvPr id="66" name="组合 4"/>
            <p:cNvGrpSpPr>
              <a:grpSpLocks/>
            </p:cNvGrpSpPr>
            <p:nvPr/>
          </p:nvGrpSpPr>
          <p:grpSpPr bwMode="auto">
            <a:xfrm rot="526275">
              <a:off x="7380265" y="3394998"/>
              <a:ext cx="1144350" cy="466667"/>
              <a:chOff x="0" y="152400"/>
              <a:chExt cx="779929" cy="377032"/>
            </a:xfrm>
          </p:grpSpPr>
          <p:sp>
            <p:nvSpPr>
              <p:cNvPr id="69" name="等腰三角形 5"/>
              <p:cNvSpPr>
                <a:spLocks noChangeArrowheads="1"/>
              </p:cNvSpPr>
              <p:nvPr/>
            </p:nvSpPr>
            <p:spPr bwMode="auto">
              <a:xfrm rot="10652948">
                <a:off x="264508" y="368067"/>
                <a:ext cx="259976" cy="161365"/>
              </a:xfrm>
              <a:prstGeom prst="triangle">
                <a:avLst>
                  <a:gd name="adj" fmla="val 50000"/>
                </a:avLst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矩形 29"/>
              <p:cNvSpPr>
                <a:spLocks noChangeArrowheads="1"/>
              </p:cNvSpPr>
              <p:nvPr/>
            </p:nvSpPr>
            <p:spPr bwMode="auto">
              <a:xfrm rot="10657330">
                <a:off x="0" y="152400"/>
                <a:ext cx="779929" cy="259719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 rot="307098">
              <a:off x="7614742" y="3356366"/>
              <a:ext cx="6975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2015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组合 4"/>
          <p:cNvGrpSpPr>
            <a:grpSpLocks/>
          </p:cNvGrpSpPr>
          <p:nvPr/>
        </p:nvGrpSpPr>
        <p:grpSpPr bwMode="auto">
          <a:xfrm rot="1076385">
            <a:off x="9530546" y="3538194"/>
            <a:ext cx="1144499" cy="510095"/>
            <a:chOff x="0" y="0"/>
            <a:chExt cx="779929" cy="412119"/>
          </a:xfrm>
        </p:grpSpPr>
        <p:sp>
          <p:nvSpPr>
            <p:cNvPr id="82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2016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直接连接符 25"/>
          <p:cNvSpPr>
            <a:spLocks noChangeShapeType="1"/>
          </p:cNvSpPr>
          <p:nvPr/>
        </p:nvSpPr>
        <p:spPr bwMode="auto">
          <a:xfrm flipH="1" flipV="1">
            <a:off x="1506167" y="4555444"/>
            <a:ext cx="268474" cy="446308"/>
          </a:xfrm>
          <a:prstGeom prst="line">
            <a:avLst/>
          </a:prstGeom>
          <a:noFill/>
          <a:ln w="6350" cap="flat" cmpd="sng">
            <a:solidFill>
              <a:srgbClr val="00504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9" name="组合 4"/>
          <p:cNvGrpSpPr>
            <a:grpSpLocks/>
          </p:cNvGrpSpPr>
          <p:nvPr/>
        </p:nvGrpSpPr>
        <p:grpSpPr bwMode="auto">
          <a:xfrm rot="19174013">
            <a:off x="1321600" y="4873359"/>
            <a:ext cx="1144499" cy="510095"/>
            <a:chOff x="0" y="0"/>
            <a:chExt cx="779929" cy="412119"/>
          </a:xfrm>
        </p:grpSpPr>
        <p:sp>
          <p:nvSpPr>
            <p:cNvPr id="60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solidFill>
              <a:srgbClr val="CB1B3D"/>
            </a:solidFill>
            <a:ln w="12700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solidFill>
              <a:srgbClr val="CB1B3D"/>
            </a:solidFill>
            <a:ln w="12700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2012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椭圆 8"/>
          <p:cNvSpPr>
            <a:spLocks noChangeArrowheads="1"/>
          </p:cNvSpPr>
          <p:nvPr/>
        </p:nvSpPr>
        <p:spPr bwMode="auto">
          <a:xfrm rot="19610405">
            <a:off x="640338" y="3587392"/>
            <a:ext cx="1152084" cy="1150028"/>
          </a:xfrm>
          <a:prstGeom prst="ellipse">
            <a:avLst/>
          </a:prstGeom>
          <a:noFill/>
          <a:ln w="130175" cap="flat" cmpd="sng">
            <a:solidFill>
              <a:srgbClr val="CB1B3D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500" spc="-150" dirty="0">
                <a:solidFill>
                  <a:srgbClr val="CB1B3D"/>
                </a:solidFill>
                <a:cs typeface="+mn-ea"/>
                <a:sym typeface="+mn-lt"/>
              </a:rPr>
              <a:t>起航</a:t>
            </a:r>
          </a:p>
        </p:txBody>
      </p:sp>
      <p:sp>
        <p:nvSpPr>
          <p:cNvPr id="74" name="直接连接符 25"/>
          <p:cNvSpPr>
            <a:spLocks noChangeShapeType="1"/>
          </p:cNvSpPr>
          <p:nvPr/>
        </p:nvSpPr>
        <p:spPr bwMode="auto">
          <a:xfrm flipH="1" flipV="1">
            <a:off x="5611156" y="2944737"/>
            <a:ext cx="40678" cy="449458"/>
          </a:xfrm>
          <a:prstGeom prst="line">
            <a:avLst/>
          </a:prstGeom>
          <a:noFill/>
          <a:ln w="6350" cap="flat" cmpd="sng">
            <a:solidFill>
              <a:srgbClr val="00898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椭圆 8"/>
          <p:cNvSpPr>
            <a:spLocks noChangeArrowheads="1"/>
          </p:cNvSpPr>
          <p:nvPr/>
        </p:nvSpPr>
        <p:spPr bwMode="auto">
          <a:xfrm rot="21142308">
            <a:off x="4958885" y="1939844"/>
            <a:ext cx="1152084" cy="1150028"/>
          </a:xfrm>
          <a:prstGeom prst="ellipse">
            <a:avLst/>
          </a:prstGeom>
          <a:solidFill>
            <a:schemeClr val="bg1"/>
          </a:solidFill>
          <a:ln w="130175" cap="sq" cmpd="sng">
            <a:solidFill>
              <a:srgbClr val="CB1B3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500" spc="-150" dirty="0" smtClean="0">
                <a:solidFill>
                  <a:srgbClr val="CB1B3D"/>
                </a:solidFill>
                <a:cs typeface="+mn-ea"/>
                <a:sym typeface="+mn-lt"/>
              </a:rPr>
              <a:t>飞跃</a:t>
            </a:r>
            <a:endParaRPr lang="zh-CN" altLang="en-US" sz="2500" spc="-15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73" name="组合 4"/>
          <p:cNvGrpSpPr>
            <a:grpSpLocks/>
          </p:cNvGrpSpPr>
          <p:nvPr/>
        </p:nvGrpSpPr>
        <p:grpSpPr bwMode="auto">
          <a:xfrm rot="21166086">
            <a:off x="5089316" y="3294754"/>
            <a:ext cx="1144499" cy="510095"/>
            <a:chOff x="0" y="0"/>
            <a:chExt cx="779929" cy="412119"/>
          </a:xfrm>
        </p:grpSpPr>
        <p:sp>
          <p:nvSpPr>
            <p:cNvPr id="76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2014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4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6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00"/>
                            </p:stCondLst>
                            <p:childTnLst>
                              <p:par>
                                <p:cTn id="7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900"/>
                            </p:stCondLst>
                            <p:childTnLst>
                              <p:par>
                                <p:cTn id="10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3" grpId="0" build="allAtOnce" animBg="1"/>
      <p:bldP spid="80" grpId="0" animBg="1"/>
      <p:bldP spid="81" grpId="0" build="allAtOnce" animBg="1"/>
      <p:bldP spid="114" grpId="0"/>
      <p:bldP spid="115" grpId="0"/>
      <p:bldP spid="65" grpId="0" animBg="1"/>
      <p:bldP spid="67" grpId="0" build="allAtOnce" animBg="1"/>
      <p:bldP spid="55" grpId="0" animBg="1"/>
      <p:bldP spid="62" grpId="0" build="allAtOnce" animBg="1"/>
      <p:bldP spid="74" grpId="0" animBg="1"/>
      <p:bldP spid="75" grpId="0" build="allAtOnce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1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258341" y="2190425"/>
            <a:ext cx="2021871" cy="1458204"/>
            <a:chOff x="3064783" y="2745894"/>
            <a:chExt cx="2221684" cy="1148624"/>
          </a:xfrm>
        </p:grpSpPr>
        <p:sp>
          <p:nvSpPr>
            <p:cNvPr id="8" name="TextBox 7"/>
            <p:cNvSpPr txBox="1"/>
            <p:nvPr/>
          </p:nvSpPr>
          <p:spPr>
            <a:xfrm>
              <a:off x="3064784" y="3084591"/>
              <a:ext cx="1585478" cy="522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en-US" altLang="zh-CN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Inditex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的创始人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64784" y="2745894"/>
              <a:ext cx="2221683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</a:t>
              </a:r>
              <a:r>
                <a:rPr lang="zh-CN" altLang="en-US" sz="1200" spc="-151" dirty="0" smtClean="0">
                  <a:solidFill>
                    <a:srgbClr val="CB1B3D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500" dirty="0" smtClean="0">
                  <a:solidFill>
                    <a:srgbClr val="CB1B3D"/>
                  </a:solidFill>
                  <a:cs typeface="+mn-ea"/>
                  <a:sym typeface="+mn-lt"/>
                </a:rPr>
                <a:t>阿曼西奥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064783" y="3372481"/>
              <a:ext cx="1911178" cy="522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身价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795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亿美元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（现任世界首富）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594" y="2089609"/>
            <a:ext cx="1475328" cy="1446401"/>
          </a:xfrm>
          <a:prstGeom prst="ellipse">
            <a:avLst/>
          </a:prstGeom>
          <a:noFill/>
          <a:ln w="412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6897" y="2104012"/>
            <a:ext cx="1405732" cy="1354598"/>
          </a:xfrm>
          <a:prstGeom prst="ellipse">
            <a:avLst/>
          </a:prstGeom>
          <a:noFill/>
          <a:ln w="41275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003" y="2195058"/>
            <a:ext cx="1463574" cy="1417718"/>
          </a:xfrm>
          <a:prstGeom prst="ellipse">
            <a:avLst/>
          </a:prstGeom>
          <a:noFill/>
          <a:ln w="41275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003" y="4469320"/>
            <a:ext cx="1463574" cy="1393597"/>
          </a:xfrm>
          <a:prstGeom prst="ellipse">
            <a:avLst/>
          </a:prstGeom>
          <a:noFill/>
          <a:ln w="41275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72186" y="4299345"/>
            <a:ext cx="1580443" cy="1464961"/>
          </a:xfrm>
          <a:prstGeom prst="ellipse">
            <a:avLst/>
          </a:prstGeom>
          <a:noFill/>
          <a:ln w="412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1723" y="4241712"/>
            <a:ext cx="1607164" cy="1522594"/>
          </a:xfrm>
          <a:prstGeom prst="ellipse">
            <a:avLst/>
          </a:prstGeom>
          <a:noFill/>
          <a:ln w="41275">
            <a:solidFill>
              <a:schemeClr val="bg1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3" name="组合 62"/>
          <p:cNvGrpSpPr/>
          <p:nvPr/>
        </p:nvGrpSpPr>
        <p:grpSpPr>
          <a:xfrm>
            <a:off x="6646052" y="2387655"/>
            <a:ext cx="1474316" cy="831123"/>
            <a:chOff x="3064783" y="2745894"/>
            <a:chExt cx="1911179" cy="939809"/>
          </a:xfrm>
        </p:grpSpPr>
        <p:sp>
          <p:nvSpPr>
            <p:cNvPr id="64" name="TextBox 63"/>
            <p:cNvSpPr txBox="1"/>
            <p:nvPr/>
          </p:nvSpPr>
          <p:spPr>
            <a:xfrm>
              <a:off x="3064784" y="3084591"/>
              <a:ext cx="15854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spc="-15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：项目总监</a:t>
              </a:r>
              <a:endParaRPr lang="zh-CN" altLang="en-US" sz="1200" spc="-15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064784" y="2745894"/>
              <a:ext cx="1911178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姓名：</a:t>
              </a:r>
              <a:r>
                <a:rPr lang="en-US" altLang="zh-CN" sz="1500" dirty="0" err="1">
                  <a:solidFill>
                    <a:srgbClr val="CB1B3D"/>
                  </a:solidFill>
                  <a:cs typeface="+mn-ea"/>
                  <a:sym typeface="+mn-lt"/>
                </a:rPr>
                <a:t>Maryerur</a:t>
              </a:r>
              <a:r>
                <a:rPr lang="en-US" altLang="zh-CN" sz="1500" dirty="0">
                  <a:solidFill>
                    <a:srgbClr val="CB1B3D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064783" y="3372481"/>
              <a:ext cx="19111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负责：创意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828454" y="2387655"/>
            <a:ext cx="1474316" cy="831123"/>
            <a:chOff x="3064783" y="2745894"/>
            <a:chExt cx="1911179" cy="939809"/>
          </a:xfrm>
        </p:grpSpPr>
        <p:sp>
          <p:nvSpPr>
            <p:cNvPr id="77" name="TextBox 76"/>
            <p:cNvSpPr txBox="1"/>
            <p:nvPr/>
          </p:nvSpPr>
          <p:spPr>
            <a:xfrm>
              <a:off x="3064784" y="3084591"/>
              <a:ext cx="15854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spc="-15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：项目总监</a:t>
              </a:r>
              <a:endParaRPr lang="zh-CN" altLang="en-US" sz="1200" spc="-15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064784" y="2745894"/>
              <a:ext cx="1911178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姓名：</a:t>
              </a:r>
              <a:r>
                <a:rPr lang="en-US" altLang="zh-CN" sz="1500" dirty="0" err="1">
                  <a:solidFill>
                    <a:srgbClr val="CB1B3D"/>
                  </a:solidFill>
                  <a:cs typeface="+mn-ea"/>
                  <a:sym typeface="+mn-lt"/>
                </a:rPr>
                <a:t>Maryerur</a:t>
              </a:r>
              <a:r>
                <a:rPr lang="en-US" altLang="zh-CN" sz="1500" dirty="0">
                  <a:solidFill>
                    <a:srgbClr val="CB1B3D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064783" y="3372481"/>
              <a:ext cx="19111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负责：创意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258341" y="4566007"/>
            <a:ext cx="1474316" cy="831123"/>
            <a:chOff x="3064783" y="2745894"/>
            <a:chExt cx="1911179" cy="939809"/>
          </a:xfrm>
        </p:grpSpPr>
        <p:sp>
          <p:nvSpPr>
            <p:cNvPr id="81" name="TextBox 80"/>
            <p:cNvSpPr txBox="1"/>
            <p:nvPr/>
          </p:nvSpPr>
          <p:spPr>
            <a:xfrm>
              <a:off x="3064784" y="3084591"/>
              <a:ext cx="15854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spc="-15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：项目总监</a:t>
              </a:r>
              <a:endParaRPr lang="zh-CN" altLang="en-US" sz="1200" spc="-15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064784" y="2745894"/>
              <a:ext cx="1911178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姓名：</a:t>
              </a:r>
              <a:r>
                <a:rPr lang="en-US" altLang="zh-CN" sz="1500" dirty="0" err="1">
                  <a:solidFill>
                    <a:srgbClr val="CB1B3D"/>
                  </a:solidFill>
                  <a:cs typeface="+mn-ea"/>
                  <a:sym typeface="+mn-lt"/>
                </a:rPr>
                <a:t>Maryerur</a:t>
              </a:r>
              <a:r>
                <a:rPr lang="en-US" altLang="zh-CN" sz="1500" dirty="0">
                  <a:solidFill>
                    <a:srgbClr val="CB1B3D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064783" y="3372481"/>
              <a:ext cx="19111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负责：创意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646052" y="4566007"/>
            <a:ext cx="1474316" cy="831123"/>
            <a:chOff x="3064783" y="2745894"/>
            <a:chExt cx="1911179" cy="939809"/>
          </a:xfrm>
        </p:grpSpPr>
        <p:sp>
          <p:nvSpPr>
            <p:cNvPr id="86" name="TextBox 85"/>
            <p:cNvSpPr txBox="1"/>
            <p:nvPr/>
          </p:nvSpPr>
          <p:spPr>
            <a:xfrm>
              <a:off x="3064784" y="3084591"/>
              <a:ext cx="15854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spc="-15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：项目总监</a:t>
              </a:r>
              <a:endParaRPr lang="zh-CN" altLang="en-US" sz="1200" spc="-15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64784" y="2745894"/>
              <a:ext cx="1911178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姓名：</a:t>
              </a:r>
              <a:r>
                <a:rPr lang="en-US" altLang="zh-CN" sz="1500" dirty="0" err="1">
                  <a:solidFill>
                    <a:srgbClr val="CB1B3D"/>
                  </a:solidFill>
                  <a:cs typeface="+mn-ea"/>
                  <a:sym typeface="+mn-lt"/>
                </a:rPr>
                <a:t>Maryerur</a:t>
              </a:r>
              <a:r>
                <a:rPr lang="en-US" altLang="zh-CN" sz="1500" dirty="0">
                  <a:solidFill>
                    <a:srgbClr val="CB1B3D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64783" y="3372481"/>
              <a:ext cx="19111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负责：创意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828454" y="4566007"/>
            <a:ext cx="1474316" cy="831123"/>
            <a:chOff x="3064783" y="2745894"/>
            <a:chExt cx="1911179" cy="939809"/>
          </a:xfrm>
        </p:grpSpPr>
        <p:sp>
          <p:nvSpPr>
            <p:cNvPr id="94" name="TextBox 93"/>
            <p:cNvSpPr txBox="1"/>
            <p:nvPr/>
          </p:nvSpPr>
          <p:spPr>
            <a:xfrm>
              <a:off x="3064784" y="3084591"/>
              <a:ext cx="15854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职位</a:t>
              </a:r>
              <a:r>
                <a:rPr lang="zh-CN" altLang="en-US" sz="1200" spc="-15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：项目总监</a:t>
              </a:r>
              <a:endParaRPr lang="zh-CN" altLang="en-US" sz="1200" spc="-15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64784" y="2745894"/>
              <a:ext cx="1911178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rgbClr val="CB1B3D"/>
                  </a:solidFill>
                  <a:cs typeface="+mn-ea"/>
                  <a:sym typeface="+mn-lt"/>
                </a:rPr>
                <a:t>姓名：</a:t>
              </a:r>
              <a:r>
                <a:rPr lang="en-US" altLang="zh-CN" sz="1500" dirty="0" err="1">
                  <a:solidFill>
                    <a:srgbClr val="CB1B3D"/>
                  </a:solidFill>
                  <a:cs typeface="+mn-ea"/>
                  <a:sym typeface="+mn-lt"/>
                </a:rPr>
                <a:t>Maryerur</a:t>
              </a:r>
              <a:r>
                <a:rPr lang="en-US" altLang="zh-CN" sz="1500" dirty="0">
                  <a:solidFill>
                    <a:srgbClr val="CB1B3D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64783" y="3372481"/>
              <a:ext cx="1911178" cy="313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-15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负责：创意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61" name="矩形 60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等腰三角形 64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67" name="椭圆 66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24915" y="586297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团队介绍</a:t>
            </a:r>
            <a:endParaRPr lang="en-US" altLang="zh-CN" sz="2400" dirty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rgbClr val="CB1B3D"/>
                </a:solidFill>
                <a:cs typeface="+mn-ea"/>
                <a:sym typeface="+mn-lt"/>
              </a:rPr>
              <a:t>Team Introduction</a:t>
            </a:r>
            <a:endParaRPr lang="zh-CN" altLang="en-US" sz="18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963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 74"/>
          <p:cNvSpPr>
            <a:spLocks/>
          </p:cNvSpPr>
          <p:nvPr/>
        </p:nvSpPr>
        <p:spPr bwMode="auto">
          <a:xfrm>
            <a:off x="5879120" y="2242492"/>
            <a:ext cx="6449144" cy="719535"/>
          </a:xfrm>
          <a:prstGeom prst="rect">
            <a:avLst/>
          </a:pr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4311705" y="150941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4536244" y="1047754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355580" y="10559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167062" y="151765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058298" y="3127030"/>
            <a:ext cx="380023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053439" y="3745559"/>
            <a:ext cx="37330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053439" y="4443518"/>
            <a:ext cx="37330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053439" y="5178219"/>
            <a:ext cx="4041010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073985" y="2377339"/>
            <a:ext cx="1844421" cy="4616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项目计划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546645" y="2314499"/>
            <a:ext cx="3800236" cy="81253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您的内容打在这里，或者通过复制您的文本后，您的内容打在这里，或者通过复制您的文本后，</a:t>
            </a:r>
          </a:p>
          <a:p>
            <a:pPr algn="ctr"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45" y="2242493"/>
            <a:ext cx="5183609" cy="3373138"/>
          </a:xfrm>
          <a:prstGeom prst="rect">
            <a:avLst/>
          </a:prstGeom>
        </p:spPr>
      </p:pic>
      <p:sp>
        <p:nvSpPr>
          <p:cNvPr id="80" name="Freeform 71"/>
          <p:cNvSpPr>
            <a:spLocks/>
          </p:cNvSpPr>
          <p:nvPr/>
        </p:nvSpPr>
        <p:spPr bwMode="auto">
          <a:xfrm>
            <a:off x="5922390" y="3153487"/>
            <a:ext cx="715199" cy="400709"/>
          </a:xfrm>
          <a:prstGeom prst="rect">
            <a:avLst/>
          </a:pr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3" name="Freeform 71"/>
          <p:cNvSpPr>
            <a:spLocks/>
          </p:cNvSpPr>
          <p:nvPr/>
        </p:nvSpPr>
        <p:spPr bwMode="auto">
          <a:xfrm>
            <a:off x="5906619" y="3840634"/>
            <a:ext cx="715199" cy="400709"/>
          </a:xfrm>
          <a:prstGeom prst="rect">
            <a:avLst/>
          </a:pr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4" name="Freeform 71"/>
          <p:cNvSpPr>
            <a:spLocks/>
          </p:cNvSpPr>
          <p:nvPr/>
        </p:nvSpPr>
        <p:spPr bwMode="auto">
          <a:xfrm>
            <a:off x="5887087" y="4527778"/>
            <a:ext cx="715199" cy="400709"/>
          </a:xfrm>
          <a:prstGeom prst="rect">
            <a:avLst/>
          </a:pr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8" name="Freeform 71"/>
          <p:cNvSpPr>
            <a:spLocks/>
          </p:cNvSpPr>
          <p:nvPr/>
        </p:nvSpPr>
        <p:spPr bwMode="auto">
          <a:xfrm>
            <a:off x="5883198" y="5214922"/>
            <a:ext cx="715199" cy="400709"/>
          </a:xfrm>
          <a:prstGeom prst="rect">
            <a:avLst/>
          </a:pr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pPr algn="ctr"/>
            <a:endParaRPr lang="zh-CN" alt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49" name="矩形 48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52" name="椭圆 51"/>
            <p:cNvSpPr/>
            <p:nvPr/>
          </p:nvSpPr>
          <p:spPr>
            <a:xfrm flipH="1" flipV="1">
              <a:off x="622598" y="695550"/>
              <a:ext cx="1369947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24915" y="586297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项目介绍</a:t>
            </a:r>
            <a:endParaRPr lang="en-US" altLang="zh-CN" sz="2400" dirty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rgbClr val="CB1B3D"/>
                </a:solidFill>
                <a:cs typeface="+mn-ea"/>
                <a:sym typeface="+mn-lt"/>
              </a:rPr>
              <a:t>Project Plan</a:t>
            </a:r>
            <a:endParaRPr lang="zh-CN" altLang="en-US" sz="18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44953" y="6597352"/>
            <a:ext cx="12236953" cy="269640"/>
            <a:chOff x="-44947" y="6597352"/>
            <a:chExt cx="12235360" cy="269640"/>
          </a:xfrm>
          <a:solidFill>
            <a:srgbClr val="CB1B3D"/>
          </a:solidFill>
        </p:grpSpPr>
        <p:sp>
          <p:nvSpPr>
            <p:cNvPr id="54" name="矩形 53"/>
            <p:cNvSpPr/>
            <p:nvPr/>
          </p:nvSpPr>
          <p:spPr>
            <a:xfrm>
              <a:off x="-44947" y="6597352"/>
              <a:ext cx="4079069" cy="269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035287" y="6597352"/>
              <a:ext cx="4079069" cy="269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111344" y="6597352"/>
              <a:ext cx="4079069" cy="2696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72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20" grpId="0"/>
      <p:bldP spid="122" grpId="0"/>
      <p:bldP spid="130" grpId="0"/>
      <p:bldP spid="131" grpId="0"/>
      <p:bldP spid="139" grpId="0"/>
      <p:bldP spid="161" grpId="0"/>
      <p:bldP spid="80" grpId="0" animBg="1"/>
      <p:bldP spid="113" grpId="0" animBg="1"/>
      <p:bldP spid="114" grpId="0" animBg="1"/>
      <p:bldP spid="118" grpId="0" animBg="1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/>
          <p:cNvSpPr txBox="1"/>
          <p:nvPr/>
        </p:nvSpPr>
        <p:spPr>
          <a:xfrm>
            <a:off x="14311705" y="150941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4536244" y="1047754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355580" y="10559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167062" y="151765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9060" y="1986827"/>
            <a:ext cx="2107455" cy="1697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9060" y="3959762"/>
            <a:ext cx="2107455" cy="1633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560" y="2003466"/>
            <a:ext cx="2071183" cy="169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447" y="3959763"/>
            <a:ext cx="2093100" cy="163307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8504885" y="2237214"/>
            <a:ext cx="2283731" cy="3436603"/>
            <a:chOff x="8503778" y="2237214"/>
            <a:chExt cx="2283434" cy="3436603"/>
          </a:xfrm>
        </p:grpSpPr>
        <p:sp>
          <p:nvSpPr>
            <p:cNvPr id="43" name="TextBox 42"/>
            <p:cNvSpPr txBox="1"/>
            <p:nvPr/>
          </p:nvSpPr>
          <p:spPr>
            <a:xfrm>
              <a:off x="8503778" y="2798119"/>
              <a:ext cx="2232248" cy="81252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503778" y="2279309"/>
              <a:ext cx="1774276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rgbClr val="CB1B3D"/>
                  </a:solidFill>
                  <a:cs typeface="+mn-ea"/>
                  <a:sym typeface="+mn-lt"/>
                </a:rPr>
                <a:t>重点</a:t>
              </a:r>
              <a:endParaRPr lang="zh-CN" altLang="en-US" sz="24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54964" y="4861297"/>
              <a:ext cx="2232248" cy="81252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54964" y="4301768"/>
              <a:ext cx="1774276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rgbClr val="CB1B3D"/>
                  </a:solidFill>
                  <a:cs typeface="+mn-ea"/>
                  <a:sym typeface="+mn-lt"/>
                </a:rPr>
                <a:t>重点</a:t>
              </a:r>
              <a:endParaRPr lang="zh-CN" altLang="en-US" sz="24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9390916" y="2237214"/>
              <a:ext cx="592638" cy="547837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B</a:t>
              </a:r>
              <a:endParaRPr lang="zh-CN" altLang="en-US" sz="3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9442102" y="4259085"/>
              <a:ext cx="592638" cy="547837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C</a:t>
              </a:r>
              <a:endParaRPr lang="zh-CN" altLang="en-US" sz="3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70835" y="2419796"/>
            <a:ext cx="2282027" cy="3141051"/>
            <a:chOff x="1270670" y="2419796"/>
            <a:chExt cx="2281730" cy="3141051"/>
          </a:xfrm>
        </p:grpSpPr>
        <p:sp>
          <p:nvSpPr>
            <p:cNvPr id="41" name="TextBox 40"/>
            <p:cNvSpPr txBox="1"/>
            <p:nvPr/>
          </p:nvSpPr>
          <p:spPr>
            <a:xfrm>
              <a:off x="1296420" y="3022003"/>
              <a:ext cx="2232248" cy="81252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78124" y="2509979"/>
              <a:ext cx="1774276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rgbClr val="CB1B3D"/>
                  </a:solidFill>
                  <a:cs typeface="+mn-ea"/>
                  <a:sym typeface="+mn-lt"/>
                </a:rPr>
                <a:t>重点</a:t>
              </a:r>
              <a:endParaRPr lang="zh-CN" altLang="en-US" sz="24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70670" y="4748327"/>
              <a:ext cx="2232248" cy="81252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签约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设计师原创作品，请勿盗卖！否则将被追究法律责任！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28642" y="4245950"/>
              <a:ext cx="1774276" cy="48872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rgbClr val="CB1B3D"/>
                  </a:solidFill>
                  <a:cs typeface="+mn-ea"/>
                  <a:sym typeface="+mn-lt"/>
                </a:rPr>
                <a:t>重点</a:t>
              </a:r>
              <a:endParaRPr lang="zh-CN" altLang="en-US" sz="24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2125863" y="2419796"/>
              <a:ext cx="592638" cy="547837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A</a:t>
              </a:r>
              <a:endParaRPr lang="zh-CN" altLang="en-US" sz="3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2100113" y="4221088"/>
              <a:ext cx="592638" cy="547837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cs typeface="+mn-ea"/>
                  <a:sym typeface="+mn-lt"/>
                </a:rPr>
                <a:t>D</a:t>
              </a:r>
              <a:endParaRPr lang="zh-CN" altLang="en-US" sz="3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67" name="矩形 66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等腰三角形 67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74" name="椭圆 73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024915" y="586297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项目重点</a:t>
            </a:r>
            <a:endParaRPr lang="en-US" altLang="zh-CN" sz="2400" dirty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rgbClr val="CB1B3D"/>
                </a:solidFill>
                <a:cs typeface="+mn-ea"/>
                <a:sym typeface="+mn-lt"/>
              </a:rPr>
              <a:t>Key projects</a:t>
            </a:r>
            <a:endParaRPr lang="zh-CN" altLang="en-US" sz="18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854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/>
          <p:cNvSpPr txBox="1"/>
          <p:nvPr/>
        </p:nvSpPr>
        <p:spPr>
          <a:xfrm>
            <a:off x="14311705" y="150941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4536244" y="1047754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355580" y="10559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167062" y="151765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2" name="矩形 111"/>
          <p:cNvSpPr/>
          <p:nvPr/>
        </p:nvSpPr>
        <p:spPr>
          <a:xfrm>
            <a:off x="2085725" y="4629259"/>
            <a:ext cx="1361865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2086293" y="3951251"/>
            <a:ext cx="2025070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2086294" y="3273242"/>
            <a:ext cx="2852298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2086294" y="2595233"/>
            <a:ext cx="3118679" cy="288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85722" y="2010618"/>
            <a:ext cx="3985559" cy="3365639"/>
            <a:chOff x="2085451" y="2010617"/>
            <a:chExt cx="3985040" cy="3365639"/>
          </a:xfrm>
        </p:grpSpPr>
        <p:cxnSp>
          <p:nvCxnSpPr>
            <p:cNvPr id="118" name="直接箭头连接符 117"/>
            <p:cNvCxnSpPr/>
            <p:nvPr/>
          </p:nvCxnSpPr>
          <p:spPr>
            <a:xfrm>
              <a:off x="2086024" y="5376256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箭头连接符 119"/>
            <p:cNvCxnSpPr/>
            <p:nvPr/>
          </p:nvCxnSpPr>
          <p:spPr>
            <a:xfrm flipV="1">
              <a:off x="2085451" y="2010617"/>
              <a:ext cx="571" cy="3344883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7584839" y="1556793"/>
            <a:ext cx="1472826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添加内容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5" name="图片 1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4839" y="3878078"/>
            <a:ext cx="2850599" cy="1989322"/>
          </a:xfrm>
          <a:prstGeom prst="rect">
            <a:avLst/>
          </a:prstGeom>
        </p:spPr>
      </p:pic>
      <p:sp>
        <p:nvSpPr>
          <p:cNvPr id="126" name="TextBox 125"/>
          <p:cNvSpPr txBox="1"/>
          <p:nvPr/>
        </p:nvSpPr>
        <p:spPr>
          <a:xfrm>
            <a:off x="7598849" y="1922347"/>
            <a:ext cx="3250296" cy="52904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3" name="任意多边形 132"/>
          <p:cNvSpPr/>
          <p:nvPr/>
        </p:nvSpPr>
        <p:spPr>
          <a:xfrm>
            <a:off x="4599867" y="2712863"/>
            <a:ext cx="1324148" cy="2647951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457487" y="2595234"/>
            <a:ext cx="2417151" cy="2372900"/>
            <a:chOff x="3457037" y="2595233"/>
            <a:chExt cx="2416836" cy="2372900"/>
          </a:xfrm>
        </p:grpSpPr>
        <p:sp>
          <p:nvSpPr>
            <p:cNvPr id="134" name="TextBox 133"/>
            <p:cNvSpPr txBox="1"/>
            <p:nvPr/>
          </p:nvSpPr>
          <p:spPr>
            <a:xfrm>
              <a:off x="5204295" y="2595233"/>
              <a:ext cx="669578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82%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937951" y="3273242"/>
              <a:ext cx="669578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73%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110828" y="3953598"/>
              <a:ext cx="669578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56%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457037" y="4598811"/>
              <a:ext cx="669578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pc="-15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32%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1102" y="2576072"/>
            <a:ext cx="720174" cy="2392182"/>
            <a:chOff x="1430916" y="2576071"/>
            <a:chExt cx="720080" cy="2392182"/>
          </a:xfrm>
        </p:grpSpPr>
        <p:sp>
          <p:nvSpPr>
            <p:cNvPr id="129" name="TextBox 128"/>
            <p:cNvSpPr txBox="1"/>
            <p:nvPr/>
          </p:nvSpPr>
          <p:spPr>
            <a:xfrm>
              <a:off x="1430916" y="4598931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430916" y="3951251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430916" y="3292707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430916" y="2576071"/>
              <a:ext cx="720080" cy="3693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en-US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1" name="圆角矩形 140"/>
          <p:cNvSpPr/>
          <p:nvPr/>
        </p:nvSpPr>
        <p:spPr>
          <a:xfrm>
            <a:off x="6898015" y="1623286"/>
            <a:ext cx="592715" cy="547837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200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lang="zh-CN" altLang="en-US" sz="3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0" name="矩形 4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53" name="椭圆 5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024915" y="586297"/>
            <a:ext cx="207108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项目近况</a:t>
            </a:r>
            <a:endParaRPr lang="en-US" altLang="zh-CN" sz="2400" dirty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800" dirty="0">
                <a:solidFill>
                  <a:srgbClr val="CB1B3D"/>
                </a:solidFill>
                <a:cs typeface="+mn-ea"/>
                <a:sym typeface="+mn-lt"/>
              </a:rPr>
              <a:t>Project status</a:t>
            </a:r>
            <a:endParaRPr lang="zh-CN" altLang="en-US" sz="18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4839" y="2816740"/>
            <a:ext cx="1472826" cy="369322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添加内容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598849" y="3182294"/>
            <a:ext cx="3250296" cy="52904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设计师原创作品，请勿盗卖！否则将被追究法律责任！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6898015" y="2883234"/>
            <a:ext cx="592715" cy="547837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200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lang="zh-CN" altLang="en-US" sz="3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6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300"/>
                            </p:stCondLst>
                            <p:childTnLst>
                              <p:par>
                                <p:cTn id="6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800"/>
                            </p:stCondLst>
                            <p:childTnLst>
                              <p:par>
                                <p:cTn id="7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5" grpId="0" animBg="1"/>
      <p:bldP spid="123" grpId="0"/>
      <p:bldP spid="126" grpId="0"/>
      <p:bldP spid="133" grpId="0" animBg="1"/>
      <p:bldP spid="141" grpId="0" animBg="1"/>
      <p:bldP spid="69" grpId="0"/>
      <p:bldP spid="70" grpId="0"/>
      <p:bldP spid="76" grpId="0"/>
      <p:bldP spid="77" grpId="0"/>
      <p:bldP spid="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5"/>
          <p:cNvSpPr txBox="1"/>
          <p:nvPr/>
        </p:nvSpPr>
        <p:spPr>
          <a:xfrm>
            <a:off x="14311705" y="150941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4536244" y="1047754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355580" y="1055997"/>
            <a:ext cx="1774507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8167062" y="1517655"/>
            <a:ext cx="2232539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您的内容打在这里，或者通过复制您的文本后，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59456" y="2114499"/>
            <a:ext cx="3634063" cy="2744529"/>
            <a:chOff x="1061987" y="1994163"/>
            <a:chExt cx="4169575" cy="2926068"/>
          </a:xfrm>
        </p:grpSpPr>
        <p:sp>
          <p:nvSpPr>
            <p:cNvPr id="80" name="矩形 79"/>
            <p:cNvSpPr/>
            <p:nvPr/>
          </p:nvSpPr>
          <p:spPr>
            <a:xfrm rot="16200000">
              <a:off x="4044692" y="3940802"/>
              <a:ext cx="92907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2915758" y="3570745"/>
              <a:ext cx="1668414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 rot="16200000">
              <a:off x="1953189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1540667" y="3714190"/>
              <a:ext cx="1381522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88380" y="2915204"/>
              <a:ext cx="669578" cy="36093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600" spc="-15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66%</a:t>
              </a:r>
              <a:endParaRPr lang="zh-CN" altLang="en-US" sz="1600" spc="-1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12305" y="2634259"/>
              <a:ext cx="669578" cy="3937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8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79%</a:t>
              </a:r>
              <a:endParaRPr lang="zh-CN" altLang="en-US" sz="18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259099" y="3364068"/>
              <a:ext cx="669578" cy="3937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8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43%</a:t>
              </a:r>
              <a:endParaRPr lang="zh-CN" altLang="en-US" sz="18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751607" y="2243684"/>
              <a:ext cx="669578" cy="36093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6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95%</a:t>
              </a:r>
              <a:endParaRPr lang="zh-CN" altLang="en-US" sz="16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989162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26647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96225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309946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cs typeface="+mn-ea"/>
                  <a:sym typeface="+mn-lt"/>
                </a:rPr>
                <a:t>标题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61987" y="1994163"/>
              <a:ext cx="4169575" cy="2597744"/>
              <a:chOff x="1061987" y="1994163"/>
              <a:chExt cx="4169575" cy="2597744"/>
            </a:xfrm>
          </p:grpSpPr>
          <p:cxnSp>
            <p:nvCxnSpPr>
              <p:cNvPr id="91" name="直接箭头连接符 90"/>
              <p:cNvCxnSpPr/>
              <p:nvPr/>
            </p:nvCxnSpPr>
            <p:spPr>
              <a:xfrm flipV="1">
                <a:off x="1650042" y="1994163"/>
                <a:ext cx="0" cy="2597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/>
              <p:cNvCxnSpPr/>
              <p:nvPr/>
            </p:nvCxnSpPr>
            <p:spPr>
              <a:xfrm>
                <a:off x="1610809" y="4591453"/>
                <a:ext cx="36207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061987" y="4318602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100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61987" y="4109015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200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061987" y="3871788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300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061987" y="3634563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400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61987" y="3397336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500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061987" y="3160110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600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061987" y="2922884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>
                    <a:cs typeface="+mn-ea"/>
                    <a:sym typeface="+mn-lt"/>
                  </a:rPr>
                  <a:t>700</a:t>
                </a:r>
                <a:endParaRPr lang="zh-CN" altLang="en-US" sz="1100">
                  <a:cs typeface="+mn-ea"/>
                  <a:sym typeface="+mn-lt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061987" y="2695449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 dirty="0" smtClean="0">
                    <a:cs typeface="+mn-ea"/>
                    <a:sym typeface="+mn-lt"/>
                  </a:rPr>
                  <a:t>800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061987" y="2516282"/>
                <a:ext cx="433855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 dirty="0">
                    <a:cs typeface="+mn-ea"/>
                    <a:sym typeface="+mn-lt"/>
                  </a:rPr>
                  <a:t>9</a:t>
                </a:r>
                <a:r>
                  <a:rPr lang="en-US" altLang="zh-CN" sz="1100" dirty="0" smtClean="0">
                    <a:cs typeface="+mn-ea"/>
                    <a:sym typeface="+mn-lt"/>
                  </a:rPr>
                  <a:t>00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61987" y="2326314"/>
                <a:ext cx="523977" cy="256434"/>
              </a:xfrm>
              <a:prstGeom prst="rect">
                <a:avLst/>
              </a:prstGeom>
              <a:noFill/>
            </p:spPr>
            <p:txBody>
              <a:bodyPr wrap="none" lIns="70557" tIns="35279" rIns="70557" bIns="35279" rtlCol="0">
                <a:spAutoFit/>
              </a:bodyPr>
              <a:lstStyle/>
              <a:p>
                <a:r>
                  <a:rPr lang="en-US" altLang="zh-CN" sz="1100" dirty="0" smtClean="0">
                    <a:cs typeface="+mn-ea"/>
                    <a:sym typeface="+mn-lt"/>
                  </a:rPr>
                  <a:t>1000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1396955" y="308117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Line 7"/>
              <p:cNvSpPr>
                <a:spLocks noChangeShapeType="1"/>
              </p:cNvSpPr>
              <p:nvPr/>
            </p:nvSpPr>
            <p:spPr bwMode="auto">
              <a:xfrm>
                <a:off x="1396955" y="3310689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Line 8"/>
              <p:cNvSpPr>
                <a:spLocks noChangeShapeType="1"/>
              </p:cNvSpPr>
              <p:nvPr/>
            </p:nvSpPr>
            <p:spPr bwMode="auto">
              <a:xfrm>
                <a:off x="1396955" y="3534805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Line 9"/>
              <p:cNvSpPr>
                <a:spLocks noChangeShapeType="1"/>
              </p:cNvSpPr>
              <p:nvPr/>
            </p:nvSpPr>
            <p:spPr bwMode="auto">
              <a:xfrm>
                <a:off x="1396955" y="3764321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6955" y="3993837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6955" y="4223352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Line 12"/>
              <p:cNvSpPr>
                <a:spLocks noChangeShapeType="1"/>
              </p:cNvSpPr>
              <p:nvPr/>
            </p:nvSpPr>
            <p:spPr bwMode="auto">
              <a:xfrm>
                <a:off x="1396955" y="442630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1540366" y="2411492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Line 11"/>
              <p:cNvSpPr>
                <a:spLocks noChangeShapeType="1"/>
              </p:cNvSpPr>
              <p:nvPr/>
            </p:nvSpPr>
            <p:spPr bwMode="auto">
              <a:xfrm>
                <a:off x="1540365" y="2641008"/>
                <a:ext cx="354778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Line 12"/>
              <p:cNvSpPr>
                <a:spLocks noChangeShapeType="1"/>
              </p:cNvSpPr>
              <p:nvPr/>
            </p:nvSpPr>
            <p:spPr bwMode="auto">
              <a:xfrm>
                <a:off x="1509073" y="2843960"/>
                <a:ext cx="3579080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3" name="Line 10"/>
              <p:cNvSpPr>
                <a:spLocks noChangeShapeType="1"/>
              </p:cNvSpPr>
              <p:nvPr/>
            </p:nvSpPr>
            <p:spPr bwMode="auto">
              <a:xfrm>
                <a:off x="1540366" y="2172083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0557" tIns="35279" rIns="70557" bIns="35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36446" y="2114499"/>
            <a:ext cx="3634063" cy="2744529"/>
            <a:chOff x="7038199" y="1994163"/>
            <a:chExt cx="4169575" cy="2926068"/>
          </a:xfrm>
        </p:grpSpPr>
        <p:sp>
          <p:nvSpPr>
            <p:cNvPr id="185" name="矩形 184"/>
            <p:cNvSpPr/>
            <p:nvPr/>
          </p:nvSpPr>
          <p:spPr>
            <a:xfrm rot="16200000">
              <a:off x="9537325" y="3457222"/>
              <a:ext cx="189623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 rot="16200000">
              <a:off x="9010585" y="3689357"/>
              <a:ext cx="1431187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 rot="16200000">
              <a:off x="7929401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 rot="16200000">
              <a:off x="7124673" y="3321984"/>
              <a:ext cx="2165935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spcCol="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9" name="直接箭头连接符 188"/>
            <p:cNvCxnSpPr/>
            <p:nvPr/>
          </p:nvCxnSpPr>
          <p:spPr>
            <a:xfrm flipV="1">
              <a:off x="7626254" y="1994163"/>
              <a:ext cx="0" cy="259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7587021" y="4591453"/>
              <a:ext cx="362075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7953435" y="2133288"/>
              <a:ext cx="669578" cy="36093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600" spc="-15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99%</a:t>
              </a:r>
              <a:endParaRPr lang="zh-CN" altLang="en-US" sz="1600" spc="-1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9459489" y="2839694"/>
              <a:ext cx="669578" cy="3937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8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69%</a:t>
              </a:r>
              <a:endParaRPr lang="zh-CN" altLang="en-US" sz="18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207189" y="2401664"/>
              <a:ext cx="669578" cy="3937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8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88%</a:t>
              </a:r>
              <a:endParaRPr lang="zh-CN" altLang="en-US" sz="18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727819" y="2243684"/>
              <a:ext cx="669578" cy="36093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en-US" altLang="zh-CN" sz="1600" spc="-151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95%</a:t>
              </a:r>
              <a:endParaRPr lang="zh-CN" altLang="en-US" sz="1600" spc="-15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038199" y="4318602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100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038199" y="4109016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200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038199" y="3871789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300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7038199" y="3634563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400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38199" y="3397336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500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038199" y="3160110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600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7038199" y="2922884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>
                  <a:cs typeface="+mn-ea"/>
                  <a:sym typeface="+mn-lt"/>
                </a:rPr>
                <a:t>700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965374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8802859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2437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286158" y="4663797"/>
              <a:ext cx="487193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zh-CN" altLang="en-US" sz="1100" dirty="0"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038199" y="2695449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 dirty="0" smtClean="0">
                  <a:cs typeface="+mn-ea"/>
                  <a:sym typeface="+mn-lt"/>
                </a:rPr>
                <a:t>800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038199" y="2516282"/>
              <a:ext cx="433855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9</a:t>
              </a:r>
              <a:r>
                <a:rPr lang="en-US" altLang="zh-CN" sz="1100" dirty="0" smtClean="0">
                  <a:cs typeface="+mn-ea"/>
                  <a:sym typeface="+mn-lt"/>
                </a:rPr>
                <a:t>00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038199" y="2326314"/>
              <a:ext cx="523977" cy="25643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r>
                <a:rPr lang="en-US" altLang="zh-CN" sz="1100" dirty="0" smtClean="0">
                  <a:cs typeface="+mn-ea"/>
                  <a:sym typeface="+mn-lt"/>
                </a:rPr>
                <a:t>1000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09" name="Line 6"/>
            <p:cNvSpPr>
              <a:spLocks noChangeShapeType="1"/>
            </p:cNvSpPr>
            <p:nvPr/>
          </p:nvSpPr>
          <p:spPr bwMode="auto">
            <a:xfrm>
              <a:off x="7373167" y="308117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Line 7"/>
            <p:cNvSpPr>
              <a:spLocks noChangeShapeType="1"/>
            </p:cNvSpPr>
            <p:nvPr/>
          </p:nvSpPr>
          <p:spPr bwMode="auto">
            <a:xfrm>
              <a:off x="7373167" y="3310689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Line 8"/>
            <p:cNvSpPr>
              <a:spLocks noChangeShapeType="1"/>
            </p:cNvSpPr>
            <p:nvPr/>
          </p:nvSpPr>
          <p:spPr bwMode="auto">
            <a:xfrm>
              <a:off x="7373167" y="3534805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Line 9"/>
            <p:cNvSpPr>
              <a:spLocks noChangeShapeType="1"/>
            </p:cNvSpPr>
            <p:nvPr/>
          </p:nvSpPr>
          <p:spPr bwMode="auto">
            <a:xfrm>
              <a:off x="7373167" y="3764321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7373167" y="3993837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>
              <a:off x="7373167" y="4223352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Line 12"/>
            <p:cNvSpPr>
              <a:spLocks noChangeShapeType="1"/>
            </p:cNvSpPr>
            <p:nvPr/>
          </p:nvSpPr>
          <p:spPr bwMode="auto">
            <a:xfrm>
              <a:off x="7373167" y="442630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Line 10"/>
            <p:cNvSpPr>
              <a:spLocks noChangeShapeType="1"/>
            </p:cNvSpPr>
            <p:nvPr/>
          </p:nvSpPr>
          <p:spPr bwMode="auto">
            <a:xfrm>
              <a:off x="7516578" y="2411492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Line 11"/>
            <p:cNvSpPr>
              <a:spLocks noChangeShapeType="1"/>
            </p:cNvSpPr>
            <p:nvPr/>
          </p:nvSpPr>
          <p:spPr bwMode="auto">
            <a:xfrm>
              <a:off x="7516577" y="2641008"/>
              <a:ext cx="354778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Line 12"/>
            <p:cNvSpPr>
              <a:spLocks noChangeShapeType="1"/>
            </p:cNvSpPr>
            <p:nvPr/>
          </p:nvSpPr>
          <p:spPr bwMode="auto">
            <a:xfrm>
              <a:off x="7485285" y="2843960"/>
              <a:ext cx="3579080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Line 10"/>
            <p:cNvSpPr>
              <a:spLocks noChangeShapeType="1"/>
            </p:cNvSpPr>
            <p:nvPr/>
          </p:nvSpPr>
          <p:spPr bwMode="auto">
            <a:xfrm>
              <a:off x="7516578" y="2172083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557" tIns="35279" rIns="70557" bIns="35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88019" y="2034513"/>
            <a:ext cx="1054336" cy="2649679"/>
            <a:chOff x="5489974" y="1916832"/>
            <a:chExt cx="1209702" cy="282494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102733" y="1916832"/>
              <a:ext cx="0" cy="2824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489974" y="2562739"/>
              <a:ext cx="1209702" cy="11470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888019" y="2571521"/>
            <a:ext cx="1192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err="1" smtClean="0">
                <a:solidFill>
                  <a:schemeClr val="bg1"/>
                </a:solidFill>
                <a:cs typeface="+mn-ea"/>
                <a:sym typeface="+mn-lt"/>
              </a:rPr>
              <a:t>vs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057337" y="5375113"/>
            <a:ext cx="2343055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8101871" y="4976645"/>
            <a:ext cx="1203688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CB1B3D"/>
                </a:solidFill>
                <a:cs typeface="+mn-ea"/>
                <a:sym typeface="+mn-lt"/>
              </a:rPr>
              <a:t>2017</a:t>
            </a:r>
            <a:r>
              <a:rPr lang="zh-CN" altLang="en-US" sz="2000" dirty="0" smtClean="0">
                <a:solidFill>
                  <a:srgbClr val="CB1B3D"/>
                </a:solidFill>
                <a:cs typeface="+mn-ea"/>
                <a:sym typeface="+mn-lt"/>
              </a:rPr>
              <a:t>年</a:t>
            </a:r>
            <a:endParaRPr lang="zh-CN" altLang="en-US" sz="20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224" name="圆角矩形 223"/>
          <p:cNvSpPr/>
          <p:nvPr/>
        </p:nvSpPr>
        <p:spPr>
          <a:xfrm>
            <a:off x="7429556" y="5098426"/>
            <a:ext cx="685856" cy="26108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  <a:cs typeface="+mn-ea"/>
                <a:sym typeface="+mn-lt"/>
              </a:rPr>
              <a:t>去年</a:t>
            </a:r>
            <a:endParaRPr lang="zh-CN" alt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2167139" y="5375113"/>
            <a:ext cx="2343055" cy="54905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218775" y="4976645"/>
            <a:ext cx="1203688" cy="407291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CB1B3D"/>
                </a:solidFill>
                <a:cs typeface="+mn-ea"/>
                <a:sym typeface="+mn-lt"/>
              </a:rPr>
              <a:t>2016</a:t>
            </a:r>
            <a:r>
              <a:rPr lang="zh-CN" altLang="en-US" sz="2000" dirty="0" smtClean="0">
                <a:solidFill>
                  <a:srgbClr val="CB1B3D"/>
                </a:solidFill>
                <a:cs typeface="+mn-ea"/>
                <a:sym typeface="+mn-lt"/>
              </a:rPr>
              <a:t>年</a:t>
            </a:r>
            <a:endParaRPr lang="zh-CN" altLang="en-US" sz="20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230" name="圆角矩形 229"/>
          <p:cNvSpPr/>
          <p:nvPr/>
        </p:nvSpPr>
        <p:spPr>
          <a:xfrm>
            <a:off x="1442663" y="5098426"/>
            <a:ext cx="764399" cy="26108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  <a:cs typeface="+mn-ea"/>
                <a:sym typeface="+mn-lt"/>
              </a:rPr>
              <a:t>今年</a:t>
            </a:r>
            <a:endParaRPr lang="zh-CN" alt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-25477" y="559206"/>
            <a:ext cx="3863461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113" name="矩形 112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等腰三角形 113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33445" y="402211"/>
            <a:ext cx="999723" cy="922750"/>
            <a:chOff x="622598" y="695550"/>
            <a:chExt cx="1478996" cy="1365298"/>
          </a:xfrm>
        </p:grpSpPr>
        <p:sp>
          <p:nvSpPr>
            <p:cNvPr id="118" name="椭圆 117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30000" dirty="0"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 baseline="30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spc="-300" dirty="0">
                  <a:solidFill>
                    <a:srgbClr val="CB1B3D"/>
                  </a:solidFill>
                  <a:cs typeface="+mn-ea"/>
                  <a:sym typeface="+mn-lt"/>
                </a:rPr>
                <a:t>01</a:t>
              </a:r>
              <a:endParaRPr lang="zh-CN" altLang="en-US" sz="6600" spc="-300" dirty="0">
                <a:solidFill>
                  <a:srgbClr val="CB1B3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678214" y="663080"/>
            <a:ext cx="1903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024914" y="586297"/>
            <a:ext cx="26857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CB1B3D"/>
                </a:solidFill>
                <a:cs typeface="+mn-ea"/>
                <a:sym typeface="+mn-lt"/>
              </a:rPr>
              <a:t>去年</a:t>
            </a:r>
            <a:r>
              <a:rPr lang="zh-CN" altLang="en-US" sz="2400" dirty="0">
                <a:solidFill>
                  <a:srgbClr val="CB1B3D"/>
                </a:solidFill>
                <a:cs typeface="+mn-ea"/>
                <a:sym typeface="+mn-lt"/>
              </a:rPr>
              <a:t>相比</a:t>
            </a:r>
            <a:endParaRPr lang="en-US" altLang="zh-CN" sz="2400" dirty="0">
              <a:solidFill>
                <a:srgbClr val="CB1B3D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CB1B3D"/>
                </a:solidFill>
                <a:cs typeface="+mn-ea"/>
                <a:sym typeface="+mn-lt"/>
              </a:rPr>
              <a:t>Compared with last year</a:t>
            </a:r>
            <a:endParaRPr lang="zh-CN" altLang="en-US" sz="1600" dirty="0">
              <a:solidFill>
                <a:srgbClr val="CB1B3D"/>
              </a:solidFill>
              <a:cs typeface="+mn-ea"/>
              <a:sym typeface="+mn-lt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-44952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4035813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8112400" y="6597352"/>
            <a:ext cx="4079600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67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2" grpId="0"/>
      <p:bldP spid="223" grpId="0"/>
      <p:bldP spid="224" grpId="0" animBg="1"/>
      <p:bldP spid="228" grpId="0"/>
      <p:bldP spid="229" grpId="0"/>
      <p:bldP spid="230" grpId="0" animBg="1"/>
      <p:bldP spid="123" grpId="0"/>
      <p:bldP spid="1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COURSE_ID" val="D9399F95-EA76-4BB2-BFC8-4E3653DD33F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IWmKUlRhTakvj0AAGijAAAXAAAAdW5pdmVyc2FsL3VuaXZlcnNhbC5wbmftfQlQk0nXrgsgAi6MokRZVBwZRXaRnYALzIgDKiKDBBAjoLKTQAhhEdxQMXFGx4ASgjqIC4sIJIRAQMBEDSS4IEsgASIECRD2AFm4iTPfP7LIP1N1q+5/78UqsfDt9/TTp0+f85zufruvHHJyWKGwQWHRokUrfvpx35FFi2QtFi1aGiYvJ/mf6rtyv0j+WQw54rBnUS5N7bPkFxl/u5/tFi3KRykKfWQlvy8P/dEdsmjRyirp38WUkEenFi26L/ppn93RKK++Vl4e1M0dKBb/LF4sXLw1NnH5d+w17/3Jtxyaz+1ba2h7f+3B60dMbPdcTZRRXH7h0EuZCZ9A242J93WrFy1Wvvrj9sLE4UELFu9sJMyflk7wq61355Y6hYez+KnuAWOkLhNIK6fsY01LgUeMqNcfyLCeEg4TOemI/i4BBSjODzE5cW6xnOqsHwlPDerCqa8MtKiguNb3YuX1CrtliUoGFYuWzvphcDXh1S5Gw891E++x4qOvtv/uP7fEdqV9OIA3X8ibEvNClwEP3O81y4mbU2IofOmvYUz291y0/q6aszVzlKio6FTaR4bTneOG1lhaBP3kN3eVPiskhVBbJ8J/et78RHfpXPhN5GQwbikfgPwWCJEe02Vcta1bo5RjHdU6xalHAUfBM2S2BW9YDVWwkH3i5mdbBzfFJpv48C1nyuQAur+D2ozU7SV28rVtBpdbfkeXp+9IzKXHjRUQR/kw0jDmzF66WQOYzhukaJY/rnUrn6xHZ2qo8OOtvIAj91b1WZePT9yj4tJDwUxmxDWwO5BSGO+PKsBQvkfCntrrAfPOPMZOGk5vjZpR3ffdQgJWQGgNEZJDSlfbl44V5bW2wlixpqwBDDJvS/dkFVBY5SnzTrn7JZYXPyWADRZop0d1nO0v4JP4Za17Cszw4CXFITHsjaYRKdbdyZTAmLwq1jhMaCVovJ5fxor0AUBJQ7/nlZrjvOw43yMbIMzPdPjZh34zFGCtBFW0aGi3l9mWFzf6NGRPocayaHTXIwWLhhfeF9KU9bwcc1ArtFHmTDDn6p193YiaNHSJ00uR5mJvK5sGyy1slu7BmjRW5vmqdeF+yCBWiqNmSB57F+oSfaYV4BKuyWIOC+WPnOS4Cq2X0N1KO1RMiS87LCtvRS576TvIi2wyioHTEczhSjqD9nZ3sPqRQk+vMLjMlpBYrkcImdxHph9Peh/3sbKpN99T4Zf9dUX649du6MdpcOojo8WvscLXtfQtxUjsSxaDb1SNpDZHsOmNgKaeNRHeyACiPfigzNMg08/hDp/DDyqeCrmrjfSFZ3MFfnDSIB8VN/JAX82lRRwvaogv+yQ8iSzu2x2S/FQ+Uad/KkqpGhxQBimwDr4NRFFcEYFk8GPrh+zBNQ3XKPC7IRMpyQKdXFY/rzj4rrY4EDUcO6wWHaiuYAFeP0EigNPB2L23IdXm6oJjy9DRGga8yKUuWiYnp9vqLxu610H1vEs07H68IKccXnhjR2KNrwFOyY79fF10IZpmP64M1io9/eIAaB0Edy5cpzuw4Tr8eEoT8t7F9MPJNfmeQwlHlaH7T6/n7QcUnWEpi4sE9y7eUT7ysvOwQF64ZXUyBAX0iFJFFxns0hOg4yfQ65e8Vy1v2QxAF8Gbg6rpJ0FqzqCPZ4lK2qjULHUuSeDnXQegqHOU231bIhV3o+0QoHURZzjq6JdhqLgpPIU2ZLiBD7Fad3xAlaMaj6KctWQ9CksOQr9kge18RCnJFi+LfX8sS8uy1mDbJOVz4U7LLTwymjUYht5pbjWxvZBXQxObgi1p2wVDIsdmA7wcbaax+Cz1PE+TX7blRBKvcX995L6i0K1LksZacxmJZHmVj/rxqHPGufjSpWyW8n0yHZdIiyxbB8rmXGVQNRjfH3aVxVA9bw/y5bcynGpwewsw/jIJYRNGqtdDH10812cNbCC2dQzJZ9xmb6kJ1BwvUFLxiCrR72654w+4obFG0g24qcfOsT0XB4zimMgzLGqjxyHLSRFLwzLfVhlVb4YdL7h4m3sjT/Y33VsgOQyVHxFEzPWoa+xZi3pZnNMJsUWkn4ZoDIufCSKhZPrHkF+V751No+fTN+vuvM5lvP4MXIGOibl7V3+6rwqXK5GgvmG05Hpnf866U4WrfjguBsCCZQ4YPiwrtBZr+FQNZXavsBNmXzTwsPNnLN8AXlX2yQQRiN7nrgJljrVbKUP19r5aF4Nz/hQcb/+jalHSucIytVLZ1MHhYq/eqyDUtUMBsRvDRGPvJsb4ncgKly53FpCrjqFCQrA2rJ1652mjiF/0vJnx25dKXBuid59to8bTQf8Wfao6ZtAsUP9zMOreKJLmq96MiNeDncFTvBE8eicb2ENUcsafjf6hG6T/207gs9MTVquHNaNXniEeYngERMW3U03ScwRNnWdnuIMbhqG/Zhiv3LrnJu788747oP5bZy2rO0p0/zgNDLAsO+lw7EI6dc01cwZdYjla2e687uQKrcrkFM4HMHWtoNFQxa7h4+Xh7L2vcA8g8JWHC+TNwNp+iivZ/mHxePRzh/Gmyrrdu8mFfCFo2ZXLiTQXzmdlKDksl3XTOBLqNRlrIRnVnWBtMZOpjbfWYJysDF8WAfrIPH7fM+9ieg4ziDk2NNh1ksXOK6uvINj515RFfrA5/bmRcwPHNqNpIQMIbGEjJYd7pnJmlCotldNbB8XxyQHE+ydNG4wKQXKayoGSjsFtzK59uydZftNt3lsApLD1eN/zMd4oLW902YNs1oPhD2Di1parGdwPGQVlq/wR8LALd/Mhxonl8jJg0pjX3b6SMEyxeKjqSkfJIA+cSMMZ7zJ2RmUYdyUdKgAg2UloHn1EAxOG7BNBGY6NaEsLhiPNw5od9m6d3JjsLeoiEzKuAioaD0A1RCVjN0L7EYF5kkrrID9aMs34nYLfc1kFw7+hYJDy0p8Pieqx01xTCsUWnWFcmRzLy1vfbofA1hSXxlpABG2/ym3X84jrmTSCguK3TIZzjik6Njv+zB5r7lROy4XBdYHWFsF56pCxRr1R20fyFg92U53tvbGOH06VrSkoA/peuENFZ1Eax+z29MUC0Rq3sR81XvgQW2Px+XGEGCFR9lFWTYENtnMil26NfKAeosYYKmWzqM4XvRs+fSe3Q9p9uzXAgzyc4Hnf6UDiRga4oK8QSYEi4hmx2GbmWYDP2JDIOAQhVBe8AAo0GsLSLnchqcGIle4fN3d5xZUIDXmA6CsCVtrwrl/4mYLfpjX5kYkkOkOzRsve70jU47uzBNn+1q1TDQjWSCm2tjNuJoHJyFtsx5nqGy/ZfTQxl0t03nG9eIo3JvI+UxuUT57Bv24utsvKGO5JZKZqnEiFKEPPGgFMyaFVMzhVwwp5C1lMIk3HeFP3h5T+aHC4WGMmcQEslTxXJBjB7htqCOdiS7DWcxkudWcctOfkUlUbV0P3WFl1EEnH24U5jYazSwCZy6UgnOYga4vlLplu6r4QFVV9bGf28TneVZL/B68GZjfORSlbhjP1Y89wPFaozkl3T5xamuhkl5dxd27iKtHcZg2NwVc6K5CtBwCzm15HkWple/epOWVHSWQnXXYIrH9Af3LZ4onWrPeTA20lL6+FGs3JrksX22lXV2lpwDNf5HtsB8+uYlL1CyPFzMnOlUJs65YPDiTlRI+4jx5yiJgFMeHXFf9Ar1p5u8widXxnV2GrKdVcVsbN+TSX74qyearR8wj59auHzrS91sa2WItG3hP90+F+HEfZo7ayHYRN6Ws6CJsFoK0SjTwcPPUWwAE6T4/jrbsHOvXj4RLGTv8pUvLO0bbvVZI4l6KQr0aWS6AYy2qfr00hijQB/HLBNL9zJ0FT2LasQ13l0GIVs18SpC8o/ecF1anHPtPxyy8lSYWfeLokNW6zBIyCBWBGC38weaYSWgyS4pbBbHA5A35zzpjcMyPPOCfvIC2A23Hjs0okVMHh4oOZWry1oVHBDJS7ZEfGkkSn648LDX0rAODO29OVaXvhgbSAh8qrEQVLi4sPKg/PVPiBFYGyanpuiyWts8siH21OMWpLzg+nTu+wTZWHJQUSchRORV9Ux1Qebv9hpslkyuGWrEQ/PafwSGLU4B1BBwGh5F8IvtNbvrr9kaRAxTFZo7JKpFP7o9BbM7v+yFKPxZeprhIF2tY9Nvx990MlM3B2ywwTTwr9j4a9fByyQo+avZlpXo8Tcs5VdUoavkPqtQ5sdJFLMzwWPKMj9plJCzxzTTiY9+yBi9kONd+Z3vRDxbGK9nBpv6+Gnj2YeX37UpqqDn5Gy7eoSQs0PrF96Nb4druaCnLmgDx09oROWyhBohkFeQuTh+/Itxb7J//uMaMjlJHSAoGum97r9HavRSo4/COzebNgNgtm87/DbPyTFYQDl4Et1pPdD4gNZf0Rpqw8eG1AJJ+J4LnGUgyL2NfA18FjJg7zdQKk2gCC3S9zic+Kn3K9eIdyITusppJmHqjwTfwJ5idTCPSOF8s01fQ+BdqdViPmDerMY7uqwMTUKaXcQd8eSm93Mrc635+kgejNrzEA6x2dxxBD74GqC9V1QgMfReU0WBatVQ4nE8ZL0uezy1ztA2FbL+8IzVnclU+JeGPN2ONkx9nuShRGyH5TjRWdWt/hQ4NlV8peHXzd5Ww1WE14j7UWP85KL5nYN76XAu9dsXOvREy+61OC17f7PWPbtjAdztG2lkWDaQwb315zCmGluSwm66h4qEHl2xaFRv3YUklQMdO2teLjnAFYa1rsZgnDu/XGW1wyj8lTHbYGt7conFpaDQnhfxhMZVutDVewcM4R++bpf3sU6G1EpZRJjGHxSRTDOgLpghrG3XCpg58d1UeI5hkYvmzlAv6jisfS12pqwt6EBV9MS6TVWIcSDL/tjdrC3yalIlzbbi3Kbwjy6zIfM0Mtl+gjFdEWDp7HGtHX7Gtani6hyCWVBetb0g0p8MBX27trmIpogPY8DVtzLaXIXxa5fDWC6RWZm8O2+v7TWqgf7yI1mfptZwjats4wgK4QKJtkHcJNIwRb0lykHW3O3zeV/+2GZcRvPUlmqqhad9dckKiBeZV2V//b4zjUS+gD3S9rv8pilfrUR7rOWe5u5NN53KaZXldoDrpgSSINXTAZbPmfkOASatSYPIgFzNCXQRt3UmdTd6lYcHpMq2ZEUcJwXOpezzaXpqV3ADTnOvOqMrMx878dU/3MgZ3PRhPDRhJpxDCg97C73zwDzRwUFjjlLW2XZszAi/OcUMay7whTeVnzxKe26PtrHcIfLXmwDBPmlfrsZhL38Tx+9EtpI0hd6nLLK8Xp83jTBO6VI2qve+04j320lRtc5vPwo/u2Iz/pyWCyLmD2gZznca1/lsyVwVAufSk5j8E2rMk0+424FqqxJvK7MOv5gsefJddBgy/+M5mqUOa6fyZzA1RD4YuW/jvXmCWHQdlMdtev7cunaDBaEbwyRDnK+tUySR/uZ6PUOdHovHlsszhmX8c6Wk7FvUVht7DYcDH12fCtsFxE03zV/uVy7Jfvore+bTpbX0nTKDJ2wM7XnzaGSe567gkCXvlUG7Uyz1rmOpges7/xMzd6PoJUnP7Dy1/VnlRooayMAusAlP4A4XyVDGqlTNDbLgOF7f0kQf9Gvd5kMBLMN4mbr1vYDgYwttIWg5jhuyyrg40Ayo5PaZSH39ZXivbVsG0S3oGejy+0HXmRBJeQoK7H5xYkLUj63yHplWcan8ESj/Vf0U6Pes33fPRyVfx41d1hJJAfW0RlPwfnwdb37H5jPg/DO5x4Wxk5/KuDRpPUSehPkHgkQaSz9egH1/Q9ahBUnryR9/Cdhl6N2JG3Ze9f9pX2R+QRCTvPrvXhkPLG4aB+bsm8YzXXzLf3wRk7ztDOLYuSz+nvqQgQ9gB22Iy3nSdKhn0874x9o6ARjGoFRTKQkohssqMpM/2mDOaOu4LTNldT8sz1PVvVgfq8JYJEWooIghW01Oq9bKwH6IegKvTj1jWEWG5k08dhAiS3KE/eEXyQGCgaGuj0zX8QDocnXyE0Nxa3jtUj8Z5ZF29cRmoFa9PueZJyQaB1HILV2G6OUbcn0wtESiuoPwvvD3Pq2+3xS7Oedzrjebqo39V4v6yRaE/d9u6DL16fMCbHn55BMWQwsXuz99r5X4D0dTYrnyb3k8eRmHTl3qJzA+2XNUnLR5o7dZ8le/4WEjd8N0QvgLiX4au8xD5JFf1yfBwBwscWod9R0sIwxaUXMdwMCNesA8cI0w8Bu780+zhKbQdn+asxhlKOV2ykvCMXQrz7ja4zzqApVmHuCHjMhwwJYHHD5O7FsUX1tNuf1885dSNxakVhr1vwOKWVaOIWLZB0nl6/1qs/OnlRmOg33rqD9i+3tHjw3gXqTyEJ6M0na4gxq2rGBUZRyVwc/00gBI/wlaAakt8YIrh6yBQZS9AyRobBSVS2h1ye4bY9NeuguOO6sHtkoeG2nnwbtGp5jH4doag+HfO3kZfNMPJH1x27SEXroPabioVILD4jnIU4ZP9sfYP3pQfKMTjb530dya3XlUdyOGct7RjjuKoC2VTqKrH7sgRq602KGiUa3zWpEaR54EOkK3lQ73x9p2HRoUhrB8uHsS/C0gIUD3jU3maXUTi+GuD52HX1Fhjk4159T5ZCx5bia5jfqBnGYlIM8M06VXIEmHJKJlr3gwfKg+TWObmGhk+kMZBg72fFvHQv0lFrcjbLDTJhJI7VvFSoZMGgfRw1t/9xR3c2Im35t4dbyaNTYo83chiq89YQ16voAApM8AzjO7ql7VorJsjh02RVfEcnK8ihc7sdJ4iijI+XBDi8OvEAAyuIDMShmXnA0tMEKkRkNJ6iHZmMU3+eT4SIjkzGgrvQsAnjmnkYsM0WgiX+xgoLxmWZotDnsT/U3eO3g+LanBHetWPhY52IXzQE70bHfurDq1O22/mD8GUjcRPiez9XGsVczzAiscfZluQidUyf7wDVwHgJc+zI+CNnmSd9mRPKv/ULDP4gag2E+++Yh7avv95Slsov0+wsUVA+mcsqMMp9v+ed/MSWUg9SiyW5Opg6tryHyn+dbGBQWd6Z9VQfGGEVHDDBS4EBbOyTGm1EsVyzky2Tvt2X+zsbr28YzoXdxVUUqr+fHG8wSeYWDRSUXe4eOp/aEXnfq+97kSCxnqidPwXw/zZbmXTY4nd0sUpKzjw09gTOljwhSd9H8ubxwtIkwV7lUELTfJMSfoqn0lAKj2yn5iNQC5AWIC1AWoC0AOl/GKR0eFdqkxGA82DJjrr8JYNqv84/UzPw6aZzf9zke2xk8v6DmUt2GDjKdhA2p2vNSyDvJOTFdOoQ/bGxkbcDyXAJbugjWyvtashenJt0Ke+MlTuUPIFaMccSrW3IP1itC+ONsGKO3ZqjwOA/WoL9hezhE4Yl0GcVysAvnnMu6s/ZlQEJM169ClUMmwyx0TkwR4EoSQEJ+nmXnk/q7GTnPCumt/jPXqRl/INF2hZLkSlW5fs5Clj9k3VOlduDx35p8e83nr6O6C3qcYOxpsR8GN1quKYWn7ferW2Cg42/t/twVvwUPx4ogI3T48XDxFVxA+eJlzWiT/PH8OWx/Iqlqw4K1DkNJHYau8WaXyNq0epeC42+YTzTOIM3JVp6Z7m1UYDiwf7X2tiDrd68OD4xa4UJankga+CSae99uUoavErSAr+uxbTZ5Fa65S9LO8a+9FDCwUaApRlq+VJeZcRJWNYzCO2ZS93jVHjorErPbkq08Oa4bvL6KO7Uj594JOjz5EWjb0BGvxOhYnvBDvVOmyyObZIwvRqrZ3PNgVb7Q5/algrjdZIQvfmUC2kI5uVdXmSSqyUapRJOFn3/jRc3Pel1+zIC8ExYQXxbnbl+UfzIWwfHVkUnfc00SfpqvOrsbFI7cm2iZi0PFv2D7TVnAFBbPi02sPQP7/GoiYH85+REp9qa83dmp0Edr+NUorpS/VcyYTCRy0fU8rPlAxf1bzXnKYn6O4KWS6s6/Y2qVMxGhkZNyz7/HAnth8fTfBf1dHIjobdtJlpfjjSZ00c3QeJLgNMal7B+4yvyTUmGjodJ1xtqYcLYidEqTfFAF0eaY+cAUVSGmkCcDG/uyw4Bm4dtZMThxPx7WFYkA9/KDDIR9MPKBb9lbxNs3seLolhGDv7Wb0oavK6v8NMqkdWeKjxpNMcU3GGZi1f6Do0u4u6cSqaycWOeH+NwVrdHYwZ54MhgjRKn0suPKRwr+ttI6PGi4XN+s6dLH9v595YgagO8Coh8JsJ7RDRQtarcwFUmKWyC68UvWf9zuRgOIqX7T/CKxVooq3AIZny4zm3je72QKeS5sImI7mgBsh3HIOb40YFTQsf+cvnlxotPKF7VjBcOrr8eAvSmbYyPn/yc5R1+WlkNFzp0Eyv8lAODgTSGW8bqg4331ErzYn1CzzKbgYQPBNxkNSJVwZIjbymLuZO6zHi2/5fu9fqUfMggkSa/hAFTtPF4FiVJlBpCIC3SfbEQ4HjbeX3hzkjX9DVQctjL3LqIRSVi/hComcVWe+7tbDPx6Vp/lWlp+4rHAyEErUjA2dzztEZCE8lG9NmZt+VZMm/dPlzGrq7T6CLzDvpYAS7AuOtqXaEoZsKfUdS0pz7SvcU+xlrQW2BKPGD8Ijj5Ct9IBapgsblOfqZhn2g7tZRyCa5sgbMdls5XXLv0slzrj+RnRiTkCgv0zcJWDPfcYFqGMfIM4f1IHZIGDgjtHb2t740KNds4qXueJq/LsOJmFMjeUQ7P9X6i8QIck1NFwRGNxSDkGUsL9u6V6jCi0wUMlbvPFsD+qJ8K7BSyyw5Kvbn8LuNZPs2sqSK/3ZNR21RZM1qM0yoo43UZ6nuWQ+uakI/LWF33MiAsRISGBzq2wYMUI7p3WcPCsjuQqM2gVqLtOOGmHBLmVlBWp4PN0K/r1SnH6gDtnyfLLDzOAfQvhiw+y5gANFj7a3OMlK5jSJW0wSonfc+GG1Y35nASgRkNkcdyWbCC6979r0pvq2OCss5YdrkwHww3lqiVeJXGiBS9x/dYfEpuy5O0PNT+mSpL2UjvPK0TcbafYQ7/oa5FwYKPaQhH+19IR0ehaGaXzbQlXnzNktobsxy5k5GkOtOTdQDOWJdp+USX76juSHI5Pm9dzBjzLWCYQm2gw5smjbqT2/QjT5HdSq3KtnSXBjlwJjP78wOggGg/YMwZ85AL1ZW0/ConSwsTrVUnZzsHtY1QXEaoaDHQ0MZmIKss3l8oOh4JJecX8dcF6YNZ66EaHuddcvkFWFGgNAaUUZG0dWo4g/yyW9ZxGpZWjAbSufyL93mxPIRz9OfJjwgoGVk3mqZcSW6YdOlwhqNoka3yV/7s1X2ze7W5Ynt769DNt2h2x813DbzXTZGOesBDWZ76kZdzy/UGffb17W4O/vBkldZZPHHlEucVwo+aFoUxqdEt9oq7GYJQ+9UbXvgTMVGvETFF6FL9kHhuJhcviwnz6guAI4IazsjcykrnTk4qf6cooQmrT/vN3thfmOAiGYjlzbRa6ZTe+vZTQsDik8IYwFlc23PZDGp8HtDdGumj0x24uXOInsNngtI9LGmxlhYhdwW3JrPzEP00ckQdwOcEw4SgZKEVCOofSw6jCu7HJr3dbse5NxyMfRfH6MNsHMCxhUIOML4QfK979OJ9r5JcZfii2QGs7cMmfa87JCVdjxsAoHd8DuyIfWOx/qfksFVA4UBtKfWcXpwGtkIdyOKrg4//WCK88Udka+dgdV9ufNxp5jj8ruDD5M48Tcvt9KamRiaqILYZXlNvk/xDT6FwwkLmOjsJXZyXV9DSB4Bk760rjlM8wBc15WpS3kb+hoMgBwrcXgEoExKnTRzJ37Szb+PtL6HrxGyTSVvzCUD0TEh/wTK/9zkJzBp5aPq7zTopF2rbNau43O5n6vUEsrmKGb+TqyV3yxplHjmisEkgd8N1tPABpI186GJ1X/JEW2Q5gTXN+xyX1NMBQIBkb2s2vjeWKVWEvFym58kFU8JaxaV6UtoxMMe8cvEjWhHtcYW38KV32qgXBra5zgqKDImq2nhAc1UlNe7akS+hFT07tHJkosgabgnjh7BEtWPpiH5NQSPlgOaaSpqNj4QiGg9XzLFSF3YYE4DxSMCXdupW0qYEW0cPdn/u5MYmUnoWuUkoyu+7C862BYfUaG/j3xVc/6o2woq0jW2AeJCs1Gln7SEdNDBjp+jHtCsa3XwRbmzHOQFL8QPCCmBTJfFfu6A2PVUzvYeQHIjOwMh7Z0WLm5YWWsWxEqohiznf6ZdIe9H/jFg3kPZgasZGR8hGM9MKY/G4gnBQcyr/mTEgUvopiKT8f1OXzUNIraSucTZKUpckyvZIGER++k3pYH66ZvZ8uZlpqbGX7NETJAUJpzQmRhEvamNjjEQxWyW86V1Uf+WOBxC1gE6yqFP81XcBJ5SWDu/fRftR9miGm6xE7YRWdLmw86jX99LNdm3j9CrVKXgokICdZhobVowo7KuRpDQG/rISgqr5x9COL7vmOBs2ZoKHNM2mE2WlpRB7Y9oBSQ3+skZ0zremmK2rVkMen1Oocf97swcAHFEv+hT39WcMCY4bUoxvhx3bkbHEWucGfOXzb6zi2tINqkGSQpBjX20bUpgx4msAVDMdSQaXPt9mqBGlvTWZX5o6z0pwUH7NMB1YLhDzy8sRErICm5J0dbvHCtWUGlsrHNtQAzXKIM2zaIi/uHFqAjtFELxFxRVKeoHT1fKwK/toG9JtkwZjUBVFKclwGd4eZJM60qL6tGBG3+MBxbotSZ5p0t2JXXkVH8HW7x16u9emKTjNQZa704DV4Zd2PHOVqtmlOcroNcHwWNCMgjhJXoffsgn9tEKoMvdeUuk2UvP4pE4l1xNPJYl0beC4H67oCSdcp3y6YoSSHM1D+QbV9YRYYe5cUZomfoXJb3eMcYGR5dSbbEFj7LQvvTz+I6qtRGdAwgJP8avXOPfaTL5FkQZEV5xjTvJ/l2QB3UvXfwNwxpZuoSSOEwJYDtr664tPqu29sId09MRtBSFfknP1W/Pg9P72y5pMgUj67YoD5onE7WwkpQbl9BBa3uhP34NbnuAoi1H+IW6sAFu23HtL0pWK78XJGH99ipvMnrCdg1n6Kin3lgyqXqO4FscJByneazsuDzfWA9CxPS7YZivPObNeScKrpwK1zwDYUYd0KlPkvU76+442NJDGiu5m1KMVao4kjEVZrD2ld74uh5L2Jzb3VEy878fYXpuveXmC7lK0ggVbtAQsoSI6caQYXoX8iS3PrvBGEQrk3MJIdyFBKaDjeXHcRpZeAM+tOF1frI4XtUryw4vm+Eqs+xJDjqG/rAb80693B8Q4PFieTentWfsNpbYdkTim7uRz34ut1lbvW73B52dFY/ak8j5cXpR7cAyls6+k73mKaeTz/XVrFvvJYJV7qsvZnCC8R++n5Lxip5r64LzYUGqackpBiaJKEsXRjDlp0RU9rz1JdEQupfK7QcvSlW1zWcbGuSyvfg2iSYN+LOrG877KZANjcSsTYlz5Qd7c4xkArwkp9MwMawq/fIbxGafyHQEkm1u0hCKTEtZLATnPuc3aoDTBUQ5jCENsh1/4Lf/B875GUH9uoKVFA3EnWj/Au7zcP9mb9MFaHNe95iFjmbIu7Bo5hhK3ZbRIzhPJDXbLiF39NkjfM0RRQcC0P+luPb9N6ylD7ZOKee9rGdQ3DL2Cse+GY3lVAHQROsfhl/deCqzK942ZOKWojsnLlWmqmnbcIW4dIonZ113ThDqa4GKTfBowxLN0+KZBKUNx/C4QXf2Fr+BC9yi1RqswcPFn0onnsSmHapqY1yDqIHJEs5tMjrIfDt6APahOKY5JFfy4GA12TTiWgHta4B4CRJ0wrhSFarDCyhiRcRJOUtB+t+njk3RqjnC64oY3Fu+ra7LZ+ih2R7TMzSAHPwSqNmqqdh1p36ICJTt2ifIFnOfpQf8LJrqvQJfS+8bRmsc+7KGtC7aXL1SyY8RQ27SREaIXeoaccBCoPDac+Ohn2dx7S3yMNBx160r76IxKp3laaT/+rpLWiXzeufJNhG2B0lp2ysmYjRsTwBewg+reYa2dAggOXeAg30TeN/4+sWYcofgLuyRMjauebsiZ9DdkDaWAkWCbzskNSwwoofgdq50YiBYy1sdcQyv/xDMl4KqLmD9t0s83Uvy7Oz9fkDLdXYIkzN9D+WaBawI3x7bXy+sShop5R32w7pu+E162+XctlwQNldM+nHs3jIP3SvjKClYN7tgoKLhzOj1KYZ3LKHC4dWqliipxydzRUzrdRFn5SK1MYUS623Y+15BI0zD81fzoid553LGaZUb4yI66B/+dY7c+uQXyqKJxvhARadvZ7ZrhIImdd5oGamve9Ap1CvrBfMOvCwZK4tdWuDRqAiXOPPrTD12HFqsUv1OoBltpcPGxQdaoXqIwvWYTeJfurAzm1QZJ7IsST3BgrAkaLDKfQcVvMDDISohKpoA96864ZXnOxhXUdsA01XynJPDrPLH12/wS6VQb1t2VYheS7Oo/PQPvNAnd73517+EvcE6lZ8nOOd+YKZe7yy3sFwnbcPtqpyoc7vZzvbdoGqnboAQ6fLvjkCRO5xYuSeXs+OaK65ncjmfSUo++mqQeTZkxP3D1+drL95fsCM2cj77MKWrWprv/10Wd0HGEjzX5w758eSt4DxS9b+WJmLw+5sAl0/FjS+XkTFejOqMOUsCWGmwP73kW/RlLkNKJVOIyjagTsCkRXyB5eZvJatRgVDZr7PtvrwMEK5oy+ST+cvy2FfgLDZWCzISobEWLi6mVB2cNwN2hHsU+plkGBzdFmypVS6xY4hlaa7Jbjs/aaafbsjq89foNqqg3buXcs9EJ9ySe4SJIMswl5LWp7nrNkxzXmdsKDG4st/AefeLWF0P3XNrOaVUE9nWvjVSwnEkeVZttd3cLJa3AD1v7r7AZ+hU1vvqJ5fjmo1Iv0e3nN/px1pcuGRDas6G01cfr4PxISPTnkhsur17PNc2fSIv4YYckEudi1xtdO8k/JSex9uuz5mOe/znfz2lV2t3Aq+rJ5B7rv+RNoO7ewxZqX53uMqv+nNqXJKnzVPpnPPnid7NJtPzJnjgo8OuQVmH+d6m5ecLi/3p21q/KtAByTJhcdHL68QQ1Pn9+y6VgMbfzkK5T/PXsT54waUHpeSp4K3o17QAB1b9LzR0Dp7eH5j5o/PGq4XS4l/+G+y1//Z9nX5x1D1ftaV6/A3/aB2pp4H/XHkv/l/RfdMjT4ar9O8UaP82DZJNKNFtR0+aOkP+uPb1pKkBwjur0HBDyLxW7YCgLhvI/wlB6AVASL5bHeAmT8SdRnrwIosumcgQIo/PJqQ/yi2doQPJD/0unFrjVTdxbFdt96T3FZsxwM+ecXV7G+1wnosVsZy/1oE1a3cKs+Mms1oZy8aincHu3WoC2PwOu0/2h5lKwnz7lwD1G4Z7aaehA6C/1ONRN4PBlfX7r/S+kSRrsb0VHfC5pOxo6O6T+VbwpUlbBgqJkHqv6q3RaIjvKq+FqlqBK9OLrFwr+6gT2pZvWwIHXjg0XMZWzGezuTX91ZiT07Km9ps/dj2lgLrtCp3OLL8u3nO/P01iTOayhdMz5mCVEdYk0n1mGuveLoSLkMDwESxA52Op1RF3zyEje1GSevpDIccyprYdpf5krKEl1H7UKqXcRfUBN25VgIMUzpmRxERVbRXkTrTA37/4LNWWFNkLu3p8hdXfVmweQZ4nTl2fT/P9jrRJV/aPYFp2O73kc10P5uqDxvzRnv1/g0JXH6qYvUA7/tfz/l82emmsN/a9nEoMJ8TtmTfcYPTr9DJ0EwL8UYpxtZbFMp3s6XPi/9RPpnJzoJ9NPzKlQ+peDEyCxq/Mqc9nV395m1rhinvuvZ9JMOtWVPnzMut5ZNK3Ncv9OSJOSDor2QsFi+tJK+r/04k848KfpPVlx09p8/t8JCbz0uwPnhCxm+ioT/dxXIuZOOf/z7EuSXT9c6uo86gKcRule/Dsh/83Y+YcxtgfOfJI1+Vhzmv898e+E3PXpfGv+i930Q7Boxn/D/VZG/59R8SWd/7Zn+edCap8NdatlZxjPOJvqXwa2/9vdSVPGsGtedD2Nn2YyftF7/KKnjDeJd2xFMELv1c6elpuAU8kq+74xz9CWsOyC5xKgXP+5L+lbTsuK8nB00AXyhPPaGQwqgVF5nV/Gi92Ta7k6vIkAx0cG9xPL2fl6cw/o5oqgdjKsXNCK8cTsMbDrbpHrMNRARUgNCPpNplds0jperiiJzHk8cdsqcQXNydISkFL3ZcGBNPo7HDmogUl0ebH9H32ZPfr/wJfZ+byhchGjvHUinSgHWE+u8Zjnu+EbV/y2fJJmsxzEuw0xn7Q0Xz8z8OuYb+OgUVNyBqT/hltdKvxojbX9t9t8qgMgXQ5jk1PC5vvg+dU+fSkzIl83ZB+bR4On7q9fkLYgbUHagrQFaf9HpEH6ur58KCn9Gtp66JWWKcvZevTopduGbsfniUe229yUJaG+QRL3eaS7GcNXtNOLl1t480safE8DIJnzfa+dCtovoS6gkiuhwy+WacYoZyJ4ZaZ7qSk6OfNsR99086mU+eAJVzCSxNdPw73Bcr4YdV9FekbYjbtRIbQoAJHfXWP1PBd2cB7xa3Kk4gUt1U5Om/27lCNE4G/vh7DddvLPtm/5FCPdGXrN2Ztv4j0flUj90f6vJhvbxHS/ddAsm/gwOqbecIXa4dIYe91z3kjuLZ1Bzrwrb8auuvyRFYaJynPSPHgLfsuzIWW+/nGSYjQOTgbg51k52LSmTNpugCk52WPe3o5ekLYgbUHagrQFaf+fSNtX9xnB3CCsAgr3XrpouMZtnoO6DMJ2sz9IMmEL13nYBvSN3UHppsqw+QLlGn9jp59lj2a4zLMd0TZLrXqXJGFegLQAaQHSAqQFSAuQFiAtQFqAtABpAdICpAVIC5AWIC1AWoC0AGkB0gKkBUgLkBYgLUBagLQAaQHSAqQFSAuQFiAtQFqAtABpAdICpAVIC5AWIC1AWoC0AGkB0gKkBUgLkP5nQZJeo1E9mOzisljFDL9kUG1z94eUI/JGocn5S2Z+LWbyX3espN+9qJonkezz1x0rdP2vrmbZNKMOvzYd74k3/U3+WIzBw7ADkqY1KVRD9liZnkJczHCpSyXf3O+fNtU4x00kSiN/He0CmOOSlC9neazpaFfmO03V+u+/MkcB+j+4piTwom+pyjp+qiB5VqHojXMfz/hf53csHxxIQmRNdRXcr55dIPmvEzOM5nj5y4ko2tVVWrhKI6bCNUFNLHlWobIV/+CGmLL38cPuh0/OLkA2nldzFdZA8SAKRqqfSzWSH/ZSxY8olMyreFTpu7bGnFuGsxsY+49ut7GezI5+9MBiloIqXv2D62k6fnXboEb83Wh2FRmof3A3TuMTB6zrqoijDrNb1zS/1TzOGBawpsT9bM2p8X6UuBsVGQKnekSushqoqI+lhL0cfBlGHkSm2VtGPt0++9R+txU7IY8CajKQ1g9fPe4QSC8l+cndNS0++QwbVVYWUMrMLCi5eZ4WEsv1IErvHHFbH8iM5LwcJIex6rVlODmA2dpKkiONFeV59m0jQhKrXz3paMH13yymnTZvMYy4suIqJW3qWOxHNFYNSpoS8TR3fAp8eZ1tU2RGAU3t1Zys0yOhCP0hQnJIL2myPo/0qQQ7UeMfucp6pK6Wj2AOpz/osugaA/kTr1gPVq/R/yBegx2vvna2vNS7I/pyD4DvTpwiDWN4pd3RWcy8y8kjxddzwHCuB6uE2GdFH/2A0I6KbMCxG+NAaQjvjXnTjiirq7INPE786Pad5pquIE+O9BRlP7m1DU13/D9Q2aS+MsPBTxmQD2vNkUTK+UBzhwvOQD4ECFsTrm7Mj+W38n/j7v9xAxB1SJckcS5uTCG8JiYXEsdOanaoAJjE9wV4I4b5jwJkbveRkqheoh43TaXHYBBIm0webRZ9p7fFKjDhjDCWa8Pw/0OdYY4PY+RXE8jmFzodm4gjTgNgWJAlcljT2OOSZ+4s0EfgAy+WZa2YOG5GcH16eG8NGGXZz04PMYeH18F7E7zYo7iBtHC4zF7lsy+xFBlM/k2Id52K5fjt9iOMCNib/OLg3CuFiwrq9SON7YsBU8EvThB37ukrzutgKTvhBdmymX3R7ff6Bq63hRKqhlXyol4ynxVetz61FbExbGXQssEgynecFivvHd3ZjcvjanKDKL8isqOQh02n3fG5ezWWEH696QgP3PwkgMcgkic6SMwnVfloRYub2Ef1Xh2IQAOAXdNk5ltB/1ZLC+4dB4T5+FBckq2BuGxlhtaiQKKu1rNgH78LaOpg7V6ZZG5rahCn/94yzmatJkYSQzHLg/Kusi6HbTn2ky9rdEdkomZBACPsgzWJNngyW/CVK04gBm1iEgc3LCU4qr2/PerY0lVUC+8V/B5cv0NvPXTbedqxFvB5WqMhPm6KPKq+tv04wySqBsOx4FgP8oi843WElaLbdhzSCWifD2sUn1i9177Z0DeE3QhusiBBSl2trwSrP2Cb8QwLXL3RT6edNJ4WsMmLbDUsCM+N12994lbPy9fn91U7NuLPhtV0JtLuS69d0cdZ/rCkrhj0yp2xOle32+rUvrqJirc6cA/naFfnllR2o/r4ZMUym9CRCWyzAR75vrOI/lNPDvOrWoRRpsOXeb0CDJRrkzdpPbYhmCMd0k0+WRkFm7qT0dma0Zp0eXN2mQ1qIuOOrlAPmLOdTKWj24eGrC3YnL7Oz4cbOhFQPa5aiEmd16Q6MIT3FgAM4PGbcuMZCCjT71MLw2zsF69+dYz0ohKY9+Q79Jd7gvU29gdZyz1JLzam5Otzaj62N5oWMS2c0NixtPtePS+nHfBlwyfQM02jj4pIDYJIXM0IqSwAy7vmLexw9+FQ10Fz4x97r5vEUWmEvbiBU3rArkyu8kkcfwTEspc5qwzFOXuigOgX7l0pyeb9V0x61NrBxJDbIeqrN/u36CvvwxuUyGKpq7SOI6/Ab/v4ydyiGnLbIHBgEOBMQu92fL7Q4D4Y2dmpYMEaRMJ6SRO1IaRun6nXznFG9S24Xv904Ep1R7WBexNGlPw4JvXjCfhBD0r7EDtd58NPmK9PbC1N+OITr9JdXwm9ol4beuD04IwGM5iqvKJHhDmUkDFco45RPqULE/fpjNxDb8WjsymdVF7OxHMYLkw/9iTyOMWxik2UvZvjpKyHo57M8hNMDFUlHZdvzsWX8o7/AEDvXxTN0L4TUlZkp8Z4jH9rk/wDUpACJugGWjfQ7mnTo5ZIryfwfjXewRNEQuM+aWkSCF69oaU5g0HqnO3OHWGWYTsvL6l1XIah2wh69fa0uSCbHBv0p7B5umA9mObXRMp4Ne9tikikvftqdjnb9XwQaTwWBocLkRO5sDLu9+WQvrvacevKr+HMx8qG9Lqucl9is9KrbqNdONe4lPxqcz0KDpw8nISlwNUsWMVWPevR+lxVIArO5gxaDt8bbDpeyLbmiCQB2F8O47HJMx2R6IIn9ER2XyHIXlHewMSdN/R6RxJGCwcp/EvnPIKRQavfLtpyOtCbq84Z5DnKYsKC+3SQ7WkqtTnRxTG5lFTBe9HfsdTgSUJUCBkc782Ale3FwusqSePqvDo3IampywqKGW81yX0f5wyaSv/oldm4p9qF5su1sfTNHYXvPN8wjrEkNdNvl6N4CN+IwNIreZ28TOVosttTyov7wUJkfI25LytPGnoPhixjRhuUgG4GyY1ZX3nZc1hwNZSH0y7Z65zODYVSQV27Pyb4CfjfJ9JwRsXZP++qCWwkuK5CI5KnnRhJDWrDTk1g6QrmDPtb60hFnpeptrmyGCprs9atwDyDwMWd4TUkliaDfKsz+LXqRu9BIsNwMfNxXjW1pinuMnI4gL1KFoOvZZGr4RRepm6357KSHBJVsAnSwjX0YR/FSk9BfH3aaX/X5AYOSbsY52icHhWiONR89W04GmzV1O+xnfE80kniwswQyzBcNLC6x33XrxCvSpIUauAMqBmUrGye4g8MPeq4dah3HQA4NZIFFN33RHrY+TM6i5VMtEaS83ovvw6uB65R1TNVLAo1XQMlB+EtcOoZAq/r8McZxoGB9f6xBAl3gRvdcfmVQCLDGY6K9/NbxqrLYrbzP+5oul0UsNKCr+6x6y2EmQV5qqHHb/ya5CSgGbbbXnmgzpTr2LetY+lWJF/XomYYV5aMkX7jcgsx9wReh4uV+M16dWPE44pL9EcPlB6MPX5iI2WdyWme/gYgK/rzZLSbnyIM3Bt+uXuoWHrdQFBajwSPY91EyNRYCPGyZty4XPWQZdw6NOZ4YEODbf+TBEYiLcd5fUhIXMsxbDTvj0BKZHfn4OXIcK8eM9ydxu28iXC3MvMQetHXzBp8ggvLAOsBRwQgwSbMumpdoJLpkoqozPYhWHaKdpyGD2sIQfAokP1j0B/RNPmRkd8audLjGMp8KvZFiFq8Jc+MvtfSooFTwkwujHk9eQ/9UNFiamrV0C97QMztARmplhGsFF2rviF5w6VcEZ9VjmAwmDgEx5I1cZ/HErWyWkVv8oRvaiNk0tlWcA3EFNFrSjCSpo4JCgzYhlZQdZC3eADvR2wX3PPE7uTjsx+e/erkLlvvpVK6eIQXRKD9epJ/kvGWIB4ZHnVs8OjGrxzFeZVo4AnCG+ljz0dHtW9ifwMHwS18czvt09cdwLn9hEOn58GgwbXlMQzCI/rk+5YGSz98l2Xn0LN8V+xoZyQ0V+KYeAgWQ9ScJ2rWq6w5F90toIt76cG5axquG2atY44KbAyfcCIaIKw17ojfrAtHY60flqm14UyjmOGhjDU9x+oIgap936+43GXJMVtZSxDeqvBtbGJSh9NeYnLYERMRQFILsF/zb5v5dUVMjwu25zsoc8zOTMB8UCBCEsQfRsE2h/wJxiONrDM68fEgORxVPVXgVRLH4L3uOx/+YBv1HKysqeuIpUUV+TFOFvM0wzgyhCQezSs3+QS6hA1rVYWcbff01ipxlIz/MD2gewy3k0tdtbUZH/2hi/Xkc76OAxX9Og92I9f7TfpyVZQ1cnT0tsm1Z8biVptRPYiax2g4gbN9GiMyGHCIH3Hwv4jxsDRcFdsTzRh4F2muIbFYC2GgpTl70gNrmT8qYB2LxZM1o2U7h1LQ5S4SXed6lzD31EapQATnWsaGxJFM7oof0fIWVdXHgsY89bpBMpgvFww6vgthvCbwnntPZno3i+q9RfX9mlODmrGrjp2X3kNpGnK4TRC64mTmtuFPz9Ug3VfgBIXIH3qTKSDF4Q46g9kG55o5n1k9uC/WIynqMbouRJ1t1Gs1MqZJkSuXtmXqw9fewvZiAi9+SoAX5+JHEUcuQPCyyEFEEMhf9LpbuaVo1Q9XGY3rJ4uwuqjNieVjwy42DpsL7Hy5LavKEsM9UVHLEYqG4IOguO6YB16DltEgEjPwQ5c7CVRez2+pw2MchUzNbUZjMphrGcY2p35g3oSo+5ExAlg8H2bK6jt/+HbDBIY1gWmVjmdF82WK5h4Gup9aVkYbO+tJuG6fb4Pus2uu98aWR0mGnv6NyImPgvRAdc7jFVvSQavKAtslPICt9tHSaZU69Zg1qB+YMy050pUTT0hcdrYnJktMguk2sJ5MFan5d4bFDF7zPngx7TAVrdudvbMun3g3btQtfrTregB6s9/WBi7mzmBBZ8RJyz59cYe+NGN/36/UGt3RWiLEURDZcUV8e/MRm9T8gnCR3ztXHZ9UzhNIT34EghtaXL/TBZXDhhKmRqZpODMBFS9kw/R6W57wPvKSCjzFYn45UD1cwcKNR4ezYvllp0w599AP8mCxYiF9qvRLwgiyfti8ZuzjmpDetGRZaSahVXEtnvKRD/ZWCNVd0XGEEvbDp8IH7+Nt8DWENOW/h9BhJavxtvOwHb0tJd64OGz656HxW6O9jh891PskBmacSCNOaDzwKhEPlUHL+GuGinYlHUaCuWae/cCqaQcNBbV5sCY/uvMamgT8Gkc63pXlyBKb1E4V5cX2ZbemSb0Dtg/xObp0PTPajTMZa1EGje09d7QOPpExjFu1umf0jw34/PpNapen/ggChJlrfSW8VCjXYb0BIcqN6hsOhBPH2LyIGKyghbM7Pov15PcMiApUmgW2CHz2xQ+bxg/vaQTEe5cHWtskd4/mxZehcxGfS9C5mlGSuin2edrle4fVhm00kOzOqVVUw+uvI1qcpzVkUMDIjHe29hPrcik1hpMRyInYuKdOfUM3vUu88rV6voPVGRLLbKYm6CwZV+4mCJdVLqSWlwqGgVMQO845Ow5rSsRy3ug01vx4klsu5vrnPQFNZi4bHEcyGqM7IGrigkLf6s7krw3PWq5DpRD9KinXlxbl/EY3JAwTYM50VHNooXiYmHUOSRLyw2tGwe/bWcJaVouonyfuf+vjDzIlpx2BNpSla//M398aq8wrCruyTQWSPiRp2oN+G/74kYBpZ7lSKjJNn4K2FFv60sDPnxyGFIN7QnsfZrooYdSgyKTeW5Wx7I2sxpeICNLnn0NKTHqFBUBBwV1udQS4Zvt+mKfzyByzGbiExmyjnqfXQhQFyNon9jXtyBXmzk2F0F5w56cM422kD8hHYIWwngin1j4VzvoXvqXe/qWnTMWgcqhIenVTiFe/Gnq5OR57C/myO/rs7BmTgKVanYcon45l+bnCREJnuNOPspislopXDaIPWTZFiC+ZPo8k8BpRB16j2tuYUnLD5posqzllWwdvc7nvX3ITc01bd657f5u+THdFPpx3uiw91qRywj0MPHtqBreiZfgmVriv7vveOSduziX4rNhHhtOH6UBg7/Ifn+NvBpoc0ZobiLQcPW7M2C6rMH3u6bFLJqsBHGvilOD5U5cnQMQTnlDVf3aprl2rm/xiWmUwg6PAqWFg1TbcDdqVD6KeON85EBbX2p6608e9mGEcN/AeK4byWyD05VZBLn5zt+apBIHfqVRq3tSyfsX86wX8P0oWSf78tN9pX+6eE4n/C1BLAwQUAAIACACFpilJ1kUrKU0AAABrAAAAGwAAAHVuaXZlcnNhbC91bml2ZXJzYWwucG5nLnhtbLOxr8jNUShLLSrOzM+zVTLUM1Cyt+PlsikoSi3LTC1XqACKAQUhQEmh0lbJxAjBLc9MKckAqjAwNkMIZqRmpmeU2CqZm5vDBfWBZgIAUEsBAgAAFAACAAgARJRXRyO0Tvv7AgAAsAgAABQAAAAAAAAAAQAAAAAAAAAAAHVuaXZlcnNhbC9wbGF5ZXIueG1sUEsBAgAAFAACAAgAhaYpSVGFNqS+PQAAaKMAABcAAAAAAAAAAAAAAAAALQMAAHVuaXZlcnNhbC91bml2ZXJzYWwucG5nUEsBAgAAFAACAAgAhaYpSdZFKylNAAAAawAAABsAAAAAAAAAAQAAAAAAIEEAAHVuaXZlcnNhbC91bml2ZXJzYWwucG5nLnhtbFBLBQYAAAAAAwADANAAAACmQQAAAAA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SHAPE_SH" val="H"/>
</p:tagLst>
</file>

<file path=ppt/theme/theme1.xml><?xml version="1.0" encoding="utf-8"?>
<a:theme xmlns:a="http://schemas.openxmlformats.org/drawingml/2006/main" name="第一PPT，www.1ppt.com">
  <a:themeElements>
    <a:clrScheme name="大气红色">
      <a:dk1>
        <a:srgbClr val="4B4D4F"/>
      </a:dk1>
      <a:lt1>
        <a:srgbClr val="FFFFFF"/>
      </a:lt1>
      <a:dk2>
        <a:srgbClr val="3D3F41"/>
      </a:dk2>
      <a:lt2>
        <a:srgbClr val="FF0000"/>
      </a:lt2>
      <a:accent1>
        <a:srgbClr val="FF0000"/>
      </a:accent1>
      <a:accent2>
        <a:srgbClr val="91949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3000"/>
          </a:schemeClr>
        </a:solidFill>
        <a:ln w="31750">
          <a:solidFill>
            <a:srgbClr val="CB1B3D"/>
          </a:solidFill>
        </a:ln>
      </a:spPr>
      <a:bodyPr rtlCol="0" anchor="ctr"/>
      <a:lstStyle>
        <a:defPPr algn="ctr">
          <a:defRPr>
            <a:cs typeface="+mn-ea"/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2947</Words>
  <Application>Microsoft Office PowerPoint</Application>
  <PresentationFormat>自定义</PresentationFormat>
  <Paragraphs>662</Paragraphs>
  <Slides>40</Slides>
  <Notes>39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年终工作总结</dc:title>
  <dc:creator>第一PPT模板网：www.1ppt.com</dc:creator>
  <cp:keywords>第一PPT模板网：www.1ppt.com</cp:keywords>
  <cp:lastModifiedBy>Windows User</cp:lastModifiedBy>
  <cp:revision>20</cp:revision>
  <dcterms:created xsi:type="dcterms:W3CDTF">2015-07-22T03:44:43Z</dcterms:created>
  <dcterms:modified xsi:type="dcterms:W3CDTF">2017-06-21T08:57:50Z</dcterms:modified>
</cp:coreProperties>
</file>