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8" d="100"/>
          <a:sy n="88" d="100"/>
        </p:scale>
        <p:origin x="-1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8982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447225" y="1468953"/>
            <a:ext cx="0" cy="4466138"/>
          </a:xfrm>
          <a:prstGeom prst="line">
            <a:avLst/>
          </a:prstGeom>
          <a:ln w="19050">
            <a:solidFill>
              <a:srgbClr val="62A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5148523" y="980728"/>
            <a:ext cx="599467" cy="599468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defRPr/>
            </a:pPr>
            <a:endParaRPr lang="en-US" altLang="zh-CN" sz="1400" b="1" dirty="0" smtClean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defRPr/>
            </a:pPr>
            <a:endParaRPr lang="zh-CN" altLang="en-US" sz="14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377184" y="2078721"/>
            <a:ext cx="140082" cy="140082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文本框 25"/>
          <p:cNvSpPr txBox="1">
            <a:spLocks noChangeArrowheads="1"/>
          </p:cNvSpPr>
          <p:nvPr/>
        </p:nvSpPr>
        <p:spPr bwMode="auto">
          <a:xfrm>
            <a:off x="4672620" y="1926472"/>
            <a:ext cx="6942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solidFill>
                  <a:srgbClr val="62A51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lt"/>
              </a:rPr>
              <a:t>01</a:t>
            </a:r>
            <a:endParaRPr lang="zh-CN" altLang="en-US" sz="3200" dirty="0">
              <a:solidFill>
                <a:srgbClr val="62A51D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文本框 10"/>
          <p:cNvSpPr txBox="1"/>
          <p:nvPr/>
        </p:nvSpPr>
        <p:spPr>
          <a:xfrm>
            <a:off x="5587308" y="2018980"/>
            <a:ext cx="3118895" cy="399646"/>
          </a:xfrm>
          <a:prstGeom prst="rect">
            <a:avLst/>
          </a:prstGeom>
          <a:noFill/>
        </p:spPr>
        <p:txBody>
          <a:bodyPr/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dirty="0">
                <a:solidFill>
                  <a:srgbClr val="62A51D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</p:txBody>
      </p:sp>
      <p:sp>
        <p:nvSpPr>
          <p:cNvPr id="7" name="椭圆 6"/>
          <p:cNvSpPr/>
          <p:nvPr/>
        </p:nvSpPr>
        <p:spPr>
          <a:xfrm>
            <a:off x="5377184" y="2927452"/>
            <a:ext cx="140082" cy="140082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" name="文本框 28"/>
          <p:cNvSpPr txBox="1">
            <a:spLocks noChangeArrowheads="1"/>
          </p:cNvSpPr>
          <p:nvPr/>
        </p:nvSpPr>
        <p:spPr bwMode="auto">
          <a:xfrm>
            <a:off x="4672620" y="2775203"/>
            <a:ext cx="6942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solidFill>
                  <a:srgbClr val="62A51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lt"/>
              </a:rPr>
              <a:t>02</a:t>
            </a:r>
            <a:endParaRPr lang="zh-CN" altLang="en-US" sz="3200" dirty="0">
              <a:solidFill>
                <a:srgbClr val="62A51D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+mn-lt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5587308" y="2867712"/>
            <a:ext cx="3118895" cy="399646"/>
          </a:xfrm>
          <a:prstGeom prst="rect">
            <a:avLst/>
          </a:prstGeom>
          <a:noFill/>
        </p:spPr>
        <p:txBody>
          <a:bodyPr/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dirty="0">
                <a:solidFill>
                  <a:srgbClr val="62A51D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</p:txBody>
      </p:sp>
      <p:sp>
        <p:nvSpPr>
          <p:cNvPr id="10" name="椭圆 9"/>
          <p:cNvSpPr/>
          <p:nvPr/>
        </p:nvSpPr>
        <p:spPr>
          <a:xfrm>
            <a:off x="5377184" y="3776184"/>
            <a:ext cx="140082" cy="140082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文本框 30"/>
          <p:cNvSpPr txBox="1">
            <a:spLocks noChangeArrowheads="1"/>
          </p:cNvSpPr>
          <p:nvPr/>
        </p:nvSpPr>
        <p:spPr bwMode="auto">
          <a:xfrm>
            <a:off x="4672620" y="3623935"/>
            <a:ext cx="6942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solidFill>
                  <a:srgbClr val="62A51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lt"/>
              </a:rPr>
              <a:t>03</a:t>
            </a:r>
            <a:endParaRPr lang="zh-CN" altLang="en-US" sz="3200" dirty="0">
              <a:solidFill>
                <a:srgbClr val="62A51D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+mn-lt"/>
            </a:endParaRPr>
          </a:p>
        </p:txBody>
      </p:sp>
      <p:sp>
        <p:nvSpPr>
          <p:cNvPr id="12" name="文本框 16"/>
          <p:cNvSpPr txBox="1"/>
          <p:nvPr/>
        </p:nvSpPr>
        <p:spPr>
          <a:xfrm>
            <a:off x="5587308" y="3716443"/>
            <a:ext cx="3118895" cy="399646"/>
          </a:xfrm>
          <a:prstGeom prst="rect">
            <a:avLst/>
          </a:prstGeom>
          <a:noFill/>
        </p:spPr>
        <p:txBody>
          <a:bodyPr/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dirty="0">
                <a:solidFill>
                  <a:srgbClr val="62A51D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</p:txBody>
      </p:sp>
      <p:sp>
        <p:nvSpPr>
          <p:cNvPr id="13" name="椭圆 12"/>
          <p:cNvSpPr/>
          <p:nvPr/>
        </p:nvSpPr>
        <p:spPr>
          <a:xfrm>
            <a:off x="5377184" y="4624915"/>
            <a:ext cx="140082" cy="140082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文本框 32"/>
          <p:cNvSpPr txBox="1">
            <a:spLocks noChangeArrowheads="1"/>
          </p:cNvSpPr>
          <p:nvPr/>
        </p:nvSpPr>
        <p:spPr bwMode="auto">
          <a:xfrm>
            <a:off x="4672620" y="4472665"/>
            <a:ext cx="6942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3200" dirty="0" smtClean="0">
                <a:solidFill>
                  <a:srgbClr val="62A51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lt"/>
              </a:rPr>
              <a:t>04</a:t>
            </a:r>
            <a:endParaRPr lang="zh-CN" altLang="en-US" sz="3200" dirty="0">
              <a:solidFill>
                <a:srgbClr val="62A51D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9"/>
          <p:cNvSpPr txBox="1"/>
          <p:nvPr/>
        </p:nvSpPr>
        <p:spPr>
          <a:xfrm>
            <a:off x="5587308" y="4565174"/>
            <a:ext cx="3118895" cy="399646"/>
          </a:xfrm>
          <a:prstGeom prst="rect">
            <a:avLst/>
          </a:prstGeom>
          <a:noFill/>
        </p:spPr>
        <p:txBody>
          <a:bodyPr/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400" dirty="0">
                <a:solidFill>
                  <a:srgbClr val="62A51D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</p:txBody>
      </p:sp>
      <p:sp>
        <p:nvSpPr>
          <p:cNvPr id="16" name="椭圆 15"/>
          <p:cNvSpPr/>
          <p:nvPr/>
        </p:nvSpPr>
        <p:spPr>
          <a:xfrm>
            <a:off x="5148523" y="5354164"/>
            <a:ext cx="599467" cy="601528"/>
          </a:xfrm>
          <a:prstGeom prst="ellipse">
            <a:avLst/>
          </a:prstGeom>
          <a:solidFill>
            <a:srgbClr val="F18B3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defRPr/>
            </a:pPr>
            <a:endParaRPr lang="zh-CN" altLang="en-US" sz="14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695794" y="1177588"/>
            <a:ext cx="3020442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目录 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CONTENTS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3"/>
          <p:cNvGrpSpPr/>
          <p:nvPr/>
        </p:nvGrpSpPr>
        <p:grpSpPr>
          <a:xfrm>
            <a:off x="3599270" y="1863011"/>
            <a:ext cx="2154465" cy="3890952"/>
            <a:chOff x="4665731" y="1530069"/>
            <a:chExt cx="2860538" cy="5166121"/>
          </a:xfrm>
        </p:grpSpPr>
        <p:sp>
          <p:nvSpPr>
            <p:cNvPr id="92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"/>
          <p:cNvGrpSpPr/>
          <p:nvPr/>
        </p:nvGrpSpPr>
        <p:grpSpPr>
          <a:xfrm>
            <a:off x="5946014" y="2750074"/>
            <a:ext cx="2825219" cy="694216"/>
            <a:chOff x="7665253" y="2591639"/>
            <a:chExt cx="3033214" cy="745323"/>
          </a:xfrm>
        </p:grpSpPr>
        <p:sp>
          <p:nvSpPr>
            <p:cNvPr id="118" name="TextBox 117"/>
            <p:cNvSpPr txBox="1"/>
            <p:nvPr/>
          </p:nvSpPr>
          <p:spPr>
            <a:xfrm>
              <a:off x="7665253" y="2591639"/>
              <a:ext cx="1354785" cy="337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83"/>
            <p:cNvSpPr/>
            <p:nvPr/>
          </p:nvSpPr>
          <p:spPr>
            <a:xfrm>
              <a:off x="7665253" y="2821484"/>
              <a:ext cx="3033214" cy="515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7"/>
          <p:cNvGrpSpPr/>
          <p:nvPr/>
        </p:nvGrpSpPr>
        <p:grpSpPr>
          <a:xfrm>
            <a:off x="738522" y="1984913"/>
            <a:ext cx="2825219" cy="689775"/>
            <a:chOff x="1358936" y="1745737"/>
            <a:chExt cx="3033214" cy="740554"/>
          </a:xfrm>
        </p:grpSpPr>
        <p:sp>
          <p:nvSpPr>
            <p:cNvPr id="121" name="TextBox 120"/>
            <p:cNvSpPr txBox="1"/>
            <p:nvPr/>
          </p:nvSpPr>
          <p:spPr>
            <a:xfrm>
              <a:off x="3007838" y="1745737"/>
              <a:ext cx="1354785" cy="337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85"/>
            <p:cNvSpPr/>
            <p:nvPr/>
          </p:nvSpPr>
          <p:spPr>
            <a:xfrm>
              <a:off x="1358936" y="1970814"/>
              <a:ext cx="3033214" cy="5154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8"/>
          <p:cNvGrpSpPr/>
          <p:nvPr/>
        </p:nvGrpSpPr>
        <p:grpSpPr>
          <a:xfrm>
            <a:off x="738522" y="3200158"/>
            <a:ext cx="2825219" cy="686911"/>
            <a:chOff x="1358936" y="3460009"/>
            <a:chExt cx="3033214" cy="737480"/>
          </a:xfrm>
        </p:grpSpPr>
        <p:sp>
          <p:nvSpPr>
            <p:cNvPr id="124" name="TextBox 123"/>
            <p:cNvSpPr txBox="1"/>
            <p:nvPr/>
          </p:nvSpPr>
          <p:spPr>
            <a:xfrm>
              <a:off x="3007838" y="3460009"/>
              <a:ext cx="1354785" cy="337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87"/>
            <p:cNvSpPr/>
            <p:nvPr/>
          </p:nvSpPr>
          <p:spPr>
            <a:xfrm>
              <a:off x="1358936" y="3682011"/>
              <a:ext cx="3033214" cy="515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9"/>
          <p:cNvGrpSpPr/>
          <p:nvPr/>
        </p:nvGrpSpPr>
        <p:grpSpPr>
          <a:xfrm>
            <a:off x="223570" y="4412535"/>
            <a:ext cx="3626069" cy="1145638"/>
            <a:chOff x="873251" y="5128108"/>
            <a:chExt cx="3893022" cy="1229981"/>
          </a:xfrm>
        </p:grpSpPr>
        <p:sp>
          <p:nvSpPr>
            <p:cNvPr id="127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rgbClr val="F13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8" name="Rectangle 89"/>
            <p:cNvSpPr/>
            <p:nvPr/>
          </p:nvSpPr>
          <p:spPr>
            <a:xfrm>
              <a:off x="1083372" y="5440700"/>
              <a:ext cx="3478696" cy="515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Freeform 92"/>
          <p:cNvSpPr>
            <a:spLocks noEditPoints="1"/>
          </p:cNvSpPr>
          <p:nvPr/>
        </p:nvSpPr>
        <p:spPr bwMode="auto">
          <a:xfrm>
            <a:off x="8171669" y="4041136"/>
            <a:ext cx="367930" cy="387482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2E344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93"/>
          <p:cNvSpPr>
            <a:spLocks noEditPoints="1"/>
          </p:cNvSpPr>
          <p:nvPr/>
        </p:nvSpPr>
        <p:spPr bwMode="auto">
          <a:xfrm>
            <a:off x="6230532" y="4041135"/>
            <a:ext cx="350155" cy="357266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rgbClr val="2E344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Freeform 94"/>
          <p:cNvSpPr>
            <a:spLocks noEditPoints="1"/>
          </p:cNvSpPr>
          <p:nvPr/>
        </p:nvSpPr>
        <p:spPr bwMode="auto">
          <a:xfrm>
            <a:off x="7238555" y="3985684"/>
            <a:ext cx="354433" cy="412717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rgbClr val="F1331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ectangle 95"/>
          <p:cNvSpPr/>
          <p:nvPr/>
        </p:nvSpPr>
        <p:spPr>
          <a:xfrm>
            <a:off x="6094622" y="4514800"/>
            <a:ext cx="73397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Rectangle 96"/>
          <p:cNvSpPr/>
          <p:nvPr/>
        </p:nvSpPr>
        <p:spPr>
          <a:xfrm>
            <a:off x="7092428" y="4514800"/>
            <a:ext cx="73397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ectangle 97"/>
          <p:cNvSpPr/>
          <p:nvPr/>
        </p:nvSpPr>
        <p:spPr>
          <a:xfrm>
            <a:off x="8037254" y="4514800"/>
            <a:ext cx="73397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"/>
          <p:cNvGrpSpPr>
            <a:grpSpLocks noChangeAspect="1"/>
          </p:cNvGrpSpPr>
          <p:nvPr/>
        </p:nvGrpSpPr>
        <p:grpSpPr bwMode="auto">
          <a:xfrm>
            <a:off x="1325738" y="1988840"/>
            <a:ext cx="6632486" cy="2477003"/>
            <a:chOff x="1001486" y="2422329"/>
            <a:chExt cx="6844048" cy="2556478"/>
          </a:xfrm>
        </p:grpSpPr>
        <p:sp>
          <p:nvSpPr>
            <p:cNvPr id="29" name="Freeform 3"/>
            <p:cNvSpPr/>
            <p:nvPr/>
          </p:nvSpPr>
          <p:spPr>
            <a:xfrm>
              <a:off x="1959653" y="4012334"/>
              <a:ext cx="1115376" cy="955629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rgbClr val="2E3449"/>
            </a:solidFill>
            <a:ln w="12700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lIns="181993" tIns="191099" rIns="181993" bIns="191099" spcCol="1270" anchor="ctr"/>
            <a:lstStyle/>
            <a:p>
              <a:pPr marL="0" marR="0" lvl="0" indent="0" algn="ctr" defTabSz="1218801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Hexagon 7"/>
            <p:cNvSpPr/>
            <p:nvPr/>
          </p:nvSpPr>
          <p:spPr>
            <a:xfrm>
              <a:off x="1001486" y="3482332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"/>
            <p:cNvSpPr/>
            <p:nvPr/>
          </p:nvSpPr>
          <p:spPr>
            <a:xfrm>
              <a:off x="2919175" y="3479621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lIns="181993" tIns="191099" rIns="181993" bIns="191099" spcCol="1270" anchor="ctr"/>
            <a:lstStyle/>
            <a:p>
              <a:pPr marL="0" marR="0" lvl="0" indent="0" algn="ctr" defTabSz="1218801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Hexagon 11"/>
            <p:cNvSpPr/>
            <p:nvPr/>
          </p:nvSpPr>
          <p:spPr>
            <a:xfrm>
              <a:off x="3877341" y="4009623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2E3449"/>
            </a:solidFill>
            <a:ln w="12700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/>
            <p:nvPr/>
          </p:nvSpPr>
          <p:spPr>
            <a:xfrm>
              <a:off x="1959653" y="2953686"/>
              <a:ext cx="1115376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 lIns="181993" tIns="191099" rIns="181993" bIns="191099" spcCol="1270" anchor="ctr"/>
            <a:lstStyle/>
            <a:p>
              <a:pPr marL="0" marR="0" lvl="0" indent="0" algn="ctr" defTabSz="1218801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Hexagon 15"/>
            <p:cNvSpPr/>
            <p:nvPr/>
          </p:nvSpPr>
          <p:spPr>
            <a:xfrm>
              <a:off x="2919175" y="2422329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13319"/>
            </a:solidFill>
            <a:ln w="12700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7"/>
            <p:cNvSpPr/>
            <p:nvPr/>
          </p:nvSpPr>
          <p:spPr>
            <a:xfrm>
              <a:off x="3877341" y="2952331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 lIns="181993" tIns="209850" rIns="181993" bIns="209850" spcCol="1270" anchor="ctr"/>
            <a:lstStyle/>
            <a:p>
              <a:pPr marL="0" marR="0" lvl="0" indent="0" algn="ctr" defTabSz="1875079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Hexagon 22"/>
            <p:cNvSpPr/>
            <p:nvPr/>
          </p:nvSpPr>
          <p:spPr>
            <a:xfrm>
              <a:off x="4835509" y="3490465"/>
              <a:ext cx="1114021" cy="955630"/>
            </a:xfrm>
            <a:prstGeom prst="hexagon">
              <a:avLst>
                <a:gd name="adj" fmla="val 25000"/>
                <a:gd name="vf" fmla="val 115470"/>
              </a:avLst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24"/>
            <p:cNvSpPr/>
            <p:nvPr/>
          </p:nvSpPr>
          <p:spPr>
            <a:xfrm>
              <a:off x="4835509" y="2431818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rgbClr val="F13319"/>
            </a:solidFill>
            <a:ln w="12700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 lIns="181993" tIns="209850" rIns="181993" bIns="209850" spcCol="1270" anchor="ctr"/>
            <a:lstStyle/>
            <a:p>
              <a:pPr marL="0" marR="0" lvl="0" indent="0" algn="ctr" defTabSz="1875079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8" name="Hexagon 26"/>
            <p:cNvSpPr/>
            <p:nvPr/>
          </p:nvSpPr>
          <p:spPr>
            <a:xfrm>
              <a:off x="5795031" y="2965886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2225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28"/>
            <p:cNvSpPr/>
            <p:nvPr/>
          </p:nvSpPr>
          <p:spPr>
            <a:xfrm>
              <a:off x="5795031" y="4021822"/>
              <a:ext cx="1114021" cy="956985"/>
            </a:xfrm>
            <a:custGeom>
              <a:avLst/>
              <a:gdLst>
                <a:gd name="connsiteX0" fmla="*/ 0 w 1114119"/>
                <a:gd name="connsiteY0" fmla="*/ 478339 h 956677"/>
                <a:gd name="connsiteX1" fmla="*/ 239169 w 1114119"/>
                <a:gd name="connsiteY1" fmla="*/ 0 h 956677"/>
                <a:gd name="connsiteX2" fmla="*/ 874950 w 1114119"/>
                <a:gd name="connsiteY2" fmla="*/ 0 h 956677"/>
                <a:gd name="connsiteX3" fmla="*/ 1114119 w 1114119"/>
                <a:gd name="connsiteY3" fmla="*/ 478339 h 956677"/>
                <a:gd name="connsiteX4" fmla="*/ 874950 w 1114119"/>
                <a:gd name="connsiteY4" fmla="*/ 956677 h 956677"/>
                <a:gd name="connsiteX5" fmla="*/ 239169 w 1114119"/>
                <a:gd name="connsiteY5" fmla="*/ 956677 h 956677"/>
                <a:gd name="connsiteX6" fmla="*/ 0 w 1114119"/>
                <a:gd name="connsiteY6" fmla="*/ 478339 h 95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4119" h="956677">
                  <a:moveTo>
                    <a:pt x="0" y="478339"/>
                  </a:moveTo>
                  <a:lnTo>
                    <a:pt x="239169" y="0"/>
                  </a:lnTo>
                  <a:lnTo>
                    <a:pt x="874950" y="0"/>
                  </a:lnTo>
                  <a:lnTo>
                    <a:pt x="1114119" y="478339"/>
                  </a:lnTo>
                  <a:lnTo>
                    <a:pt x="874950" y="956677"/>
                  </a:lnTo>
                  <a:lnTo>
                    <a:pt x="239169" y="956677"/>
                  </a:lnTo>
                  <a:lnTo>
                    <a:pt x="0" y="478339"/>
                  </a:lnTo>
                  <a:close/>
                </a:path>
              </a:pathLst>
            </a:custGeom>
            <a:solidFill>
              <a:srgbClr val="2E3449"/>
            </a:solidFill>
            <a:ln w="12700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lIns="181993" tIns="209850" rIns="181993" bIns="209850" spcCol="1270" anchor="ctr"/>
            <a:lstStyle/>
            <a:p>
              <a:pPr marL="0" marR="0" lvl="0" indent="0" algn="ctr" defTabSz="1875079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Hexagon 30"/>
            <p:cNvSpPr/>
            <p:nvPr/>
          </p:nvSpPr>
          <p:spPr>
            <a:xfrm>
              <a:off x="6731513" y="3499954"/>
              <a:ext cx="1114021" cy="95698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13319"/>
            </a:solidFill>
            <a:ln w="12700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Freeform 7"/>
          <p:cNvSpPr>
            <a:spLocks noChangeAspect="1" noEditPoints="1"/>
          </p:cNvSpPr>
          <p:nvPr/>
        </p:nvSpPr>
        <p:spPr bwMode="auto">
          <a:xfrm>
            <a:off x="2606268" y="3698839"/>
            <a:ext cx="375622" cy="376936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2"/>
          <p:cNvSpPr>
            <a:spLocks noChangeAspect="1" noEditPoints="1"/>
          </p:cNvSpPr>
          <p:nvPr/>
        </p:nvSpPr>
        <p:spPr bwMode="auto">
          <a:xfrm>
            <a:off x="7172833" y="3254922"/>
            <a:ext cx="491198" cy="299447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17"/>
          <p:cNvSpPr>
            <a:spLocks noChangeAspect="1" noEditPoints="1"/>
          </p:cNvSpPr>
          <p:nvPr/>
        </p:nvSpPr>
        <p:spPr bwMode="auto">
          <a:xfrm>
            <a:off x="3517742" y="2210799"/>
            <a:ext cx="412397" cy="328341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2"/>
          <p:cNvSpPr>
            <a:spLocks noChangeAspect="1" noEditPoints="1"/>
          </p:cNvSpPr>
          <p:nvPr/>
        </p:nvSpPr>
        <p:spPr bwMode="auto">
          <a:xfrm>
            <a:off x="6338847" y="3765821"/>
            <a:ext cx="342787" cy="34278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7"/>
          <p:cNvSpPr>
            <a:spLocks noChangeAspect="1" noEditPoints="1"/>
          </p:cNvSpPr>
          <p:nvPr/>
        </p:nvSpPr>
        <p:spPr bwMode="auto">
          <a:xfrm>
            <a:off x="5382718" y="2226559"/>
            <a:ext cx="396636" cy="283687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6"/>
          <p:cNvSpPr>
            <a:spLocks noChangeAspect="1" noEditPoints="1"/>
          </p:cNvSpPr>
          <p:nvPr/>
        </p:nvSpPr>
        <p:spPr bwMode="auto">
          <a:xfrm>
            <a:off x="4451543" y="3708033"/>
            <a:ext cx="449170" cy="458364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2369863" y="4112549"/>
            <a:ext cx="833985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 bwMode="auto">
          <a:xfrm>
            <a:off x="6999469" y="3692273"/>
            <a:ext cx="833986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3328618" y="2587734"/>
            <a:ext cx="827419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 bwMode="auto">
          <a:xfrm>
            <a:off x="4237466" y="4162457"/>
            <a:ext cx="827419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 bwMode="auto">
          <a:xfrm>
            <a:off x="6126082" y="4150637"/>
            <a:ext cx="788018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 bwMode="auto">
          <a:xfrm>
            <a:off x="5192280" y="2640268"/>
            <a:ext cx="788018" cy="17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7591" y="4768350"/>
            <a:ext cx="8758905" cy="347671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4"/>
          <p:cNvGrpSpPr>
            <a:grpSpLocks noChangeAspect="1"/>
          </p:cNvGrpSpPr>
          <p:nvPr/>
        </p:nvGrpSpPr>
        <p:grpSpPr>
          <a:xfrm>
            <a:off x="3141666" y="4333513"/>
            <a:ext cx="3231063" cy="1325215"/>
            <a:chOff x="620310" y="4663505"/>
            <a:chExt cx="3351081" cy="1374438"/>
          </a:xfrm>
        </p:grpSpPr>
        <p:sp>
          <p:nvSpPr>
            <p:cNvPr id="64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  <a:alpha val="57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9"/>
          <p:cNvGrpSpPr/>
          <p:nvPr/>
        </p:nvGrpSpPr>
        <p:grpSpPr>
          <a:xfrm>
            <a:off x="3342593" y="3855962"/>
            <a:ext cx="2829207" cy="1160390"/>
            <a:chOff x="620310" y="4663505"/>
            <a:chExt cx="3351081" cy="1374438"/>
          </a:xfrm>
        </p:grpSpPr>
        <p:sp>
          <p:nvSpPr>
            <p:cNvPr id="69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  <a:alpha val="57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14"/>
          <p:cNvGrpSpPr/>
          <p:nvPr/>
        </p:nvGrpSpPr>
        <p:grpSpPr>
          <a:xfrm>
            <a:off x="3512330" y="3395871"/>
            <a:ext cx="2489734" cy="1021157"/>
            <a:chOff x="6724539" y="1872152"/>
            <a:chExt cx="2057954" cy="967954"/>
          </a:xfrm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18"/>
          <p:cNvGrpSpPr/>
          <p:nvPr/>
        </p:nvGrpSpPr>
        <p:grpSpPr>
          <a:xfrm>
            <a:off x="3656567" y="2993606"/>
            <a:ext cx="2201259" cy="902841"/>
            <a:chOff x="6724539" y="1872152"/>
            <a:chExt cx="2057954" cy="967954"/>
          </a:xfrm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uppe 203"/>
          <p:cNvGrpSpPr>
            <a:grpSpLocks noChangeAspect="1"/>
          </p:cNvGrpSpPr>
          <p:nvPr/>
        </p:nvGrpSpPr>
        <p:grpSpPr bwMode="auto">
          <a:xfrm>
            <a:off x="3947853" y="1196752"/>
            <a:ext cx="1618689" cy="2155412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1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91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rgbClr val="2E3449"/>
              </a:solidFill>
              <a:ln w="8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9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rgbClr val="2E3449"/>
              </a:solidFill>
              <a:ln w="8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rgbClr val="2E3449"/>
              </a:solidFill>
              <a:ln w="8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rgbClr val="2E3449"/>
              </a:solidFill>
              <a:ln w="9525">
                <a:solidFill>
                  <a:srgbClr val="2E344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800" b="0" i="0" u="none" strike="noStrike" kern="0" cap="none" spc="0" normalizeH="0" baseline="0" noProof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83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88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rgbClr val="2E344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9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4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85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7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algn="just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a-DK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E7E6E6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03" name="Rektangel 76"/>
          <p:cNvSpPr>
            <a:spLocks noChangeArrowheads="1"/>
          </p:cNvSpPr>
          <p:nvPr/>
        </p:nvSpPr>
        <p:spPr bwMode="auto">
          <a:xfrm>
            <a:off x="7017978" y="4672181"/>
            <a:ext cx="854989" cy="856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da-DK" alt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ktangel 76"/>
          <p:cNvSpPr>
            <a:spLocks noChangeArrowheads="1"/>
          </p:cNvSpPr>
          <p:nvPr/>
        </p:nvSpPr>
        <p:spPr bwMode="auto">
          <a:xfrm>
            <a:off x="1738192" y="4609912"/>
            <a:ext cx="956681" cy="72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da-DK" alt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ktangel 76"/>
          <p:cNvSpPr>
            <a:spLocks noChangeArrowheads="1"/>
          </p:cNvSpPr>
          <p:nvPr/>
        </p:nvSpPr>
        <p:spPr bwMode="auto">
          <a:xfrm>
            <a:off x="7392773" y="2834783"/>
            <a:ext cx="983238" cy="72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da-DK" alt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Rektangel 76"/>
          <p:cNvSpPr>
            <a:spLocks noChangeArrowheads="1"/>
          </p:cNvSpPr>
          <p:nvPr/>
        </p:nvSpPr>
        <p:spPr bwMode="auto">
          <a:xfrm>
            <a:off x="752484" y="2785311"/>
            <a:ext cx="975542" cy="72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da-DK" alt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7" name="Group 37"/>
          <p:cNvGrpSpPr/>
          <p:nvPr/>
        </p:nvGrpSpPr>
        <p:grpSpPr>
          <a:xfrm>
            <a:off x="6666122" y="2941721"/>
            <a:ext cx="607999" cy="1631254"/>
            <a:chOff x="6213477" y="1223964"/>
            <a:chExt cx="746125" cy="2001838"/>
          </a:xfrm>
        </p:grpSpPr>
        <p:sp>
          <p:nvSpPr>
            <p:cNvPr id="108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rgbClr val="2E344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0" name="Group 36"/>
          <p:cNvGrpSpPr/>
          <p:nvPr/>
        </p:nvGrpSpPr>
        <p:grpSpPr>
          <a:xfrm>
            <a:off x="1854374" y="2858199"/>
            <a:ext cx="971510" cy="1714046"/>
            <a:chOff x="1285875" y="1247776"/>
            <a:chExt cx="1192213" cy="2103438"/>
          </a:xfrm>
        </p:grpSpPr>
        <p:sp>
          <p:nvSpPr>
            <p:cNvPr id="111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rgbClr val="F133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41"/>
          <p:cNvGrpSpPr/>
          <p:nvPr/>
        </p:nvGrpSpPr>
        <p:grpSpPr>
          <a:xfrm>
            <a:off x="8028778" y="4162728"/>
            <a:ext cx="842146" cy="1693348"/>
            <a:chOff x="6213477" y="3922716"/>
            <a:chExt cx="1033463" cy="2078038"/>
          </a:xfrm>
        </p:grpSpPr>
        <p:sp>
          <p:nvSpPr>
            <p:cNvPr id="114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rgbClr val="2E344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ysClr val="window" lastClr="FFFFFF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Group 39"/>
          <p:cNvGrpSpPr/>
          <p:nvPr/>
        </p:nvGrpSpPr>
        <p:grpSpPr>
          <a:xfrm>
            <a:off x="635894" y="3940150"/>
            <a:ext cx="1023253" cy="1940387"/>
            <a:chOff x="1443813" y="3644955"/>
            <a:chExt cx="1255713" cy="2381199"/>
          </a:xfrm>
        </p:grpSpPr>
        <p:sp>
          <p:nvSpPr>
            <p:cNvPr id="117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rgbClr val="F133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rgbClr val="F13319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3936906" y="3585773"/>
            <a:ext cx="1640582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062926" y="4068496"/>
            <a:ext cx="1388541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902853" y="4652079"/>
            <a:ext cx="17086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44358" y="5185233"/>
            <a:ext cx="1425679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2"/>
          <p:cNvSpPr/>
          <p:nvPr/>
        </p:nvSpPr>
        <p:spPr>
          <a:xfrm>
            <a:off x="1799444" y="2201337"/>
            <a:ext cx="5179360" cy="2578532"/>
          </a:xfrm>
          <a:prstGeom prst="rect">
            <a:avLst/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12180" y="4470559"/>
            <a:ext cx="635003" cy="633821"/>
            <a:chOff x="4113213" y="5411335"/>
            <a:chExt cx="852487" cy="850900"/>
          </a:xfrm>
        </p:grpSpPr>
        <p:sp>
          <p:nvSpPr>
            <p:cNvPr id="28" name="Oval 22"/>
            <p:cNvSpPr/>
            <p:nvPr/>
          </p:nvSpPr>
          <p:spPr>
            <a:xfrm>
              <a:off x="4113213" y="5411335"/>
              <a:ext cx="852487" cy="850900"/>
            </a:xfrm>
            <a:prstGeom prst="ellipse">
              <a:avLst/>
            </a:prstGeom>
            <a:solidFill>
              <a:sysClr val="window" lastClr="FFFFFF"/>
            </a:solidFill>
            <a:ln w="73025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4295775" y="5689147"/>
              <a:ext cx="490538" cy="371475"/>
            </a:xfrm>
            <a:custGeom>
              <a:avLst/>
              <a:gdLst>
                <a:gd name="T0" fmla="*/ 402394 w 128"/>
                <a:gd name="T1" fmla="*/ 7739 h 96"/>
                <a:gd name="T2" fmla="*/ 107305 w 128"/>
                <a:gd name="T3" fmla="*/ 0 h 96"/>
                <a:gd name="T4" fmla="*/ 7665 w 128"/>
                <a:gd name="T5" fmla="*/ 88999 h 96"/>
                <a:gd name="T6" fmla="*/ 7665 w 128"/>
                <a:gd name="T7" fmla="*/ 131564 h 96"/>
                <a:gd name="T8" fmla="*/ 245269 w 128"/>
                <a:gd name="T9" fmla="*/ 371475 h 96"/>
                <a:gd name="T10" fmla="*/ 482873 w 128"/>
                <a:gd name="T11" fmla="*/ 131564 h 96"/>
                <a:gd name="T12" fmla="*/ 482873 w 128"/>
                <a:gd name="T13" fmla="*/ 88999 h 96"/>
                <a:gd name="T14" fmla="*/ 210778 w 128"/>
                <a:gd name="T15" fmla="*/ 108347 h 96"/>
                <a:gd name="T16" fmla="*/ 279760 w 128"/>
                <a:gd name="T17" fmla="*/ 108347 h 96"/>
                <a:gd name="T18" fmla="*/ 298922 w 128"/>
                <a:gd name="T19" fmla="*/ 34826 h 96"/>
                <a:gd name="T20" fmla="*/ 291257 w 128"/>
                <a:gd name="T21" fmla="*/ 96738 h 96"/>
                <a:gd name="T22" fmla="*/ 199281 w 128"/>
                <a:gd name="T23" fmla="*/ 96738 h 96"/>
                <a:gd name="T24" fmla="*/ 191616 w 128"/>
                <a:gd name="T25" fmla="*/ 34826 h 96"/>
                <a:gd name="T26" fmla="*/ 199281 w 128"/>
                <a:gd name="T27" fmla="*/ 96738 h 96"/>
                <a:gd name="T28" fmla="*/ 245269 w 128"/>
                <a:gd name="T29" fmla="*/ 317302 h 96"/>
                <a:gd name="T30" fmla="*/ 283592 w 128"/>
                <a:gd name="T31" fmla="*/ 123825 h 96"/>
                <a:gd name="T32" fmla="*/ 375568 w 128"/>
                <a:gd name="T33" fmla="*/ 123825 h 96"/>
                <a:gd name="T34" fmla="*/ 298922 w 128"/>
                <a:gd name="T35" fmla="*/ 123825 h 96"/>
                <a:gd name="T36" fmla="*/ 341077 w 128"/>
                <a:gd name="T37" fmla="*/ 77391 h 96"/>
                <a:gd name="T38" fmla="*/ 302754 w 128"/>
                <a:gd name="T39" fmla="*/ 108347 h 96"/>
                <a:gd name="T40" fmla="*/ 371736 w 128"/>
                <a:gd name="T41" fmla="*/ 30956 h 96"/>
                <a:gd name="T42" fmla="*/ 318083 w 128"/>
                <a:gd name="T43" fmla="*/ 30956 h 96"/>
                <a:gd name="T44" fmla="*/ 210778 w 128"/>
                <a:gd name="T45" fmla="*/ 30956 h 96"/>
                <a:gd name="T46" fmla="*/ 245269 w 128"/>
                <a:gd name="T47" fmla="*/ 58043 h 96"/>
                <a:gd name="T48" fmla="*/ 118802 w 128"/>
                <a:gd name="T49" fmla="*/ 30956 h 96"/>
                <a:gd name="T50" fmla="*/ 149461 w 128"/>
                <a:gd name="T51" fmla="*/ 54173 h 96"/>
                <a:gd name="T52" fmla="*/ 187784 w 128"/>
                <a:gd name="T53" fmla="*/ 108347 h 96"/>
                <a:gd name="T54" fmla="*/ 149461 w 128"/>
                <a:gd name="T55" fmla="*/ 77391 h 96"/>
                <a:gd name="T56" fmla="*/ 229940 w 128"/>
                <a:gd name="T57" fmla="*/ 313432 h 96"/>
                <a:gd name="T58" fmla="*/ 191616 w 128"/>
                <a:gd name="T59" fmla="*/ 123825 h 96"/>
                <a:gd name="T60" fmla="*/ 42156 w 128"/>
                <a:gd name="T61" fmla="*/ 123825 h 96"/>
                <a:gd name="T62" fmla="*/ 195449 w 128"/>
                <a:gd name="T63" fmla="*/ 286345 h 96"/>
                <a:gd name="T64" fmla="*/ 448382 w 128"/>
                <a:gd name="T65" fmla="*/ 123825 h 96"/>
                <a:gd name="T66" fmla="*/ 390897 w 128"/>
                <a:gd name="T67" fmla="*/ 123825 h 96"/>
                <a:gd name="T68" fmla="*/ 352574 w 128"/>
                <a:gd name="T69" fmla="*/ 65782 h 96"/>
                <a:gd name="T70" fmla="*/ 459879 w 128"/>
                <a:gd name="T71" fmla="*/ 108347 h 96"/>
                <a:gd name="T72" fmla="*/ 103473 w 128"/>
                <a:gd name="T73" fmla="*/ 38695 h 96"/>
                <a:gd name="T74" fmla="*/ 95808 w 128"/>
                <a:gd name="T75" fmla="*/ 108347 h 96"/>
                <a:gd name="T76" fmla="*/ 103473 w 128"/>
                <a:gd name="T77" fmla="*/ 38695 h 9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8"/>
                <a:gd name="T118" fmla="*/ 0 h 96"/>
                <a:gd name="T119" fmla="*/ 128 w 128"/>
                <a:gd name="T120" fmla="*/ 96 h 9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72215" y="4470559"/>
            <a:ext cx="633821" cy="633821"/>
            <a:chOff x="5670550" y="5411335"/>
            <a:chExt cx="850900" cy="850900"/>
          </a:xfrm>
        </p:grpSpPr>
        <p:sp>
          <p:nvSpPr>
            <p:cNvPr id="31" name="Oval 23"/>
            <p:cNvSpPr/>
            <p:nvPr/>
          </p:nvSpPr>
          <p:spPr>
            <a:xfrm>
              <a:off x="5670550" y="5411335"/>
              <a:ext cx="850900" cy="850900"/>
            </a:xfrm>
            <a:prstGeom prst="ellipse">
              <a:avLst/>
            </a:prstGeom>
            <a:solidFill>
              <a:sysClr val="window" lastClr="FFFFFF"/>
            </a:solidFill>
            <a:ln w="73025" cap="flat" cmpd="sng" algn="ctr">
              <a:solidFill>
                <a:srgbClr val="F13319"/>
              </a:solidFill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endParaRPr>
            </a:p>
          </p:txBody>
        </p:sp>
        <p:grpSp>
          <p:nvGrpSpPr>
            <p:cNvPr id="32" name="Group 36"/>
            <p:cNvGrpSpPr/>
            <p:nvPr/>
          </p:nvGrpSpPr>
          <p:grpSpPr>
            <a:xfrm>
              <a:off x="5899763" y="5639523"/>
              <a:ext cx="392695" cy="393966"/>
              <a:chOff x="7897813" y="666750"/>
              <a:chExt cx="490537" cy="492125"/>
            </a:xfrm>
            <a:solidFill>
              <a:srgbClr val="F77B08"/>
            </a:solidFill>
          </p:grpSpPr>
          <p:sp>
            <p:nvSpPr>
              <p:cNvPr id="33" name="Freeform 9"/>
              <p:cNvSpPr>
                <a:spLocks noEditPoints="1"/>
              </p:cNvSpPr>
              <p:nvPr/>
            </p:nvSpPr>
            <p:spPr bwMode="auto">
              <a:xfrm>
                <a:off x="7897813" y="666750"/>
                <a:ext cx="490537" cy="492125"/>
              </a:xfrm>
              <a:custGeom>
                <a:avLst/>
                <a:gdLst>
                  <a:gd name="T0" fmla="*/ 88 w 128"/>
                  <a:gd name="T1" fmla="*/ 0 h 128"/>
                  <a:gd name="T2" fmla="*/ 48 w 128"/>
                  <a:gd name="T3" fmla="*/ 40 h 128"/>
                  <a:gd name="T4" fmla="*/ 51 w 128"/>
                  <a:gd name="T5" fmla="*/ 55 h 128"/>
                  <a:gd name="T6" fmla="*/ 2 w 128"/>
                  <a:gd name="T7" fmla="*/ 103 h 128"/>
                  <a:gd name="T8" fmla="*/ 0 w 128"/>
                  <a:gd name="T9" fmla="*/ 108 h 128"/>
                  <a:gd name="T10" fmla="*/ 0 w 128"/>
                  <a:gd name="T11" fmla="*/ 120 h 128"/>
                  <a:gd name="T12" fmla="*/ 8 w 128"/>
                  <a:gd name="T13" fmla="*/ 128 h 128"/>
                  <a:gd name="T14" fmla="*/ 20 w 128"/>
                  <a:gd name="T15" fmla="*/ 128 h 128"/>
                  <a:gd name="T16" fmla="*/ 25 w 128"/>
                  <a:gd name="T17" fmla="*/ 126 h 128"/>
                  <a:gd name="T18" fmla="*/ 31 w 128"/>
                  <a:gd name="T19" fmla="*/ 120 h 128"/>
                  <a:gd name="T20" fmla="*/ 40 w 128"/>
                  <a:gd name="T21" fmla="*/ 120 h 128"/>
                  <a:gd name="T22" fmla="*/ 48 w 128"/>
                  <a:gd name="T23" fmla="*/ 112 h 128"/>
                  <a:gd name="T24" fmla="*/ 48 w 128"/>
                  <a:gd name="T25" fmla="*/ 104 h 128"/>
                  <a:gd name="T26" fmla="*/ 56 w 128"/>
                  <a:gd name="T27" fmla="*/ 104 h 128"/>
                  <a:gd name="T28" fmla="*/ 64 w 128"/>
                  <a:gd name="T29" fmla="*/ 96 h 128"/>
                  <a:gd name="T30" fmla="*/ 64 w 128"/>
                  <a:gd name="T31" fmla="*/ 87 h 128"/>
                  <a:gd name="T32" fmla="*/ 73 w 128"/>
                  <a:gd name="T33" fmla="*/ 77 h 128"/>
                  <a:gd name="T34" fmla="*/ 88 w 128"/>
                  <a:gd name="T35" fmla="*/ 80 h 128"/>
                  <a:gd name="T36" fmla="*/ 128 w 128"/>
                  <a:gd name="T37" fmla="*/ 40 h 128"/>
                  <a:gd name="T38" fmla="*/ 88 w 128"/>
                  <a:gd name="T39" fmla="*/ 0 h 128"/>
                  <a:gd name="T40" fmla="*/ 88 w 128"/>
                  <a:gd name="T41" fmla="*/ 72 h 128"/>
                  <a:gd name="T42" fmla="*/ 72 w 128"/>
                  <a:gd name="T43" fmla="*/ 67 h 128"/>
                  <a:gd name="T44" fmla="*/ 70 w 128"/>
                  <a:gd name="T45" fmla="*/ 69 h 128"/>
                  <a:gd name="T46" fmla="*/ 66 w 128"/>
                  <a:gd name="T47" fmla="*/ 73 h 128"/>
                  <a:gd name="T48" fmla="*/ 58 w 128"/>
                  <a:gd name="T49" fmla="*/ 81 h 128"/>
                  <a:gd name="T50" fmla="*/ 56 w 128"/>
                  <a:gd name="T51" fmla="*/ 87 h 128"/>
                  <a:gd name="T52" fmla="*/ 56 w 128"/>
                  <a:gd name="T53" fmla="*/ 96 h 128"/>
                  <a:gd name="T54" fmla="*/ 48 w 128"/>
                  <a:gd name="T55" fmla="*/ 96 h 128"/>
                  <a:gd name="T56" fmla="*/ 40 w 128"/>
                  <a:gd name="T57" fmla="*/ 104 h 128"/>
                  <a:gd name="T58" fmla="*/ 40 w 128"/>
                  <a:gd name="T59" fmla="*/ 112 h 128"/>
                  <a:gd name="T60" fmla="*/ 31 w 128"/>
                  <a:gd name="T61" fmla="*/ 112 h 128"/>
                  <a:gd name="T62" fmla="*/ 25 w 128"/>
                  <a:gd name="T63" fmla="*/ 114 h 128"/>
                  <a:gd name="T64" fmla="*/ 19 w 128"/>
                  <a:gd name="T65" fmla="*/ 120 h 128"/>
                  <a:gd name="T66" fmla="*/ 8 w 128"/>
                  <a:gd name="T67" fmla="*/ 120 h 128"/>
                  <a:gd name="T68" fmla="*/ 8 w 128"/>
                  <a:gd name="T69" fmla="*/ 109 h 128"/>
                  <a:gd name="T70" fmla="*/ 55 w 128"/>
                  <a:gd name="T71" fmla="*/ 62 h 128"/>
                  <a:gd name="T72" fmla="*/ 55 w 128"/>
                  <a:gd name="T73" fmla="*/ 62 h 128"/>
                  <a:gd name="T74" fmla="*/ 61 w 128"/>
                  <a:gd name="T75" fmla="*/ 56 h 128"/>
                  <a:gd name="T76" fmla="*/ 56 w 128"/>
                  <a:gd name="T77" fmla="*/ 40 h 128"/>
                  <a:gd name="T78" fmla="*/ 88 w 128"/>
                  <a:gd name="T79" fmla="*/ 8 h 128"/>
                  <a:gd name="T80" fmla="*/ 120 w 128"/>
                  <a:gd name="T81" fmla="*/ 40 h 128"/>
                  <a:gd name="T82" fmla="*/ 88 w 128"/>
                  <a:gd name="T83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28">
                    <a:moveTo>
                      <a:pt x="88" y="0"/>
                    </a:moveTo>
                    <a:cubicBezTo>
                      <a:pt x="66" y="0"/>
                      <a:pt x="48" y="18"/>
                      <a:pt x="48" y="40"/>
                    </a:cubicBezTo>
                    <a:cubicBezTo>
                      <a:pt x="48" y="45"/>
                      <a:pt x="49" y="50"/>
                      <a:pt x="51" y="55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5"/>
                      <a:pt x="0" y="106"/>
                      <a:pt x="0" y="10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4"/>
                      <a:pt x="4" y="128"/>
                      <a:pt x="8" y="128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22" y="128"/>
                      <a:pt x="23" y="127"/>
                      <a:pt x="25" y="126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44" y="120"/>
                      <a:pt x="48" y="116"/>
                      <a:pt x="48" y="112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60" y="104"/>
                      <a:pt x="64" y="100"/>
                      <a:pt x="64" y="96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8" y="79"/>
                      <a:pt x="83" y="80"/>
                      <a:pt x="88" y="80"/>
                    </a:cubicBezTo>
                    <a:cubicBezTo>
                      <a:pt x="110" y="80"/>
                      <a:pt x="128" y="62"/>
                      <a:pt x="128" y="40"/>
                    </a:cubicBezTo>
                    <a:cubicBezTo>
                      <a:pt x="128" y="18"/>
                      <a:pt x="110" y="0"/>
                      <a:pt x="88" y="0"/>
                    </a:cubicBezTo>
                    <a:close/>
                    <a:moveTo>
                      <a:pt x="88" y="72"/>
                    </a:moveTo>
                    <a:cubicBezTo>
                      <a:pt x="82" y="72"/>
                      <a:pt x="77" y="70"/>
                      <a:pt x="72" y="67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7" y="82"/>
                      <a:pt x="56" y="85"/>
                      <a:pt x="56" y="87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4" y="96"/>
                      <a:pt x="40" y="100"/>
                      <a:pt x="40" y="104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31" y="112"/>
                      <a:pt x="31" y="112"/>
                      <a:pt x="31" y="112"/>
                    </a:cubicBezTo>
                    <a:cubicBezTo>
                      <a:pt x="29" y="112"/>
                      <a:pt x="26" y="113"/>
                      <a:pt x="25" y="114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8" y="51"/>
                      <a:pt x="56" y="46"/>
                      <a:pt x="56" y="40"/>
                    </a:cubicBezTo>
                    <a:cubicBezTo>
                      <a:pt x="56" y="22"/>
                      <a:pt x="70" y="8"/>
                      <a:pt x="88" y="8"/>
                    </a:cubicBezTo>
                    <a:cubicBezTo>
                      <a:pt x="106" y="8"/>
                      <a:pt x="120" y="22"/>
                      <a:pt x="120" y="40"/>
                    </a:cubicBezTo>
                    <a:cubicBezTo>
                      <a:pt x="120" y="58"/>
                      <a:pt x="106" y="72"/>
                      <a:pt x="88" y="72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34" name="Freeform 10"/>
              <p:cNvSpPr>
                <a:spLocks noEditPoints="1"/>
              </p:cNvSpPr>
              <p:nvPr/>
            </p:nvSpPr>
            <p:spPr bwMode="auto">
              <a:xfrm>
                <a:off x="8204200" y="728663"/>
                <a:ext cx="123825" cy="123825"/>
              </a:xfrm>
              <a:custGeom>
                <a:avLst/>
                <a:gdLst>
                  <a:gd name="T0" fmla="*/ 31 w 32"/>
                  <a:gd name="T1" fmla="*/ 17 h 32"/>
                  <a:gd name="T2" fmla="*/ 15 w 32"/>
                  <a:gd name="T3" fmla="*/ 1 h 32"/>
                  <a:gd name="T4" fmla="*/ 12 w 32"/>
                  <a:gd name="T5" fmla="*/ 0 h 32"/>
                  <a:gd name="T6" fmla="*/ 0 w 32"/>
                  <a:gd name="T7" fmla="*/ 12 h 32"/>
                  <a:gd name="T8" fmla="*/ 0 w 32"/>
                  <a:gd name="T9" fmla="*/ 13 h 32"/>
                  <a:gd name="T10" fmla="*/ 1 w 32"/>
                  <a:gd name="T11" fmla="*/ 15 h 32"/>
                  <a:gd name="T12" fmla="*/ 17 w 32"/>
                  <a:gd name="T13" fmla="*/ 31 h 32"/>
                  <a:gd name="T14" fmla="*/ 20 w 32"/>
                  <a:gd name="T15" fmla="*/ 32 h 32"/>
                  <a:gd name="T16" fmla="*/ 32 w 32"/>
                  <a:gd name="T17" fmla="*/ 20 h 32"/>
                  <a:gd name="T18" fmla="*/ 32 w 32"/>
                  <a:gd name="T19" fmla="*/ 19 h 32"/>
                  <a:gd name="T20" fmla="*/ 31 w 32"/>
                  <a:gd name="T21" fmla="*/ 17 h 32"/>
                  <a:gd name="T22" fmla="*/ 19 w 32"/>
                  <a:gd name="T23" fmla="*/ 28 h 32"/>
                  <a:gd name="T24" fmla="*/ 4 w 32"/>
                  <a:gd name="T25" fmla="*/ 13 h 32"/>
                  <a:gd name="T26" fmla="*/ 13 w 32"/>
                  <a:gd name="T27" fmla="*/ 4 h 32"/>
                  <a:gd name="T28" fmla="*/ 28 w 32"/>
                  <a:gd name="T29" fmla="*/ 19 h 32"/>
                  <a:gd name="T30" fmla="*/ 19 w 32"/>
                  <a:gd name="T3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2">
                    <a:moveTo>
                      <a:pt x="31" y="17"/>
                    </a:moveTo>
                    <a:cubicBezTo>
                      <a:pt x="27" y="11"/>
                      <a:pt x="21" y="5"/>
                      <a:pt x="15" y="1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6" y="2"/>
                      <a:pt x="2" y="6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0" y="14"/>
                      <a:pt x="0" y="14"/>
                      <a:pt x="1" y="15"/>
                    </a:cubicBezTo>
                    <a:cubicBezTo>
                      <a:pt x="5" y="21"/>
                      <a:pt x="11" y="27"/>
                      <a:pt x="17" y="31"/>
                    </a:cubicBezTo>
                    <a:cubicBezTo>
                      <a:pt x="18" y="32"/>
                      <a:pt x="19" y="32"/>
                      <a:pt x="20" y="32"/>
                    </a:cubicBezTo>
                    <a:cubicBezTo>
                      <a:pt x="26" y="30"/>
                      <a:pt x="30" y="26"/>
                      <a:pt x="32" y="20"/>
                    </a:cubicBezTo>
                    <a:cubicBezTo>
                      <a:pt x="32" y="20"/>
                      <a:pt x="32" y="20"/>
                      <a:pt x="32" y="19"/>
                    </a:cubicBezTo>
                    <a:cubicBezTo>
                      <a:pt x="32" y="18"/>
                      <a:pt x="32" y="18"/>
                      <a:pt x="31" y="17"/>
                    </a:cubicBezTo>
                    <a:close/>
                    <a:moveTo>
                      <a:pt x="19" y="28"/>
                    </a:moveTo>
                    <a:cubicBezTo>
                      <a:pt x="13" y="24"/>
                      <a:pt x="8" y="19"/>
                      <a:pt x="4" y="13"/>
                    </a:cubicBezTo>
                    <a:cubicBezTo>
                      <a:pt x="6" y="8"/>
                      <a:pt x="8" y="6"/>
                      <a:pt x="13" y="4"/>
                    </a:cubicBezTo>
                    <a:cubicBezTo>
                      <a:pt x="19" y="8"/>
                      <a:pt x="24" y="13"/>
                      <a:pt x="28" y="19"/>
                    </a:cubicBezTo>
                    <a:cubicBezTo>
                      <a:pt x="26" y="24"/>
                      <a:pt x="24" y="26"/>
                      <a:pt x="19" y="28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5232250" y="4470559"/>
            <a:ext cx="633821" cy="633821"/>
            <a:chOff x="7227888" y="5411335"/>
            <a:chExt cx="850900" cy="850900"/>
          </a:xfrm>
        </p:grpSpPr>
        <p:sp>
          <p:nvSpPr>
            <p:cNvPr id="36" name="Oval 26"/>
            <p:cNvSpPr/>
            <p:nvPr/>
          </p:nvSpPr>
          <p:spPr>
            <a:xfrm>
              <a:off x="7227888" y="5411335"/>
              <a:ext cx="850900" cy="850900"/>
            </a:xfrm>
            <a:prstGeom prst="ellipse">
              <a:avLst/>
            </a:prstGeom>
            <a:solidFill>
              <a:sysClr val="window" lastClr="FFFFFF"/>
            </a:solidFill>
            <a:ln w="73025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endParaRPr>
            </a:p>
          </p:txBody>
        </p:sp>
        <p:grpSp>
          <p:nvGrpSpPr>
            <p:cNvPr id="37" name="Group 49"/>
            <p:cNvGrpSpPr/>
            <p:nvPr/>
          </p:nvGrpSpPr>
          <p:grpSpPr>
            <a:xfrm>
              <a:off x="7480842" y="5585125"/>
              <a:ext cx="344471" cy="497388"/>
              <a:chOff x="7584344" y="421173"/>
              <a:chExt cx="339727" cy="490538"/>
            </a:xfrm>
            <a:solidFill>
              <a:srgbClr val="F77B08"/>
            </a:solidFill>
          </p:grpSpPr>
          <p:sp>
            <p:nvSpPr>
              <p:cNvPr id="38" name="Oval 14"/>
              <p:cNvSpPr>
                <a:spLocks noChangeArrowheads="1"/>
              </p:cNvSpPr>
              <p:nvPr/>
            </p:nvSpPr>
            <p:spPr bwMode="auto">
              <a:xfrm>
                <a:off x="7722457" y="559285"/>
                <a:ext cx="31750" cy="30163"/>
              </a:xfrm>
              <a:prstGeom prst="ellipse">
                <a:avLst/>
              </a:pr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39" name="Oval 15"/>
              <p:cNvSpPr>
                <a:spLocks noChangeArrowheads="1"/>
              </p:cNvSpPr>
              <p:nvPr/>
            </p:nvSpPr>
            <p:spPr bwMode="auto">
              <a:xfrm>
                <a:off x="7722457" y="743436"/>
                <a:ext cx="31750" cy="30163"/>
              </a:xfrm>
              <a:prstGeom prst="ellipse">
                <a:avLst/>
              </a:pr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0" name="Oval 16"/>
              <p:cNvSpPr>
                <a:spLocks noChangeArrowheads="1"/>
              </p:cNvSpPr>
              <p:nvPr/>
            </p:nvSpPr>
            <p:spPr bwMode="auto">
              <a:xfrm>
                <a:off x="7630382" y="651360"/>
                <a:ext cx="30163" cy="30163"/>
              </a:xfrm>
              <a:prstGeom prst="ellipse">
                <a:avLst/>
              </a:pr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1" name="Oval 17"/>
              <p:cNvSpPr>
                <a:spLocks noChangeArrowheads="1"/>
              </p:cNvSpPr>
              <p:nvPr/>
            </p:nvSpPr>
            <p:spPr bwMode="auto">
              <a:xfrm>
                <a:off x="7816120" y="651360"/>
                <a:ext cx="30163" cy="30163"/>
              </a:xfrm>
              <a:prstGeom prst="ellipse">
                <a:avLst/>
              </a:pr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2" name="Freeform 18"/>
              <p:cNvSpPr>
                <a:spLocks/>
              </p:cNvSpPr>
              <p:nvPr/>
            </p:nvSpPr>
            <p:spPr bwMode="auto">
              <a:xfrm>
                <a:off x="7657369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3" name="Freeform 19"/>
              <p:cNvSpPr>
                <a:spLocks/>
              </p:cNvSpPr>
              <p:nvPr/>
            </p:nvSpPr>
            <p:spPr bwMode="auto">
              <a:xfrm>
                <a:off x="7657369" y="584685"/>
                <a:ext cx="30163" cy="31750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4" name="Freeform 20"/>
              <p:cNvSpPr>
                <a:spLocks/>
              </p:cNvSpPr>
              <p:nvPr/>
            </p:nvSpPr>
            <p:spPr bwMode="auto">
              <a:xfrm>
                <a:off x="7789133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5" name="Freeform 21"/>
              <p:cNvSpPr>
                <a:spLocks noEditPoints="1"/>
              </p:cNvSpPr>
              <p:nvPr/>
            </p:nvSpPr>
            <p:spPr bwMode="auto">
              <a:xfrm>
                <a:off x="7584344" y="421173"/>
                <a:ext cx="339727" cy="490538"/>
              </a:xfrm>
              <a:custGeom>
                <a:avLst/>
                <a:gdLst>
                  <a:gd name="T0" fmla="*/ 80 w 88"/>
                  <a:gd name="T1" fmla="*/ 56 h 128"/>
                  <a:gd name="T2" fmla="*/ 79 w 88"/>
                  <a:gd name="T3" fmla="*/ 56 h 128"/>
                  <a:gd name="T4" fmla="*/ 70 w 88"/>
                  <a:gd name="T5" fmla="*/ 38 h 128"/>
                  <a:gd name="T6" fmla="*/ 64 w 88"/>
                  <a:gd name="T7" fmla="*/ 7 h 128"/>
                  <a:gd name="T8" fmla="*/ 56 w 88"/>
                  <a:gd name="T9" fmla="*/ 0 h 128"/>
                  <a:gd name="T10" fmla="*/ 24 w 88"/>
                  <a:gd name="T11" fmla="*/ 0 h 128"/>
                  <a:gd name="T12" fmla="*/ 17 w 88"/>
                  <a:gd name="T13" fmla="*/ 7 h 128"/>
                  <a:gd name="T14" fmla="*/ 11 w 88"/>
                  <a:gd name="T15" fmla="*/ 37 h 128"/>
                  <a:gd name="T16" fmla="*/ 0 w 88"/>
                  <a:gd name="T17" fmla="*/ 64 h 128"/>
                  <a:gd name="T18" fmla="*/ 10 w 88"/>
                  <a:gd name="T19" fmla="*/ 91 h 128"/>
                  <a:gd name="T20" fmla="*/ 16 w 88"/>
                  <a:gd name="T21" fmla="*/ 121 h 128"/>
                  <a:gd name="T22" fmla="*/ 24 w 88"/>
                  <a:gd name="T23" fmla="*/ 128 h 128"/>
                  <a:gd name="T24" fmla="*/ 56 w 88"/>
                  <a:gd name="T25" fmla="*/ 128 h 128"/>
                  <a:gd name="T26" fmla="*/ 64 w 88"/>
                  <a:gd name="T27" fmla="*/ 121 h 128"/>
                  <a:gd name="T28" fmla="*/ 70 w 88"/>
                  <a:gd name="T29" fmla="*/ 91 h 128"/>
                  <a:gd name="T30" fmla="*/ 79 w 88"/>
                  <a:gd name="T31" fmla="*/ 72 h 128"/>
                  <a:gd name="T32" fmla="*/ 80 w 88"/>
                  <a:gd name="T33" fmla="*/ 72 h 128"/>
                  <a:gd name="T34" fmla="*/ 88 w 88"/>
                  <a:gd name="T35" fmla="*/ 64 h 128"/>
                  <a:gd name="T36" fmla="*/ 80 w 88"/>
                  <a:gd name="T37" fmla="*/ 56 h 128"/>
                  <a:gd name="T38" fmla="*/ 24 w 88"/>
                  <a:gd name="T39" fmla="*/ 8 h 128"/>
                  <a:gd name="T40" fmla="*/ 56 w 88"/>
                  <a:gd name="T41" fmla="*/ 8 h 128"/>
                  <a:gd name="T42" fmla="*/ 60 w 88"/>
                  <a:gd name="T43" fmla="*/ 30 h 128"/>
                  <a:gd name="T44" fmla="*/ 40 w 88"/>
                  <a:gd name="T45" fmla="*/ 24 h 128"/>
                  <a:gd name="T46" fmla="*/ 20 w 88"/>
                  <a:gd name="T47" fmla="*/ 30 h 128"/>
                  <a:gd name="T48" fmla="*/ 24 w 88"/>
                  <a:gd name="T49" fmla="*/ 8 h 128"/>
                  <a:gd name="T50" fmla="*/ 56 w 88"/>
                  <a:gd name="T51" fmla="*/ 120 h 128"/>
                  <a:gd name="T52" fmla="*/ 24 w 88"/>
                  <a:gd name="T53" fmla="*/ 120 h 128"/>
                  <a:gd name="T54" fmla="*/ 20 w 88"/>
                  <a:gd name="T55" fmla="*/ 98 h 128"/>
                  <a:gd name="T56" fmla="*/ 40 w 88"/>
                  <a:gd name="T57" fmla="*/ 104 h 128"/>
                  <a:gd name="T58" fmla="*/ 60 w 88"/>
                  <a:gd name="T59" fmla="*/ 98 h 128"/>
                  <a:gd name="T60" fmla="*/ 56 w 88"/>
                  <a:gd name="T61" fmla="*/ 120 h 128"/>
                  <a:gd name="T62" fmla="*/ 40 w 88"/>
                  <a:gd name="T63" fmla="*/ 96 h 128"/>
                  <a:gd name="T64" fmla="*/ 8 w 88"/>
                  <a:gd name="T65" fmla="*/ 64 h 128"/>
                  <a:gd name="T66" fmla="*/ 40 w 88"/>
                  <a:gd name="T67" fmla="*/ 32 h 128"/>
                  <a:gd name="T68" fmla="*/ 72 w 88"/>
                  <a:gd name="T69" fmla="*/ 64 h 128"/>
                  <a:gd name="T70" fmla="*/ 40 w 88"/>
                  <a:gd name="T71" fmla="*/ 9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128">
                    <a:moveTo>
                      <a:pt x="80" y="56"/>
                    </a:moveTo>
                    <a:cubicBezTo>
                      <a:pt x="80" y="56"/>
                      <a:pt x="79" y="56"/>
                      <a:pt x="79" y="56"/>
                    </a:cubicBezTo>
                    <a:cubicBezTo>
                      <a:pt x="78" y="49"/>
                      <a:pt x="75" y="43"/>
                      <a:pt x="70" y="38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0" y="0"/>
                      <a:pt x="5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0"/>
                      <a:pt x="17" y="3"/>
                      <a:pt x="17" y="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4" y="44"/>
                      <a:pt x="0" y="53"/>
                      <a:pt x="0" y="64"/>
                    </a:cubicBezTo>
                    <a:cubicBezTo>
                      <a:pt x="0" y="74"/>
                      <a:pt x="4" y="84"/>
                      <a:pt x="10" y="91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5"/>
                      <a:pt x="20" y="128"/>
                      <a:pt x="24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60" y="128"/>
                      <a:pt x="63" y="125"/>
                      <a:pt x="64" y="121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5"/>
                      <a:pt x="78" y="79"/>
                      <a:pt x="79" y="72"/>
                    </a:cubicBezTo>
                    <a:cubicBezTo>
                      <a:pt x="79" y="72"/>
                      <a:pt x="80" y="72"/>
                      <a:pt x="80" y="72"/>
                    </a:cubicBezTo>
                    <a:cubicBezTo>
                      <a:pt x="84" y="72"/>
                      <a:pt x="88" y="68"/>
                      <a:pt x="88" y="64"/>
                    </a:cubicBezTo>
                    <a:cubicBezTo>
                      <a:pt x="88" y="60"/>
                      <a:pt x="84" y="56"/>
                      <a:pt x="80" y="56"/>
                    </a:cubicBezTo>
                    <a:close/>
                    <a:moveTo>
                      <a:pt x="24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55" y="26"/>
                      <a:pt x="48" y="24"/>
                      <a:pt x="40" y="24"/>
                    </a:cubicBezTo>
                    <a:cubicBezTo>
                      <a:pt x="33" y="24"/>
                      <a:pt x="26" y="26"/>
                      <a:pt x="20" y="30"/>
                    </a:cubicBezTo>
                    <a:lnTo>
                      <a:pt x="24" y="8"/>
                    </a:lnTo>
                    <a:close/>
                    <a:moveTo>
                      <a:pt x="56" y="120"/>
                    </a:move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6" y="102"/>
                      <a:pt x="33" y="104"/>
                      <a:pt x="40" y="104"/>
                    </a:cubicBezTo>
                    <a:cubicBezTo>
                      <a:pt x="47" y="104"/>
                      <a:pt x="54" y="102"/>
                      <a:pt x="60" y="98"/>
                    </a:cubicBezTo>
                    <a:lnTo>
                      <a:pt x="56" y="120"/>
                    </a:lnTo>
                    <a:close/>
                    <a:moveTo>
                      <a:pt x="40" y="96"/>
                    </a:moveTo>
                    <a:cubicBezTo>
                      <a:pt x="22" y="96"/>
                      <a:pt x="8" y="82"/>
                      <a:pt x="8" y="64"/>
                    </a:cubicBezTo>
                    <a:cubicBezTo>
                      <a:pt x="8" y="46"/>
                      <a:pt x="22" y="32"/>
                      <a:pt x="40" y="32"/>
                    </a:cubicBezTo>
                    <a:cubicBezTo>
                      <a:pt x="58" y="32"/>
                      <a:pt x="72" y="46"/>
                      <a:pt x="72" y="64"/>
                    </a:cubicBezTo>
                    <a:cubicBezTo>
                      <a:pt x="72" y="82"/>
                      <a:pt x="58" y="96"/>
                      <a:pt x="40" y="96"/>
                    </a:cubicBezTo>
                    <a:close/>
                  </a:path>
                </a:pathLst>
              </a:custGeom>
              <a:solidFill>
                <a:srgbClr val="2E3449"/>
              </a:solidFill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46" name="Freeform 22"/>
              <p:cNvSpPr>
                <a:spLocks/>
              </p:cNvSpPr>
              <p:nvPr/>
            </p:nvSpPr>
            <p:spPr bwMode="auto">
              <a:xfrm>
                <a:off x="7722457" y="589448"/>
                <a:ext cx="93663" cy="92075"/>
              </a:xfrm>
              <a:custGeom>
                <a:avLst/>
                <a:gdLst>
                  <a:gd name="T0" fmla="*/ 24 w 24"/>
                  <a:gd name="T1" fmla="*/ 0 h 24"/>
                  <a:gd name="T2" fmla="*/ 22 w 24"/>
                  <a:gd name="T3" fmla="*/ 0 h 24"/>
                  <a:gd name="T4" fmla="*/ 1 w 24"/>
                  <a:gd name="T5" fmla="*/ 17 h 24"/>
                  <a:gd name="T6" fmla="*/ 0 w 24"/>
                  <a:gd name="T7" fmla="*/ 20 h 24"/>
                  <a:gd name="T8" fmla="*/ 1 w 24"/>
                  <a:gd name="T9" fmla="*/ 23 h 24"/>
                  <a:gd name="T10" fmla="*/ 4 w 24"/>
                  <a:gd name="T11" fmla="*/ 24 h 24"/>
                  <a:gd name="T12" fmla="*/ 7 w 24"/>
                  <a:gd name="T13" fmla="*/ 23 h 24"/>
                  <a:gd name="T14" fmla="*/ 14 w 24"/>
                  <a:gd name="T15" fmla="*/ 14 h 24"/>
                  <a:gd name="T16" fmla="*/ 24 w 24"/>
                  <a:gd name="T17" fmla="*/ 2 h 24"/>
                  <a:gd name="T18" fmla="*/ 24 w 24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6" y="24"/>
                      <a:pt x="7" y="2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4" y="1"/>
                      <a:pt x="24" y="0"/>
                    </a:cubicBezTo>
                    <a:close/>
                  </a:path>
                </a:pathLst>
              </a:custGeom>
              <a:grpFill/>
              <a:ln>
                <a:solidFill>
                  <a:srgbClr val="2E3449"/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</p:grpSp>
      </p:grpSp>
      <p:sp>
        <p:nvSpPr>
          <p:cNvPr id="47" name="任意多边形 46"/>
          <p:cNvSpPr/>
          <p:nvPr/>
        </p:nvSpPr>
        <p:spPr>
          <a:xfrm>
            <a:off x="6148687" y="1532377"/>
            <a:ext cx="3900426" cy="3900424"/>
          </a:xfrm>
          <a:custGeom>
            <a:avLst/>
            <a:gdLst>
              <a:gd name="connsiteX0" fmla="*/ 2884844 w 5769688"/>
              <a:gd name="connsiteY0" fmla="*/ 0 h 5769686"/>
              <a:gd name="connsiteX1" fmla="*/ 5769688 w 5769688"/>
              <a:gd name="connsiteY1" fmla="*/ 2884843 h 5769686"/>
              <a:gd name="connsiteX2" fmla="*/ 2884844 w 5769688"/>
              <a:gd name="connsiteY2" fmla="*/ 5769686 h 5769686"/>
              <a:gd name="connsiteX3" fmla="*/ 0 w 5769688"/>
              <a:gd name="connsiteY3" fmla="*/ 2884843 h 5769686"/>
              <a:gd name="connsiteX4" fmla="*/ 2884844 w 5769688"/>
              <a:gd name="connsiteY4" fmla="*/ 0 h 576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9688" h="5769686">
                <a:moveTo>
                  <a:pt x="2884844" y="0"/>
                </a:moveTo>
                <a:cubicBezTo>
                  <a:pt x="4478099" y="0"/>
                  <a:pt x="5769688" y="1291588"/>
                  <a:pt x="5769688" y="2884843"/>
                </a:cubicBezTo>
                <a:cubicBezTo>
                  <a:pt x="5769688" y="4478098"/>
                  <a:pt x="4478099" y="5769686"/>
                  <a:pt x="2884844" y="5769686"/>
                </a:cubicBezTo>
                <a:cubicBezTo>
                  <a:pt x="1291589" y="5769686"/>
                  <a:pt x="0" y="4478098"/>
                  <a:pt x="0" y="2884843"/>
                </a:cubicBezTo>
                <a:cubicBezTo>
                  <a:pt x="0" y="1291588"/>
                  <a:pt x="1291589" y="0"/>
                  <a:pt x="2884844" y="0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ap="flat" cmpd="thickThin" algn="ctr">
            <a:solidFill>
              <a:srgbClr val="2E3449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-1222116" y="1496902"/>
            <a:ext cx="3900426" cy="3900424"/>
          </a:xfrm>
          <a:custGeom>
            <a:avLst/>
            <a:gdLst>
              <a:gd name="connsiteX0" fmla="*/ 2618145 w 5236290"/>
              <a:gd name="connsiteY0" fmla="*/ 0 h 5236288"/>
              <a:gd name="connsiteX1" fmla="*/ 5236290 w 5236290"/>
              <a:gd name="connsiteY1" fmla="*/ 2618144 h 5236288"/>
              <a:gd name="connsiteX2" fmla="*/ 2618145 w 5236290"/>
              <a:gd name="connsiteY2" fmla="*/ 5236288 h 5236288"/>
              <a:gd name="connsiteX3" fmla="*/ 0 w 5236290"/>
              <a:gd name="connsiteY3" fmla="*/ 2618144 h 5236288"/>
              <a:gd name="connsiteX4" fmla="*/ 2618145 w 5236290"/>
              <a:gd name="connsiteY4" fmla="*/ 0 h 523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290" h="5236288">
                <a:moveTo>
                  <a:pt x="2618145" y="0"/>
                </a:moveTo>
                <a:cubicBezTo>
                  <a:pt x="4064106" y="0"/>
                  <a:pt x="5236290" y="1172183"/>
                  <a:pt x="5236290" y="2618144"/>
                </a:cubicBezTo>
                <a:cubicBezTo>
                  <a:pt x="5236290" y="4064105"/>
                  <a:pt x="4064106" y="5236288"/>
                  <a:pt x="2618145" y="5236288"/>
                </a:cubicBezTo>
                <a:cubicBezTo>
                  <a:pt x="1172184" y="5236288"/>
                  <a:pt x="0" y="4064105"/>
                  <a:pt x="0" y="2618144"/>
                </a:cubicBezTo>
                <a:cubicBezTo>
                  <a:pt x="0" y="1172183"/>
                  <a:pt x="1172184" y="0"/>
                  <a:pt x="2618145" y="0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ap="flat" cmpd="thickThin" algn="ctr">
            <a:solidFill>
              <a:srgbClr val="F13319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TextBox 4"/>
          <p:cNvSpPr txBox="1"/>
          <p:nvPr/>
        </p:nvSpPr>
        <p:spPr>
          <a:xfrm>
            <a:off x="2796191" y="2732989"/>
            <a:ext cx="3238978" cy="13619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3851920" y="2247734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 cap="flat" cmpd="sng" algn="ctr">
            <a:solidFill>
              <a:srgbClr val="2E344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65B1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4140733" y="2403995"/>
            <a:ext cx="3084499" cy="152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281" b="0" i="0" u="none" strike="noStrike" kern="0" cap="none" spc="0" normalizeH="0" baseline="0" noProof="0" dirty="0" smtClean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gency FB" panose="020B0503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PART03</a:t>
            </a:r>
            <a:endParaRPr kumimoji="0" lang="zh-CN" altLang="en-US" sz="9281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Agency FB" panose="020B0503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851920" y="5087219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 cap="flat" cmpd="sng" algn="ctr">
            <a:solidFill>
              <a:srgbClr val="2E344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65B1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4299497" y="4109472"/>
            <a:ext cx="2730101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2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44" b="0" i="0" u="none" strike="noStrike" kern="0" cap="none" spc="0" normalizeH="0" baseline="0" noProof="0" dirty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</a:t>
            </a:r>
            <a:endParaRPr kumimoji="0" lang="zh-CN" altLang="en-US" sz="844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框 66"/>
          <p:cNvSpPr txBox="1">
            <a:spLocks noChangeArrowheads="1"/>
          </p:cNvSpPr>
          <p:nvPr/>
        </p:nvSpPr>
        <p:spPr bwMode="auto">
          <a:xfrm>
            <a:off x="4042404" y="3754538"/>
            <a:ext cx="3244286" cy="33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47" b="0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kumimoji="0" lang="zh-CN" altLang="en-US" sz="1547" b="0" i="0" u="none" strike="noStrike" kern="0" cap="none" spc="0" normalizeH="0" baseline="0" noProof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60"/>
          <p:cNvGrpSpPr/>
          <p:nvPr/>
        </p:nvGrpSpPr>
        <p:grpSpPr>
          <a:xfrm>
            <a:off x="3187774" y="4624307"/>
            <a:ext cx="523119" cy="521851"/>
            <a:chOff x="4448949" y="5252205"/>
            <a:chExt cx="610979" cy="609498"/>
          </a:xfrm>
          <a:solidFill>
            <a:srgbClr val="2E3449"/>
          </a:solidFill>
        </p:grpSpPr>
        <p:sp>
          <p:nvSpPr>
            <p:cNvPr id="74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rgbClr val="2E3449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59"/>
          <p:cNvGrpSpPr/>
          <p:nvPr/>
        </p:nvGrpSpPr>
        <p:grpSpPr>
          <a:xfrm>
            <a:off x="3359610" y="2000724"/>
            <a:ext cx="1416804" cy="1416804"/>
            <a:chOff x="4247511" y="1566336"/>
            <a:chExt cx="2152126" cy="2152127"/>
          </a:xfrm>
        </p:grpSpPr>
        <p:sp>
          <p:nvSpPr>
            <p:cNvPr id="88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61"/>
          <p:cNvGrpSpPr/>
          <p:nvPr/>
        </p:nvGrpSpPr>
        <p:grpSpPr>
          <a:xfrm>
            <a:off x="3919445" y="3273554"/>
            <a:ext cx="1965777" cy="1973579"/>
            <a:chOff x="4958468" y="3328177"/>
            <a:chExt cx="2986020" cy="2997870"/>
          </a:xfrm>
        </p:grpSpPr>
        <p:sp>
          <p:nvSpPr>
            <p:cNvPr id="104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58"/>
          <p:cNvGrpSpPr/>
          <p:nvPr/>
        </p:nvGrpSpPr>
        <p:grpSpPr>
          <a:xfrm>
            <a:off x="4993007" y="2237617"/>
            <a:ext cx="523119" cy="523753"/>
            <a:chOff x="6557381" y="2464660"/>
            <a:chExt cx="610979" cy="611720"/>
          </a:xfrm>
          <a:solidFill>
            <a:srgbClr val="2E3449"/>
          </a:solidFill>
        </p:grpSpPr>
        <p:sp>
          <p:nvSpPr>
            <p:cNvPr id="124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rgbClr val="2E3449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57"/>
          <p:cNvGrpSpPr/>
          <p:nvPr/>
        </p:nvGrpSpPr>
        <p:grpSpPr>
          <a:xfrm>
            <a:off x="5690695" y="1988840"/>
            <a:ext cx="3058127" cy="868096"/>
            <a:chOff x="7743872" y="2232029"/>
            <a:chExt cx="3571755" cy="1013897"/>
          </a:xfrm>
        </p:grpSpPr>
        <p:sp>
          <p:nvSpPr>
            <p:cNvPr id="129" name="Rectangle 55"/>
            <p:cNvSpPr/>
            <p:nvPr/>
          </p:nvSpPr>
          <p:spPr>
            <a:xfrm>
              <a:off x="7813899" y="2534177"/>
              <a:ext cx="3501728" cy="7117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743872" y="2232029"/>
              <a:ext cx="1473824" cy="366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66"/>
          <p:cNvGrpSpPr/>
          <p:nvPr/>
        </p:nvGrpSpPr>
        <p:grpSpPr>
          <a:xfrm flipH="1">
            <a:off x="352499" y="4441674"/>
            <a:ext cx="2668509" cy="738829"/>
            <a:chOff x="7813899" y="2232029"/>
            <a:chExt cx="3116698" cy="862917"/>
          </a:xfrm>
        </p:grpSpPr>
        <p:sp>
          <p:nvSpPr>
            <p:cNvPr id="132" name="Rectangle 67"/>
            <p:cNvSpPr/>
            <p:nvPr/>
          </p:nvSpPr>
          <p:spPr>
            <a:xfrm>
              <a:off x="7813899" y="2534176"/>
              <a:ext cx="3116698" cy="5607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点击添加相关标题文字，修改文字内容，也可以直接复制你的内容到此。，点击添加相关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815155" y="2232029"/>
              <a:ext cx="1473824" cy="366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4" name="Group 62"/>
          <p:cNvGrpSpPr/>
          <p:nvPr/>
        </p:nvGrpSpPr>
        <p:grpSpPr>
          <a:xfrm>
            <a:off x="5978644" y="4030217"/>
            <a:ext cx="2786158" cy="1053106"/>
            <a:chOff x="8451972" y="4944509"/>
            <a:chExt cx="3254106" cy="1229981"/>
          </a:xfrm>
        </p:grpSpPr>
        <p:sp>
          <p:nvSpPr>
            <p:cNvPr id="135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6" name="Rectangle 74"/>
            <p:cNvSpPr/>
            <p:nvPr/>
          </p:nvSpPr>
          <p:spPr>
            <a:xfrm>
              <a:off x="9680532" y="5292856"/>
              <a:ext cx="1892127" cy="560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724553" y="5312788"/>
              <a:ext cx="635062" cy="409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488676" y="5570149"/>
              <a:ext cx="1159287" cy="301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3"/>
          <p:cNvGrpSpPr/>
          <p:nvPr/>
        </p:nvGrpSpPr>
        <p:grpSpPr>
          <a:xfrm>
            <a:off x="542981" y="2132728"/>
            <a:ext cx="2786158" cy="1053106"/>
            <a:chOff x="741238" y="2041048"/>
            <a:chExt cx="3254106" cy="1229981"/>
          </a:xfrm>
        </p:grpSpPr>
        <p:sp>
          <p:nvSpPr>
            <p:cNvPr id="140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Rectangle 78"/>
            <p:cNvSpPr/>
            <p:nvPr/>
          </p:nvSpPr>
          <p:spPr>
            <a:xfrm>
              <a:off x="1945131" y="2373746"/>
              <a:ext cx="1892127" cy="560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047059" y="2416107"/>
              <a:ext cx="635064" cy="4097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84946" y="2662067"/>
              <a:ext cx="1159287" cy="301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/>
          <p:nvPr/>
        </p:nvSpPr>
        <p:spPr>
          <a:xfrm>
            <a:off x="179512" y="1614813"/>
            <a:ext cx="2929006" cy="178888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179512" y="3440352"/>
            <a:ext cx="2929006" cy="1788831"/>
          </a:xfrm>
          <a:prstGeom prst="rect">
            <a:avLst/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5235" y="3820717"/>
            <a:ext cx="2733999" cy="1173012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4" name="Rectangle 16"/>
          <p:cNvSpPr/>
          <p:nvPr/>
        </p:nvSpPr>
        <p:spPr>
          <a:xfrm>
            <a:off x="3153858" y="1614813"/>
            <a:ext cx="2929006" cy="1788886"/>
          </a:xfrm>
          <a:prstGeom prst="rect">
            <a:avLst/>
          </a:prstGeom>
          <a:solidFill>
            <a:srgbClr val="F133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5" name="Rectangle 17"/>
          <p:cNvSpPr/>
          <p:nvPr/>
        </p:nvSpPr>
        <p:spPr>
          <a:xfrm>
            <a:off x="3153858" y="3440369"/>
            <a:ext cx="2929006" cy="178883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9584" y="1987128"/>
            <a:ext cx="2733999" cy="1173012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9"/>
          <p:cNvSpPr/>
          <p:nvPr/>
        </p:nvSpPr>
        <p:spPr>
          <a:xfrm>
            <a:off x="6128205" y="1614813"/>
            <a:ext cx="2929006" cy="178888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8" name="Rectangle 20"/>
          <p:cNvSpPr/>
          <p:nvPr/>
        </p:nvSpPr>
        <p:spPr>
          <a:xfrm>
            <a:off x="6128205" y="3440369"/>
            <a:ext cx="2929006" cy="1788831"/>
          </a:xfrm>
          <a:prstGeom prst="rect">
            <a:avLst/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Roboto" panose="02000000000000000000" pitchFamily="2" charset="0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23932" y="3820717"/>
            <a:ext cx="2733999" cy="1173012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3"/>
          <p:cNvGrpSpPr/>
          <p:nvPr/>
        </p:nvGrpSpPr>
        <p:grpSpPr>
          <a:xfrm>
            <a:off x="2274556" y="1719980"/>
            <a:ext cx="4514582" cy="4445324"/>
            <a:chOff x="3716515" y="2198268"/>
            <a:chExt cx="4730828" cy="4658251"/>
          </a:xfrm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7"/>
          <p:cNvGrpSpPr/>
          <p:nvPr/>
        </p:nvGrpSpPr>
        <p:grpSpPr>
          <a:xfrm>
            <a:off x="6949565" y="1800734"/>
            <a:ext cx="2026630" cy="635667"/>
            <a:chOff x="9720775" y="2761849"/>
            <a:chExt cx="2343012" cy="666116"/>
          </a:xfrm>
        </p:grpSpPr>
        <p:sp>
          <p:nvSpPr>
            <p:cNvPr id="71" name="TextBox 70"/>
            <p:cNvSpPr txBox="1"/>
            <p:nvPr/>
          </p:nvSpPr>
          <p:spPr>
            <a:xfrm>
              <a:off x="9726739" y="2761849"/>
              <a:ext cx="1507977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36"/>
            <p:cNvSpPr/>
            <p:nvPr/>
          </p:nvSpPr>
          <p:spPr>
            <a:xfrm>
              <a:off x="9720775" y="3060234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38"/>
          <p:cNvGrpSpPr/>
          <p:nvPr/>
        </p:nvGrpSpPr>
        <p:grpSpPr>
          <a:xfrm>
            <a:off x="6949563" y="2964805"/>
            <a:ext cx="2026632" cy="635667"/>
            <a:chOff x="9720773" y="2761849"/>
            <a:chExt cx="2343014" cy="666116"/>
          </a:xfrm>
        </p:grpSpPr>
        <p:sp>
          <p:nvSpPr>
            <p:cNvPr id="74" name="TextBox 73"/>
            <p:cNvSpPr txBox="1"/>
            <p:nvPr/>
          </p:nvSpPr>
          <p:spPr>
            <a:xfrm>
              <a:off x="9720773" y="2761849"/>
              <a:ext cx="1507977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40"/>
            <p:cNvSpPr/>
            <p:nvPr/>
          </p:nvSpPr>
          <p:spPr>
            <a:xfrm>
              <a:off x="9720775" y="3060234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1"/>
          <p:cNvGrpSpPr/>
          <p:nvPr/>
        </p:nvGrpSpPr>
        <p:grpSpPr>
          <a:xfrm>
            <a:off x="6949562" y="4130676"/>
            <a:ext cx="2026633" cy="635667"/>
            <a:chOff x="9720772" y="2761849"/>
            <a:chExt cx="2343015" cy="666116"/>
          </a:xfrm>
        </p:grpSpPr>
        <p:sp>
          <p:nvSpPr>
            <p:cNvPr id="77" name="TextBox 76"/>
            <p:cNvSpPr txBox="1"/>
            <p:nvPr/>
          </p:nvSpPr>
          <p:spPr>
            <a:xfrm>
              <a:off x="9720772" y="2761849"/>
              <a:ext cx="1507977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ectangle 43"/>
            <p:cNvSpPr/>
            <p:nvPr/>
          </p:nvSpPr>
          <p:spPr>
            <a:xfrm>
              <a:off x="9720775" y="3060234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4"/>
          <p:cNvGrpSpPr/>
          <p:nvPr/>
        </p:nvGrpSpPr>
        <p:grpSpPr>
          <a:xfrm flipH="1">
            <a:off x="181253" y="1800734"/>
            <a:ext cx="2008140" cy="635666"/>
            <a:chOff x="9720775" y="2761849"/>
            <a:chExt cx="2343012" cy="666115"/>
          </a:xfrm>
        </p:grpSpPr>
        <p:sp>
          <p:nvSpPr>
            <p:cNvPr id="80" name="TextBox 79"/>
            <p:cNvSpPr txBox="1"/>
            <p:nvPr/>
          </p:nvSpPr>
          <p:spPr>
            <a:xfrm>
              <a:off x="9747982" y="2761849"/>
              <a:ext cx="1521863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46"/>
            <p:cNvSpPr/>
            <p:nvPr/>
          </p:nvSpPr>
          <p:spPr>
            <a:xfrm>
              <a:off x="9720775" y="3060233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7"/>
          <p:cNvGrpSpPr/>
          <p:nvPr/>
        </p:nvGrpSpPr>
        <p:grpSpPr>
          <a:xfrm flipH="1">
            <a:off x="179512" y="2964805"/>
            <a:ext cx="2024748" cy="635666"/>
            <a:chOff x="9701397" y="2761849"/>
            <a:chExt cx="2362390" cy="666115"/>
          </a:xfrm>
        </p:grpSpPr>
        <p:sp>
          <p:nvSpPr>
            <p:cNvPr id="83" name="TextBox 82"/>
            <p:cNvSpPr txBox="1"/>
            <p:nvPr/>
          </p:nvSpPr>
          <p:spPr>
            <a:xfrm>
              <a:off x="9701397" y="2761849"/>
              <a:ext cx="1521862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49"/>
            <p:cNvSpPr/>
            <p:nvPr/>
          </p:nvSpPr>
          <p:spPr>
            <a:xfrm>
              <a:off x="9720775" y="3060233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50"/>
          <p:cNvGrpSpPr/>
          <p:nvPr/>
        </p:nvGrpSpPr>
        <p:grpSpPr>
          <a:xfrm flipH="1">
            <a:off x="181253" y="4130676"/>
            <a:ext cx="2008140" cy="635666"/>
            <a:chOff x="9720775" y="2761849"/>
            <a:chExt cx="2343012" cy="666115"/>
          </a:xfrm>
        </p:grpSpPr>
        <p:sp>
          <p:nvSpPr>
            <p:cNvPr id="86" name="TextBox 85"/>
            <p:cNvSpPr txBox="1"/>
            <p:nvPr/>
          </p:nvSpPr>
          <p:spPr>
            <a:xfrm>
              <a:off x="9768598" y="2761849"/>
              <a:ext cx="1521863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52"/>
            <p:cNvSpPr/>
            <p:nvPr/>
          </p:nvSpPr>
          <p:spPr>
            <a:xfrm>
              <a:off x="9720775" y="3060233"/>
              <a:ext cx="2343012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39"/>
          <p:cNvGrpSpPr/>
          <p:nvPr/>
        </p:nvGrpSpPr>
        <p:grpSpPr>
          <a:xfrm>
            <a:off x="2549683" y="1659329"/>
            <a:ext cx="4429920" cy="4071548"/>
            <a:chOff x="3392215" y="1614026"/>
            <a:chExt cx="5407569" cy="4970110"/>
          </a:xfrm>
        </p:grpSpPr>
        <p:sp>
          <p:nvSpPr>
            <p:cNvPr id="79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rgbClr val="44546A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107" name="Picture 3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3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115" name="Picture 6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rgbClr val="2E3449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rgbClr val="F13319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6"/>
          <p:cNvGrpSpPr/>
          <p:nvPr/>
        </p:nvGrpSpPr>
        <p:grpSpPr>
          <a:xfrm>
            <a:off x="253134" y="2023287"/>
            <a:ext cx="2367348" cy="566321"/>
            <a:chOff x="897773" y="2420683"/>
            <a:chExt cx="2384237" cy="570360"/>
          </a:xfrm>
        </p:grpSpPr>
        <p:sp>
          <p:nvSpPr>
            <p:cNvPr id="125" name="TextBox 153"/>
            <p:cNvSpPr txBox="1"/>
            <p:nvPr/>
          </p:nvSpPr>
          <p:spPr>
            <a:xfrm>
              <a:off x="1454446" y="2420683"/>
              <a:ext cx="1270886" cy="31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154"/>
            <p:cNvSpPr/>
            <p:nvPr/>
          </p:nvSpPr>
          <p:spPr>
            <a:xfrm>
              <a:off x="897773" y="2637675"/>
              <a:ext cx="2384237" cy="353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55"/>
          <p:cNvGrpSpPr/>
          <p:nvPr/>
        </p:nvGrpSpPr>
        <p:grpSpPr>
          <a:xfrm>
            <a:off x="1298967" y="1515967"/>
            <a:ext cx="275681" cy="274859"/>
            <a:chOff x="2138511" y="2464802"/>
            <a:chExt cx="354012" cy="352956"/>
          </a:xfrm>
          <a:solidFill>
            <a:srgbClr val="2E3449"/>
          </a:solidFill>
        </p:grpSpPr>
        <p:sp>
          <p:nvSpPr>
            <p:cNvPr id="12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7"/>
          <p:cNvGrpSpPr/>
          <p:nvPr/>
        </p:nvGrpSpPr>
        <p:grpSpPr>
          <a:xfrm>
            <a:off x="253134" y="3548838"/>
            <a:ext cx="2367348" cy="573873"/>
            <a:chOff x="897773" y="3957115"/>
            <a:chExt cx="2384237" cy="577966"/>
          </a:xfrm>
        </p:grpSpPr>
        <p:sp>
          <p:nvSpPr>
            <p:cNvPr id="131" name="TextBox 158"/>
            <p:cNvSpPr txBox="1"/>
            <p:nvPr/>
          </p:nvSpPr>
          <p:spPr>
            <a:xfrm>
              <a:off x="1454451" y="3957115"/>
              <a:ext cx="1270886" cy="31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Rectangle 159"/>
            <p:cNvSpPr/>
            <p:nvPr/>
          </p:nvSpPr>
          <p:spPr>
            <a:xfrm>
              <a:off x="897773" y="4181713"/>
              <a:ext cx="2384237" cy="353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160"/>
          <p:cNvGrpSpPr/>
          <p:nvPr/>
        </p:nvGrpSpPr>
        <p:grpSpPr>
          <a:xfrm>
            <a:off x="1298967" y="3049068"/>
            <a:ext cx="275681" cy="274859"/>
            <a:chOff x="2138511" y="2464802"/>
            <a:chExt cx="354012" cy="352956"/>
          </a:xfrm>
          <a:solidFill>
            <a:srgbClr val="F13319"/>
          </a:solidFill>
        </p:grpSpPr>
        <p:sp>
          <p:nvSpPr>
            <p:cNvPr id="13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18"/>
          <p:cNvGrpSpPr/>
          <p:nvPr/>
        </p:nvGrpSpPr>
        <p:grpSpPr>
          <a:xfrm>
            <a:off x="253134" y="5061780"/>
            <a:ext cx="2367348" cy="592588"/>
            <a:chOff x="897773" y="5480860"/>
            <a:chExt cx="2384237" cy="596816"/>
          </a:xfrm>
        </p:grpSpPr>
        <p:sp>
          <p:nvSpPr>
            <p:cNvPr id="137" name="TextBox 163"/>
            <p:cNvSpPr txBox="1"/>
            <p:nvPr/>
          </p:nvSpPr>
          <p:spPr>
            <a:xfrm>
              <a:off x="1454451" y="5480860"/>
              <a:ext cx="1270886" cy="316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Rectangle 164"/>
            <p:cNvSpPr/>
            <p:nvPr/>
          </p:nvSpPr>
          <p:spPr>
            <a:xfrm>
              <a:off x="897773" y="5724307"/>
              <a:ext cx="2384237" cy="353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165"/>
          <p:cNvGrpSpPr/>
          <p:nvPr/>
        </p:nvGrpSpPr>
        <p:grpSpPr>
          <a:xfrm>
            <a:off x="1298967" y="4580735"/>
            <a:ext cx="275681" cy="274859"/>
            <a:chOff x="2138511" y="2464802"/>
            <a:chExt cx="354012" cy="352956"/>
          </a:xfrm>
          <a:solidFill>
            <a:srgbClr val="2E3449"/>
          </a:solidFill>
        </p:grpSpPr>
        <p:sp>
          <p:nvSpPr>
            <p:cNvPr id="14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Group 19"/>
          <p:cNvGrpSpPr/>
          <p:nvPr/>
        </p:nvGrpSpPr>
        <p:grpSpPr>
          <a:xfrm>
            <a:off x="6525132" y="3199889"/>
            <a:ext cx="2367348" cy="560409"/>
            <a:chOff x="8854418" y="2426637"/>
            <a:chExt cx="2384237" cy="564406"/>
          </a:xfrm>
        </p:grpSpPr>
        <p:sp>
          <p:nvSpPr>
            <p:cNvPr id="143" name="TextBox 286"/>
            <p:cNvSpPr txBox="1"/>
            <p:nvPr/>
          </p:nvSpPr>
          <p:spPr>
            <a:xfrm>
              <a:off x="9411096" y="2426637"/>
              <a:ext cx="1270886" cy="31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287"/>
            <p:cNvSpPr/>
            <p:nvPr/>
          </p:nvSpPr>
          <p:spPr>
            <a:xfrm>
              <a:off x="8854418" y="2637675"/>
              <a:ext cx="2384237" cy="353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5" name="Group 288"/>
          <p:cNvGrpSpPr/>
          <p:nvPr/>
        </p:nvGrpSpPr>
        <p:grpSpPr>
          <a:xfrm>
            <a:off x="7570965" y="2686658"/>
            <a:ext cx="275681" cy="274859"/>
            <a:chOff x="2138511" y="2464802"/>
            <a:chExt cx="354012" cy="352956"/>
          </a:xfrm>
          <a:solidFill>
            <a:srgbClr val="F13319"/>
          </a:solidFill>
        </p:grpSpPr>
        <p:sp>
          <p:nvSpPr>
            <p:cNvPr id="14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Group 20"/>
          <p:cNvGrpSpPr/>
          <p:nvPr/>
        </p:nvGrpSpPr>
        <p:grpSpPr>
          <a:xfrm>
            <a:off x="6525132" y="4684753"/>
            <a:ext cx="2367348" cy="608647"/>
            <a:chOff x="8854418" y="3922092"/>
            <a:chExt cx="2384237" cy="612989"/>
          </a:xfrm>
        </p:grpSpPr>
        <p:sp>
          <p:nvSpPr>
            <p:cNvPr id="149" name="TextBox 291"/>
            <p:cNvSpPr txBox="1"/>
            <p:nvPr/>
          </p:nvSpPr>
          <p:spPr>
            <a:xfrm>
              <a:off x="9411096" y="3922092"/>
              <a:ext cx="1270886" cy="316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Rectangle 292"/>
            <p:cNvSpPr/>
            <p:nvPr/>
          </p:nvSpPr>
          <p:spPr>
            <a:xfrm>
              <a:off x="8854418" y="4181713"/>
              <a:ext cx="2384237" cy="3533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1" name="Group 293"/>
          <p:cNvGrpSpPr/>
          <p:nvPr/>
        </p:nvGrpSpPr>
        <p:grpSpPr>
          <a:xfrm>
            <a:off x="7570965" y="4219758"/>
            <a:ext cx="275681" cy="274859"/>
            <a:chOff x="2138511" y="2464802"/>
            <a:chExt cx="354012" cy="352956"/>
          </a:xfrm>
          <a:solidFill>
            <a:srgbClr val="44546A"/>
          </a:solidFill>
        </p:grpSpPr>
        <p:sp>
          <p:nvSpPr>
            <p:cNvPr id="15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467544" y="1165954"/>
            <a:ext cx="3139820" cy="4639310"/>
            <a:chOff x="1912729" y="1458758"/>
            <a:chExt cx="3510756" cy="5187394"/>
          </a:xfrm>
        </p:grpSpPr>
        <p:grpSp>
          <p:nvGrpSpPr>
            <p:cNvPr id="5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7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rgbClr val="44546A"/>
                  </a:gs>
                  <a:gs pos="82000">
                    <a:srgbClr val="44546A"/>
                  </a:gs>
                  <a:gs pos="34000">
                    <a:srgbClr val="44546A">
                      <a:lumMod val="75000"/>
                    </a:srgbClr>
                  </a:gs>
                  <a:gs pos="0">
                    <a:srgbClr val="44546A"/>
                  </a:gs>
                  <a:gs pos="38000">
                    <a:srgbClr val="44546A"/>
                  </a:gs>
                  <a:gs pos="100000">
                    <a:srgbClr val="44546A"/>
                  </a:gs>
                </a:gsLst>
                <a:lin ang="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rgbClr val="44546A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7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1331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2E344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F1331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2E344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2E344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1331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2E344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F1331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6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6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6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206992" y="161839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43"/>
          <p:cNvSpPr/>
          <p:nvPr/>
        </p:nvSpPr>
        <p:spPr>
          <a:xfrm>
            <a:off x="4148985" y="1945951"/>
            <a:ext cx="418482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点击添加相关标题文字，修改文字内容，也可以直接复制你的内容到此。，点击添加相关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Donut 44"/>
          <p:cNvSpPr/>
          <p:nvPr/>
        </p:nvSpPr>
        <p:spPr>
          <a:xfrm>
            <a:off x="4214237" y="2851462"/>
            <a:ext cx="692567" cy="692567"/>
          </a:xfrm>
          <a:prstGeom prst="donut">
            <a:avLst>
              <a:gd name="adj" fmla="val 6804"/>
            </a:avLst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4410927" y="3040202"/>
            <a:ext cx="299186" cy="31508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2E344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6"/>
          <p:cNvSpPr>
            <a:spLocks noEditPoints="1"/>
          </p:cNvSpPr>
          <p:nvPr/>
        </p:nvSpPr>
        <p:spPr bwMode="auto">
          <a:xfrm>
            <a:off x="4383825" y="4498134"/>
            <a:ext cx="339654" cy="27461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2E344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47"/>
          <p:cNvSpPr>
            <a:spLocks noEditPoints="1"/>
          </p:cNvSpPr>
          <p:nvPr/>
        </p:nvSpPr>
        <p:spPr bwMode="auto">
          <a:xfrm>
            <a:off x="7002651" y="4495725"/>
            <a:ext cx="226919" cy="332429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F1331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8"/>
          <p:cNvSpPr>
            <a:spLocks noEditPoints="1"/>
          </p:cNvSpPr>
          <p:nvPr/>
        </p:nvSpPr>
        <p:spPr bwMode="auto">
          <a:xfrm>
            <a:off x="6992965" y="3052489"/>
            <a:ext cx="239926" cy="290513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F1331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Donut 49"/>
          <p:cNvSpPr/>
          <p:nvPr/>
        </p:nvSpPr>
        <p:spPr>
          <a:xfrm>
            <a:off x="6769828" y="4301647"/>
            <a:ext cx="692567" cy="692567"/>
          </a:xfrm>
          <a:prstGeom prst="donut">
            <a:avLst>
              <a:gd name="adj" fmla="val 6804"/>
            </a:avLst>
          </a:prstGeom>
          <a:solidFill>
            <a:srgbClr val="F133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Donut 50"/>
          <p:cNvSpPr/>
          <p:nvPr/>
        </p:nvSpPr>
        <p:spPr>
          <a:xfrm>
            <a:off x="4209056" y="4301793"/>
            <a:ext cx="692567" cy="692567"/>
          </a:xfrm>
          <a:prstGeom prst="donut">
            <a:avLst>
              <a:gd name="adj" fmla="val 6804"/>
            </a:avLst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Donut 51"/>
          <p:cNvSpPr/>
          <p:nvPr/>
        </p:nvSpPr>
        <p:spPr>
          <a:xfrm>
            <a:off x="6764374" y="2851462"/>
            <a:ext cx="692567" cy="692567"/>
          </a:xfrm>
          <a:prstGeom prst="donut">
            <a:avLst>
              <a:gd name="adj" fmla="val 6804"/>
            </a:avLst>
          </a:prstGeom>
          <a:solidFill>
            <a:srgbClr val="F133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99881" y="314589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859184" y="2888532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E344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2E34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412981" y="314589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26152" y="2888532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99881" y="460459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59184" y="4331388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E344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2E344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67952" y="460459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28364" y="4331388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60"/>
          <p:cNvSpPr/>
          <p:nvPr/>
        </p:nvSpPr>
        <p:spPr>
          <a:xfrm>
            <a:off x="4163459" y="3553884"/>
            <a:ext cx="2294498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1"/>
          <p:cNvSpPr/>
          <p:nvPr/>
        </p:nvSpPr>
        <p:spPr>
          <a:xfrm>
            <a:off x="4163459" y="5010289"/>
            <a:ext cx="2294498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62"/>
          <p:cNvSpPr/>
          <p:nvPr/>
        </p:nvSpPr>
        <p:spPr>
          <a:xfrm>
            <a:off x="6710358" y="3553884"/>
            <a:ext cx="2294498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63"/>
          <p:cNvSpPr/>
          <p:nvPr/>
        </p:nvSpPr>
        <p:spPr>
          <a:xfrm>
            <a:off x="6704500" y="5010289"/>
            <a:ext cx="2294498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4434113" y="2404434"/>
            <a:ext cx="2824812" cy="152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281" b="0" i="0" u="none" strike="noStrike" kern="0" cap="none" spc="0" normalizeH="0" baseline="0" noProof="0" dirty="0" smtClean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gency FB" panose="020B0503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PART01</a:t>
            </a:r>
            <a:endParaRPr kumimoji="0" lang="zh-CN" altLang="en-US" sz="9281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Agency FB" panose="020B0503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4592877" y="4109911"/>
            <a:ext cx="2730101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2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44" b="0" i="0" u="none" strike="noStrike" kern="0" cap="none" spc="0" normalizeH="0" baseline="0" noProof="0" dirty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</a:t>
            </a:r>
            <a:endParaRPr kumimoji="0" lang="zh-CN" altLang="en-US" sz="844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4335784" y="3754977"/>
            <a:ext cx="3244286" cy="33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47" b="0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kumimoji="0" lang="zh-CN" altLang="en-US" sz="1547" b="0" i="0" u="none" strike="noStrike" kern="0" cap="none" spc="0" normalizeH="0" baseline="0" noProof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145300" y="2248173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065B1C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145300" y="5087658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065B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1206832" y="2222936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 cap="flat" cmpd="sng" algn="ctr">
            <a:solidFill>
              <a:srgbClr val="2E344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65B1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1495645" y="2379197"/>
            <a:ext cx="3038011" cy="152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281" b="0" i="0" u="none" strike="noStrike" kern="0" cap="none" spc="0" normalizeH="0" baseline="0" noProof="0" dirty="0" smtClean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gency FB" panose="020B0503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PART04</a:t>
            </a:r>
            <a:endParaRPr kumimoji="0" lang="zh-CN" altLang="en-US" sz="9281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Agency FB" panose="020B0503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206832" y="5062421"/>
            <a:ext cx="3625254" cy="0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 cap="flat" cmpd="sng" algn="ctr">
            <a:solidFill>
              <a:srgbClr val="2E344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65B1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文本框 66"/>
          <p:cNvSpPr txBox="1">
            <a:spLocks noChangeArrowheads="1"/>
          </p:cNvSpPr>
          <p:nvPr/>
        </p:nvSpPr>
        <p:spPr bwMode="auto">
          <a:xfrm>
            <a:off x="1654409" y="4084674"/>
            <a:ext cx="2730101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2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44" b="0" i="0" u="none" strike="noStrike" kern="0" cap="none" spc="0" normalizeH="0" baseline="0" noProof="0" dirty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</a:t>
            </a:r>
            <a:endParaRPr kumimoji="0" lang="zh-CN" altLang="en-US" sz="844" b="0" i="0" u="none" strike="noStrike" kern="0" cap="none" spc="0" normalizeH="0" baseline="0" noProof="0" dirty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66"/>
          <p:cNvSpPr txBox="1">
            <a:spLocks noChangeArrowheads="1"/>
          </p:cNvSpPr>
          <p:nvPr/>
        </p:nvSpPr>
        <p:spPr bwMode="auto">
          <a:xfrm>
            <a:off x="1397316" y="3729740"/>
            <a:ext cx="3244286" cy="33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47" b="0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kumimoji="0" lang="zh-CN" altLang="en-US" sz="1547" b="0" i="0" u="none" strike="noStrike" kern="0" cap="none" spc="0" normalizeH="0" baseline="0" noProof="0">
              <a:ln>
                <a:noFill/>
              </a:ln>
              <a:solidFill>
                <a:srgbClr val="F13319"/>
              </a:solidFill>
              <a:effectLst/>
              <a:uLnTx/>
              <a:uFillTx/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039614" y="790388"/>
            <a:ext cx="6140898" cy="530290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3" name="组合 7"/>
          <p:cNvGrpSpPr>
            <a:grpSpLocks/>
          </p:cNvGrpSpPr>
          <p:nvPr/>
        </p:nvGrpSpPr>
        <p:grpSpPr bwMode="auto">
          <a:xfrm>
            <a:off x="854621" y="2174749"/>
            <a:ext cx="2954243" cy="3718582"/>
            <a:chOff x="1054101" y="584198"/>
            <a:chExt cx="2864758" cy="3606801"/>
          </a:xfrm>
          <a:solidFill>
            <a:srgbClr val="2E3449"/>
          </a:solidFill>
        </p:grpSpPr>
        <p:sp>
          <p:nvSpPr>
            <p:cNvPr id="14" name="任意多边形 13"/>
            <p:cNvSpPr/>
            <p:nvPr/>
          </p:nvSpPr>
          <p:spPr>
            <a:xfrm rot="16200000">
              <a:off x="683079" y="955220"/>
              <a:ext cx="3606801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5" name="组合 7"/>
            <p:cNvGrpSpPr>
              <a:grpSpLocks/>
            </p:cNvGrpSpPr>
            <p:nvPr/>
          </p:nvGrpSpPr>
          <p:grpSpPr bwMode="auto">
            <a:xfrm>
              <a:off x="1306452" y="1158397"/>
              <a:ext cx="2286968" cy="2226268"/>
              <a:chOff x="1708552" y="376804"/>
              <a:chExt cx="2285868" cy="2226587"/>
            </a:xfrm>
            <a:grpFill/>
          </p:grpSpPr>
          <p:sp>
            <p:nvSpPr>
              <p:cNvPr id="16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1723674"/>
                <a:ext cx="2263738" cy="879717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    </a:r>
                <a:r>
                  <a:rPr kumimoji="0" lang="zh-CN" alt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文本框 13"/>
              <p:cNvSpPr txBox="1">
                <a:spLocks noChangeArrowheads="1"/>
              </p:cNvSpPr>
              <p:nvPr/>
            </p:nvSpPr>
            <p:spPr bwMode="auto">
              <a:xfrm>
                <a:off x="1719860" y="376804"/>
                <a:ext cx="1521382" cy="32630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  <p:sp>
            <p:nvSpPr>
              <p:cNvPr id="18" name="文本框 66"/>
              <p:cNvSpPr txBox="1">
                <a:spLocks noChangeArrowheads="1"/>
              </p:cNvSpPr>
              <p:nvPr/>
            </p:nvSpPr>
            <p:spPr bwMode="auto">
              <a:xfrm>
                <a:off x="1711725" y="880591"/>
                <a:ext cx="2282695" cy="298568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</a:t>
                </a:r>
                <a:r>
                  <a:rPr kumimoji="0" lang="en-US" altLang="zh-CN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Here</a:t>
                </a: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814839" y="1379138"/>
                <a:ext cx="287131" cy="0"/>
              </a:xfrm>
              <a:custGeom>
                <a:avLst/>
                <a:gdLst>
                  <a:gd name="connsiteX0" fmla="*/ 0 w 504825"/>
                  <a:gd name="connsiteY0" fmla="*/ 0 h 0"/>
                  <a:gd name="connsiteX1" fmla="*/ 504825 w 5048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5">
                    <a:moveTo>
                      <a:pt x="0" y="0"/>
                    </a:moveTo>
                    <a:lnTo>
                      <a:pt x="504825" y="0"/>
                    </a:lnTo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20" name="文本框 13"/>
          <p:cNvSpPr txBox="1">
            <a:spLocks noChangeArrowheads="1"/>
          </p:cNvSpPr>
          <p:nvPr/>
        </p:nvSpPr>
        <p:spPr bwMode="auto">
          <a:xfrm>
            <a:off x="2997059" y="1985179"/>
            <a:ext cx="3262432" cy="131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3851418" y="3126542"/>
            <a:ext cx="32624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宋体" panose="02010600030101010101" pitchFamily="2" charset="-122"/>
              </a:rPr>
              <a:t>WRITTEN CONTENT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 Light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Straight Connector 9"/>
          <p:cNvCxnSpPr/>
          <p:nvPr/>
        </p:nvCxnSpPr>
        <p:spPr>
          <a:xfrm>
            <a:off x="4553261" y="1394633"/>
            <a:ext cx="0" cy="1424579"/>
          </a:xfrm>
          <a:prstGeom prst="line">
            <a:avLst/>
          </a:prstGeom>
          <a:noFill/>
          <a:ln w="9525" cap="flat" cmpd="sng" algn="ctr">
            <a:solidFill>
              <a:srgbClr val="2E3449"/>
            </a:solidFill>
            <a:prstDash val="solid"/>
            <a:miter lim="800000"/>
          </a:ln>
          <a:effectLst/>
        </p:spPr>
      </p:cxnSp>
      <p:cxnSp>
        <p:nvCxnSpPr>
          <p:cNvPr id="69" name="Straight Connector 18"/>
          <p:cNvCxnSpPr/>
          <p:nvPr/>
        </p:nvCxnSpPr>
        <p:spPr>
          <a:xfrm>
            <a:off x="4553261" y="3902787"/>
            <a:ext cx="0" cy="1424579"/>
          </a:xfrm>
          <a:prstGeom prst="line">
            <a:avLst/>
          </a:prstGeom>
          <a:noFill/>
          <a:ln w="9525" cap="flat" cmpd="sng" algn="ctr">
            <a:solidFill>
              <a:srgbClr val="2E3449"/>
            </a:solidFill>
            <a:prstDash val="solid"/>
            <a:miter lim="800000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2379373" y="2408615"/>
            <a:ext cx="1941693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379373" y="3857736"/>
            <a:ext cx="1941693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2" name="Freeform 156"/>
          <p:cNvSpPr>
            <a:spLocks/>
          </p:cNvSpPr>
          <p:nvPr/>
        </p:nvSpPr>
        <p:spPr bwMode="auto">
          <a:xfrm>
            <a:off x="3063882" y="1878054"/>
            <a:ext cx="428915" cy="450724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rgbClr val="F13319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3" name="Group 50"/>
          <p:cNvGrpSpPr/>
          <p:nvPr/>
        </p:nvGrpSpPr>
        <p:grpSpPr>
          <a:xfrm>
            <a:off x="3061862" y="3219525"/>
            <a:ext cx="502696" cy="502697"/>
            <a:chOff x="2443163" y="3615531"/>
            <a:chExt cx="320675" cy="319088"/>
          </a:xfrm>
          <a:solidFill>
            <a:srgbClr val="2E3449"/>
          </a:solidFill>
        </p:grpSpPr>
        <p:sp>
          <p:nvSpPr>
            <p:cNvPr id="98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4712089" y="2408615"/>
            <a:ext cx="1931071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712089" y="3857736"/>
            <a:ext cx="1931071" cy="680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6" name="Freeform 156"/>
          <p:cNvSpPr>
            <a:spLocks/>
          </p:cNvSpPr>
          <p:nvPr/>
        </p:nvSpPr>
        <p:spPr bwMode="auto">
          <a:xfrm>
            <a:off x="5521879" y="1878054"/>
            <a:ext cx="428915" cy="450724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rgbClr val="F13319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7" name="Group 98"/>
          <p:cNvGrpSpPr/>
          <p:nvPr/>
        </p:nvGrpSpPr>
        <p:grpSpPr>
          <a:xfrm>
            <a:off x="5519859" y="3219525"/>
            <a:ext cx="502696" cy="502697"/>
            <a:chOff x="2443163" y="3615531"/>
            <a:chExt cx="320675" cy="319088"/>
          </a:xfrm>
          <a:solidFill>
            <a:srgbClr val="2E3449"/>
          </a:solidFill>
        </p:grpSpPr>
        <p:sp>
          <p:nvSpPr>
            <p:cNvPr id="96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Group 4"/>
          <p:cNvGrpSpPr/>
          <p:nvPr/>
        </p:nvGrpSpPr>
        <p:grpSpPr>
          <a:xfrm>
            <a:off x="4321067" y="2943974"/>
            <a:ext cx="488230" cy="783840"/>
            <a:chOff x="4343400" y="2465980"/>
            <a:chExt cx="480671" cy="771705"/>
          </a:xfrm>
          <a:solidFill>
            <a:srgbClr val="F13319"/>
          </a:solidFill>
        </p:grpSpPr>
        <p:grpSp>
          <p:nvGrpSpPr>
            <p:cNvPr id="92" name="Group 1"/>
            <p:cNvGrpSpPr/>
            <p:nvPr/>
          </p:nvGrpSpPr>
          <p:grpSpPr>
            <a:xfrm>
              <a:off x="4406106" y="2964635"/>
              <a:ext cx="331788" cy="273050"/>
              <a:chOff x="2112963" y="704056"/>
              <a:chExt cx="331788" cy="273050"/>
            </a:xfrm>
            <a:grpFill/>
          </p:grpSpPr>
          <p:sp>
            <p:nvSpPr>
              <p:cNvPr id="94" name="Freeform 96"/>
              <p:cNvSpPr>
                <a:spLocks/>
              </p:cNvSpPr>
              <p:nvPr/>
            </p:nvSpPr>
            <p:spPr bwMode="auto">
              <a:xfrm>
                <a:off x="2112963" y="813593"/>
                <a:ext cx="322263" cy="163513"/>
              </a:xfrm>
              <a:custGeom>
                <a:avLst/>
                <a:gdLst>
                  <a:gd name="T0" fmla="*/ 270 w 298"/>
                  <a:gd name="T1" fmla="*/ 21 h 152"/>
                  <a:gd name="T2" fmla="*/ 270 w 298"/>
                  <a:gd name="T3" fmla="*/ 27 h 152"/>
                  <a:gd name="T4" fmla="*/ 217 w 298"/>
                  <a:gd name="T5" fmla="*/ 80 h 152"/>
                  <a:gd name="T6" fmla="*/ 74 w 298"/>
                  <a:gd name="T7" fmla="*/ 80 h 152"/>
                  <a:gd name="T8" fmla="*/ 74 w 298"/>
                  <a:gd name="T9" fmla="*/ 32 h 152"/>
                  <a:gd name="T10" fmla="*/ 0 w 298"/>
                  <a:gd name="T11" fmla="*/ 92 h 152"/>
                  <a:gd name="T12" fmla="*/ 74 w 298"/>
                  <a:gd name="T13" fmla="*/ 152 h 152"/>
                  <a:gd name="T14" fmla="*/ 74 w 298"/>
                  <a:gd name="T15" fmla="*/ 108 h 152"/>
                  <a:gd name="T16" fmla="*/ 217 w 298"/>
                  <a:gd name="T17" fmla="*/ 108 h 152"/>
                  <a:gd name="T18" fmla="*/ 298 w 298"/>
                  <a:gd name="T19" fmla="*/ 27 h 152"/>
                  <a:gd name="T20" fmla="*/ 294 w 298"/>
                  <a:gd name="T21" fmla="*/ 0 h 152"/>
                  <a:gd name="T22" fmla="*/ 270 w 298"/>
                  <a:gd name="T23" fmla="*/ 2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8" h="152">
                    <a:moveTo>
                      <a:pt x="270" y="21"/>
                    </a:moveTo>
                    <a:cubicBezTo>
                      <a:pt x="270" y="23"/>
                      <a:pt x="270" y="25"/>
                      <a:pt x="270" y="27"/>
                    </a:cubicBezTo>
                    <a:cubicBezTo>
                      <a:pt x="270" y="56"/>
                      <a:pt x="246" y="80"/>
                      <a:pt x="217" y="80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74" y="152"/>
                      <a:pt x="74" y="152"/>
                      <a:pt x="74" y="152"/>
                    </a:cubicBezTo>
                    <a:cubicBezTo>
                      <a:pt x="74" y="108"/>
                      <a:pt x="74" y="108"/>
                      <a:pt x="74" y="108"/>
                    </a:cubicBezTo>
                    <a:cubicBezTo>
                      <a:pt x="217" y="108"/>
                      <a:pt x="217" y="108"/>
                      <a:pt x="217" y="108"/>
                    </a:cubicBezTo>
                    <a:cubicBezTo>
                      <a:pt x="262" y="108"/>
                      <a:pt x="298" y="71"/>
                      <a:pt x="298" y="27"/>
                    </a:cubicBezTo>
                    <a:cubicBezTo>
                      <a:pt x="298" y="18"/>
                      <a:pt x="297" y="9"/>
                      <a:pt x="294" y="0"/>
                    </a:cubicBezTo>
                    <a:lnTo>
                      <a:pt x="27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97"/>
              <p:cNvSpPr>
                <a:spLocks/>
              </p:cNvSpPr>
              <p:nvPr/>
            </p:nvSpPr>
            <p:spPr bwMode="auto">
              <a:xfrm>
                <a:off x="2122488" y="704056"/>
                <a:ext cx="322263" cy="165100"/>
              </a:xfrm>
              <a:custGeom>
                <a:avLst/>
                <a:gdLst>
                  <a:gd name="T0" fmla="*/ 28 w 298"/>
                  <a:gd name="T1" fmla="*/ 132 h 153"/>
                  <a:gd name="T2" fmla="*/ 28 w 298"/>
                  <a:gd name="T3" fmla="*/ 126 h 153"/>
                  <a:gd name="T4" fmla="*/ 81 w 298"/>
                  <a:gd name="T5" fmla="*/ 73 h 153"/>
                  <a:gd name="T6" fmla="*/ 224 w 298"/>
                  <a:gd name="T7" fmla="*/ 73 h 153"/>
                  <a:gd name="T8" fmla="*/ 224 w 298"/>
                  <a:gd name="T9" fmla="*/ 121 h 153"/>
                  <a:gd name="T10" fmla="*/ 298 w 298"/>
                  <a:gd name="T11" fmla="*/ 61 h 153"/>
                  <a:gd name="T12" fmla="*/ 224 w 298"/>
                  <a:gd name="T13" fmla="*/ 0 h 153"/>
                  <a:gd name="T14" fmla="*/ 224 w 298"/>
                  <a:gd name="T15" fmla="*/ 45 h 153"/>
                  <a:gd name="T16" fmla="*/ 81 w 298"/>
                  <a:gd name="T17" fmla="*/ 45 h 153"/>
                  <a:gd name="T18" fmla="*/ 0 w 298"/>
                  <a:gd name="T19" fmla="*/ 126 h 153"/>
                  <a:gd name="T20" fmla="*/ 4 w 298"/>
                  <a:gd name="T21" fmla="*/ 153 h 153"/>
                  <a:gd name="T22" fmla="*/ 28 w 298"/>
                  <a:gd name="T23" fmla="*/ 13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8" h="153">
                    <a:moveTo>
                      <a:pt x="28" y="132"/>
                    </a:moveTo>
                    <a:cubicBezTo>
                      <a:pt x="28" y="130"/>
                      <a:pt x="28" y="128"/>
                      <a:pt x="28" y="126"/>
                    </a:cubicBezTo>
                    <a:cubicBezTo>
                      <a:pt x="28" y="97"/>
                      <a:pt x="52" y="73"/>
                      <a:pt x="81" y="73"/>
                    </a:cubicBezTo>
                    <a:cubicBezTo>
                      <a:pt x="224" y="73"/>
                      <a:pt x="224" y="73"/>
                      <a:pt x="224" y="73"/>
                    </a:cubicBezTo>
                    <a:cubicBezTo>
                      <a:pt x="224" y="121"/>
                      <a:pt x="224" y="121"/>
                      <a:pt x="224" y="121"/>
                    </a:cubicBezTo>
                    <a:cubicBezTo>
                      <a:pt x="298" y="61"/>
                      <a:pt x="298" y="61"/>
                      <a:pt x="298" y="61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36" y="45"/>
                      <a:pt x="0" y="82"/>
                      <a:pt x="0" y="126"/>
                    </a:cubicBezTo>
                    <a:cubicBezTo>
                      <a:pt x="0" y="135"/>
                      <a:pt x="1" y="144"/>
                      <a:pt x="4" y="153"/>
                    </a:cubicBezTo>
                    <a:lnTo>
                      <a:pt x="28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3" name="Title 1"/>
            <p:cNvSpPr txBox="1">
              <a:spLocks/>
            </p:cNvSpPr>
            <p:nvPr/>
          </p:nvSpPr>
          <p:spPr>
            <a:xfrm>
              <a:off x="4343400" y="2465980"/>
              <a:ext cx="480671" cy="399049"/>
            </a:xfrm>
            <a:prstGeom prst="rect">
              <a:avLst/>
            </a:prstGeom>
            <a:noFill/>
          </p:spPr>
          <p:txBody>
            <a:bodyPr vert="horz" lIns="128580" tIns="64290" rIns="128580" bIns="6429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1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EC2D49"/>
                  </a:solidFill>
                  <a:effectLst/>
                  <a:uLnTx/>
                  <a:uFillTx/>
                  <a:latin typeface="Roboto" pitchFamily="2" charset="0"/>
                  <a:ea typeface="Roboto" pitchFamily="2" charset="0"/>
                  <a:cs typeface="+mj-cs"/>
                </a:rPr>
                <a:t>VS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C2D49"/>
                </a:solidFill>
                <a:effectLst/>
                <a:uLnTx/>
                <a:uFillTx/>
                <a:latin typeface="Roboto" pitchFamily="2" charset="0"/>
                <a:ea typeface="Roboto" pitchFamily="2" charset="0"/>
                <a:cs typeface="+mj-cs"/>
              </a:endParaRPr>
            </a:p>
          </p:txBody>
        </p:sp>
      </p:grpSp>
      <p:grpSp>
        <p:nvGrpSpPr>
          <p:cNvPr id="79" name="Group 19"/>
          <p:cNvGrpSpPr/>
          <p:nvPr/>
        </p:nvGrpSpPr>
        <p:grpSpPr>
          <a:xfrm>
            <a:off x="179512" y="1514668"/>
            <a:ext cx="8769661" cy="4002564"/>
            <a:chOff x="265960" y="963330"/>
            <a:chExt cx="8633899" cy="3940600"/>
          </a:xfrm>
        </p:grpSpPr>
        <p:grpSp>
          <p:nvGrpSpPr>
            <p:cNvPr id="80" name="Group 6"/>
            <p:cNvGrpSpPr/>
            <p:nvPr/>
          </p:nvGrpSpPr>
          <p:grpSpPr>
            <a:xfrm>
              <a:off x="265960" y="963330"/>
              <a:ext cx="8633899" cy="3940600"/>
              <a:chOff x="265960" y="963330"/>
              <a:chExt cx="8633899" cy="3940600"/>
            </a:xfrm>
          </p:grpSpPr>
          <p:grpSp>
            <p:nvGrpSpPr>
              <p:cNvPr id="82" name="Group 5"/>
              <p:cNvGrpSpPr/>
              <p:nvPr/>
            </p:nvGrpSpPr>
            <p:grpSpPr>
              <a:xfrm>
                <a:off x="265960" y="963330"/>
                <a:ext cx="2041713" cy="3940600"/>
                <a:chOff x="265960" y="963330"/>
                <a:chExt cx="2041713" cy="3940600"/>
              </a:xfrm>
            </p:grpSpPr>
            <p:grpSp>
              <p:nvGrpSpPr>
                <p:cNvPr id="87" name="Group 2"/>
                <p:cNvGrpSpPr/>
                <p:nvPr/>
              </p:nvGrpSpPr>
              <p:grpSpPr>
                <a:xfrm>
                  <a:off x="265960" y="963330"/>
                  <a:ext cx="2041713" cy="3940600"/>
                  <a:chOff x="265960" y="963330"/>
                  <a:chExt cx="2041713" cy="3940600"/>
                </a:xfrm>
              </p:grpSpPr>
              <p:sp>
                <p:nvSpPr>
                  <p:cNvPr id="89" name="Freeform 8"/>
                  <p:cNvSpPr>
                    <a:spLocks/>
                  </p:cNvSpPr>
                  <p:nvPr/>
                </p:nvSpPr>
                <p:spPr bwMode="auto">
                  <a:xfrm>
                    <a:off x="265960" y="963330"/>
                    <a:ext cx="2041713" cy="3940600"/>
                  </a:xfrm>
                  <a:custGeom>
                    <a:avLst/>
                    <a:gdLst>
                      <a:gd name="T0" fmla="*/ 560 w 560"/>
                      <a:gd name="T1" fmla="*/ 1006 h 1080"/>
                      <a:gd name="T2" fmla="*/ 487 w 560"/>
                      <a:gd name="T3" fmla="*/ 1080 h 1080"/>
                      <a:gd name="T4" fmla="*/ 73 w 560"/>
                      <a:gd name="T5" fmla="*/ 1080 h 1080"/>
                      <a:gd name="T6" fmla="*/ 0 w 560"/>
                      <a:gd name="T7" fmla="*/ 1006 h 1080"/>
                      <a:gd name="T8" fmla="*/ 0 w 560"/>
                      <a:gd name="T9" fmla="*/ 73 h 1080"/>
                      <a:gd name="T10" fmla="*/ 73 w 560"/>
                      <a:gd name="T11" fmla="*/ 0 h 1080"/>
                      <a:gd name="T12" fmla="*/ 487 w 560"/>
                      <a:gd name="T13" fmla="*/ 0 h 1080"/>
                      <a:gd name="T14" fmla="*/ 560 w 560"/>
                      <a:gd name="T15" fmla="*/ 73 h 1080"/>
                      <a:gd name="T16" fmla="*/ 560 w 560"/>
                      <a:gd name="T17" fmla="*/ 1006 h 10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0" h="1080">
                        <a:moveTo>
                          <a:pt x="560" y="1006"/>
                        </a:moveTo>
                        <a:cubicBezTo>
                          <a:pt x="560" y="1047"/>
                          <a:pt x="527" y="1080"/>
                          <a:pt x="487" y="1080"/>
                        </a:cubicBezTo>
                        <a:cubicBezTo>
                          <a:pt x="73" y="1080"/>
                          <a:pt x="73" y="1080"/>
                          <a:pt x="73" y="1080"/>
                        </a:cubicBezTo>
                        <a:cubicBezTo>
                          <a:pt x="33" y="1080"/>
                          <a:pt x="0" y="1047"/>
                          <a:pt x="0" y="100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33"/>
                          <a:pt x="33" y="0"/>
                          <a:pt x="73" y="0"/>
                        </a:cubicBezTo>
                        <a:cubicBezTo>
                          <a:pt x="487" y="0"/>
                          <a:pt x="487" y="0"/>
                          <a:pt x="487" y="0"/>
                        </a:cubicBezTo>
                        <a:cubicBezTo>
                          <a:pt x="527" y="0"/>
                          <a:pt x="560" y="33"/>
                          <a:pt x="560" y="73"/>
                        </a:cubicBezTo>
                        <a:lnTo>
                          <a:pt x="560" y="1006"/>
                        </a:lnTo>
                        <a:close/>
                      </a:path>
                    </a:pathLst>
                  </a:custGeom>
                  <a:solidFill>
                    <a:srgbClr val="3138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0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06527" y="4370088"/>
                    <a:ext cx="358237" cy="360578"/>
                  </a:xfrm>
                  <a:prstGeom prst="ellipse">
                    <a:avLst/>
                  </a:pr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1" name="Freeform 11"/>
                  <p:cNvSpPr>
                    <a:spLocks/>
                  </p:cNvSpPr>
                  <p:nvPr/>
                </p:nvSpPr>
                <p:spPr bwMode="auto">
                  <a:xfrm>
                    <a:off x="928579" y="1197471"/>
                    <a:ext cx="714132" cy="107705"/>
                  </a:xfrm>
                  <a:custGeom>
                    <a:avLst/>
                    <a:gdLst>
                      <a:gd name="T0" fmla="*/ 196 w 196"/>
                      <a:gd name="T1" fmla="*/ 15 h 30"/>
                      <a:gd name="T2" fmla="*/ 181 w 196"/>
                      <a:gd name="T3" fmla="*/ 30 h 30"/>
                      <a:gd name="T4" fmla="*/ 15 w 196"/>
                      <a:gd name="T5" fmla="*/ 30 h 30"/>
                      <a:gd name="T6" fmla="*/ 0 w 196"/>
                      <a:gd name="T7" fmla="*/ 15 h 30"/>
                      <a:gd name="T8" fmla="*/ 0 w 196"/>
                      <a:gd name="T9" fmla="*/ 15 h 30"/>
                      <a:gd name="T10" fmla="*/ 15 w 196"/>
                      <a:gd name="T11" fmla="*/ 0 h 30"/>
                      <a:gd name="T12" fmla="*/ 181 w 196"/>
                      <a:gd name="T13" fmla="*/ 0 h 30"/>
                      <a:gd name="T14" fmla="*/ 196 w 196"/>
                      <a:gd name="T15" fmla="*/ 1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30">
                        <a:moveTo>
                          <a:pt x="196" y="15"/>
                        </a:moveTo>
                        <a:cubicBezTo>
                          <a:pt x="196" y="24"/>
                          <a:pt x="189" y="30"/>
                          <a:pt x="181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7" y="30"/>
                          <a:pt x="0" y="24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7"/>
                          <a:pt x="7" y="0"/>
                          <a:pt x="15" y="0"/>
                        </a:cubicBezTo>
                        <a:cubicBezTo>
                          <a:pt x="181" y="0"/>
                          <a:pt x="181" y="0"/>
                          <a:pt x="181" y="0"/>
                        </a:cubicBezTo>
                        <a:cubicBezTo>
                          <a:pt x="189" y="0"/>
                          <a:pt x="196" y="7"/>
                          <a:pt x="196" y="15"/>
                        </a:cubicBezTo>
                        <a:close/>
                      </a:path>
                    </a:pathLst>
                  </a:cu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8" name="Rectangle 9"/>
                <p:cNvSpPr>
                  <a:spLocks noChangeArrowheads="1"/>
                </p:cNvSpPr>
                <p:nvPr/>
              </p:nvSpPr>
              <p:spPr bwMode="auto">
                <a:xfrm>
                  <a:off x="390054" y="1471418"/>
                  <a:ext cx="1793523" cy="2781600"/>
                </a:xfrm>
                <a:prstGeom prst="rect">
                  <a:avLst/>
                </a:prstGeom>
                <a:blipFill dpi="0"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solidFill>
                    <a:sysClr val="windowText" lastClr="000000">
                      <a:lumMod val="65000"/>
                      <a:lumOff val="35000"/>
                    </a:sysClr>
                  </a:solidFill>
                </a:ln>
                <a:extLst/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3" name="Group 149"/>
              <p:cNvGrpSpPr/>
              <p:nvPr/>
            </p:nvGrpSpPr>
            <p:grpSpPr>
              <a:xfrm>
                <a:off x="6858146" y="963330"/>
                <a:ext cx="2041713" cy="3940600"/>
                <a:chOff x="265960" y="963330"/>
                <a:chExt cx="2041713" cy="3940600"/>
              </a:xfrm>
            </p:grpSpPr>
            <p:sp>
              <p:nvSpPr>
                <p:cNvPr id="84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6982240" y="1471418"/>
              <a:ext cx="1793523" cy="27816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1"/>
          <p:cNvCxnSpPr/>
          <p:nvPr/>
        </p:nvCxnSpPr>
        <p:spPr>
          <a:xfrm flipH="1">
            <a:off x="6408221" y="3145381"/>
            <a:ext cx="1796089" cy="0"/>
          </a:xfrm>
          <a:prstGeom prst="line">
            <a:avLst/>
          </a:prstGeom>
          <a:noFill/>
          <a:ln w="2540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39" name="Straight Connector 36"/>
          <p:cNvCxnSpPr/>
          <p:nvPr/>
        </p:nvCxnSpPr>
        <p:spPr>
          <a:xfrm flipH="1">
            <a:off x="2520649" y="2622588"/>
            <a:ext cx="1519561" cy="1724749"/>
          </a:xfrm>
          <a:prstGeom prst="line">
            <a:avLst/>
          </a:prstGeom>
          <a:noFill/>
          <a:ln w="2540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40" name="Straight Connector 40"/>
          <p:cNvCxnSpPr/>
          <p:nvPr/>
        </p:nvCxnSpPr>
        <p:spPr>
          <a:xfrm flipH="1">
            <a:off x="5190140" y="3145381"/>
            <a:ext cx="1201602" cy="1367952"/>
          </a:xfrm>
          <a:prstGeom prst="line">
            <a:avLst/>
          </a:prstGeom>
          <a:noFill/>
          <a:ln w="2540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41" name="Straight Connector 47"/>
          <p:cNvCxnSpPr/>
          <p:nvPr/>
        </p:nvCxnSpPr>
        <p:spPr>
          <a:xfrm>
            <a:off x="4026889" y="2600520"/>
            <a:ext cx="1163252" cy="1912813"/>
          </a:xfrm>
          <a:prstGeom prst="line">
            <a:avLst/>
          </a:prstGeom>
          <a:noFill/>
          <a:ln w="2540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42" name="Straight Connector 48"/>
          <p:cNvCxnSpPr/>
          <p:nvPr/>
        </p:nvCxnSpPr>
        <p:spPr>
          <a:xfrm>
            <a:off x="899363" y="3030506"/>
            <a:ext cx="1621287" cy="1291083"/>
          </a:xfrm>
          <a:prstGeom prst="line">
            <a:avLst/>
          </a:prstGeom>
          <a:noFill/>
          <a:ln w="2540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1616287" y="3418578"/>
            <a:ext cx="1808724" cy="1806020"/>
          </a:xfrm>
          <a:prstGeom prst="ellipse">
            <a:avLst/>
          </a:prstGeom>
          <a:solidFill>
            <a:srgbClr val="F13319"/>
          </a:solidFill>
          <a:ln w="2540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12"/>
          <p:cNvSpPr>
            <a:spLocks noChangeArrowheads="1"/>
          </p:cNvSpPr>
          <p:nvPr/>
        </p:nvSpPr>
        <p:spPr bwMode="auto">
          <a:xfrm>
            <a:off x="3425011" y="2044105"/>
            <a:ext cx="1203755" cy="1201957"/>
          </a:xfrm>
          <a:prstGeom prst="ellipse">
            <a:avLst/>
          </a:prstGeom>
          <a:solidFill>
            <a:srgbClr val="2E3449"/>
          </a:solidFill>
          <a:ln w="2540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4740117" y="4063982"/>
            <a:ext cx="900047" cy="898701"/>
          </a:xfrm>
          <a:prstGeom prst="ellipse">
            <a:avLst/>
          </a:prstGeom>
          <a:solidFill>
            <a:srgbClr val="F13319"/>
          </a:solidFill>
          <a:ln w="2032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Oval 12"/>
          <p:cNvSpPr>
            <a:spLocks noChangeArrowheads="1"/>
          </p:cNvSpPr>
          <p:nvPr/>
        </p:nvSpPr>
        <p:spPr bwMode="auto">
          <a:xfrm>
            <a:off x="5674818" y="2429527"/>
            <a:ext cx="1433850" cy="1431707"/>
          </a:xfrm>
          <a:prstGeom prst="ellipse">
            <a:avLst/>
          </a:prstGeom>
          <a:solidFill>
            <a:srgbClr val="2E3449"/>
          </a:solidFill>
          <a:ln w="2540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423735" y="2555589"/>
            <a:ext cx="951254" cy="949833"/>
          </a:xfrm>
          <a:prstGeom prst="ellipse">
            <a:avLst/>
          </a:prstGeom>
          <a:solidFill>
            <a:srgbClr val="2E3449"/>
          </a:solidFill>
          <a:ln w="2032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AU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7754286" y="2696031"/>
            <a:ext cx="900047" cy="898701"/>
          </a:xfrm>
          <a:prstGeom prst="ellipse">
            <a:avLst/>
          </a:prstGeom>
          <a:solidFill>
            <a:srgbClr val="F13319"/>
          </a:solidFill>
          <a:ln w="203200">
            <a:solidFill>
              <a:srgbClr val="E7E6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3"/>
          <p:cNvSpPr txBox="1">
            <a:spLocks/>
          </p:cNvSpPr>
          <p:nvPr/>
        </p:nvSpPr>
        <p:spPr>
          <a:xfrm>
            <a:off x="300285" y="1879358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>
            <a:spLocks/>
          </p:cNvSpPr>
          <p:nvPr/>
        </p:nvSpPr>
        <p:spPr>
          <a:xfrm>
            <a:off x="1855594" y="2741599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33"/>
          <p:cNvSpPr txBox="1">
            <a:spLocks/>
          </p:cNvSpPr>
          <p:nvPr/>
        </p:nvSpPr>
        <p:spPr>
          <a:xfrm>
            <a:off x="3410727" y="1360623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3"/>
          <p:cNvSpPr txBox="1">
            <a:spLocks/>
          </p:cNvSpPr>
          <p:nvPr/>
        </p:nvSpPr>
        <p:spPr>
          <a:xfrm>
            <a:off x="4573979" y="5122244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33"/>
          <p:cNvSpPr txBox="1">
            <a:spLocks/>
          </p:cNvSpPr>
          <p:nvPr/>
        </p:nvSpPr>
        <p:spPr>
          <a:xfrm>
            <a:off x="7588148" y="2031579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33"/>
          <p:cNvSpPr txBox="1">
            <a:spLocks/>
          </p:cNvSpPr>
          <p:nvPr/>
        </p:nvSpPr>
        <p:spPr>
          <a:xfrm>
            <a:off x="5775581" y="1729160"/>
            <a:ext cx="1232324" cy="387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3883"/>
          <p:cNvSpPr/>
          <p:nvPr/>
        </p:nvSpPr>
        <p:spPr>
          <a:xfrm>
            <a:off x="584158" y="1500331"/>
            <a:ext cx="8020290" cy="517516"/>
          </a:xfrm>
          <a:prstGeom prst="roundRect">
            <a:avLst>
              <a:gd name="adj" fmla="val 50000"/>
            </a:avLst>
          </a:prstGeom>
          <a:solidFill>
            <a:srgbClr val="2E3449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3885"/>
          <p:cNvSpPr/>
          <p:nvPr/>
        </p:nvSpPr>
        <p:spPr>
          <a:xfrm>
            <a:off x="1407036" y="2158283"/>
            <a:ext cx="6394715" cy="3766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3886"/>
          <p:cNvSpPr/>
          <p:nvPr/>
        </p:nvSpPr>
        <p:spPr>
          <a:xfrm>
            <a:off x="584158" y="2909887"/>
            <a:ext cx="8020290" cy="517516"/>
          </a:xfrm>
          <a:prstGeom prst="roundRect">
            <a:avLst>
              <a:gd name="adj" fmla="val 50000"/>
            </a:avLst>
          </a:prstGeom>
          <a:solidFill>
            <a:srgbClr val="F13319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3888"/>
          <p:cNvSpPr/>
          <p:nvPr/>
        </p:nvSpPr>
        <p:spPr>
          <a:xfrm>
            <a:off x="1407036" y="3567839"/>
            <a:ext cx="6394715" cy="3766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3889"/>
          <p:cNvSpPr/>
          <p:nvPr/>
        </p:nvSpPr>
        <p:spPr>
          <a:xfrm>
            <a:off x="584158" y="4282292"/>
            <a:ext cx="8020290" cy="517516"/>
          </a:xfrm>
          <a:prstGeom prst="roundRect">
            <a:avLst>
              <a:gd name="adj" fmla="val 50000"/>
            </a:avLst>
          </a:prstGeom>
          <a:solidFill>
            <a:srgbClr val="2E3449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3891"/>
          <p:cNvSpPr/>
          <p:nvPr/>
        </p:nvSpPr>
        <p:spPr>
          <a:xfrm>
            <a:off x="1407036" y="4940244"/>
            <a:ext cx="6394715" cy="3766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2871575" y="1583555"/>
            <a:ext cx="3465634" cy="35107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2871575" y="4365516"/>
            <a:ext cx="3465634" cy="3510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2871575" y="2993111"/>
            <a:ext cx="3465634" cy="3510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1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6"/>
          <p:cNvGrpSpPr/>
          <p:nvPr/>
        </p:nvGrpSpPr>
        <p:grpSpPr>
          <a:xfrm>
            <a:off x="251520" y="2100821"/>
            <a:ext cx="2163438" cy="608100"/>
            <a:chOff x="897773" y="2420683"/>
            <a:chExt cx="2384237" cy="670161"/>
          </a:xfrm>
        </p:grpSpPr>
        <p:sp>
          <p:nvSpPr>
            <p:cNvPr id="164" name="TextBox 163"/>
            <p:cNvSpPr txBox="1"/>
            <p:nvPr/>
          </p:nvSpPr>
          <p:spPr>
            <a:xfrm>
              <a:off x="1406474" y="242068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54"/>
            <p:cNvSpPr/>
            <p:nvPr/>
          </p:nvSpPr>
          <p:spPr>
            <a:xfrm>
              <a:off x="897773" y="2723114"/>
              <a:ext cx="2384237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55"/>
          <p:cNvGrpSpPr/>
          <p:nvPr/>
        </p:nvGrpSpPr>
        <p:grpSpPr>
          <a:xfrm>
            <a:off x="1207271" y="1637199"/>
            <a:ext cx="251935" cy="251184"/>
            <a:chOff x="2138511" y="2464802"/>
            <a:chExt cx="354012" cy="352956"/>
          </a:xfrm>
          <a:solidFill>
            <a:srgbClr val="2E3449"/>
          </a:solidFill>
        </p:grpSpPr>
        <p:sp>
          <p:nvSpPr>
            <p:cNvPr id="16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9" name="Group 17"/>
          <p:cNvGrpSpPr/>
          <p:nvPr/>
        </p:nvGrpSpPr>
        <p:grpSpPr>
          <a:xfrm>
            <a:off x="251520" y="3494967"/>
            <a:ext cx="2163438" cy="582104"/>
            <a:chOff x="897773" y="3957115"/>
            <a:chExt cx="2384237" cy="641513"/>
          </a:xfrm>
        </p:grpSpPr>
        <p:sp>
          <p:nvSpPr>
            <p:cNvPr id="170" name="TextBox 169"/>
            <p:cNvSpPr txBox="1"/>
            <p:nvPr/>
          </p:nvSpPr>
          <p:spPr>
            <a:xfrm>
              <a:off x="1406479" y="395711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Rectangle 159"/>
            <p:cNvSpPr/>
            <p:nvPr/>
          </p:nvSpPr>
          <p:spPr>
            <a:xfrm>
              <a:off x="897773" y="4230898"/>
              <a:ext cx="2384237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2" name="Group 160"/>
          <p:cNvGrpSpPr/>
          <p:nvPr/>
        </p:nvGrpSpPr>
        <p:grpSpPr>
          <a:xfrm>
            <a:off x="1207271" y="3038247"/>
            <a:ext cx="251935" cy="251184"/>
            <a:chOff x="2138511" y="2464802"/>
            <a:chExt cx="354012" cy="352956"/>
          </a:xfrm>
          <a:solidFill>
            <a:srgbClr val="F13319"/>
          </a:solidFill>
        </p:grpSpPr>
        <p:sp>
          <p:nvSpPr>
            <p:cNvPr id="173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5" name="Group 18"/>
          <p:cNvGrpSpPr/>
          <p:nvPr/>
        </p:nvGrpSpPr>
        <p:grpSpPr>
          <a:xfrm>
            <a:off x="251520" y="4877598"/>
            <a:ext cx="2163438" cy="613272"/>
            <a:chOff x="897773" y="5480860"/>
            <a:chExt cx="2384237" cy="675863"/>
          </a:xfrm>
        </p:grpSpPr>
        <p:sp>
          <p:nvSpPr>
            <p:cNvPr id="176" name="TextBox 175"/>
            <p:cNvSpPr txBox="1"/>
            <p:nvPr/>
          </p:nvSpPr>
          <p:spPr>
            <a:xfrm>
              <a:off x="1406479" y="5480860"/>
              <a:ext cx="136683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Rectangle 164"/>
            <p:cNvSpPr/>
            <p:nvPr/>
          </p:nvSpPr>
          <p:spPr>
            <a:xfrm>
              <a:off x="897773" y="5788992"/>
              <a:ext cx="2384237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8" name="Group 165"/>
          <p:cNvGrpSpPr/>
          <p:nvPr/>
        </p:nvGrpSpPr>
        <p:grpSpPr>
          <a:xfrm>
            <a:off x="1207271" y="4437985"/>
            <a:ext cx="251935" cy="251184"/>
            <a:chOff x="2138511" y="2464802"/>
            <a:chExt cx="354012" cy="352956"/>
          </a:xfrm>
          <a:solidFill>
            <a:srgbClr val="2E3449"/>
          </a:solidFill>
        </p:grpSpPr>
        <p:sp>
          <p:nvSpPr>
            <p:cNvPr id="179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1" name="Group 3"/>
          <p:cNvGrpSpPr/>
          <p:nvPr/>
        </p:nvGrpSpPr>
        <p:grpSpPr>
          <a:xfrm>
            <a:off x="3568932" y="4475313"/>
            <a:ext cx="374485" cy="1651891"/>
            <a:chOff x="4980416" y="5037519"/>
            <a:chExt cx="412705" cy="1820482"/>
          </a:xfrm>
        </p:grpSpPr>
        <p:sp>
          <p:nvSpPr>
            <p:cNvPr id="182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35"/>
            <p:cNvSpPr>
              <a:spLocks/>
            </p:cNvSpPr>
            <p:nvPr/>
          </p:nvSpPr>
          <p:spPr bwMode="auto">
            <a:xfrm>
              <a:off x="5143343" y="5037519"/>
              <a:ext cx="249778" cy="1820482"/>
            </a:xfrm>
            <a:custGeom>
              <a:avLst/>
              <a:gdLst>
                <a:gd name="T0" fmla="*/ 34 w 157"/>
                <a:gd name="T1" fmla="*/ 0 h 1144"/>
                <a:gd name="T2" fmla="*/ 0 w 157"/>
                <a:gd name="T3" fmla="*/ 1 h 1144"/>
                <a:gd name="T4" fmla="*/ 7 w 157"/>
                <a:gd name="T5" fmla="*/ 1 h 1144"/>
                <a:gd name="T6" fmla="*/ 41 w 157"/>
                <a:gd name="T7" fmla="*/ 114 h 1144"/>
                <a:gd name="T8" fmla="*/ 41 w 157"/>
                <a:gd name="T9" fmla="*/ 114 h 1144"/>
                <a:gd name="T10" fmla="*/ 94 w 157"/>
                <a:gd name="T11" fmla="*/ 285 h 1144"/>
                <a:gd name="T12" fmla="*/ 94 w 157"/>
                <a:gd name="T13" fmla="*/ 286 h 1144"/>
                <a:gd name="T14" fmla="*/ 100 w 157"/>
                <a:gd name="T15" fmla="*/ 302 h 1144"/>
                <a:gd name="T16" fmla="*/ 100 w 157"/>
                <a:gd name="T17" fmla="*/ 1141 h 1144"/>
                <a:gd name="T18" fmla="*/ 38 w 157"/>
                <a:gd name="T19" fmla="*/ 1141 h 1144"/>
                <a:gd name="T20" fmla="*/ 38 w 157"/>
                <a:gd name="T21" fmla="*/ 1142 h 1144"/>
                <a:gd name="T22" fmla="*/ 0 w 157"/>
                <a:gd name="T23" fmla="*/ 1142 h 1144"/>
                <a:gd name="T24" fmla="*/ 0 w 157"/>
                <a:gd name="T25" fmla="*/ 1144 h 1144"/>
                <a:gd name="T26" fmla="*/ 157 w 157"/>
                <a:gd name="T27" fmla="*/ 1142 h 1144"/>
                <a:gd name="T28" fmla="*/ 142 w 157"/>
                <a:gd name="T29" fmla="*/ 290 h 1144"/>
                <a:gd name="T30" fmla="*/ 34 w 157"/>
                <a:gd name="T31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7" h="11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4"/>
                    <a:pt x="100" y="302"/>
                    <a:pt x="100" y="302"/>
                  </a:cubicBezTo>
                  <a:cubicBezTo>
                    <a:pt x="100" y="1141"/>
                    <a:pt x="100" y="1141"/>
                    <a:pt x="100" y="1141"/>
                  </a:cubicBezTo>
                  <a:cubicBezTo>
                    <a:pt x="38" y="1141"/>
                    <a:pt x="38" y="1141"/>
                    <a:pt x="38" y="1141"/>
                  </a:cubicBezTo>
                  <a:cubicBezTo>
                    <a:pt x="38" y="1142"/>
                    <a:pt x="38" y="1142"/>
                    <a:pt x="38" y="1142"/>
                  </a:cubicBezTo>
                  <a:cubicBezTo>
                    <a:pt x="0" y="1142"/>
                    <a:pt x="0" y="1142"/>
                    <a:pt x="0" y="114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157" y="1142"/>
                    <a:pt x="157" y="1142"/>
                    <a:pt x="157" y="11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3" name="Group 4"/>
          <p:cNvGrpSpPr/>
          <p:nvPr/>
        </p:nvGrpSpPr>
        <p:grpSpPr>
          <a:xfrm>
            <a:off x="4042995" y="4763660"/>
            <a:ext cx="374486" cy="1363543"/>
            <a:chOff x="5502862" y="5355294"/>
            <a:chExt cx="412706" cy="1502706"/>
          </a:xfrm>
        </p:grpSpPr>
        <p:sp>
          <p:nvSpPr>
            <p:cNvPr id="194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40"/>
            <p:cNvSpPr>
              <a:spLocks/>
            </p:cNvSpPr>
            <p:nvPr/>
          </p:nvSpPr>
          <p:spPr bwMode="auto">
            <a:xfrm>
              <a:off x="5665117" y="5355294"/>
              <a:ext cx="250451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7 w 157"/>
                <a:gd name="T7" fmla="*/ 1 h 944"/>
                <a:gd name="T8" fmla="*/ 41 w 157"/>
                <a:gd name="T9" fmla="*/ 112 h 944"/>
                <a:gd name="T10" fmla="*/ 40 w 157"/>
                <a:gd name="T11" fmla="*/ 113 h 944"/>
                <a:gd name="T12" fmla="*/ 95 w 157"/>
                <a:gd name="T13" fmla="*/ 284 h 944"/>
                <a:gd name="T14" fmla="*/ 94 w 157"/>
                <a:gd name="T15" fmla="*/ 286 h 944"/>
                <a:gd name="T16" fmla="*/ 100 w 157"/>
                <a:gd name="T17" fmla="*/ 301 h 944"/>
                <a:gd name="T18" fmla="*/ 100 w 157"/>
                <a:gd name="T19" fmla="*/ 941 h 944"/>
                <a:gd name="T20" fmla="*/ 39 w 157"/>
                <a:gd name="T21" fmla="*/ 941 h 944"/>
                <a:gd name="T22" fmla="*/ 39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2"/>
                    <a:pt x="41" y="113"/>
                    <a:pt x="40" y="113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4" y="286"/>
                    <a:pt x="94" y="286"/>
                    <a:pt x="94" y="286"/>
                  </a:cubicBezTo>
                  <a:cubicBezTo>
                    <a:pt x="98" y="293"/>
                    <a:pt x="100" y="301"/>
                    <a:pt x="100" y="301"/>
                  </a:cubicBezTo>
                  <a:cubicBezTo>
                    <a:pt x="100" y="941"/>
                    <a:pt x="100" y="941"/>
                    <a:pt x="100" y="941"/>
                  </a:cubicBezTo>
                  <a:cubicBezTo>
                    <a:pt x="39" y="941"/>
                    <a:pt x="39" y="941"/>
                    <a:pt x="39" y="941"/>
                  </a:cubicBezTo>
                  <a:cubicBezTo>
                    <a:pt x="39" y="942"/>
                    <a:pt x="39" y="942"/>
                    <a:pt x="39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5" name="Group 7"/>
          <p:cNvGrpSpPr/>
          <p:nvPr/>
        </p:nvGrpSpPr>
        <p:grpSpPr>
          <a:xfrm>
            <a:off x="5364995" y="4763660"/>
            <a:ext cx="369600" cy="1363543"/>
            <a:chOff x="6959786" y="5355294"/>
            <a:chExt cx="407320" cy="1502706"/>
          </a:xfrm>
        </p:grpSpPr>
        <p:sp>
          <p:nvSpPr>
            <p:cNvPr id="206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5"/>
            <p:cNvSpPr>
              <a:spLocks/>
            </p:cNvSpPr>
            <p:nvPr/>
          </p:nvSpPr>
          <p:spPr bwMode="auto">
            <a:xfrm>
              <a:off x="7117328" y="5355294"/>
              <a:ext cx="249778" cy="1502706"/>
            </a:xfrm>
            <a:custGeom>
              <a:avLst/>
              <a:gdLst>
                <a:gd name="T0" fmla="*/ 34 w 157"/>
                <a:gd name="T1" fmla="*/ 0 h 944"/>
                <a:gd name="T2" fmla="*/ 0 w 157"/>
                <a:gd name="T3" fmla="*/ 1 h 944"/>
                <a:gd name="T4" fmla="*/ 0 w 157"/>
                <a:gd name="T5" fmla="*/ 1 h 944"/>
                <a:gd name="T6" fmla="*/ 10 w 157"/>
                <a:gd name="T7" fmla="*/ 1 h 944"/>
                <a:gd name="T8" fmla="*/ 44 w 157"/>
                <a:gd name="T9" fmla="*/ 113 h 944"/>
                <a:gd name="T10" fmla="*/ 44 w 157"/>
                <a:gd name="T11" fmla="*/ 113 h 944"/>
                <a:gd name="T12" fmla="*/ 98 w 157"/>
                <a:gd name="T13" fmla="*/ 284 h 944"/>
                <a:gd name="T14" fmla="*/ 97 w 157"/>
                <a:gd name="T15" fmla="*/ 286 h 944"/>
                <a:gd name="T16" fmla="*/ 103 w 157"/>
                <a:gd name="T17" fmla="*/ 301 h 944"/>
                <a:gd name="T18" fmla="*/ 103 w 157"/>
                <a:gd name="T19" fmla="*/ 941 h 944"/>
                <a:gd name="T20" fmla="*/ 41 w 157"/>
                <a:gd name="T21" fmla="*/ 941 h 944"/>
                <a:gd name="T22" fmla="*/ 41 w 157"/>
                <a:gd name="T23" fmla="*/ 942 h 944"/>
                <a:gd name="T24" fmla="*/ 0 w 157"/>
                <a:gd name="T25" fmla="*/ 942 h 944"/>
                <a:gd name="T26" fmla="*/ 0 w 157"/>
                <a:gd name="T27" fmla="*/ 944 h 944"/>
                <a:gd name="T28" fmla="*/ 157 w 157"/>
                <a:gd name="T29" fmla="*/ 942 h 944"/>
                <a:gd name="T30" fmla="*/ 142 w 157"/>
                <a:gd name="T31" fmla="*/ 290 h 944"/>
                <a:gd name="T32" fmla="*/ 34 w 157"/>
                <a:gd name="T33" fmla="*/ 0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7" h="944">
                  <a:moveTo>
                    <a:pt x="3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97" y="286"/>
                    <a:pt x="97" y="286"/>
                    <a:pt x="97" y="286"/>
                  </a:cubicBezTo>
                  <a:cubicBezTo>
                    <a:pt x="101" y="293"/>
                    <a:pt x="103" y="301"/>
                    <a:pt x="103" y="301"/>
                  </a:cubicBezTo>
                  <a:cubicBezTo>
                    <a:pt x="103" y="941"/>
                    <a:pt x="103" y="941"/>
                    <a:pt x="103" y="941"/>
                  </a:cubicBezTo>
                  <a:cubicBezTo>
                    <a:pt x="41" y="941"/>
                    <a:pt x="41" y="941"/>
                    <a:pt x="41" y="941"/>
                  </a:cubicBezTo>
                  <a:cubicBezTo>
                    <a:pt x="41" y="942"/>
                    <a:pt x="41" y="942"/>
                    <a:pt x="41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4"/>
                    <a:pt x="0" y="944"/>
                    <a:pt x="0" y="944"/>
                  </a:cubicBezTo>
                  <a:cubicBezTo>
                    <a:pt x="157" y="942"/>
                    <a:pt x="157" y="942"/>
                    <a:pt x="157" y="942"/>
                  </a:cubicBezTo>
                  <a:cubicBezTo>
                    <a:pt x="142" y="290"/>
                    <a:pt x="142" y="290"/>
                    <a:pt x="142" y="29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7" name="Group 5"/>
          <p:cNvGrpSpPr/>
          <p:nvPr/>
        </p:nvGrpSpPr>
        <p:grpSpPr>
          <a:xfrm>
            <a:off x="4501175" y="3775824"/>
            <a:ext cx="366543" cy="2348935"/>
            <a:chOff x="6007804" y="4266641"/>
            <a:chExt cx="403952" cy="2588666"/>
          </a:xfrm>
        </p:grpSpPr>
        <p:sp>
          <p:nvSpPr>
            <p:cNvPr id="218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rgbClr val="2E344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50"/>
            <p:cNvSpPr>
              <a:spLocks/>
            </p:cNvSpPr>
            <p:nvPr/>
          </p:nvSpPr>
          <p:spPr bwMode="auto">
            <a:xfrm>
              <a:off x="6173424" y="4266641"/>
              <a:ext cx="238332" cy="2588666"/>
            </a:xfrm>
            <a:custGeom>
              <a:avLst/>
              <a:gdLst>
                <a:gd name="T0" fmla="*/ 27 w 150"/>
                <a:gd name="T1" fmla="*/ 0 h 1626"/>
                <a:gd name="T2" fmla="*/ 0 w 150"/>
                <a:gd name="T3" fmla="*/ 1 h 1626"/>
                <a:gd name="T4" fmla="*/ 5 w 150"/>
                <a:gd name="T5" fmla="*/ 1 h 1626"/>
                <a:gd name="T6" fmla="*/ 38 w 150"/>
                <a:gd name="T7" fmla="*/ 110 h 1626"/>
                <a:gd name="T8" fmla="*/ 92 w 150"/>
                <a:gd name="T9" fmla="*/ 282 h 1626"/>
                <a:gd name="T10" fmla="*/ 92 w 150"/>
                <a:gd name="T11" fmla="*/ 284 h 1626"/>
                <a:gd name="T12" fmla="*/ 98 w 150"/>
                <a:gd name="T13" fmla="*/ 299 h 1626"/>
                <a:gd name="T14" fmla="*/ 98 w 150"/>
                <a:gd name="T15" fmla="*/ 1625 h 1626"/>
                <a:gd name="T16" fmla="*/ 36 w 150"/>
                <a:gd name="T17" fmla="*/ 1625 h 1626"/>
                <a:gd name="T18" fmla="*/ 36 w 150"/>
                <a:gd name="T19" fmla="*/ 1626 h 1626"/>
                <a:gd name="T20" fmla="*/ 150 w 150"/>
                <a:gd name="T21" fmla="*/ 1626 h 1626"/>
                <a:gd name="T22" fmla="*/ 135 w 150"/>
                <a:gd name="T23" fmla="*/ 290 h 1626"/>
                <a:gd name="T24" fmla="*/ 27 w 150"/>
                <a:gd name="T25" fmla="*/ 0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1626">
                  <a:moveTo>
                    <a:pt x="27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4"/>
                    <a:pt x="92" y="284"/>
                    <a:pt x="92" y="284"/>
                  </a:cubicBezTo>
                  <a:cubicBezTo>
                    <a:pt x="96" y="291"/>
                    <a:pt x="98" y="299"/>
                    <a:pt x="98" y="299"/>
                  </a:cubicBezTo>
                  <a:cubicBezTo>
                    <a:pt x="98" y="1625"/>
                    <a:pt x="98" y="1625"/>
                    <a:pt x="98" y="1625"/>
                  </a:cubicBezTo>
                  <a:cubicBezTo>
                    <a:pt x="36" y="1625"/>
                    <a:pt x="36" y="1625"/>
                    <a:pt x="36" y="1625"/>
                  </a:cubicBezTo>
                  <a:cubicBezTo>
                    <a:pt x="36" y="1626"/>
                    <a:pt x="36" y="1626"/>
                    <a:pt x="36" y="1626"/>
                  </a:cubicBezTo>
                  <a:cubicBezTo>
                    <a:pt x="150" y="1626"/>
                    <a:pt x="150" y="1626"/>
                    <a:pt x="150" y="1626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9" name="Group 6"/>
          <p:cNvGrpSpPr/>
          <p:nvPr/>
        </p:nvGrpSpPr>
        <p:grpSpPr>
          <a:xfrm>
            <a:off x="4930033" y="3273659"/>
            <a:ext cx="371432" cy="2851100"/>
            <a:chOff x="6480429" y="3713225"/>
            <a:chExt cx="409339" cy="3142082"/>
          </a:xfrm>
        </p:grpSpPr>
        <p:sp>
          <p:nvSpPr>
            <p:cNvPr id="230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rgbClr val="F13319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Freeform 55"/>
            <p:cNvSpPr>
              <a:spLocks/>
            </p:cNvSpPr>
            <p:nvPr/>
          </p:nvSpPr>
          <p:spPr bwMode="auto">
            <a:xfrm>
              <a:off x="6655475" y="3713225"/>
              <a:ext cx="234293" cy="3142082"/>
            </a:xfrm>
            <a:custGeom>
              <a:avLst/>
              <a:gdLst>
                <a:gd name="T0" fmla="*/ 24 w 147"/>
                <a:gd name="T1" fmla="*/ 0 h 1974"/>
                <a:gd name="T2" fmla="*/ 0 w 147"/>
                <a:gd name="T3" fmla="*/ 1 h 1974"/>
                <a:gd name="T4" fmla="*/ 33 w 147"/>
                <a:gd name="T5" fmla="*/ 114 h 1974"/>
                <a:gd name="T6" fmla="*/ 33 w 147"/>
                <a:gd name="T7" fmla="*/ 114 h 1974"/>
                <a:gd name="T8" fmla="*/ 87 w 147"/>
                <a:gd name="T9" fmla="*/ 284 h 1974"/>
                <a:gd name="T10" fmla="*/ 86 w 147"/>
                <a:gd name="T11" fmla="*/ 286 h 1974"/>
                <a:gd name="T12" fmla="*/ 92 w 147"/>
                <a:gd name="T13" fmla="*/ 302 h 1974"/>
                <a:gd name="T14" fmla="*/ 92 w 147"/>
                <a:gd name="T15" fmla="*/ 1973 h 1974"/>
                <a:gd name="T16" fmla="*/ 31 w 147"/>
                <a:gd name="T17" fmla="*/ 1973 h 1974"/>
                <a:gd name="T18" fmla="*/ 31 w 147"/>
                <a:gd name="T19" fmla="*/ 1974 h 1974"/>
                <a:gd name="T20" fmla="*/ 147 w 147"/>
                <a:gd name="T21" fmla="*/ 1974 h 1974"/>
                <a:gd name="T22" fmla="*/ 132 w 147"/>
                <a:gd name="T23" fmla="*/ 290 h 1974"/>
                <a:gd name="T24" fmla="*/ 24 w 147"/>
                <a:gd name="T25" fmla="*/ 0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974">
                  <a:moveTo>
                    <a:pt x="2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87" y="284"/>
                    <a:pt x="87" y="284"/>
                    <a:pt x="87" y="284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91" y="294"/>
                    <a:pt x="92" y="302"/>
                    <a:pt x="92" y="302"/>
                  </a:cubicBezTo>
                  <a:cubicBezTo>
                    <a:pt x="92" y="1973"/>
                    <a:pt x="92" y="1973"/>
                    <a:pt x="92" y="1973"/>
                  </a:cubicBezTo>
                  <a:cubicBezTo>
                    <a:pt x="31" y="1973"/>
                    <a:pt x="31" y="1973"/>
                    <a:pt x="31" y="1973"/>
                  </a:cubicBezTo>
                  <a:cubicBezTo>
                    <a:pt x="31" y="1974"/>
                    <a:pt x="31" y="1974"/>
                    <a:pt x="31" y="1974"/>
                  </a:cubicBezTo>
                  <a:cubicBezTo>
                    <a:pt x="147" y="1974"/>
                    <a:pt x="147" y="1974"/>
                    <a:pt x="147" y="1974"/>
                  </a:cubicBezTo>
                  <a:cubicBezTo>
                    <a:pt x="132" y="290"/>
                    <a:pt x="132" y="290"/>
                    <a:pt x="132" y="29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9C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1" name="Group 13"/>
          <p:cNvGrpSpPr/>
          <p:nvPr/>
        </p:nvGrpSpPr>
        <p:grpSpPr>
          <a:xfrm>
            <a:off x="3480962" y="2450158"/>
            <a:ext cx="1099630" cy="1089247"/>
            <a:chOff x="4883468" y="2805677"/>
            <a:chExt cx="1211858" cy="1200415"/>
          </a:xfrm>
        </p:grpSpPr>
        <p:sp>
          <p:nvSpPr>
            <p:cNvPr id="242" name="Freeform 74"/>
            <p:cNvSpPr>
              <a:spLocks/>
            </p:cNvSpPr>
            <p:nvPr/>
          </p:nvSpPr>
          <p:spPr bwMode="auto">
            <a:xfrm>
              <a:off x="4964931" y="2888488"/>
              <a:ext cx="1130395" cy="1117604"/>
            </a:xfrm>
            <a:custGeom>
              <a:avLst/>
              <a:gdLst>
                <a:gd name="T0" fmla="*/ 363 w 710"/>
                <a:gd name="T1" fmla="*/ 0 h 702"/>
                <a:gd name="T2" fmla="*/ 270 w 710"/>
                <a:gd name="T3" fmla="*/ 13 h 702"/>
                <a:gd name="T4" fmla="*/ 51 w 710"/>
                <a:gd name="T5" fmla="*/ 418 h 702"/>
                <a:gd name="T6" fmla="*/ 363 w 710"/>
                <a:gd name="T7" fmla="*/ 651 h 702"/>
                <a:gd name="T8" fmla="*/ 456 w 710"/>
                <a:gd name="T9" fmla="*/ 637 h 702"/>
                <a:gd name="T10" fmla="*/ 470 w 710"/>
                <a:gd name="T11" fmla="*/ 633 h 702"/>
                <a:gd name="T12" fmla="*/ 628 w 710"/>
                <a:gd name="T13" fmla="*/ 702 h 702"/>
                <a:gd name="T14" fmla="*/ 597 w 710"/>
                <a:gd name="T15" fmla="*/ 551 h 702"/>
                <a:gd name="T16" fmla="*/ 675 w 710"/>
                <a:gd name="T17" fmla="*/ 232 h 702"/>
                <a:gd name="T18" fmla="*/ 363 w 710"/>
                <a:gd name="T1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0" h="702">
                  <a:moveTo>
                    <a:pt x="363" y="0"/>
                  </a:moveTo>
                  <a:cubicBezTo>
                    <a:pt x="332" y="0"/>
                    <a:pt x="301" y="4"/>
                    <a:pt x="270" y="13"/>
                  </a:cubicBezTo>
                  <a:cubicBezTo>
                    <a:pt x="98" y="65"/>
                    <a:pt x="0" y="246"/>
                    <a:pt x="51" y="418"/>
                  </a:cubicBezTo>
                  <a:cubicBezTo>
                    <a:pt x="93" y="560"/>
                    <a:pt x="223" y="651"/>
                    <a:pt x="363" y="651"/>
                  </a:cubicBezTo>
                  <a:cubicBezTo>
                    <a:pt x="394" y="651"/>
                    <a:pt x="425" y="647"/>
                    <a:pt x="456" y="637"/>
                  </a:cubicBezTo>
                  <a:cubicBezTo>
                    <a:pt x="461" y="636"/>
                    <a:pt x="465" y="634"/>
                    <a:pt x="470" y="633"/>
                  </a:cubicBezTo>
                  <a:cubicBezTo>
                    <a:pt x="628" y="702"/>
                    <a:pt x="628" y="702"/>
                    <a:pt x="628" y="702"/>
                  </a:cubicBezTo>
                  <a:cubicBezTo>
                    <a:pt x="597" y="551"/>
                    <a:pt x="597" y="551"/>
                    <a:pt x="597" y="551"/>
                  </a:cubicBezTo>
                  <a:cubicBezTo>
                    <a:pt x="676" y="469"/>
                    <a:pt x="710" y="349"/>
                    <a:pt x="675" y="232"/>
                  </a:cubicBezTo>
                  <a:cubicBezTo>
                    <a:pt x="633" y="91"/>
                    <a:pt x="503" y="0"/>
                    <a:pt x="363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6" name="Group 9"/>
          <p:cNvGrpSpPr/>
          <p:nvPr/>
        </p:nvGrpSpPr>
        <p:grpSpPr>
          <a:xfrm>
            <a:off x="3677674" y="3627375"/>
            <a:ext cx="670163" cy="791123"/>
            <a:chOff x="5100256" y="4103040"/>
            <a:chExt cx="738560" cy="871865"/>
          </a:xfrm>
        </p:grpSpPr>
        <p:sp>
          <p:nvSpPr>
            <p:cNvPr id="247" name="Freeform 61"/>
            <p:cNvSpPr>
              <a:spLocks/>
            </p:cNvSpPr>
            <p:nvPr/>
          </p:nvSpPr>
          <p:spPr bwMode="auto">
            <a:xfrm>
              <a:off x="5125839" y="4141415"/>
              <a:ext cx="712977" cy="833490"/>
            </a:xfrm>
            <a:custGeom>
              <a:avLst/>
              <a:gdLst>
                <a:gd name="T0" fmla="*/ 224 w 448"/>
                <a:gd name="T1" fmla="*/ 0 h 524"/>
                <a:gd name="T2" fmla="*/ 0 w 448"/>
                <a:gd name="T3" fmla="*/ 224 h 524"/>
                <a:gd name="T4" fmla="*/ 224 w 448"/>
                <a:gd name="T5" fmla="*/ 448 h 524"/>
                <a:gd name="T6" fmla="*/ 234 w 448"/>
                <a:gd name="T7" fmla="*/ 448 h 524"/>
                <a:gd name="T8" fmla="*/ 324 w 448"/>
                <a:gd name="T9" fmla="*/ 524 h 524"/>
                <a:gd name="T10" fmla="*/ 334 w 448"/>
                <a:gd name="T11" fmla="*/ 419 h 524"/>
                <a:gd name="T12" fmla="*/ 448 w 448"/>
                <a:gd name="T13" fmla="*/ 224 h 524"/>
                <a:gd name="T14" fmla="*/ 224 w 448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5" name="Group 15"/>
          <p:cNvGrpSpPr/>
          <p:nvPr/>
        </p:nvGrpSpPr>
        <p:grpSpPr>
          <a:xfrm>
            <a:off x="5318568" y="2108049"/>
            <a:ext cx="1238307" cy="1345828"/>
            <a:chOff x="6908619" y="2428654"/>
            <a:chExt cx="1364688" cy="1483182"/>
          </a:xfrm>
        </p:grpSpPr>
        <p:sp>
          <p:nvSpPr>
            <p:cNvPr id="256" name="Freeform 76"/>
            <p:cNvSpPr>
              <a:spLocks/>
            </p:cNvSpPr>
            <p:nvPr/>
          </p:nvSpPr>
          <p:spPr bwMode="auto">
            <a:xfrm>
              <a:off x="6908619" y="2555900"/>
              <a:ext cx="1320253" cy="1355936"/>
            </a:xfrm>
            <a:custGeom>
              <a:avLst/>
              <a:gdLst>
                <a:gd name="T0" fmla="*/ 407 w 829"/>
                <a:gd name="T1" fmla="*/ 0 h 852"/>
                <a:gd name="T2" fmla="*/ 31 w 829"/>
                <a:gd name="T3" fmla="*/ 301 h 852"/>
                <a:gd name="T4" fmla="*/ 149 w 829"/>
                <a:gd name="T5" fmla="*/ 671 h 852"/>
                <a:gd name="T6" fmla="*/ 125 w 829"/>
                <a:gd name="T7" fmla="*/ 852 h 852"/>
                <a:gd name="T8" fmla="*/ 306 w 829"/>
                <a:gd name="T9" fmla="*/ 757 h 852"/>
                <a:gd name="T10" fmla="*/ 323 w 829"/>
                <a:gd name="T11" fmla="*/ 761 h 852"/>
                <a:gd name="T12" fmla="*/ 408 w 829"/>
                <a:gd name="T13" fmla="*/ 771 h 852"/>
                <a:gd name="T14" fmla="*/ 783 w 829"/>
                <a:gd name="T15" fmla="*/ 470 h 852"/>
                <a:gd name="T16" fmla="*/ 491 w 829"/>
                <a:gd name="T17" fmla="*/ 10 h 852"/>
                <a:gd name="T18" fmla="*/ 407 w 829"/>
                <a:gd name="T19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9" h="852">
                  <a:moveTo>
                    <a:pt x="407" y="0"/>
                  </a:moveTo>
                  <a:cubicBezTo>
                    <a:pt x="231" y="0"/>
                    <a:pt x="72" y="122"/>
                    <a:pt x="31" y="301"/>
                  </a:cubicBezTo>
                  <a:cubicBezTo>
                    <a:pt x="0" y="442"/>
                    <a:pt x="49" y="581"/>
                    <a:pt x="149" y="671"/>
                  </a:cubicBezTo>
                  <a:cubicBezTo>
                    <a:pt x="125" y="852"/>
                    <a:pt x="125" y="852"/>
                    <a:pt x="125" y="852"/>
                  </a:cubicBezTo>
                  <a:cubicBezTo>
                    <a:pt x="306" y="757"/>
                    <a:pt x="306" y="757"/>
                    <a:pt x="306" y="757"/>
                  </a:cubicBezTo>
                  <a:cubicBezTo>
                    <a:pt x="312" y="759"/>
                    <a:pt x="317" y="760"/>
                    <a:pt x="323" y="761"/>
                  </a:cubicBezTo>
                  <a:cubicBezTo>
                    <a:pt x="351" y="768"/>
                    <a:pt x="380" y="771"/>
                    <a:pt x="408" y="771"/>
                  </a:cubicBezTo>
                  <a:cubicBezTo>
                    <a:pt x="584" y="771"/>
                    <a:pt x="743" y="649"/>
                    <a:pt x="783" y="470"/>
                  </a:cubicBezTo>
                  <a:cubicBezTo>
                    <a:pt x="829" y="262"/>
                    <a:pt x="699" y="56"/>
                    <a:pt x="491" y="10"/>
                  </a:cubicBezTo>
                  <a:cubicBezTo>
                    <a:pt x="463" y="4"/>
                    <a:pt x="435" y="0"/>
                    <a:pt x="4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1" name="Group 14"/>
          <p:cNvGrpSpPr/>
          <p:nvPr/>
        </p:nvGrpSpPr>
        <p:grpSpPr>
          <a:xfrm>
            <a:off x="5405317" y="3659141"/>
            <a:ext cx="820447" cy="888259"/>
            <a:chOff x="7004221" y="4138049"/>
            <a:chExt cx="904182" cy="978913"/>
          </a:xfrm>
        </p:grpSpPr>
        <p:sp>
          <p:nvSpPr>
            <p:cNvPr id="262" name="Freeform 67"/>
            <p:cNvSpPr>
              <a:spLocks/>
            </p:cNvSpPr>
            <p:nvPr/>
          </p:nvSpPr>
          <p:spPr bwMode="auto">
            <a:xfrm>
              <a:off x="7088378" y="4158920"/>
              <a:ext cx="820025" cy="958042"/>
            </a:xfrm>
            <a:custGeom>
              <a:avLst/>
              <a:gdLst>
                <a:gd name="T0" fmla="*/ 258 w 515"/>
                <a:gd name="T1" fmla="*/ 0 h 602"/>
                <a:gd name="T2" fmla="*/ 0 w 515"/>
                <a:gd name="T3" fmla="*/ 257 h 602"/>
                <a:gd name="T4" fmla="*/ 131 w 515"/>
                <a:gd name="T5" fmla="*/ 481 h 602"/>
                <a:gd name="T6" fmla="*/ 142 w 515"/>
                <a:gd name="T7" fmla="*/ 602 h 602"/>
                <a:gd name="T8" fmla="*/ 246 w 515"/>
                <a:gd name="T9" fmla="*/ 514 h 602"/>
                <a:gd name="T10" fmla="*/ 258 w 515"/>
                <a:gd name="T11" fmla="*/ 514 h 602"/>
                <a:gd name="T12" fmla="*/ 515 w 515"/>
                <a:gd name="T13" fmla="*/ 257 h 602"/>
                <a:gd name="T14" fmla="*/ 258 w 515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602">
                  <a:moveTo>
                    <a:pt x="258" y="0"/>
                  </a:moveTo>
                  <a:cubicBezTo>
                    <a:pt x="116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50" y="514"/>
                    <a:pt x="254" y="514"/>
                    <a:pt x="258" y="514"/>
                  </a:cubicBezTo>
                  <a:cubicBezTo>
                    <a:pt x="400" y="514"/>
                    <a:pt x="515" y="399"/>
                    <a:pt x="515" y="257"/>
                  </a:cubicBezTo>
                  <a:cubicBezTo>
                    <a:pt x="515" y="115"/>
                    <a:pt x="400" y="0"/>
                    <a:pt x="258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7" name="Group 12"/>
          <p:cNvGrpSpPr/>
          <p:nvPr/>
        </p:nvGrpSpPr>
        <p:grpSpPr>
          <a:xfrm>
            <a:off x="4369830" y="1781215"/>
            <a:ext cx="980504" cy="1061756"/>
            <a:chOff x="5863054" y="2068463"/>
            <a:chExt cx="1080574" cy="1170118"/>
          </a:xfrm>
        </p:grpSpPr>
        <p:sp>
          <p:nvSpPr>
            <p:cNvPr id="268" name="Freeform 62"/>
            <p:cNvSpPr>
              <a:spLocks/>
            </p:cNvSpPr>
            <p:nvPr/>
          </p:nvSpPr>
          <p:spPr bwMode="auto">
            <a:xfrm>
              <a:off x="5966062" y="2094047"/>
              <a:ext cx="977566" cy="1144534"/>
            </a:xfrm>
            <a:custGeom>
              <a:avLst/>
              <a:gdLst>
                <a:gd name="T0" fmla="*/ 307 w 614"/>
                <a:gd name="T1" fmla="*/ 0 h 719"/>
                <a:gd name="T2" fmla="*/ 0 w 614"/>
                <a:gd name="T3" fmla="*/ 307 h 719"/>
                <a:gd name="T4" fmla="*/ 307 w 614"/>
                <a:gd name="T5" fmla="*/ 615 h 719"/>
                <a:gd name="T6" fmla="*/ 321 w 614"/>
                <a:gd name="T7" fmla="*/ 614 h 719"/>
                <a:gd name="T8" fmla="*/ 445 w 614"/>
                <a:gd name="T9" fmla="*/ 719 h 719"/>
                <a:gd name="T10" fmla="*/ 458 w 614"/>
                <a:gd name="T11" fmla="*/ 575 h 719"/>
                <a:gd name="T12" fmla="*/ 614 w 614"/>
                <a:gd name="T13" fmla="*/ 307 h 719"/>
                <a:gd name="T14" fmla="*/ 307 w 614"/>
                <a:gd name="T15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307" y="0"/>
                  </a:move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5"/>
                    <a:pt x="307" y="615"/>
                  </a:cubicBezTo>
                  <a:cubicBezTo>
                    <a:pt x="312" y="615"/>
                    <a:pt x="316" y="615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ubicBezTo>
                    <a:pt x="614" y="138"/>
                    <a:pt x="477" y="0"/>
                    <a:pt x="30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5" name="Group 8"/>
          <p:cNvGrpSpPr/>
          <p:nvPr/>
        </p:nvGrpSpPr>
        <p:grpSpPr>
          <a:xfrm>
            <a:off x="2768645" y="3777657"/>
            <a:ext cx="882760" cy="961566"/>
            <a:chOff x="4098452" y="4268661"/>
            <a:chExt cx="972853" cy="1059703"/>
          </a:xfrm>
        </p:grpSpPr>
        <p:sp>
          <p:nvSpPr>
            <p:cNvPr id="276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64"/>
            <p:cNvSpPr>
              <a:spLocks noEditPoints="1"/>
            </p:cNvSpPr>
            <p:nvPr/>
          </p:nvSpPr>
          <p:spPr bwMode="auto">
            <a:xfrm>
              <a:off x="4183282" y="4288858"/>
              <a:ext cx="888023" cy="1039506"/>
            </a:xfrm>
            <a:custGeom>
              <a:avLst/>
              <a:gdLst>
                <a:gd name="T0" fmla="*/ 231 w 558"/>
                <a:gd name="T1" fmla="*/ 391 h 653"/>
                <a:gd name="T2" fmla="*/ 248 w 558"/>
                <a:gd name="T3" fmla="*/ 386 h 653"/>
                <a:gd name="T4" fmla="*/ 263 w 558"/>
                <a:gd name="T5" fmla="*/ 344 h 653"/>
                <a:gd name="T6" fmla="*/ 231 w 558"/>
                <a:gd name="T7" fmla="*/ 305 h 653"/>
                <a:gd name="T8" fmla="*/ 185 w 558"/>
                <a:gd name="T9" fmla="*/ 154 h 653"/>
                <a:gd name="T10" fmla="*/ 173 w 558"/>
                <a:gd name="T11" fmla="*/ 185 h 653"/>
                <a:gd name="T12" fmla="*/ 204 w 558"/>
                <a:gd name="T13" fmla="*/ 223 h 653"/>
                <a:gd name="T14" fmla="*/ 204 w 558"/>
                <a:gd name="T15" fmla="*/ 393 h 653"/>
                <a:gd name="T16" fmla="*/ 174 w 558"/>
                <a:gd name="T17" fmla="*/ 281 h 653"/>
                <a:gd name="T18" fmla="*/ 127 w 558"/>
                <a:gd name="T19" fmla="*/ 235 h 653"/>
                <a:gd name="T20" fmla="*/ 125 w 558"/>
                <a:gd name="T21" fmla="*/ 169 h 653"/>
                <a:gd name="T22" fmla="*/ 168 w 558"/>
                <a:gd name="T23" fmla="*/ 123 h 653"/>
                <a:gd name="T24" fmla="*/ 204 w 558"/>
                <a:gd name="T25" fmla="*/ 75 h 653"/>
                <a:gd name="T26" fmla="*/ 231 w 558"/>
                <a:gd name="T27" fmla="*/ 107 h 653"/>
                <a:gd name="T28" fmla="*/ 269 w 558"/>
                <a:gd name="T29" fmla="*/ 109 h 653"/>
                <a:gd name="T30" fmla="*/ 295 w 558"/>
                <a:gd name="T31" fmla="*/ 162 h 653"/>
                <a:gd name="T32" fmla="*/ 231 w 558"/>
                <a:gd name="T33" fmla="*/ 147 h 653"/>
                <a:gd name="T34" fmla="*/ 261 w 558"/>
                <a:gd name="T35" fmla="*/ 247 h 653"/>
                <a:gd name="T36" fmla="*/ 310 w 558"/>
                <a:gd name="T37" fmla="*/ 294 h 653"/>
                <a:gd name="T38" fmla="*/ 312 w 558"/>
                <a:gd name="T39" fmla="*/ 365 h 653"/>
                <a:gd name="T40" fmla="*/ 267 w 558"/>
                <a:gd name="T41" fmla="*/ 416 h 653"/>
                <a:gd name="T42" fmla="*/ 231 w 558"/>
                <a:gd name="T43" fmla="*/ 467 h 653"/>
                <a:gd name="T44" fmla="*/ 204 w 558"/>
                <a:gd name="T45" fmla="*/ 433 h 653"/>
                <a:gd name="T46" fmla="*/ 199 w 558"/>
                <a:gd name="T47" fmla="*/ 433 h 653"/>
                <a:gd name="T48" fmla="*/ 149 w 558"/>
                <a:gd name="T49" fmla="*/ 427 h 653"/>
                <a:gd name="T50" fmla="*/ 108 w 558"/>
                <a:gd name="T51" fmla="*/ 410 h 653"/>
                <a:gd name="T52" fmla="*/ 139 w 558"/>
                <a:gd name="T53" fmla="*/ 372 h 653"/>
                <a:gd name="T54" fmla="*/ 182 w 558"/>
                <a:gd name="T55" fmla="*/ 389 h 653"/>
                <a:gd name="T56" fmla="*/ 279 w 558"/>
                <a:gd name="T57" fmla="*/ 0 h 653"/>
                <a:gd name="T58" fmla="*/ 279 w 558"/>
                <a:gd name="T59" fmla="*/ 558 h 653"/>
                <a:gd name="T60" fmla="*/ 405 w 558"/>
                <a:gd name="T61" fmla="*/ 653 h 653"/>
                <a:gd name="T62" fmla="*/ 558 w 558"/>
                <a:gd name="T63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8" h="653">
                  <a:moveTo>
                    <a:pt x="231" y="305"/>
                  </a:moveTo>
                  <a:cubicBezTo>
                    <a:pt x="231" y="391"/>
                    <a:pt x="231" y="391"/>
                    <a:pt x="231" y="391"/>
                  </a:cubicBezTo>
                  <a:cubicBezTo>
                    <a:pt x="234" y="391"/>
                    <a:pt x="237" y="390"/>
                    <a:pt x="240" y="389"/>
                  </a:cubicBezTo>
                  <a:cubicBezTo>
                    <a:pt x="242" y="388"/>
                    <a:pt x="245" y="387"/>
                    <a:pt x="248" y="386"/>
                  </a:cubicBezTo>
                  <a:cubicBezTo>
                    <a:pt x="252" y="384"/>
                    <a:pt x="256" y="380"/>
                    <a:pt x="259" y="373"/>
                  </a:cubicBezTo>
                  <a:cubicBezTo>
                    <a:pt x="262" y="365"/>
                    <a:pt x="263" y="356"/>
                    <a:pt x="263" y="344"/>
                  </a:cubicBezTo>
                  <a:cubicBezTo>
                    <a:pt x="263" y="335"/>
                    <a:pt x="260" y="327"/>
                    <a:pt x="254" y="321"/>
                  </a:cubicBezTo>
                  <a:cubicBezTo>
                    <a:pt x="248" y="315"/>
                    <a:pt x="240" y="310"/>
                    <a:pt x="231" y="305"/>
                  </a:cubicBezTo>
                  <a:moveTo>
                    <a:pt x="204" y="148"/>
                  </a:moveTo>
                  <a:cubicBezTo>
                    <a:pt x="196" y="149"/>
                    <a:pt x="190" y="151"/>
                    <a:pt x="185" y="154"/>
                  </a:cubicBezTo>
                  <a:cubicBezTo>
                    <a:pt x="181" y="156"/>
                    <a:pt x="178" y="160"/>
                    <a:pt x="176" y="165"/>
                  </a:cubicBezTo>
                  <a:cubicBezTo>
                    <a:pt x="174" y="170"/>
                    <a:pt x="173" y="177"/>
                    <a:pt x="173" y="185"/>
                  </a:cubicBezTo>
                  <a:cubicBezTo>
                    <a:pt x="173" y="194"/>
                    <a:pt x="176" y="202"/>
                    <a:pt x="182" y="208"/>
                  </a:cubicBezTo>
                  <a:cubicBezTo>
                    <a:pt x="188" y="214"/>
                    <a:pt x="195" y="219"/>
                    <a:pt x="204" y="223"/>
                  </a:cubicBezTo>
                  <a:cubicBezTo>
                    <a:pt x="204" y="148"/>
                    <a:pt x="204" y="148"/>
                    <a:pt x="204" y="148"/>
                  </a:cubicBezTo>
                  <a:moveTo>
                    <a:pt x="204" y="393"/>
                  </a:moveTo>
                  <a:cubicBezTo>
                    <a:pt x="204" y="294"/>
                    <a:pt x="204" y="294"/>
                    <a:pt x="204" y="294"/>
                  </a:cubicBezTo>
                  <a:cubicBezTo>
                    <a:pt x="194" y="290"/>
                    <a:pt x="184" y="286"/>
                    <a:pt x="174" y="281"/>
                  </a:cubicBezTo>
                  <a:cubicBezTo>
                    <a:pt x="164" y="276"/>
                    <a:pt x="155" y="270"/>
                    <a:pt x="147" y="263"/>
                  </a:cubicBezTo>
                  <a:cubicBezTo>
                    <a:pt x="138" y="255"/>
                    <a:pt x="132" y="246"/>
                    <a:pt x="127" y="235"/>
                  </a:cubicBezTo>
                  <a:cubicBezTo>
                    <a:pt x="121" y="224"/>
                    <a:pt x="119" y="211"/>
                    <a:pt x="119" y="194"/>
                  </a:cubicBezTo>
                  <a:cubicBezTo>
                    <a:pt x="119" y="186"/>
                    <a:pt x="121" y="178"/>
                    <a:pt x="125" y="169"/>
                  </a:cubicBezTo>
                  <a:cubicBezTo>
                    <a:pt x="129" y="160"/>
                    <a:pt x="134" y="152"/>
                    <a:pt x="141" y="144"/>
                  </a:cubicBezTo>
                  <a:cubicBezTo>
                    <a:pt x="149" y="136"/>
                    <a:pt x="158" y="129"/>
                    <a:pt x="168" y="123"/>
                  </a:cubicBezTo>
                  <a:cubicBezTo>
                    <a:pt x="179" y="117"/>
                    <a:pt x="191" y="112"/>
                    <a:pt x="204" y="110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31" y="107"/>
                    <a:pt x="231" y="107"/>
                    <a:pt x="231" y="107"/>
                  </a:cubicBezTo>
                  <a:cubicBezTo>
                    <a:pt x="245" y="107"/>
                    <a:pt x="257" y="108"/>
                    <a:pt x="269" y="109"/>
                  </a:cubicBezTo>
                  <a:cubicBezTo>
                    <a:pt x="280" y="111"/>
                    <a:pt x="292" y="113"/>
                    <a:pt x="304" y="115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84" y="158"/>
                    <a:pt x="274" y="155"/>
                    <a:pt x="263" y="152"/>
                  </a:cubicBezTo>
                  <a:cubicBezTo>
                    <a:pt x="251" y="149"/>
                    <a:pt x="241" y="148"/>
                    <a:pt x="231" y="147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40" y="238"/>
                    <a:pt x="251" y="243"/>
                    <a:pt x="261" y="247"/>
                  </a:cubicBezTo>
                  <a:cubicBezTo>
                    <a:pt x="271" y="252"/>
                    <a:pt x="281" y="258"/>
                    <a:pt x="289" y="266"/>
                  </a:cubicBezTo>
                  <a:cubicBezTo>
                    <a:pt x="298" y="273"/>
                    <a:pt x="305" y="283"/>
                    <a:pt x="310" y="294"/>
                  </a:cubicBezTo>
                  <a:cubicBezTo>
                    <a:pt x="315" y="305"/>
                    <a:pt x="318" y="319"/>
                    <a:pt x="318" y="336"/>
                  </a:cubicBezTo>
                  <a:cubicBezTo>
                    <a:pt x="318" y="346"/>
                    <a:pt x="316" y="356"/>
                    <a:pt x="312" y="365"/>
                  </a:cubicBezTo>
                  <a:cubicBezTo>
                    <a:pt x="308" y="375"/>
                    <a:pt x="302" y="385"/>
                    <a:pt x="295" y="393"/>
                  </a:cubicBezTo>
                  <a:cubicBezTo>
                    <a:pt x="287" y="402"/>
                    <a:pt x="278" y="409"/>
                    <a:pt x="267" y="416"/>
                  </a:cubicBezTo>
                  <a:cubicBezTo>
                    <a:pt x="256" y="422"/>
                    <a:pt x="244" y="427"/>
                    <a:pt x="231" y="430"/>
                  </a:cubicBezTo>
                  <a:cubicBezTo>
                    <a:pt x="231" y="467"/>
                    <a:pt x="231" y="467"/>
                    <a:pt x="231" y="467"/>
                  </a:cubicBezTo>
                  <a:cubicBezTo>
                    <a:pt x="204" y="467"/>
                    <a:pt x="204" y="467"/>
                    <a:pt x="204" y="467"/>
                  </a:cubicBezTo>
                  <a:cubicBezTo>
                    <a:pt x="204" y="433"/>
                    <a:pt x="204" y="433"/>
                    <a:pt x="204" y="433"/>
                  </a:cubicBezTo>
                  <a:cubicBezTo>
                    <a:pt x="203" y="433"/>
                    <a:pt x="202" y="433"/>
                    <a:pt x="202" y="433"/>
                  </a:cubicBezTo>
                  <a:cubicBezTo>
                    <a:pt x="201" y="433"/>
                    <a:pt x="200" y="433"/>
                    <a:pt x="199" y="433"/>
                  </a:cubicBezTo>
                  <a:cubicBezTo>
                    <a:pt x="190" y="433"/>
                    <a:pt x="181" y="433"/>
                    <a:pt x="172" y="432"/>
                  </a:cubicBezTo>
                  <a:cubicBezTo>
                    <a:pt x="164" y="431"/>
                    <a:pt x="156" y="429"/>
                    <a:pt x="149" y="427"/>
                  </a:cubicBezTo>
                  <a:cubicBezTo>
                    <a:pt x="142" y="425"/>
                    <a:pt x="135" y="423"/>
                    <a:pt x="128" y="420"/>
                  </a:cubicBezTo>
                  <a:cubicBezTo>
                    <a:pt x="121" y="417"/>
                    <a:pt x="115" y="414"/>
                    <a:pt x="108" y="410"/>
                  </a:cubicBezTo>
                  <a:cubicBezTo>
                    <a:pt x="123" y="363"/>
                    <a:pt x="123" y="363"/>
                    <a:pt x="123" y="363"/>
                  </a:cubicBezTo>
                  <a:cubicBezTo>
                    <a:pt x="127" y="366"/>
                    <a:pt x="133" y="369"/>
                    <a:pt x="139" y="372"/>
                  </a:cubicBezTo>
                  <a:cubicBezTo>
                    <a:pt x="145" y="376"/>
                    <a:pt x="152" y="379"/>
                    <a:pt x="159" y="381"/>
                  </a:cubicBezTo>
                  <a:cubicBezTo>
                    <a:pt x="167" y="384"/>
                    <a:pt x="174" y="387"/>
                    <a:pt x="182" y="389"/>
                  </a:cubicBezTo>
                  <a:cubicBezTo>
                    <a:pt x="190" y="391"/>
                    <a:pt x="197" y="392"/>
                    <a:pt x="204" y="393"/>
                  </a:cubicBezTo>
                  <a:moveTo>
                    <a:pt x="279" y="0"/>
                  </a:move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4" y="558"/>
                    <a:pt x="288" y="558"/>
                    <a:pt x="292" y="558"/>
                  </a:cubicBezTo>
                  <a:cubicBezTo>
                    <a:pt x="405" y="653"/>
                    <a:pt x="405" y="653"/>
                    <a:pt x="405" y="653"/>
                  </a:cubicBezTo>
                  <a:cubicBezTo>
                    <a:pt x="417" y="522"/>
                    <a:pt x="417" y="522"/>
                    <a:pt x="417" y="522"/>
                  </a:cubicBezTo>
                  <a:cubicBezTo>
                    <a:pt x="501" y="474"/>
                    <a:pt x="558" y="383"/>
                    <a:pt x="558" y="279"/>
                  </a:cubicBezTo>
                  <a:cubicBezTo>
                    <a:pt x="558" y="125"/>
                    <a:pt x="433" y="0"/>
                    <a:pt x="279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3" name="Group 10"/>
          <p:cNvGrpSpPr/>
          <p:nvPr/>
        </p:nvGrpSpPr>
        <p:grpSpPr>
          <a:xfrm>
            <a:off x="2605533" y="2510637"/>
            <a:ext cx="777073" cy="872375"/>
            <a:chOff x="3918693" y="2872329"/>
            <a:chExt cx="856381" cy="961409"/>
          </a:xfrm>
        </p:grpSpPr>
        <p:sp>
          <p:nvSpPr>
            <p:cNvPr id="284" name="Freeform 72"/>
            <p:cNvSpPr>
              <a:spLocks/>
            </p:cNvSpPr>
            <p:nvPr/>
          </p:nvSpPr>
          <p:spPr bwMode="auto">
            <a:xfrm>
              <a:off x="3988712" y="2912052"/>
              <a:ext cx="786362" cy="921686"/>
            </a:xfrm>
            <a:custGeom>
              <a:avLst/>
              <a:gdLst>
                <a:gd name="T0" fmla="*/ 247 w 494"/>
                <a:gd name="T1" fmla="*/ 0 h 579"/>
                <a:gd name="T2" fmla="*/ 0 w 494"/>
                <a:gd name="T3" fmla="*/ 247 h 579"/>
                <a:gd name="T4" fmla="*/ 247 w 494"/>
                <a:gd name="T5" fmla="*/ 494 h 579"/>
                <a:gd name="T6" fmla="*/ 258 w 494"/>
                <a:gd name="T7" fmla="*/ 494 h 579"/>
                <a:gd name="T8" fmla="*/ 358 w 494"/>
                <a:gd name="T9" fmla="*/ 579 h 579"/>
                <a:gd name="T10" fmla="*/ 368 w 494"/>
                <a:gd name="T11" fmla="*/ 462 h 579"/>
                <a:gd name="T12" fmla="*/ 494 w 494"/>
                <a:gd name="T13" fmla="*/ 247 h 579"/>
                <a:gd name="T14" fmla="*/ 247 w 494"/>
                <a:gd name="T15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79">
                  <a:moveTo>
                    <a:pt x="247" y="0"/>
                  </a:moveTo>
                  <a:cubicBezTo>
                    <a:pt x="110" y="0"/>
                    <a:pt x="0" y="111"/>
                    <a:pt x="0" y="247"/>
                  </a:cubicBezTo>
                  <a:cubicBezTo>
                    <a:pt x="0" y="384"/>
                    <a:pt x="110" y="494"/>
                    <a:pt x="247" y="494"/>
                  </a:cubicBezTo>
                  <a:cubicBezTo>
                    <a:pt x="251" y="494"/>
                    <a:pt x="254" y="494"/>
                    <a:pt x="258" y="494"/>
                  </a:cubicBezTo>
                  <a:cubicBezTo>
                    <a:pt x="358" y="579"/>
                    <a:pt x="358" y="579"/>
                    <a:pt x="358" y="579"/>
                  </a:cubicBezTo>
                  <a:cubicBezTo>
                    <a:pt x="368" y="462"/>
                    <a:pt x="368" y="462"/>
                    <a:pt x="368" y="462"/>
                  </a:cubicBezTo>
                  <a:cubicBezTo>
                    <a:pt x="443" y="420"/>
                    <a:pt x="494" y="340"/>
                    <a:pt x="494" y="247"/>
                  </a:cubicBezTo>
                  <a:cubicBezTo>
                    <a:pt x="494" y="111"/>
                    <a:pt x="383" y="0"/>
                    <a:pt x="247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4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5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7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8" name="Group 11"/>
          <p:cNvGrpSpPr/>
          <p:nvPr/>
        </p:nvGrpSpPr>
        <p:grpSpPr>
          <a:xfrm>
            <a:off x="3166345" y="1683472"/>
            <a:ext cx="671387" cy="791123"/>
            <a:chOff x="4536741" y="1960742"/>
            <a:chExt cx="739908" cy="871865"/>
          </a:xfrm>
        </p:grpSpPr>
        <p:sp>
          <p:nvSpPr>
            <p:cNvPr id="299" name="Freeform 70"/>
            <p:cNvSpPr>
              <a:spLocks/>
            </p:cNvSpPr>
            <p:nvPr/>
          </p:nvSpPr>
          <p:spPr bwMode="auto">
            <a:xfrm>
              <a:off x="4562325" y="1998444"/>
              <a:ext cx="714324" cy="834163"/>
            </a:xfrm>
            <a:custGeom>
              <a:avLst/>
              <a:gdLst>
                <a:gd name="T0" fmla="*/ 225 w 449"/>
                <a:gd name="T1" fmla="*/ 0 h 524"/>
                <a:gd name="T2" fmla="*/ 0 w 449"/>
                <a:gd name="T3" fmla="*/ 224 h 524"/>
                <a:gd name="T4" fmla="*/ 225 w 449"/>
                <a:gd name="T5" fmla="*/ 448 h 524"/>
                <a:gd name="T6" fmla="*/ 235 w 449"/>
                <a:gd name="T7" fmla="*/ 448 h 524"/>
                <a:gd name="T8" fmla="*/ 325 w 449"/>
                <a:gd name="T9" fmla="*/ 524 h 524"/>
                <a:gd name="T10" fmla="*/ 335 w 449"/>
                <a:gd name="T11" fmla="*/ 419 h 524"/>
                <a:gd name="T12" fmla="*/ 449 w 449"/>
                <a:gd name="T13" fmla="*/ 224 h 524"/>
                <a:gd name="T14" fmla="*/ 225 w 449"/>
                <a:gd name="T1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225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ubicBezTo>
                    <a:pt x="449" y="100"/>
                    <a:pt x="348" y="0"/>
                    <a:pt x="225" y="0"/>
                  </a:cubicBezTo>
                </a:path>
              </a:pathLst>
            </a:custGeom>
            <a:solidFill>
              <a:srgbClr val="C7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0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1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2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3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4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5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6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9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0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1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2" name="Group 19"/>
          <p:cNvGrpSpPr/>
          <p:nvPr/>
        </p:nvGrpSpPr>
        <p:grpSpPr>
          <a:xfrm>
            <a:off x="6741407" y="2106224"/>
            <a:ext cx="2163438" cy="602697"/>
            <a:chOff x="8854418" y="2426637"/>
            <a:chExt cx="2384237" cy="664207"/>
          </a:xfrm>
        </p:grpSpPr>
        <p:sp>
          <p:nvSpPr>
            <p:cNvPr id="313" name="TextBox 312"/>
            <p:cNvSpPr txBox="1"/>
            <p:nvPr/>
          </p:nvSpPr>
          <p:spPr>
            <a:xfrm>
              <a:off x="9363124" y="2426637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4" name="Rectangle 287"/>
            <p:cNvSpPr/>
            <p:nvPr/>
          </p:nvSpPr>
          <p:spPr>
            <a:xfrm>
              <a:off x="8854418" y="2723114"/>
              <a:ext cx="2384237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5" name="Group 288"/>
          <p:cNvGrpSpPr/>
          <p:nvPr/>
        </p:nvGrpSpPr>
        <p:grpSpPr>
          <a:xfrm>
            <a:off x="7697158" y="1637199"/>
            <a:ext cx="251935" cy="251184"/>
            <a:chOff x="2138511" y="2464802"/>
            <a:chExt cx="354012" cy="352956"/>
          </a:xfrm>
          <a:solidFill>
            <a:srgbClr val="F13319"/>
          </a:solidFill>
        </p:grpSpPr>
        <p:sp>
          <p:nvSpPr>
            <p:cNvPr id="31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8" name="Group 20"/>
          <p:cNvGrpSpPr/>
          <p:nvPr/>
        </p:nvGrpSpPr>
        <p:grpSpPr>
          <a:xfrm>
            <a:off x="6741407" y="3463187"/>
            <a:ext cx="2163438" cy="613885"/>
            <a:chOff x="8854418" y="3922092"/>
            <a:chExt cx="2384237" cy="676537"/>
          </a:xfrm>
        </p:grpSpPr>
        <p:sp>
          <p:nvSpPr>
            <p:cNvPr id="319" name="TextBox 318"/>
            <p:cNvSpPr txBox="1"/>
            <p:nvPr/>
          </p:nvSpPr>
          <p:spPr>
            <a:xfrm>
              <a:off x="9363124" y="392209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0" name="Rectangle 292"/>
            <p:cNvSpPr/>
            <p:nvPr/>
          </p:nvSpPr>
          <p:spPr>
            <a:xfrm>
              <a:off x="8854418" y="4230899"/>
              <a:ext cx="2384237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1" name="Group 293"/>
          <p:cNvGrpSpPr/>
          <p:nvPr/>
        </p:nvGrpSpPr>
        <p:grpSpPr>
          <a:xfrm>
            <a:off x="7697158" y="3038247"/>
            <a:ext cx="251935" cy="251184"/>
            <a:chOff x="2138511" y="2464802"/>
            <a:chExt cx="354012" cy="352956"/>
          </a:xfrm>
          <a:solidFill>
            <a:srgbClr val="44546A"/>
          </a:solidFill>
        </p:grpSpPr>
        <p:sp>
          <p:nvSpPr>
            <p:cNvPr id="32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3"/>
          <p:cNvGrpSpPr/>
          <p:nvPr/>
        </p:nvGrpSpPr>
        <p:grpSpPr>
          <a:xfrm>
            <a:off x="134867" y="1914970"/>
            <a:ext cx="4278926" cy="4250334"/>
            <a:chOff x="1134282" y="1929437"/>
            <a:chExt cx="4961718" cy="4928563"/>
          </a:xfrm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6" name="Rectangle 80"/>
          <p:cNvSpPr/>
          <p:nvPr/>
        </p:nvSpPr>
        <p:spPr>
          <a:xfrm>
            <a:off x="5035527" y="3741506"/>
            <a:ext cx="3784945" cy="3066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4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27" name="Group 81"/>
          <p:cNvGrpSpPr/>
          <p:nvPr/>
        </p:nvGrpSpPr>
        <p:grpSpPr>
          <a:xfrm>
            <a:off x="5018505" y="3730461"/>
            <a:ext cx="1909492" cy="323342"/>
            <a:chOff x="7183923" y="3575245"/>
            <a:chExt cx="2041562" cy="345706"/>
          </a:xfrm>
        </p:grpSpPr>
        <p:sp>
          <p:nvSpPr>
            <p:cNvPr id="128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9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1" cy="345706"/>
            </a:xfrm>
            <a:prstGeom prst="rect">
              <a:avLst/>
            </a:prstGeom>
            <a:noFill/>
          </p:spPr>
          <p:txBody>
            <a:bodyPr vert="horz" wrap="square" lIns="128573" tIns="64286" rIns="128573" bIns="64286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50%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130" name="Rectangle 84"/>
          <p:cNvSpPr/>
          <p:nvPr/>
        </p:nvSpPr>
        <p:spPr>
          <a:xfrm>
            <a:off x="5035527" y="5125681"/>
            <a:ext cx="3784945" cy="3066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4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31" name="Group 85"/>
          <p:cNvGrpSpPr/>
          <p:nvPr/>
        </p:nvGrpSpPr>
        <p:grpSpPr>
          <a:xfrm>
            <a:off x="5018507" y="5115891"/>
            <a:ext cx="1575525" cy="323342"/>
            <a:chOff x="7183923" y="5056502"/>
            <a:chExt cx="1684497" cy="345707"/>
          </a:xfrm>
        </p:grpSpPr>
        <p:sp>
          <p:nvSpPr>
            <p:cNvPr id="132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rgbClr val="F13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1" cy="345707"/>
            </a:xfrm>
            <a:prstGeom prst="rect">
              <a:avLst/>
            </a:prstGeom>
            <a:noFill/>
          </p:spPr>
          <p:txBody>
            <a:bodyPr vert="horz" wrap="square" lIns="128573" tIns="64286" rIns="128573" bIns="64286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134" name="Rectangle 88"/>
          <p:cNvSpPr/>
          <p:nvPr/>
        </p:nvSpPr>
        <p:spPr>
          <a:xfrm>
            <a:off x="5035527" y="4661561"/>
            <a:ext cx="3784945" cy="3066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4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35" name="Group 89"/>
          <p:cNvGrpSpPr/>
          <p:nvPr/>
        </p:nvGrpSpPr>
        <p:grpSpPr>
          <a:xfrm>
            <a:off x="5018505" y="4650516"/>
            <a:ext cx="2837175" cy="323342"/>
            <a:chOff x="7183923" y="4558935"/>
            <a:chExt cx="3033408" cy="345706"/>
          </a:xfrm>
        </p:grpSpPr>
        <p:sp>
          <p:nvSpPr>
            <p:cNvPr id="136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1" cy="345706"/>
            </a:xfrm>
            <a:prstGeom prst="rect">
              <a:avLst/>
            </a:prstGeom>
            <a:noFill/>
          </p:spPr>
          <p:txBody>
            <a:bodyPr vert="horz" wrap="square" lIns="128573" tIns="64286" rIns="128573" bIns="64286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138" name="Rectangle 92"/>
          <p:cNvSpPr/>
          <p:nvPr/>
        </p:nvSpPr>
        <p:spPr>
          <a:xfrm>
            <a:off x="5035527" y="4197896"/>
            <a:ext cx="3784945" cy="3066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4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39" name="Group 93"/>
          <p:cNvGrpSpPr/>
          <p:nvPr/>
        </p:nvGrpSpPr>
        <p:grpSpPr>
          <a:xfrm>
            <a:off x="5018505" y="4186849"/>
            <a:ext cx="2243459" cy="323342"/>
            <a:chOff x="7183923" y="4063200"/>
            <a:chExt cx="2398628" cy="345706"/>
          </a:xfrm>
        </p:grpSpPr>
        <p:sp>
          <p:nvSpPr>
            <p:cNvPr id="140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rgbClr val="F13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1" cy="345706"/>
            </a:xfrm>
            <a:prstGeom prst="rect">
              <a:avLst/>
            </a:prstGeom>
            <a:noFill/>
          </p:spPr>
          <p:txBody>
            <a:bodyPr vert="horz" wrap="square" lIns="128573" tIns="64286" rIns="128573" bIns="64286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142" name="Group 96"/>
          <p:cNvGrpSpPr/>
          <p:nvPr/>
        </p:nvGrpSpPr>
        <p:grpSpPr>
          <a:xfrm>
            <a:off x="4568013" y="4182836"/>
            <a:ext cx="310173" cy="310703"/>
            <a:chOff x="7275629" y="3973834"/>
            <a:chExt cx="464344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43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03"/>
          <p:cNvGrpSpPr/>
          <p:nvPr/>
        </p:nvGrpSpPr>
        <p:grpSpPr>
          <a:xfrm>
            <a:off x="4594996" y="5133795"/>
            <a:ext cx="263573" cy="301153"/>
            <a:chOff x="9162373" y="3045147"/>
            <a:chExt cx="406400" cy="464344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50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4" name="Group 108"/>
          <p:cNvGrpSpPr/>
          <p:nvPr/>
        </p:nvGrpSpPr>
        <p:grpSpPr>
          <a:xfrm>
            <a:off x="4624158" y="3736655"/>
            <a:ext cx="213144" cy="310703"/>
            <a:chOff x="3582988" y="3510757"/>
            <a:chExt cx="319088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55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7" name="Group 111"/>
          <p:cNvGrpSpPr/>
          <p:nvPr/>
        </p:nvGrpSpPr>
        <p:grpSpPr>
          <a:xfrm>
            <a:off x="4607139" y="4658315"/>
            <a:ext cx="232760" cy="310703"/>
            <a:chOff x="2639219" y="3510757"/>
            <a:chExt cx="348456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58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4572485" y="2175305"/>
            <a:ext cx="1278409" cy="2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17"/>
          <p:cNvSpPr/>
          <p:nvPr/>
        </p:nvSpPr>
        <p:spPr>
          <a:xfrm>
            <a:off x="4572485" y="2402947"/>
            <a:ext cx="4247987" cy="605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点击添加相关标题文字，修改文字内容，也可以直接复制你的内容到此。，点击添加相关标题文字，修改文字内容，也可以直接复制你的内容到此。，点击添加相关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9"/>
          <p:cNvGrpSpPr>
            <a:grpSpLocks/>
          </p:cNvGrpSpPr>
          <p:nvPr/>
        </p:nvGrpSpPr>
        <p:grpSpPr bwMode="auto">
          <a:xfrm>
            <a:off x="4609721" y="1442669"/>
            <a:ext cx="2106237" cy="2583010"/>
            <a:chOff x="0" y="0"/>
            <a:chExt cx="2854746" cy="3501184"/>
          </a:xfrm>
        </p:grpSpPr>
        <p:sp>
          <p:nvSpPr>
            <p:cNvPr id="16" name="矩形 20"/>
            <p:cNvSpPr>
              <a:spLocks noChangeArrowheads="1"/>
            </p:cNvSpPr>
            <p:nvPr/>
          </p:nvSpPr>
          <p:spPr bwMode="auto">
            <a:xfrm>
              <a:off x="0" y="0"/>
              <a:ext cx="2854746" cy="3501184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7" name="组合 21"/>
            <p:cNvGrpSpPr>
              <a:grpSpLocks/>
            </p:cNvGrpSpPr>
            <p:nvPr/>
          </p:nvGrpSpPr>
          <p:grpSpPr bwMode="auto">
            <a:xfrm>
              <a:off x="176239" y="392416"/>
              <a:ext cx="2481628" cy="2770769"/>
              <a:chOff x="-300" y="0"/>
              <a:chExt cx="2481628" cy="2770769"/>
            </a:xfrm>
          </p:grpSpPr>
          <p:grpSp>
            <p:nvGrpSpPr>
              <p:cNvPr id="18" name="组合 22"/>
              <p:cNvGrpSpPr>
                <a:grpSpLocks/>
              </p:cNvGrpSpPr>
              <p:nvPr/>
            </p:nvGrpSpPr>
            <p:grpSpPr bwMode="auto">
              <a:xfrm>
                <a:off x="735476" y="0"/>
                <a:ext cx="1009650" cy="1009650"/>
                <a:chOff x="0" y="0"/>
                <a:chExt cx="1009650" cy="1009650"/>
              </a:xfrm>
            </p:grpSpPr>
            <p:sp>
              <p:nvSpPr>
                <p:cNvPr id="20" name="Freeform 170"/>
                <p:cNvSpPr>
                  <a:spLocks noEditPoints="1"/>
                </p:cNvSpPr>
                <p:nvPr/>
              </p:nvSpPr>
              <p:spPr bwMode="auto">
                <a:xfrm>
                  <a:off x="232742" y="276065"/>
                  <a:ext cx="530303" cy="503344"/>
                </a:xfrm>
                <a:custGeom>
                  <a:avLst/>
                  <a:gdLst>
                    <a:gd name="T0" fmla="*/ 19 w 229"/>
                    <a:gd name="T1" fmla="*/ 0 h 217"/>
                    <a:gd name="T2" fmla="*/ 209 w 229"/>
                    <a:gd name="T3" fmla="*/ 0 h 217"/>
                    <a:gd name="T4" fmla="*/ 229 w 229"/>
                    <a:gd name="T5" fmla="*/ 20 h 217"/>
                    <a:gd name="T6" fmla="*/ 229 w 229"/>
                    <a:gd name="T7" fmla="*/ 140 h 217"/>
                    <a:gd name="T8" fmla="*/ 209 w 229"/>
                    <a:gd name="T9" fmla="*/ 160 h 217"/>
                    <a:gd name="T10" fmla="*/ 19 w 229"/>
                    <a:gd name="T11" fmla="*/ 160 h 217"/>
                    <a:gd name="T12" fmla="*/ 0 w 229"/>
                    <a:gd name="T13" fmla="*/ 140 h 217"/>
                    <a:gd name="T14" fmla="*/ 0 w 229"/>
                    <a:gd name="T15" fmla="*/ 20 h 217"/>
                    <a:gd name="T16" fmla="*/ 19 w 229"/>
                    <a:gd name="T17" fmla="*/ 0 h 217"/>
                    <a:gd name="T18" fmla="*/ 56 w 229"/>
                    <a:gd name="T19" fmla="*/ 203 h 217"/>
                    <a:gd name="T20" fmla="*/ 94 w 229"/>
                    <a:gd name="T21" fmla="*/ 199 h 217"/>
                    <a:gd name="T22" fmla="*/ 94 w 229"/>
                    <a:gd name="T23" fmla="*/ 171 h 217"/>
                    <a:gd name="T24" fmla="*/ 140 w 229"/>
                    <a:gd name="T25" fmla="*/ 171 h 217"/>
                    <a:gd name="T26" fmla="*/ 140 w 229"/>
                    <a:gd name="T27" fmla="*/ 199 h 217"/>
                    <a:gd name="T28" fmla="*/ 176 w 229"/>
                    <a:gd name="T29" fmla="*/ 203 h 217"/>
                    <a:gd name="T30" fmla="*/ 176 w 229"/>
                    <a:gd name="T31" fmla="*/ 217 h 217"/>
                    <a:gd name="T32" fmla="*/ 56 w 229"/>
                    <a:gd name="T33" fmla="*/ 217 h 217"/>
                    <a:gd name="T34" fmla="*/ 56 w 229"/>
                    <a:gd name="T35" fmla="*/ 203 h 217"/>
                    <a:gd name="T36" fmla="*/ 17 w 229"/>
                    <a:gd name="T37" fmla="*/ 19 h 217"/>
                    <a:gd name="T38" fmla="*/ 17 w 229"/>
                    <a:gd name="T39" fmla="*/ 124 h 217"/>
                    <a:gd name="T40" fmla="*/ 210 w 229"/>
                    <a:gd name="T41" fmla="*/ 124 h 217"/>
                    <a:gd name="T42" fmla="*/ 210 w 229"/>
                    <a:gd name="T43" fmla="*/ 19 h 217"/>
                    <a:gd name="T44" fmla="*/ 17 w 229"/>
                    <a:gd name="T45" fmla="*/ 19 h 217"/>
                    <a:gd name="T46" fmla="*/ 191 w 229"/>
                    <a:gd name="T47" fmla="*/ 134 h 217"/>
                    <a:gd name="T48" fmla="*/ 183 w 229"/>
                    <a:gd name="T49" fmla="*/ 142 h 217"/>
                    <a:gd name="T50" fmla="*/ 191 w 229"/>
                    <a:gd name="T51" fmla="*/ 150 h 217"/>
                    <a:gd name="T52" fmla="*/ 199 w 229"/>
                    <a:gd name="T53" fmla="*/ 142 h 217"/>
                    <a:gd name="T54" fmla="*/ 191 w 229"/>
                    <a:gd name="T55" fmla="*/ 134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9" h="217">
                      <a:moveTo>
                        <a:pt x="19" y="0"/>
                      </a:moveTo>
                      <a:cubicBezTo>
                        <a:pt x="209" y="0"/>
                        <a:pt x="209" y="0"/>
                        <a:pt x="209" y="0"/>
                      </a:cubicBezTo>
                      <a:cubicBezTo>
                        <a:pt x="220" y="0"/>
                        <a:pt x="229" y="9"/>
                        <a:pt x="229" y="20"/>
                      </a:cubicBezTo>
                      <a:cubicBezTo>
                        <a:pt x="229" y="140"/>
                        <a:pt x="229" y="140"/>
                        <a:pt x="229" y="140"/>
                      </a:cubicBezTo>
                      <a:cubicBezTo>
                        <a:pt x="229" y="151"/>
                        <a:pt x="220" y="160"/>
                        <a:pt x="20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8" y="160"/>
                        <a:pt x="0" y="151"/>
                        <a:pt x="0" y="14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8" y="0"/>
                        <a:pt x="19" y="0"/>
                      </a:cubicBezTo>
                      <a:close/>
                      <a:moveTo>
                        <a:pt x="56" y="203"/>
                      </a:moveTo>
                      <a:cubicBezTo>
                        <a:pt x="69" y="201"/>
                        <a:pt x="81" y="199"/>
                        <a:pt x="94" y="199"/>
                      </a:cubicBezTo>
                      <a:cubicBezTo>
                        <a:pt x="94" y="171"/>
                        <a:pt x="94" y="171"/>
                        <a:pt x="94" y="171"/>
                      </a:cubicBezTo>
                      <a:cubicBezTo>
                        <a:pt x="140" y="171"/>
                        <a:pt x="140" y="171"/>
                        <a:pt x="140" y="171"/>
                      </a:cubicBezTo>
                      <a:cubicBezTo>
                        <a:pt x="140" y="199"/>
                        <a:pt x="140" y="199"/>
                        <a:pt x="140" y="199"/>
                      </a:cubicBezTo>
                      <a:cubicBezTo>
                        <a:pt x="152" y="200"/>
                        <a:pt x="164" y="201"/>
                        <a:pt x="176" y="203"/>
                      </a:cubicBezTo>
                      <a:cubicBezTo>
                        <a:pt x="176" y="217"/>
                        <a:pt x="176" y="217"/>
                        <a:pt x="176" y="217"/>
                      </a:cubicBezTo>
                      <a:cubicBezTo>
                        <a:pt x="56" y="217"/>
                        <a:pt x="56" y="217"/>
                        <a:pt x="56" y="217"/>
                      </a:cubicBezTo>
                      <a:cubicBezTo>
                        <a:pt x="56" y="213"/>
                        <a:pt x="56" y="208"/>
                        <a:pt x="56" y="203"/>
                      </a:cubicBezTo>
                      <a:close/>
                      <a:moveTo>
                        <a:pt x="17" y="19"/>
                      </a:moveTo>
                      <a:cubicBezTo>
                        <a:pt x="17" y="124"/>
                        <a:pt x="17" y="124"/>
                        <a:pt x="17" y="124"/>
                      </a:cubicBezTo>
                      <a:cubicBezTo>
                        <a:pt x="210" y="124"/>
                        <a:pt x="210" y="124"/>
                        <a:pt x="210" y="124"/>
                      </a:cubicBezTo>
                      <a:cubicBezTo>
                        <a:pt x="210" y="19"/>
                        <a:pt x="210" y="19"/>
                        <a:pt x="210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lose/>
                      <a:moveTo>
                        <a:pt x="191" y="134"/>
                      </a:moveTo>
                      <a:cubicBezTo>
                        <a:pt x="186" y="134"/>
                        <a:pt x="183" y="137"/>
                        <a:pt x="183" y="142"/>
                      </a:cubicBezTo>
                      <a:cubicBezTo>
                        <a:pt x="183" y="146"/>
                        <a:pt x="186" y="150"/>
                        <a:pt x="191" y="150"/>
                      </a:cubicBezTo>
                      <a:cubicBezTo>
                        <a:pt x="195" y="150"/>
                        <a:pt x="199" y="146"/>
                        <a:pt x="199" y="142"/>
                      </a:cubicBezTo>
                      <a:cubicBezTo>
                        <a:pt x="199" y="137"/>
                        <a:pt x="195" y="134"/>
                        <a:pt x="191" y="134"/>
                      </a:cubicBezTo>
                      <a:close/>
                    </a:path>
                  </a:pathLst>
                </a:custGeom>
                <a:solidFill>
                  <a:srgbClr val="F133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椭圆 25"/>
                <p:cNvSpPr>
                  <a:spLocks noChangeArrowheads="1"/>
                </p:cNvSpPr>
                <p:nvPr/>
              </p:nvSpPr>
              <p:spPr bwMode="auto">
                <a:xfrm>
                  <a:off x="-655" y="-219"/>
                  <a:ext cx="1011387" cy="1009865"/>
                </a:xfrm>
                <a:prstGeom prst="ellipse">
                  <a:avLst/>
                </a:prstGeom>
                <a:noFill/>
                <a:ln w="19050" cmpd="sng">
                  <a:solidFill>
                    <a:srgbClr val="2E3449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" name="矩形 23"/>
              <p:cNvSpPr>
                <a:spLocks noChangeArrowheads="1"/>
              </p:cNvSpPr>
              <p:nvPr/>
            </p:nvSpPr>
            <p:spPr bwMode="auto">
              <a:xfrm>
                <a:off x="-300" y="1576589"/>
                <a:ext cx="2481628" cy="1194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</p:grpSp>
      </p:grpSp>
      <p:grpSp>
        <p:nvGrpSpPr>
          <p:cNvPr id="22" name="组合 7"/>
          <p:cNvGrpSpPr>
            <a:grpSpLocks/>
          </p:cNvGrpSpPr>
          <p:nvPr/>
        </p:nvGrpSpPr>
        <p:grpSpPr bwMode="auto">
          <a:xfrm>
            <a:off x="253161" y="4087764"/>
            <a:ext cx="8639318" cy="1034376"/>
            <a:chOff x="0" y="0"/>
            <a:chExt cx="11707634" cy="1401334"/>
          </a:xfrm>
        </p:grpSpPr>
        <p:sp>
          <p:nvSpPr>
            <p:cNvPr id="23" name="矩形 8"/>
            <p:cNvSpPr>
              <a:spLocks noChangeArrowheads="1"/>
            </p:cNvSpPr>
            <p:nvPr/>
          </p:nvSpPr>
          <p:spPr bwMode="auto">
            <a:xfrm>
              <a:off x="0" y="0"/>
              <a:ext cx="11707634" cy="1401334"/>
            </a:xfrm>
            <a:prstGeom prst="rect">
              <a:avLst/>
            </a:prstGeom>
            <a:solidFill>
              <a:sysClr val="window" lastClr="FFFFFF">
                <a:alpha val="7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矩形 10"/>
            <p:cNvSpPr>
              <a:spLocks noChangeArrowheads="1"/>
            </p:cNvSpPr>
            <p:nvPr/>
          </p:nvSpPr>
          <p:spPr bwMode="auto">
            <a:xfrm>
              <a:off x="457160" y="239002"/>
              <a:ext cx="10793316" cy="755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256676" y="1446183"/>
            <a:ext cx="2106237" cy="25830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6" name="矩形 16"/>
          <p:cNvSpPr>
            <a:spLocks noChangeArrowheads="1"/>
          </p:cNvSpPr>
          <p:nvPr/>
        </p:nvSpPr>
        <p:spPr bwMode="auto">
          <a:xfrm>
            <a:off x="2433198" y="1442669"/>
            <a:ext cx="2106237" cy="25830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7" name="矩形 18"/>
          <p:cNvSpPr>
            <a:spLocks noChangeArrowheads="1"/>
          </p:cNvSpPr>
          <p:nvPr/>
        </p:nvSpPr>
        <p:spPr bwMode="auto">
          <a:xfrm>
            <a:off x="6786243" y="1418069"/>
            <a:ext cx="2106237" cy="25830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78"/>
          <p:cNvSpPr/>
          <p:nvPr/>
        </p:nvSpPr>
        <p:spPr>
          <a:xfrm>
            <a:off x="836043" y="2061984"/>
            <a:ext cx="251680" cy="251680"/>
          </a:xfrm>
          <a:prstGeom prst="ellipse">
            <a:avLst/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8" name="Group 79"/>
          <p:cNvGrpSpPr/>
          <p:nvPr/>
        </p:nvGrpSpPr>
        <p:grpSpPr>
          <a:xfrm>
            <a:off x="1181115" y="1953015"/>
            <a:ext cx="1768135" cy="652660"/>
            <a:chOff x="8508023" y="2145341"/>
            <a:chExt cx="1920590" cy="831102"/>
          </a:xfrm>
        </p:grpSpPr>
        <p:sp>
          <p:nvSpPr>
            <p:cNvPr id="99" name="TextBox 98"/>
            <p:cNvSpPr txBox="1"/>
            <p:nvPr/>
          </p:nvSpPr>
          <p:spPr>
            <a:xfrm>
              <a:off x="8512721" y="2145341"/>
              <a:ext cx="1370688" cy="399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81"/>
            <p:cNvSpPr/>
            <p:nvPr/>
          </p:nvSpPr>
          <p:spPr>
            <a:xfrm>
              <a:off x="8508023" y="2365040"/>
              <a:ext cx="1920590" cy="611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1" name="Oval 82"/>
          <p:cNvSpPr/>
          <p:nvPr/>
        </p:nvSpPr>
        <p:spPr>
          <a:xfrm>
            <a:off x="836043" y="2889267"/>
            <a:ext cx="251680" cy="251680"/>
          </a:xfrm>
          <a:prstGeom prst="ellipse">
            <a:avLst/>
          </a:prstGeom>
          <a:solidFill>
            <a:srgbClr val="2E344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02" name="Group 83"/>
          <p:cNvGrpSpPr/>
          <p:nvPr/>
        </p:nvGrpSpPr>
        <p:grpSpPr>
          <a:xfrm>
            <a:off x="1173463" y="2781016"/>
            <a:ext cx="1775785" cy="651942"/>
            <a:chOff x="8499713" y="2146254"/>
            <a:chExt cx="1928900" cy="830189"/>
          </a:xfrm>
        </p:grpSpPr>
        <p:sp>
          <p:nvSpPr>
            <p:cNvPr id="103" name="TextBox 102"/>
            <p:cNvSpPr txBox="1"/>
            <p:nvPr/>
          </p:nvSpPr>
          <p:spPr>
            <a:xfrm>
              <a:off x="8499713" y="2146254"/>
              <a:ext cx="1370688" cy="399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85"/>
            <p:cNvSpPr/>
            <p:nvPr/>
          </p:nvSpPr>
          <p:spPr>
            <a:xfrm>
              <a:off x="8508023" y="2365040"/>
              <a:ext cx="1920590" cy="611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5" name="Oval 86"/>
          <p:cNvSpPr/>
          <p:nvPr/>
        </p:nvSpPr>
        <p:spPr>
          <a:xfrm>
            <a:off x="6351500" y="2810470"/>
            <a:ext cx="251680" cy="251680"/>
          </a:xfrm>
          <a:prstGeom prst="ellipse">
            <a:avLst/>
          </a:prstGeom>
          <a:solidFill>
            <a:srgbClr val="F133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06" name="Group 87"/>
          <p:cNvGrpSpPr/>
          <p:nvPr/>
        </p:nvGrpSpPr>
        <p:grpSpPr>
          <a:xfrm>
            <a:off x="6688921" y="2709610"/>
            <a:ext cx="1768134" cy="644548"/>
            <a:chOff x="8508023" y="2155668"/>
            <a:chExt cx="1920590" cy="820773"/>
          </a:xfrm>
        </p:grpSpPr>
        <p:sp>
          <p:nvSpPr>
            <p:cNvPr id="107" name="TextBox 106"/>
            <p:cNvSpPr txBox="1"/>
            <p:nvPr/>
          </p:nvSpPr>
          <p:spPr>
            <a:xfrm>
              <a:off x="8513332" y="2155668"/>
              <a:ext cx="1370689" cy="399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89"/>
            <p:cNvSpPr/>
            <p:nvPr/>
          </p:nvSpPr>
          <p:spPr>
            <a:xfrm>
              <a:off x="8508023" y="2365038"/>
              <a:ext cx="1920590" cy="6114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9" name="Oval 90"/>
          <p:cNvSpPr/>
          <p:nvPr/>
        </p:nvSpPr>
        <p:spPr>
          <a:xfrm>
            <a:off x="6351500" y="3637752"/>
            <a:ext cx="251680" cy="251680"/>
          </a:xfrm>
          <a:prstGeom prst="ellipse">
            <a:avLst/>
          </a:prstGeom>
          <a:solidFill>
            <a:srgbClr val="F133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10" name="Group 91"/>
          <p:cNvGrpSpPr/>
          <p:nvPr/>
        </p:nvGrpSpPr>
        <p:grpSpPr>
          <a:xfrm>
            <a:off x="6696571" y="3504658"/>
            <a:ext cx="1768135" cy="676780"/>
            <a:chOff x="8508023" y="2114625"/>
            <a:chExt cx="1920590" cy="861820"/>
          </a:xfrm>
        </p:grpSpPr>
        <p:sp>
          <p:nvSpPr>
            <p:cNvPr id="111" name="TextBox 110"/>
            <p:cNvSpPr txBox="1"/>
            <p:nvPr/>
          </p:nvSpPr>
          <p:spPr>
            <a:xfrm>
              <a:off x="8509284" y="2114625"/>
              <a:ext cx="1370688" cy="399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Rectangle 93"/>
            <p:cNvSpPr/>
            <p:nvPr/>
          </p:nvSpPr>
          <p:spPr>
            <a:xfrm>
              <a:off x="8508023" y="2365040"/>
              <a:ext cx="1920590" cy="611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3" name="Oval 94"/>
          <p:cNvSpPr/>
          <p:nvPr/>
        </p:nvSpPr>
        <p:spPr>
          <a:xfrm>
            <a:off x="836043" y="3716549"/>
            <a:ext cx="251680" cy="251680"/>
          </a:xfrm>
          <a:prstGeom prst="ellips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14" name="Group 95"/>
          <p:cNvGrpSpPr/>
          <p:nvPr/>
        </p:nvGrpSpPr>
        <p:grpSpPr>
          <a:xfrm>
            <a:off x="1173464" y="3627228"/>
            <a:ext cx="1768134" cy="633005"/>
            <a:chOff x="8508023" y="2170368"/>
            <a:chExt cx="1920590" cy="806077"/>
          </a:xfrm>
        </p:grpSpPr>
        <p:sp>
          <p:nvSpPr>
            <p:cNvPr id="115" name="TextBox 114"/>
            <p:cNvSpPr txBox="1"/>
            <p:nvPr/>
          </p:nvSpPr>
          <p:spPr>
            <a:xfrm>
              <a:off x="8512864" y="2170368"/>
              <a:ext cx="1370689" cy="399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97"/>
            <p:cNvSpPr/>
            <p:nvPr/>
          </p:nvSpPr>
          <p:spPr>
            <a:xfrm>
              <a:off x="8508023" y="2365040"/>
              <a:ext cx="1920590" cy="611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3"/>
          <p:cNvGrpSpPr/>
          <p:nvPr/>
        </p:nvGrpSpPr>
        <p:grpSpPr>
          <a:xfrm>
            <a:off x="2940574" y="2127363"/>
            <a:ext cx="3194772" cy="3324384"/>
            <a:chOff x="6531732" y="1844629"/>
            <a:chExt cx="4807875" cy="5002933"/>
          </a:xfrm>
        </p:grpSpPr>
        <p:grpSp>
          <p:nvGrpSpPr>
            <p:cNvPr id="118" name="Group 98"/>
            <p:cNvGrpSpPr/>
            <p:nvPr/>
          </p:nvGrpSpPr>
          <p:grpSpPr>
            <a:xfrm>
              <a:off x="8211059" y="3333470"/>
              <a:ext cx="1495699" cy="3514092"/>
              <a:chOff x="8211059" y="3333470"/>
              <a:chExt cx="1495699" cy="3514092"/>
            </a:xfrm>
          </p:grpSpPr>
          <p:sp>
            <p:nvSpPr>
              <p:cNvPr id="154" name="Oval 5"/>
              <p:cNvSpPr>
                <a:spLocks noChangeArrowheads="1"/>
              </p:cNvSpPr>
              <p:nvPr/>
            </p:nvSpPr>
            <p:spPr bwMode="auto">
              <a:xfrm>
                <a:off x="8311636" y="3445476"/>
                <a:ext cx="1247305" cy="1248066"/>
              </a:xfrm>
              <a:prstGeom prst="ellipse">
                <a:avLst/>
              </a:prstGeom>
              <a:solidFill>
                <a:srgbClr val="44546A">
                  <a:lumMod val="20000"/>
                  <a:lumOff val="80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5" name="Freeform 9"/>
              <p:cNvSpPr>
                <a:spLocks noEditPoints="1"/>
              </p:cNvSpPr>
              <p:nvPr/>
            </p:nvSpPr>
            <p:spPr bwMode="auto">
              <a:xfrm>
                <a:off x="8211059" y="3333470"/>
                <a:ext cx="1449220" cy="1621420"/>
              </a:xfrm>
              <a:custGeom>
                <a:avLst/>
                <a:gdLst>
                  <a:gd name="T0" fmla="*/ 804 w 804"/>
                  <a:gd name="T1" fmla="*/ 402 h 900"/>
                  <a:gd name="T2" fmla="*/ 402 w 804"/>
                  <a:gd name="T3" fmla="*/ 0 h 900"/>
                  <a:gd name="T4" fmla="*/ 0 w 804"/>
                  <a:gd name="T5" fmla="*/ 402 h 900"/>
                  <a:gd name="T6" fmla="*/ 333 w 804"/>
                  <a:gd name="T7" fmla="*/ 798 h 900"/>
                  <a:gd name="T8" fmla="*/ 333 w 804"/>
                  <a:gd name="T9" fmla="*/ 900 h 900"/>
                  <a:gd name="T10" fmla="*/ 471 w 804"/>
                  <a:gd name="T11" fmla="*/ 900 h 900"/>
                  <a:gd name="T12" fmla="*/ 471 w 804"/>
                  <a:gd name="T13" fmla="*/ 798 h 900"/>
                  <a:gd name="T14" fmla="*/ 804 w 804"/>
                  <a:gd name="T15" fmla="*/ 402 h 900"/>
                  <a:gd name="T16" fmla="*/ 402 w 804"/>
                  <a:gd name="T17" fmla="*/ 704 h 900"/>
                  <a:gd name="T18" fmla="*/ 100 w 804"/>
                  <a:gd name="T19" fmla="*/ 402 h 900"/>
                  <a:gd name="T20" fmla="*/ 402 w 804"/>
                  <a:gd name="T21" fmla="*/ 100 h 900"/>
                  <a:gd name="T22" fmla="*/ 704 w 804"/>
                  <a:gd name="T23" fmla="*/ 402 h 900"/>
                  <a:gd name="T24" fmla="*/ 402 w 804"/>
                  <a:gd name="T25" fmla="*/ 704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04" h="900">
                    <a:moveTo>
                      <a:pt x="804" y="402"/>
                    </a:moveTo>
                    <a:cubicBezTo>
                      <a:pt x="804" y="180"/>
                      <a:pt x="624" y="0"/>
                      <a:pt x="402" y="0"/>
                    </a:cubicBezTo>
                    <a:cubicBezTo>
                      <a:pt x="180" y="0"/>
                      <a:pt x="0" y="180"/>
                      <a:pt x="0" y="402"/>
                    </a:cubicBezTo>
                    <a:cubicBezTo>
                      <a:pt x="0" y="600"/>
                      <a:pt x="144" y="765"/>
                      <a:pt x="333" y="798"/>
                    </a:cubicBezTo>
                    <a:cubicBezTo>
                      <a:pt x="333" y="900"/>
                      <a:pt x="333" y="900"/>
                      <a:pt x="333" y="900"/>
                    </a:cubicBezTo>
                    <a:cubicBezTo>
                      <a:pt x="471" y="900"/>
                      <a:pt x="471" y="900"/>
                      <a:pt x="471" y="900"/>
                    </a:cubicBezTo>
                    <a:cubicBezTo>
                      <a:pt x="471" y="798"/>
                      <a:pt x="471" y="798"/>
                      <a:pt x="471" y="798"/>
                    </a:cubicBezTo>
                    <a:cubicBezTo>
                      <a:pt x="660" y="765"/>
                      <a:pt x="804" y="600"/>
                      <a:pt x="804" y="402"/>
                    </a:cubicBezTo>
                    <a:close/>
                    <a:moveTo>
                      <a:pt x="402" y="704"/>
                    </a:moveTo>
                    <a:cubicBezTo>
                      <a:pt x="235" y="704"/>
                      <a:pt x="100" y="569"/>
                      <a:pt x="100" y="402"/>
                    </a:cubicBezTo>
                    <a:cubicBezTo>
                      <a:pt x="100" y="235"/>
                      <a:pt x="235" y="100"/>
                      <a:pt x="402" y="100"/>
                    </a:cubicBezTo>
                    <a:cubicBezTo>
                      <a:pt x="569" y="100"/>
                      <a:pt x="704" y="235"/>
                      <a:pt x="704" y="402"/>
                    </a:cubicBezTo>
                    <a:cubicBezTo>
                      <a:pt x="704" y="569"/>
                      <a:pt x="569" y="704"/>
                      <a:pt x="402" y="70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6" name="Rectangle 10"/>
              <p:cNvSpPr>
                <a:spLocks noChangeArrowheads="1"/>
              </p:cNvSpPr>
              <p:nvPr/>
            </p:nvSpPr>
            <p:spPr bwMode="auto">
              <a:xfrm>
                <a:off x="8780233" y="5629212"/>
                <a:ext cx="668988" cy="998148"/>
              </a:xfrm>
              <a:prstGeom prst="rect">
                <a:avLst/>
              </a:pr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7" name="Rectangle 11"/>
              <p:cNvSpPr>
                <a:spLocks noChangeArrowheads="1"/>
              </p:cNvSpPr>
              <p:nvPr/>
            </p:nvSpPr>
            <p:spPr bwMode="auto">
              <a:xfrm>
                <a:off x="8780233" y="5629212"/>
                <a:ext cx="668988" cy="998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Rectangle 12"/>
              <p:cNvSpPr>
                <a:spLocks noChangeArrowheads="1"/>
              </p:cNvSpPr>
              <p:nvPr/>
            </p:nvSpPr>
            <p:spPr bwMode="auto">
              <a:xfrm>
                <a:off x="8470883" y="6174765"/>
                <a:ext cx="970718" cy="672797"/>
              </a:xfrm>
              <a:prstGeom prst="rect">
                <a:avLst/>
              </a:pr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9" name="Rectangle 13"/>
              <p:cNvSpPr>
                <a:spLocks noChangeArrowheads="1"/>
              </p:cNvSpPr>
              <p:nvPr/>
            </p:nvSpPr>
            <p:spPr bwMode="auto">
              <a:xfrm>
                <a:off x="8470883" y="6174765"/>
                <a:ext cx="970718" cy="672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8221727" y="5102707"/>
                <a:ext cx="1227494" cy="1168062"/>
              </a:xfrm>
              <a:custGeom>
                <a:avLst/>
                <a:gdLst>
                  <a:gd name="T0" fmla="*/ 0 w 681"/>
                  <a:gd name="T1" fmla="*/ 110 h 648"/>
                  <a:gd name="T2" fmla="*/ 109 w 681"/>
                  <a:gd name="T3" fmla="*/ 0 h 648"/>
                  <a:gd name="T4" fmla="*/ 571 w 681"/>
                  <a:gd name="T5" fmla="*/ 0 h 648"/>
                  <a:gd name="T6" fmla="*/ 681 w 681"/>
                  <a:gd name="T7" fmla="*/ 110 h 648"/>
                  <a:gd name="T8" fmla="*/ 681 w 681"/>
                  <a:gd name="T9" fmla="*/ 538 h 648"/>
                  <a:gd name="T10" fmla="*/ 571 w 681"/>
                  <a:gd name="T11" fmla="*/ 648 h 648"/>
                  <a:gd name="T12" fmla="*/ 109 w 681"/>
                  <a:gd name="T13" fmla="*/ 648 h 648"/>
                  <a:gd name="T14" fmla="*/ 0 w 681"/>
                  <a:gd name="T15" fmla="*/ 538 h 648"/>
                  <a:gd name="T16" fmla="*/ 0 w 681"/>
                  <a:gd name="T17" fmla="*/ 11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1" h="648">
                    <a:moveTo>
                      <a:pt x="0" y="110"/>
                    </a:moveTo>
                    <a:cubicBezTo>
                      <a:pt x="0" y="49"/>
                      <a:pt x="49" y="0"/>
                      <a:pt x="109" y="0"/>
                    </a:cubicBezTo>
                    <a:cubicBezTo>
                      <a:pt x="571" y="0"/>
                      <a:pt x="571" y="0"/>
                      <a:pt x="571" y="0"/>
                    </a:cubicBezTo>
                    <a:cubicBezTo>
                      <a:pt x="632" y="0"/>
                      <a:pt x="681" y="49"/>
                      <a:pt x="681" y="110"/>
                    </a:cubicBezTo>
                    <a:cubicBezTo>
                      <a:pt x="681" y="538"/>
                      <a:pt x="681" y="538"/>
                      <a:pt x="681" y="538"/>
                    </a:cubicBezTo>
                    <a:cubicBezTo>
                      <a:pt x="681" y="598"/>
                      <a:pt x="632" y="648"/>
                      <a:pt x="571" y="648"/>
                    </a:cubicBezTo>
                    <a:cubicBezTo>
                      <a:pt x="109" y="648"/>
                      <a:pt x="109" y="648"/>
                      <a:pt x="109" y="648"/>
                    </a:cubicBezTo>
                    <a:cubicBezTo>
                      <a:pt x="49" y="648"/>
                      <a:pt x="0" y="598"/>
                      <a:pt x="0" y="538"/>
                    </a:cubicBezTo>
                    <a:cubicBezTo>
                      <a:pt x="0" y="110"/>
                      <a:pt x="0" y="110"/>
                      <a:pt x="0" y="110"/>
                    </a:cubicBezTo>
                  </a:path>
                </a:pathLst>
              </a:cu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1" name="Rectangle 15"/>
              <p:cNvSpPr>
                <a:spLocks noChangeArrowheads="1"/>
              </p:cNvSpPr>
              <p:nvPr/>
            </p:nvSpPr>
            <p:spPr bwMode="auto">
              <a:xfrm>
                <a:off x="8762708" y="4954890"/>
                <a:ext cx="371067" cy="1053009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Rectangle 16"/>
              <p:cNvSpPr>
                <a:spLocks noChangeArrowheads="1"/>
              </p:cNvSpPr>
              <p:nvPr/>
            </p:nvSpPr>
            <p:spPr bwMode="auto">
              <a:xfrm>
                <a:off x="8762708" y="4954890"/>
                <a:ext cx="371067" cy="10530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>
                <a:off x="8854142" y="4858123"/>
                <a:ext cx="793185" cy="491454"/>
              </a:xfrm>
              <a:custGeom>
                <a:avLst/>
                <a:gdLst>
                  <a:gd name="T0" fmla="*/ 425 w 440"/>
                  <a:gd name="T1" fmla="*/ 67 h 273"/>
                  <a:gd name="T2" fmla="*/ 372 w 440"/>
                  <a:gd name="T3" fmla="*/ 174 h 273"/>
                  <a:gd name="T4" fmla="*/ 121 w 440"/>
                  <a:gd name="T5" fmla="*/ 258 h 273"/>
                  <a:gd name="T6" fmla="*/ 15 w 440"/>
                  <a:gd name="T7" fmla="*/ 205 h 273"/>
                  <a:gd name="T8" fmla="*/ 68 w 440"/>
                  <a:gd name="T9" fmla="*/ 98 h 273"/>
                  <a:gd name="T10" fmla="*/ 319 w 440"/>
                  <a:gd name="T11" fmla="*/ 14 h 273"/>
                  <a:gd name="T12" fmla="*/ 425 w 440"/>
                  <a:gd name="T13" fmla="*/ 6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" h="273">
                    <a:moveTo>
                      <a:pt x="425" y="67"/>
                    </a:moveTo>
                    <a:cubicBezTo>
                      <a:pt x="440" y="112"/>
                      <a:pt x="416" y="159"/>
                      <a:pt x="372" y="174"/>
                    </a:cubicBezTo>
                    <a:cubicBezTo>
                      <a:pt x="121" y="258"/>
                      <a:pt x="121" y="258"/>
                      <a:pt x="121" y="258"/>
                    </a:cubicBezTo>
                    <a:cubicBezTo>
                      <a:pt x="77" y="273"/>
                      <a:pt x="29" y="249"/>
                      <a:pt x="15" y="205"/>
                    </a:cubicBezTo>
                    <a:cubicBezTo>
                      <a:pt x="0" y="161"/>
                      <a:pt x="24" y="113"/>
                      <a:pt x="68" y="98"/>
                    </a:cubicBezTo>
                    <a:cubicBezTo>
                      <a:pt x="319" y="14"/>
                      <a:pt x="319" y="14"/>
                      <a:pt x="319" y="14"/>
                    </a:cubicBezTo>
                    <a:cubicBezTo>
                      <a:pt x="363" y="0"/>
                      <a:pt x="410" y="23"/>
                      <a:pt x="425" y="67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>
                <a:off x="9344834" y="5670357"/>
                <a:ext cx="361924" cy="641558"/>
              </a:xfrm>
              <a:custGeom>
                <a:avLst/>
                <a:gdLst>
                  <a:gd name="T0" fmla="*/ 57 w 201"/>
                  <a:gd name="T1" fmla="*/ 356 h 356"/>
                  <a:gd name="T2" fmla="*/ 163 w 201"/>
                  <a:gd name="T3" fmla="*/ 119 h 356"/>
                  <a:gd name="T4" fmla="*/ 0 w 201"/>
                  <a:gd name="T5" fmla="*/ 164 h 356"/>
                  <a:gd name="T6" fmla="*/ 57 w 201"/>
                  <a:gd name="T7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1" h="356">
                    <a:moveTo>
                      <a:pt x="57" y="356"/>
                    </a:moveTo>
                    <a:cubicBezTo>
                      <a:pt x="57" y="356"/>
                      <a:pt x="201" y="219"/>
                      <a:pt x="163" y="119"/>
                    </a:cubicBezTo>
                    <a:cubicBezTo>
                      <a:pt x="118" y="0"/>
                      <a:pt x="0" y="164"/>
                      <a:pt x="0" y="164"/>
                    </a:cubicBezTo>
                    <a:cubicBezTo>
                      <a:pt x="57" y="356"/>
                      <a:pt x="57" y="356"/>
                      <a:pt x="57" y="356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5" name="Freeform 19"/>
              <p:cNvSpPr>
                <a:spLocks/>
              </p:cNvSpPr>
              <p:nvPr/>
            </p:nvSpPr>
            <p:spPr bwMode="auto">
              <a:xfrm>
                <a:off x="8839665" y="5102707"/>
                <a:ext cx="52574" cy="0"/>
              </a:xfrm>
              <a:custGeom>
                <a:avLst/>
                <a:gdLst>
                  <a:gd name="T0" fmla="*/ 29 w 29"/>
                  <a:gd name="T1" fmla="*/ 0 w 29"/>
                  <a:gd name="T2" fmla="*/ 0 w 29"/>
                  <a:gd name="T3" fmla="*/ 29 w 29"/>
                  <a:gd name="T4" fmla="*/ 29 w 2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9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139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6" name="Rectangle 20"/>
              <p:cNvSpPr>
                <a:spLocks noChangeArrowheads="1"/>
              </p:cNvSpPr>
              <p:nvPr/>
            </p:nvSpPr>
            <p:spPr bwMode="auto">
              <a:xfrm>
                <a:off x="9441601" y="6627360"/>
                <a:ext cx="7619" cy="220202"/>
              </a:xfrm>
              <a:prstGeom prst="rect">
                <a:avLst/>
              </a:prstGeom>
              <a:solidFill>
                <a:srgbClr val="FBE6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Rectangle 21"/>
              <p:cNvSpPr>
                <a:spLocks noChangeArrowheads="1"/>
              </p:cNvSpPr>
              <p:nvPr/>
            </p:nvSpPr>
            <p:spPr bwMode="auto">
              <a:xfrm>
                <a:off x="9441601" y="6627360"/>
                <a:ext cx="7619" cy="220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22"/>
              <p:cNvSpPr>
                <a:spLocks/>
              </p:cNvSpPr>
              <p:nvPr/>
            </p:nvSpPr>
            <p:spPr bwMode="auto">
              <a:xfrm>
                <a:off x="9441601" y="6290580"/>
                <a:ext cx="7619" cy="336780"/>
              </a:xfrm>
              <a:custGeom>
                <a:avLst/>
                <a:gdLst>
                  <a:gd name="T0" fmla="*/ 0 w 4"/>
                  <a:gd name="T1" fmla="*/ 0 h 187"/>
                  <a:gd name="T2" fmla="*/ 0 w 4"/>
                  <a:gd name="T3" fmla="*/ 187 h 187"/>
                  <a:gd name="T4" fmla="*/ 4 w 4"/>
                  <a:gd name="T5" fmla="*/ 187 h 187"/>
                  <a:gd name="T6" fmla="*/ 4 w 4"/>
                  <a:gd name="T7" fmla="*/ 12 h 187"/>
                  <a:gd name="T8" fmla="*/ 3 w 4"/>
                  <a:gd name="T9" fmla="*/ 12 h 187"/>
                  <a:gd name="T10" fmla="*/ 0 w 4"/>
                  <a:gd name="T1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87">
                    <a:moveTo>
                      <a:pt x="0" y="0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4" y="187"/>
                      <a:pt x="4" y="187"/>
                      <a:pt x="4" y="18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9B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23"/>
              <p:cNvSpPr>
                <a:spLocks/>
              </p:cNvSpPr>
              <p:nvPr/>
            </p:nvSpPr>
            <p:spPr bwMode="auto">
              <a:xfrm>
                <a:off x="8955480" y="6189242"/>
                <a:ext cx="486121" cy="658320"/>
              </a:xfrm>
              <a:custGeom>
                <a:avLst/>
                <a:gdLst>
                  <a:gd name="T0" fmla="*/ 253 w 270"/>
                  <a:gd name="T1" fmla="*/ 0 h 365"/>
                  <a:gd name="T2" fmla="*/ 164 w 270"/>
                  <a:gd name="T3" fmla="*/ 45 h 365"/>
                  <a:gd name="T4" fmla="*/ 0 w 270"/>
                  <a:gd name="T5" fmla="*/ 45 h 365"/>
                  <a:gd name="T6" fmla="*/ 0 w 270"/>
                  <a:gd name="T7" fmla="*/ 365 h 365"/>
                  <a:gd name="T8" fmla="*/ 270 w 270"/>
                  <a:gd name="T9" fmla="*/ 365 h 365"/>
                  <a:gd name="T10" fmla="*/ 270 w 270"/>
                  <a:gd name="T11" fmla="*/ 243 h 365"/>
                  <a:gd name="T12" fmla="*/ 270 w 270"/>
                  <a:gd name="T13" fmla="*/ 56 h 365"/>
                  <a:gd name="T14" fmla="*/ 253 w 270"/>
                  <a:gd name="T15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365">
                    <a:moveTo>
                      <a:pt x="253" y="0"/>
                    </a:moveTo>
                    <a:cubicBezTo>
                      <a:pt x="233" y="27"/>
                      <a:pt x="201" y="45"/>
                      <a:pt x="164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270" y="365"/>
                      <a:pt x="270" y="365"/>
                      <a:pt x="270" y="365"/>
                    </a:cubicBezTo>
                    <a:cubicBezTo>
                      <a:pt x="270" y="243"/>
                      <a:pt x="270" y="243"/>
                      <a:pt x="270" y="243"/>
                    </a:cubicBezTo>
                    <a:cubicBezTo>
                      <a:pt x="270" y="56"/>
                      <a:pt x="270" y="56"/>
                      <a:pt x="270" y="56"/>
                    </a:cubicBezTo>
                    <a:cubicBezTo>
                      <a:pt x="253" y="0"/>
                      <a:pt x="253" y="0"/>
                      <a:pt x="253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24"/>
              <p:cNvSpPr>
                <a:spLocks/>
              </p:cNvSpPr>
              <p:nvPr/>
            </p:nvSpPr>
            <p:spPr bwMode="auto">
              <a:xfrm>
                <a:off x="8955480" y="6126762"/>
                <a:ext cx="455644" cy="144008"/>
              </a:xfrm>
              <a:custGeom>
                <a:avLst/>
                <a:gdLst>
                  <a:gd name="T0" fmla="*/ 243 w 253"/>
                  <a:gd name="T1" fmla="*/ 0 h 80"/>
                  <a:gd name="T2" fmla="*/ 75 w 253"/>
                  <a:gd name="T3" fmla="*/ 57 h 80"/>
                  <a:gd name="T4" fmla="*/ 48 w 253"/>
                  <a:gd name="T5" fmla="*/ 61 h 80"/>
                  <a:gd name="T6" fmla="*/ 0 w 253"/>
                  <a:gd name="T7" fmla="*/ 46 h 80"/>
                  <a:gd name="T8" fmla="*/ 0 w 253"/>
                  <a:gd name="T9" fmla="*/ 80 h 80"/>
                  <a:gd name="T10" fmla="*/ 164 w 253"/>
                  <a:gd name="T11" fmla="*/ 80 h 80"/>
                  <a:gd name="T12" fmla="*/ 253 w 253"/>
                  <a:gd name="T13" fmla="*/ 35 h 80"/>
                  <a:gd name="T14" fmla="*/ 243 w 253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3" h="80">
                    <a:moveTo>
                      <a:pt x="243" y="0"/>
                    </a:moveTo>
                    <a:cubicBezTo>
                      <a:pt x="75" y="57"/>
                      <a:pt x="75" y="57"/>
                      <a:pt x="75" y="57"/>
                    </a:cubicBezTo>
                    <a:cubicBezTo>
                      <a:pt x="66" y="59"/>
                      <a:pt x="57" y="61"/>
                      <a:pt x="48" y="61"/>
                    </a:cubicBezTo>
                    <a:cubicBezTo>
                      <a:pt x="31" y="61"/>
                      <a:pt x="14" y="55"/>
                      <a:pt x="0" y="4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201" y="80"/>
                      <a:pt x="233" y="62"/>
                      <a:pt x="253" y="35"/>
                    </a:cubicBezTo>
                    <a:cubicBezTo>
                      <a:pt x="243" y="0"/>
                      <a:pt x="243" y="0"/>
                      <a:pt x="243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25"/>
              <p:cNvSpPr>
                <a:spLocks noEditPoints="1"/>
              </p:cNvSpPr>
              <p:nvPr/>
            </p:nvSpPr>
            <p:spPr bwMode="auto">
              <a:xfrm>
                <a:off x="8955480" y="5313766"/>
                <a:ext cx="55622" cy="645368"/>
              </a:xfrm>
              <a:custGeom>
                <a:avLst/>
                <a:gdLst>
                  <a:gd name="T0" fmla="*/ 0 w 31"/>
                  <a:gd name="T1" fmla="*/ 336 h 358"/>
                  <a:gd name="T2" fmla="*/ 0 w 31"/>
                  <a:gd name="T3" fmla="*/ 358 h 358"/>
                  <a:gd name="T4" fmla="*/ 22 w 31"/>
                  <a:gd name="T5" fmla="*/ 348 h 358"/>
                  <a:gd name="T6" fmla="*/ 31 w 31"/>
                  <a:gd name="T7" fmla="*/ 345 h 358"/>
                  <a:gd name="T8" fmla="*/ 0 w 31"/>
                  <a:gd name="T9" fmla="*/ 336 h 358"/>
                  <a:gd name="T10" fmla="*/ 0 w 31"/>
                  <a:gd name="T11" fmla="*/ 169 h 358"/>
                  <a:gd name="T12" fmla="*/ 0 w 31"/>
                  <a:gd name="T13" fmla="*/ 186 h 358"/>
                  <a:gd name="T14" fmla="*/ 12 w 31"/>
                  <a:gd name="T15" fmla="*/ 181 h 358"/>
                  <a:gd name="T16" fmla="*/ 25 w 31"/>
                  <a:gd name="T17" fmla="*/ 177 h 358"/>
                  <a:gd name="T18" fmla="*/ 0 w 31"/>
                  <a:gd name="T19" fmla="*/ 169 h 358"/>
                  <a:gd name="T20" fmla="*/ 0 w 31"/>
                  <a:gd name="T21" fmla="*/ 0 h 358"/>
                  <a:gd name="T22" fmla="*/ 0 w 31"/>
                  <a:gd name="T23" fmla="*/ 18 h 358"/>
                  <a:gd name="T24" fmla="*/ 12 w 31"/>
                  <a:gd name="T25" fmla="*/ 14 h 358"/>
                  <a:gd name="T26" fmla="*/ 27 w 31"/>
                  <a:gd name="T27" fmla="*/ 9 h 358"/>
                  <a:gd name="T28" fmla="*/ 0 w 31"/>
                  <a:gd name="T2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358">
                    <a:moveTo>
                      <a:pt x="0" y="336"/>
                    </a:moveTo>
                    <a:cubicBezTo>
                      <a:pt x="0" y="358"/>
                      <a:pt x="0" y="358"/>
                      <a:pt x="0" y="358"/>
                    </a:cubicBezTo>
                    <a:cubicBezTo>
                      <a:pt x="7" y="354"/>
                      <a:pt x="14" y="350"/>
                      <a:pt x="22" y="348"/>
                    </a:cubicBezTo>
                    <a:cubicBezTo>
                      <a:pt x="31" y="345"/>
                      <a:pt x="31" y="345"/>
                      <a:pt x="31" y="345"/>
                    </a:cubicBezTo>
                    <a:cubicBezTo>
                      <a:pt x="20" y="344"/>
                      <a:pt x="10" y="341"/>
                      <a:pt x="0" y="336"/>
                    </a:cubicBezTo>
                    <a:moveTo>
                      <a:pt x="0" y="169"/>
                    </a:moveTo>
                    <a:cubicBezTo>
                      <a:pt x="0" y="186"/>
                      <a:pt x="0" y="186"/>
                      <a:pt x="0" y="186"/>
                    </a:cubicBezTo>
                    <a:cubicBezTo>
                      <a:pt x="4" y="184"/>
                      <a:pt x="8" y="182"/>
                      <a:pt x="12" y="181"/>
                    </a:cubicBezTo>
                    <a:cubicBezTo>
                      <a:pt x="25" y="177"/>
                      <a:pt x="25" y="177"/>
                      <a:pt x="25" y="177"/>
                    </a:cubicBezTo>
                    <a:cubicBezTo>
                      <a:pt x="16" y="175"/>
                      <a:pt x="8" y="173"/>
                      <a:pt x="0" y="169"/>
                    </a:cubicBezTo>
                    <a:moveTo>
                      <a:pt x="0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4" y="17"/>
                      <a:pt x="8" y="15"/>
                      <a:pt x="12" y="14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18" y="7"/>
                      <a:pt x="9" y="4"/>
                      <a:pt x="0" y="0"/>
                    </a:cubicBezTo>
                  </a:path>
                </a:pathLst>
              </a:custGeom>
              <a:solidFill>
                <a:srgbClr val="139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26"/>
              <p:cNvSpPr>
                <a:spLocks noEditPoints="1"/>
              </p:cNvSpPr>
              <p:nvPr/>
            </p:nvSpPr>
            <p:spPr bwMode="auto">
              <a:xfrm>
                <a:off x="9465221" y="5885225"/>
                <a:ext cx="172962" cy="410689"/>
              </a:xfrm>
              <a:custGeom>
                <a:avLst/>
                <a:gdLst>
                  <a:gd name="T0" fmla="*/ 63 w 96"/>
                  <a:gd name="T1" fmla="*/ 148 h 228"/>
                  <a:gd name="T2" fmla="*/ 0 w 96"/>
                  <a:gd name="T3" fmla="*/ 228 h 228"/>
                  <a:gd name="T4" fmla="*/ 63 w 96"/>
                  <a:gd name="T5" fmla="*/ 148 h 228"/>
                  <a:gd name="T6" fmla="*/ 63 w 96"/>
                  <a:gd name="T7" fmla="*/ 148 h 228"/>
                  <a:gd name="T8" fmla="*/ 63 w 96"/>
                  <a:gd name="T9" fmla="*/ 148 h 228"/>
                  <a:gd name="T10" fmla="*/ 63 w 96"/>
                  <a:gd name="T11" fmla="*/ 148 h 228"/>
                  <a:gd name="T12" fmla="*/ 63 w 96"/>
                  <a:gd name="T13" fmla="*/ 148 h 228"/>
                  <a:gd name="T14" fmla="*/ 63 w 96"/>
                  <a:gd name="T15" fmla="*/ 148 h 228"/>
                  <a:gd name="T16" fmla="*/ 63 w 96"/>
                  <a:gd name="T17" fmla="*/ 148 h 228"/>
                  <a:gd name="T18" fmla="*/ 96 w 96"/>
                  <a:gd name="T19" fmla="*/ 1 h 228"/>
                  <a:gd name="T20" fmla="*/ 96 w 96"/>
                  <a:gd name="T21" fmla="*/ 1 h 228"/>
                  <a:gd name="T22" fmla="*/ 96 w 96"/>
                  <a:gd name="T23" fmla="*/ 1 h 228"/>
                  <a:gd name="T24" fmla="*/ 96 w 96"/>
                  <a:gd name="T25" fmla="*/ 0 h 228"/>
                  <a:gd name="T26" fmla="*/ 96 w 96"/>
                  <a:gd name="T27" fmla="*/ 0 h 228"/>
                  <a:gd name="T28" fmla="*/ 96 w 96"/>
                  <a:gd name="T29" fmla="*/ 0 h 228"/>
                  <a:gd name="T30" fmla="*/ 96 w 96"/>
                  <a:gd name="T31" fmla="*/ 0 h 228"/>
                  <a:gd name="T32" fmla="*/ 96 w 96"/>
                  <a:gd name="T33" fmla="*/ 0 h 228"/>
                  <a:gd name="T34" fmla="*/ 96 w 96"/>
                  <a:gd name="T35" fmla="*/ 0 h 228"/>
                  <a:gd name="T36" fmla="*/ 96 w 96"/>
                  <a:gd name="T37" fmla="*/ 0 h 228"/>
                  <a:gd name="T38" fmla="*/ 96 w 96"/>
                  <a:gd name="T39" fmla="*/ 0 h 228"/>
                  <a:gd name="T40" fmla="*/ 96 w 96"/>
                  <a:gd name="T41" fmla="*/ 0 h 228"/>
                  <a:gd name="T42" fmla="*/ 96 w 96"/>
                  <a:gd name="T43" fmla="*/ 0 h 228"/>
                  <a:gd name="T44" fmla="*/ 96 w 96"/>
                  <a:gd name="T45" fmla="*/ 0 h 228"/>
                  <a:gd name="T46" fmla="*/ 96 w 96"/>
                  <a:gd name="T47" fmla="*/ 0 h 228"/>
                  <a:gd name="T48" fmla="*/ 96 w 96"/>
                  <a:gd name="T49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6" h="228">
                    <a:moveTo>
                      <a:pt x="63" y="148"/>
                    </a:moveTo>
                    <a:cubicBezTo>
                      <a:pt x="40" y="184"/>
                      <a:pt x="13" y="213"/>
                      <a:pt x="0" y="228"/>
                    </a:cubicBezTo>
                    <a:cubicBezTo>
                      <a:pt x="13" y="213"/>
                      <a:pt x="40" y="184"/>
                      <a:pt x="63" y="148"/>
                    </a:cubicBezTo>
                    <a:moveTo>
                      <a:pt x="63" y="148"/>
                    </a:moveTo>
                    <a:cubicBezTo>
                      <a:pt x="63" y="148"/>
                      <a:pt x="63" y="148"/>
                      <a:pt x="63" y="148"/>
                    </a:cubicBezTo>
                    <a:cubicBezTo>
                      <a:pt x="63" y="148"/>
                      <a:pt x="63" y="148"/>
                      <a:pt x="63" y="148"/>
                    </a:cubicBezTo>
                    <a:moveTo>
                      <a:pt x="63" y="148"/>
                    </a:moveTo>
                    <a:cubicBezTo>
                      <a:pt x="63" y="148"/>
                      <a:pt x="63" y="148"/>
                      <a:pt x="63" y="148"/>
                    </a:cubicBezTo>
                    <a:cubicBezTo>
                      <a:pt x="63" y="148"/>
                      <a:pt x="63" y="148"/>
                      <a:pt x="63" y="148"/>
                    </a:cubicBezTo>
                    <a:moveTo>
                      <a:pt x="96" y="1"/>
                    </a:move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moveTo>
                      <a:pt x="96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</a:path>
                </a:pathLst>
              </a:custGeom>
              <a:solidFill>
                <a:srgbClr val="FBE6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27"/>
              <p:cNvSpPr>
                <a:spLocks noEditPoints="1"/>
              </p:cNvSpPr>
              <p:nvPr/>
            </p:nvSpPr>
            <p:spPr bwMode="auto">
              <a:xfrm>
                <a:off x="9393599" y="5834175"/>
                <a:ext cx="277348" cy="477740"/>
              </a:xfrm>
              <a:custGeom>
                <a:avLst/>
                <a:gdLst>
                  <a:gd name="T0" fmla="*/ 136 w 154"/>
                  <a:gd name="T1" fmla="*/ 28 h 265"/>
                  <a:gd name="T2" fmla="*/ 141 w 154"/>
                  <a:gd name="T3" fmla="*/ 55 h 265"/>
                  <a:gd name="T4" fmla="*/ 83 w 154"/>
                  <a:gd name="T5" fmla="*/ 135 h 265"/>
                  <a:gd name="T6" fmla="*/ 0 w 154"/>
                  <a:gd name="T7" fmla="*/ 162 h 265"/>
                  <a:gd name="T8" fmla="*/ 10 w 154"/>
                  <a:gd name="T9" fmla="*/ 197 h 265"/>
                  <a:gd name="T10" fmla="*/ 27 w 154"/>
                  <a:gd name="T11" fmla="*/ 253 h 265"/>
                  <a:gd name="T12" fmla="*/ 30 w 154"/>
                  <a:gd name="T13" fmla="*/ 265 h 265"/>
                  <a:gd name="T14" fmla="*/ 31 w 154"/>
                  <a:gd name="T15" fmla="*/ 265 h 265"/>
                  <a:gd name="T16" fmla="*/ 31 w 154"/>
                  <a:gd name="T17" fmla="*/ 265 h 265"/>
                  <a:gd name="T18" fmla="*/ 40 w 154"/>
                  <a:gd name="T19" fmla="*/ 256 h 265"/>
                  <a:gd name="T20" fmla="*/ 103 w 154"/>
                  <a:gd name="T21" fmla="*/ 176 h 265"/>
                  <a:gd name="T22" fmla="*/ 103 w 154"/>
                  <a:gd name="T23" fmla="*/ 176 h 265"/>
                  <a:gd name="T24" fmla="*/ 103 w 154"/>
                  <a:gd name="T25" fmla="*/ 176 h 265"/>
                  <a:gd name="T26" fmla="*/ 103 w 154"/>
                  <a:gd name="T27" fmla="*/ 176 h 265"/>
                  <a:gd name="T28" fmla="*/ 103 w 154"/>
                  <a:gd name="T29" fmla="*/ 176 h 265"/>
                  <a:gd name="T30" fmla="*/ 136 w 154"/>
                  <a:gd name="T31" fmla="*/ 29 h 265"/>
                  <a:gd name="T32" fmla="*/ 136 w 154"/>
                  <a:gd name="T33" fmla="*/ 29 h 265"/>
                  <a:gd name="T34" fmla="*/ 136 w 154"/>
                  <a:gd name="T35" fmla="*/ 28 h 265"/>
                  <a:gd name="T36" fmla="*/ 136 w 154"/>
                  <a:gd name="T37" fmla="*/ 28 h 265"/>
                  <a:gd name="T38" fmla="*/ 136 w 154"/>
                  <a:gd name="T39" fmla="*/ 28 h 265"/>
                  <a:gd name="T40" fmla="*/ 136 w 154"/>
                  <a:gd name="T41" fmla="*/ 28 h 265"/>
                  <a:gd name="T42" fmla="*/ 136 w 154"/>
                  <a:gd name="T43" fmla="*/ 28 h 265"/>
                  <a:gd name="T44" fmla="*/ 136 w 154"/>
                  <a:gd name="T45" fmla="*/ 28 h 265"/>
                  <a:gd name="T46" fmla="*/ 136 w 154"/>
                  <a:gd name="T47" fmla="*/ 28 h 265"/>
                  <a:gd name="T48" fmla="*/ 136 w 154"/>
                  <a:gd name="T49" fmla="*/ 28 h 265"/>
                  <a:gd name="T50" fmla="*/ 121 w 154"/>
                  <a:gd name="T51" fmla="*/ 0 h 265"/>
                  <a:gd name="T52" fmla="*/ 124 w 154"/>
                  <a:gd name="T53" fmla="*/ 4 h 265"/>
                  <a:gd name="T54" fmla="*/ 121 w 154"/>
                  <a:gd name="T55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4" h="265">
                    <a:moveTo>
                      <a:pt x="136" y="28"/>
                    </a:moveTo>
                    <a:cubicBezTo>
                      <a:pt x="139" y="37"/>
                      <a:pt x="141" y="46"/>
                      <a:pt x="141" y="55"/>
                    </a:cubicBezTo>
                    <a:cubicBezTo>
                      <a:pt x="141" y="90"/>
                      <a:pt x="118" y="123"/>
                      <a:pt x="83" y="135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10" y="197"/>
                      <a:pt x="10" y="197"/>
                      <a:pt x="10" y="197"/>
                    </a:cubicBezTo>
                    <a:cubicBezTo>
                      <a:pt x="27" y="253"/>
                      <a:pt x="27" y="253"/>
                      <a:pt x="27" y="253"/>
                    </a:cubicBezTo>
                    <a:cubicBezTo>
                      <a:pt x="30" y="265"/>
                      <a:pt x="30" y="265"/>
                      <a:pt x="30" y="265"/>
                    </a:cubicBezTo>
                    <a:cubicBezTo>
                      <a:pt x="30" y="265"/>
                      <a:pt x="31" y="265"/>
                      <a:pt x="31" y="265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2" y="264"/>
                      <a:pt x="35" y="260"/>
                      <a:pt x="40" y="256"/>
                    </a:cubicBezTo>
                    <a:cubicBezTo>
                      <a:pt x="53" y="241"/>
                      <a:pt x="80" y="212"/>
                      <a:pt x="103" y="176"/>
                    </a:cubicBezTo>
                    <a:cubicBezTo>
                      <a:pt x="103" y="176"/>
                      <a:pt x="103" y="176"/>
                      <a:pt x="103" y="176"/>
                    </a:cubicBezTo>
                    <a:cubicBezTo>
                      <a:pt x="103" y="176"/>
                      <a:pt x="103" y="176"/>
                      <a:pt x="103" y="176"/>
                    </a:cubicBezTo>
                    <a:cubicBezTo>
                      <a:pt x="103" y="176"/>
                      <a:pt x="103" y="176"/>
                      <a:pt x="103" y="176"/>
                    </a:cubicBezTo>
                    <a:cubicBezTo>
                      <a:pt x="103" y="176"/>
                      <a:pt x="103" y="176"/>
                      <a:pt x="103" y="176"/>
                    </a:cubicBezTo>
                    <a:cubicBezTo>
                      <a:pt x="131" y="130"/>
                      <a:pt x="154" y="75"/>
                      <a:pt x="136" y="29"/>
                    </a:cubicBezTo>
                    <a:cubicBezTo>
                      <a:pt x="136" y="29"/>
                      <a:pt x="136" y="29"/>
                      <a:pt x="136" y="29"/>
                    </a:cubicBezTo>
                    <a:cubicBezTo>
                      <a:pt x="136" y="29"/>
                      <a:pt x="136" y="29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cubicBezTo>
                      <a:pt x="136" y="28"/>
                      <a:pt x="136" y="28"/>
                      <a:pt x="136" y="28"/>
                    </a:cubicBezTo>
                    <a:moveTo>
                      <a:pt x="121" y="0"/>
                    </a:moveTo>
                    <a:cubicBezTo>
                      <a:pt x="122" y="2"/>
                      <a:pt x="123" y="3"/>
                      <a:pt x="124" y="4"/>
                    </a:cubicBezTo>
                    <a:cubicBezTo>
                      <a:pt x="123" y="3"/>
                      <a:pt x="122" y="2"/>
                      <a:pt x="121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28"/>
              <p:cNvSpPr>
                <a:spLocks/>
              </p:cNvSpPr>
              <p:nvPr/>
            </p:nvSpPr>
            <p:spPr bwMode="auto">
              <a:xfrm>
                <a:off x="8854142" y="4858123"/>
                <a:ext cx="793185" cy="491454"/>
              </a:xfrm>
              <a:custGeom>
                <a:avLst/>
                <a:gdLst>
                  <a:gd name="T0" fmla="*/ 425 w 440"/>
                  <a:gd name="T1" fmla="*/ 67 h 273"/>
                  <a:gd name="T2" fmla="*/ 372 w 440"/>
                  <a:gd name="T3" fmla="*/ 174 h 273"/>
                  <a:gd name="T4" fmla="*/ 121 w 440"/>
                  <a:gd name="T5" fmla="*/ 258 h 273"/>
                  <a:gd name="T6" fmla="*/ 15 w 440"/>
                  <a:gd name="T7" fmla="*/ 205 h 273"/>
                  <a:gd name="T8" fmla="*/ 68 w 440"/>
                  <a:gd name="T9" fmla="*/ 98 h 273"/>
                  <a:gd name="T10" fmla="*/ 319 w 440"/>
                  <a:gd name="T11" fmla="*/ 14 h 273"/>
                  <a:gd name="T12" fmla="*/ 425 w 440"/>
                  <a:gd name="T13" fmla="*/ 6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" h="273">
                    <a:moveTo>
                      <a:pt x="425" y="67"/>
                    </a:moveTo>
                    <a:cubicBezTo>
                      <a:pt x="440" y="112"/>
                      <a:pt x="416" y="159"/>
                      <a:pt x="372" y="174"/>
                    </a:cubicBezTo>
                    <a:cubicBezTo>
                      <a:pt x="121" y="258"/>
                      <a:pt x="121" y="258"/>
                      <a:pt x="121" y="258"/>
                    </a:cubicBezTo>
                    <a:cubicBezTo>
                      <a:pt x="77" y="273"/>
                      <a:pt x="29" y="249"/>
                      <a:pt x="15" y="205"/>
                    </a:cubicBezTo>
                    <a:cubicBezTo>
                      <a:pt x="0" y="161"/>
                      <a:pt x="24" y="113"/>
                      <a:pt x="68" y="98"/>
                    </a:cubicBezTo>
                    <a:cubicBezTo>
                      <a:pt x="319" y="14"/>
                      <a:pt x="319" y="14"/>
                      <a:pt x="319" y="14"/>
                    </a:cubicBezTo>
                    <a:cubicBezTo>
                      <a:pt x="363" y="0"/>
                      <a:pt x="410" y="23"/>
                      <a:pt x="425" y="67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29"/>
              <p:cNvSpPr>
                <a:spLocks/>
              </p:cNvSpPr>
              <p:nvPr/>
            </p:nvSpPr>
            <p:spPr bwMode="auto">
              <a:xfrm>
                <a:off x="8854142" y="5160615"/>
                <a:ext cx="793185" cy="492217"/>
              </a:xfrm>
              <a:custGeom>
                <a:avLst/>
                <a:gdLst>
                  <a:gd name="T0" fmla="*/ 425 w 440"/>
                  <a:gd name="T1" fmla="*/ 68 h 273"/>
                  <a:gd name="T2" fmla="*/ 372 w 440"/>
                  <a:gd name="T3" fmla="*/ 174 h 273"/>
                  <a:gd name="T4" fmla="*/ 121 w 440"/>
                  <a:gd name="T5" fmla="*/ 258 h 273"/>
                  <a:gd name="T6" fmla="*/ 15 w 440"/>
                  <a:gd name="T7" fmla="*/ 205 h 273"/>
                  <a:gd name="T8" fmla="*/ 68 w 440"/>
                  <a:gd name="T9" fmla="*/ 99 h 273"/>
                  <a:gd name="T10" fmla="*/ 319 w 440"/>
                  <a:gd name="T11" fmla="*/ 15 h 273"/>
                  <a:gd name="T12" fmla="*/ 425 w 440"/>
                  <a:gd name="T13" fmla="*/ 68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" h="273">
                    <a:moveTo>
                      <a:pt x="425" y="68"/>
                    </a:moveTo>
                    <a:cubicBezTo>
                      <a:pt x="440" y="112"/>
                      <a:pt x="416" y="160"/>
                      <a:pt x="372" y="174"/>
                    </a:cubicBezTo>
                    <a:cubicBezTo>
                      <a:pt x="121" y="258"/>
                      <a:pt x="121" y="258"/>
                      <a:pt x="121" y="258"/>
                    </a:cubicBezTo>
                    <a:cubicBezTo>
                      <a:pt x="77" y="273"/>
                      <a:pt x="29" y="249"/>
                      <a:pt x="15" y="205"/>
                    </a:cubicBezTo>
                    <a:cubicBezTo>
                      <a:pt x="0" y="161"/>
                      <a:pt x="24" y="113"/>
                      <a:pt x="68" y="99"/>
                    </a:cubicBezTo>
                    <a:cubicBezTo>
                      <a:pt x="319" y="15"/>
                      <a:pt x="319" y="15"/>
                      <a:pt x="319" y="15"/>
                    </a:cubicBezTo>
                    <a:cubicBezTo>
                      <a:pt x="363" y="0"/>
                      <a:pt x="410" y="24"/>
                      <a:pt x="425" y="68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30"/>
              <p:cNvSpPr>
                <a:spLocks/>
              </p:cNvSpPr>
              <p:nvPr/>
            </p:nvSpPr>
            <p:spPr bwMode="auto">
              <a:xfrm>
                <a:off x="8872428" y="5762552"/>
                <a:ext cx="793185" cy="492217"/>
              </a:xfrm>
              <a:custGeom>
                <a:avLst/>
                <a:gdLst>
                  <a:gd name="T0" fmla="*/ 425 w 440"/>
                  <a:gd name="T1" fmla="*/ 68 h 273"/>
                  <a:gd name="T2" fmla="*/ 372 w 440"/>
                  <a:gd name="T3" fmla="*/ 175 h 273"/>
                  <a:gd name="T4" fmla="*/ 121 w 440"/>
                  <a:gd name="T5" fmla="*/ 259 h 273"/>
                  <a:gd name="T6" fmla="*/ 15 w 440"/>
                  <a:gd name="T7" fmla="*/ 205 h 273"/>
                  <a:gd name="T8" fmla="*/ 68 w 440"/>
                  <a:gd name="T9" fmla="*/ 99 h 273"/>
                  <a:gd name="T10" fmla="*/ 319 w 440"/>
                  <a:gd name="T11" fmla="*/ 15 h 273"/>
                  <a:gd name="T12" fmla="*/ 425 w 440"/>
                  <a:gd name="T13" fmla="*/ 68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" h="273">
                    <a:moveTo>
                      <a:pt x="425" y="68"/>
                    </a:moveTo>
                    <a:cubicBezTo>
                      <a:pt x="440" y="112"/>
                      <a:pt x="416" y="160"/>
                      <a:pt x="372" y="175"/>
                    </a:cubicBezTo>
                    <a:cubicBezTo>
                      <a:pt x="121" y="259"/>
                      <a:pt x="121" y="259"/>
                      <a:pt x="121" y="259"/>
                    </a:cubicBezTo>
                    <a:cubicBezTo>
                      <a:pt x="77" y="273"/>
                      <a:pt x="29" y="249"/>
                      <a:pt x="15" y="205"/>
                    </a:cubicBezTo>
                    <a:cubicBezTo>
                      <a:pt x="0" y="161"/>
                      <a:pt x="24" y="114"/>
                      <a:pt x="68" y="99"/>
                    </a:cubicBezTo>
                    <a:cubicBezTo>
                      <a:pt x="319" y="15"/>
                      <a:pt x="319" y="15"/>
                      <a:pt x="319" y="15"/>
                    </a:cubicBezTo>
                    <a:cubicBezTo>
                      <a:pt x="363" y="0"/>
                      <a:pt x="410" y="24"/>
                      <a:pt x="425" y="68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Freeform 31"/>
              <p:cNvSpPr>
                <a:spLocks/>
              </p:cNvSpPr>
              <p:nvPr/>
            </p:nvSpPr>
            <p:spPr bwMode="auto">
              <a:xfrm>
                <a:off x="8854142" y="5461584"/>
                <a:ext cx="793185" cy="493741"/>
              </a:xfrm>
              <a:custGeom>
                <a:avLst/>
                <a:gdLst>
                  <a:gd name="T0" fmla="*/ 425 w 440"/>
                  <a:gd name="T1" fmla="*/ 68 h 274"/>
                  <a:gd name="T2" fmla="*/ 372 w 440"/>
                  <a:gd name="T3" fmla="*/ 175 h 274"/>
                  <a:gd name="T4" fmla="*/ 121 w 440"/>
                  <a:gd name="T5" fmla="*/ 259 h 274"/>
                  <a:gd name="T6" fmla="*/ 15 w 440"/>
                  <a:gd name="T7" fmla="*/ 206 h 274"/>
                  <a:gd name="T8" fmla="*/ 68 w 440"/>
                  <a:gd name="T9" fmla="*/ 99 h 274"/>
                  <a:gd name="T10" fmla="*/ 319 w 440"/>
                  <a:gd name="T11" fmla="*/ 15 h 274"/>
                  <a:gd name="T12" fmla="*/ 425 w 440"/>
                  <a:gd name="T13" fmla="*/ 6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0" h="274">
                    <a:moveTo>
                      <a:pt x="425" y="68"/>
                    </a:moveTo>
                    <a:cubicBezTo>
                      <a:pt x="440" y="112"/>
                      <a:pt x="416" y="160"/>
                      <a:pt x="372" y="175"/>
                    </a:cubicBezTo>
                    <a:cubicBezTo>
                      <a:pt x="121" y="259"/>
                      <a:pt x="121" y="259"/>
                      <a:pt x="121" y="259"/>
                    </a:cubicBezTo>
                    <a:cubicBezTo>
                      <a:pt x="77" y="274"/>
                      <a:pt x="29" y="250"/>
                      <a:pt x="15" y="206"/>
                    </a:cubicBezTo>
                    <a:cubicBezTo>
                      <a:pt x="0" y="162"/>
                      <a:pt x="24" y="114"/>
                      <a:pt x="68" y="99"/>
                    </a:cubicBezTo>
                    <a:cubicBezTo>
                      <a:pt x="319" y="15"/>
                      <a:pt x="319" y="15"/>
                      <a:pt x="319" y="15"/>
                    </a:cubicBezTo>
                    <a:cubicBezTo>
                      <a:pt x="363" y="0"/>
                      <a:pt x="410" y="24"/>
                      <a:pt x="425" y="68"/>
                    </a:cubicBezTo>
                  </a:path>
                </a:pathLst>
              </a:custGeom>
              <a:solidFill>
                <a:srgbClr val="F1A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32"/>
              <p:cNvSpPr>
                <a:spLocks/>
              </p:cNvSpPr>
              <p:nvPr/>
            </p:nvSpPr>
            <p:spPr bwMode="auto">
              <a:xfrm>
                <a:off x="8872428" y="4875648"/>
                <a:ext cx="756612" cy="454119"/>
              </a:xfrm>
              <a:custGeom>
                <a:avLst/>
                <a:gdLst>
                  <a:gd name="T0" fmla="*/ 335 w 420"/>
                  <a:gd name="T1" fmla="*/ 0 h 252"/>
                  <a:gd name="T2" fmla="*/ 309 w 420"/>
                  <a:gd name="T3" fmla="*/ 4 h 252"/>
                  <a:gd name="T4" fmla="*/ 145 w 420"/>
                  <a:gd name="T5" fmla="*/ 59 h 252"/>
                  <a:gd name="T6" fmla="*/ 58 w 420"/>
                  <a:gd name="T7" fmla="*/ 88 h 252"/>
                  <a:gd name="T8" fmla="*/ 11 w 420"/>
                  <a:gd name="T9" fmla="*/ 126 h 252"/>
                  <a:gd name="T10" fmla="*/ 0 w 420"/>
                  <a:gd name="T11" fmla="*/ 168 h 252"/>
                  <a:gd name="T12" fmla="*/ 5 w 420"/>
                  <a:gd name="T13" fmla="*/ 195 h 252"/>
                  <a:gd name="T14" fmla="*/ 73 w 420"/>
                  <a:gd name="T15" fmla="*/ 252 h 252"/>
                  <a:gd name="T16" fmla="*/ 309 w 420"/>
                  <a:gd name="T17" fmla="*/ 173 h 252"/>
                  <a:gd name="T18" fmla="*/ 335 w 420"/>
                  <a:gd name="T19" fmla="*/ 168 h 252"/>
                  <a:gd name="T20" fmla="*/ 347 w 420"/>
                  <a:gd name="T21" fmla="*/ 169 h 252"/>
                  <a:gd name="T22" fmla="*/ 362 w 420"/>
                  <a:gd name="T23" fmla="*/ 164 h 252"/>
                  <a:gd name="T24" fmla="*/ 420 w 420"/>
                  <a:gd name="T25" fmla="*/ 84 h 252"/>
                  <a:gd name="T26" fmla="*/ 415 w 420"/>
                  <a:gd name="T27" fmla="*/ 57 h 252"/>
                  <a:gd name="T28" fmla="*/ 335 w 420"/>
                  <a:gd name="T2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0" h="252">
                    <a:moveTo>
                      <a:pt x="335" y="0"/>
                    </a:moveTo>
                    <a:cubicBezTo>
                      <a:pt x="326" y="0"/>
                      <a:pt x="317" y="1"/>
                      <a:pt x="309" y="4"/>
                    </a:cubicBezTo>
                    <a:cubicBezTo>
                      <a:pt x="145" y="59"/>
                      <a:pt x="145" y="59"/>
                      <a:pt x="145" y="59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37" y="95"/>
                      <a:pt x="21" y="109"/>
                      <a:pt x="11" y="126"/>
                    </a:cubicBezTo>
                    <a:cubicBezTo>
                      <a:pt x="4" y="139"/>
                      <a:pt x="0" y="153"/>
                      <a:pt x="0" y="168"/>
                    </a:cubicBezTo>
                    <a:cubicBezTo>
                      <a:pt x="0" y="177"/>
                      <a:pt x="2" y="186"/>
                      <a:pt x="5" y="195"/>
                    </a:cubicBezTo>
                    <a:cubicBezTo>
                      <a:pt x="15" y="226"/>
                      <a:pt x="42" y="247"/>
                      <a:pt x="73" y="252"/>
                    </a:cubicBezTo>
                    <a:cubicBezTo>
                      <a:pt x="309" y="173"/>
                      <a:pt x="309" y="173"/>
                      <a:pt x="309" y="173"/>
                    </a:cubicBezTo>
                    <a:cubicBezTo>
                      <a:pt x="317" y="170"/>
                      <a:pt x="326" y="168"/>
                      <a:pt x="335" y="168"/>
                    </a:cubicBezTo>
                    <a:cubicBezTo>
                      <a:pt x="339" y="168"/>
                      <a:pt x="343" y="169"/>
                      <a:pt x="347" y="169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97" y="152"/>
                      <a:pt x="420" y="119"/>
                      <a:pt x="420" y="84"/>
                    </a:cubicBezTo>
                    <a:cubicBezTo>
                      <a:pt x="420" y="75"/>
                      <a:pt x="418" y="66"/>
                      <a:pt x="415" y="57"/>
                    </a:cubicBezTo>
                    <a:cubicBezTo>
                      <a:pt x="403" y="22"/>
                      <a:pt x="371" y="0"/>
                      <a:pt x="335" y="0"/>
                    </a:cubicBezTo>
                  </a:path>
                </a:pathLst>
              </a:cu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33"/>
              <p:cNvSpPr>
                <a:spLocks/>
              </p:cNvSpPr>
              <p:nvPr/>
            </p:nvSpPr>
            <p:spPr bwMode="auto">
              <a:xfrm>
                <a:off x="8872428" y="5180426"/>
                <a:ext cx="756612" cy="452596"/>
              </a:xfrm>
              <a:custGeom>
                <a:avLst/>
                <a:gdLst>
                  <a:gd name="T0" fmla="*/ 347 w 420"/>
                  <a:gd name="T1" fmla="*/ 0 h 251"/>
                  <a:gd name="T2" fmla="*/ 111 w 420"/>
                  <a:gd name="T3" fmla="*/ 79 h 251"/>
                  <a:gd name="T4" fmla="*/ 84 w 420"/>
                  <a:gd name="T5" fmla="*/ 83 h 251"/>
                  <a:gd name="T6" fmla="*/ 73 w 420"/>
                  <a:gd name="T7" fmla="*/ 83 h 251"/>
                  <a:gd name="T8" fmla="*/ 58 w 420"/>
                  <a:gd name="T9" fmla="*/ 88 h 251"/>
                  <a:gd name="T10" fmla="*/ 0 w 420"/>
                  <a:gd name="T11" fmla="*/ 168 h 251"/>
                  <a:gd name="T12" fmla="*/ 5 w 420"/>
                  <a:gd name="T13" fmla="*/ 194 h 251"/>
                  <a:gd name="T14" fmla="*/ 71 w 420"/>
                  <a:gd name="T15" fmla="*/ 251 h 251"/>
                  <a:gd name="T16" fmla="*/ 309 w 420"/>
                  <a:gd name="T17" fmla="*/ 171 h 251"/>
                  <a:gd name="T18" fmla="*/ 335 w 420"/>
                  <a:gd name="T19" fmla="*/ 167 h 251"/>
                  <a:gd name="T20" fmla="*/ 349 w 420"/>
                  <a:gd name="T21" fmla="*/ 168 h 251"/>
                  <a:gd name="T22" fmla="*/ 362 w 420"/>
                  <a:gd name="T23" fmla="*/ 163 h 251"/>
                  <a:gd name="T24" fmla="*/ 420 w 420"/>
                  <a:gd name="T25" fmla="*/ 84 h 251"/>
                  <a:gd name="T26" fmla="*/ 415 w 420"/>
                  <a:gd name="T27" fmla="*/ 57 h 251"/>
                  <a:gd name="T28" fmla="*/ 347 w 420"/>
                  <a:gd name="T2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0" h="251">
                    <a:moveTo>
                      <a:pt x="347" y="0"/>
                    </a:moveTo>
                    <a:cubicBezTo>
                      <a:pt x="111" y="79"/>
                      <a:pt x="111" y="79"/>
                      <a:pt x="111" y="79"/>
                    </a:cubicBezTo>
                    <a:cubicBezTo>
                      <a:pt x="102" y="82"/>
                      <a:pt x="93" y="83"/>
                      <a:pt x="84" y="83"/>
                    </a:cubicBezTo>
                    <a:cubicBezTo>
                      <a:pt x="81" y="83"/>
                      <a:pt x="77" y="83"/>
                      <a:pt x="73" y="83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23" y="100"/>
                      <a:pt x="0" y="132"/>
                      <a:pt x="0" y="168"/>
                    </a:cubicBezTo>
                    <a:cubicBezTo>
                      <a:pt x="0" y="176"/>
                      <a:pt x="2" y="185"/>
                      <a:pt x="5" y="194"/>
                    </a:cubicBezTo>
                    <a:cubicBezTo>
                      <a:pt x="15" y="225"/>
                      <a:pt x="41" y="246"/>
                      <a:pt x="71" y="251"/>
                    </a:cubicBezTo>
                    <a:cubicBezTo>
                      <a:pt x="309" y="171"/>
                      <a:pt x="309" y="171"/>
                      <a:pt x="309" y="171"/>
                    </a:cubicBezTo>
                    <a:cubicBezTo>
                      <a:pt x="317" y="168"/>
                      <a:pt x="326" y="167"/>
                      <a:pt x="335" y="167"/>
                    </a:cubicBezTo>
                    <a:cubicBezTo>
                      <a:pt x="340" y="167"/>
                      <a:pt x="344" y="167"/>
                      <a:pt x="349" y="168"/>
                    </a:cubicBezTo>
                    <a:cubicBezTo>
                      <a:pt x="362" y="163"/>
                      <a:pt x="362" y="163"/>
                      <a:pt x="362" y="163"/>
                    </a:cubicBezTo>
                    <a:cubicBezTo>
                      <a:pt x="397" y="152"/>
                      <a:pt x="420" y="119"/>
                      <a:pt x="420" y="84"/>
                    </a:cubicBezTo>
                    <a:cubicBezTo>
                      <a:pt x="420" y="75"/>
                      <a:pt x="418" y="66"/>
                      <a:pt x="415" y="57"/>
                    </a:cubicBezTo>
                    <a:cubicBezTo>
                      <a:pt x="405" y="25"/>
                      <a:pt x="377" y="4"/>
                      <a:pt x="347" y="0"/>
                    </a:cubicBezTo>
                  </a:path>
                </a:pathLst>
              </a:cu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Freeform 34"/>
              <p:cNvSpPr>
                <a:spLocks/>
              </p:cNvSpPr>
              <p:nvPr/>
            </p:nvSpPr>
            <p:spPr bwMode="auto">
              <a:xfrm>
                <a:off x="9004245" y="5178901"/>
                <a:ext cx="493741" cy="150866"/>
              </a:xfrm>
              <a:custGeom>
                <a:avLst/>
                <a:gdLst>
                  <a:gd name="T0" fmla="*/ 262 w 274"/>
                  <a:gd name="T1" fmla="*/ 0 h 84"/>
                  <a:gd name="T2" fmla="*/ 236 w 274"/>
                  <a:gd name="T3" fmla="*/ 5 h 84"/>
                  <a:gd name="T4" fmla="*/ 0 w 274"/>
                  <a:gd name="T5" fmla="*/ 84 h 84"/>
                  <a:gd name="T6" fmla="*/ 11 w 274"/>
                  <a:gd name="T7" fmla="*/ 84 h 84"/>
                  <a:gd name="T8" fmla="*/ 38 w 274"/>
                  <a:gd name="T9" fmla="*/ 80 h 84"/>
                  <a:gd name="T10" fmla="*/ 274 w 274"/>
                  <a:gd name="T11" fmla="*/ 1 h 84"/>
                  <a:gd name="T12" fmla="*/ 262 w 274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84">
                    <a:moveTo>
                      <a:pt x="262" y="0"/>
                    </a:moveTo>
                    <a:cubicBezTo>
                      <a:pt x="253" y="0"/>
                      <a:pt x="244" y="2"/>
                      <a:pt x="236" y="5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" y="84"/>
                      <a:pt x="8" y="84"/>
                      <a:pt x="11" y="84"/>
                    </a:cubicBezTo>
                    <a:cubicBezTo>
                      <a:pt x="20" y="84"/>
                      <a:pt x="29" y="83"/>
                      <a:pt x="38" y="80"/>
                    </a:cubicBezTo>
                    <a:cubicBezTo>
                      <a:pt x="274" y="1"/>
                      <a:pt x="274" y="1"/>
                      <a:pt x="274" y="1"/>
                    </a:cubicBezTo>
                    <a:cubicBezTo>
                      <a:pt x="270" y="1"/>
                      <a:pt x="266" y="0"/>
                      <a:pt x="262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35"/>
              <p:cNvSpPr>
                <a:spLocks/>
              </p:cNvSpPr>
              <p:nvPr/>
            </p:nvSpPr>
            <p:spPr bwMode="auto">
              <a:xfrm>
                <a:off x="8890714" y="5782362"/>
                <a:ext cx="756612" cy="454119"/>
              </a:xfrm>
              <a:custGeom>
                <a:avLst/>
                <a:gdLst>
                  <a:gd name="T0" fmla="*/ 343 w 420"/>
                  <a:gd name="T1" fmla="*/ 0 h 252"/>
                  <a:gd name="T2" fmla="*/ 101 w 420"/>
                  <a:gd name="T3" fmla="*/ 81 h 252"/>
                  <a:gd name="T4" fmla="*/ 74 w 420"/>
                  <a:gd name="T5" fmla="*/ 85 h 252"/>
                  <a:gd name="T6" fmla="*/ 67 w 420"/>
                  <a:gd name="T7" fmla="*/ 85 h 252"/>
                  <a:gd name="T8" fmla="*/ 58 w 420"/>
                  <a:gd name="T9" fmla="*/ 88 h 252"/>
                  <a:gd name="T10" fmla="*/ 0 w 420"/>
                  <a:gd name="T11" fmla="*/ 168 h 252"/>
                  <a:gd name="T12" fmla="*/ 5 w 420"/>
                  <a:gd name="T13" fmla="*/ 194 h 252"/>
                  <a:gd name="T14" fmla="*/ 84 w 420"/>
                  <a:gd name="T15" fmla="*/ 252 h 252"/>
                  <a:gd name="T16" fmla="*/ 111 w 420"/>
                  <a:gd name="T17" fmla="*/ 248 h 252"/>
                  <a:gd name="T18" fmla="*/ 362 w 420"/>
                  <a:gd name="T19" fmla="*/ 164 h 252"/>
                  <a:gd name="T20" fmla="*/ 420 w 420"/>
                  <a:gd name="T21" fmla="*/ 84 h 252"/>
                  <a:gd name="T22" fmla="*/ 415 w 420"/>
                  <a:gd name="T23" fmla="*/ 57 h 252"/>
                  <a:gd name="T24" fmla="*/ 343 w 420"/>
                  <a:gd name="T25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0" h="252">
                    <a:moveTo>
                      <a:pt x="343" y="0"/>
                    </a:moveTo>
                    <a:cubicBezTo>
                      <a:pt x="101" y="81"/>
                      <a:pt x="101" y="81"/>
                      <a:pt x="101" y="81"/>
                    </a:cubicBezTo>
                    <a:cubicBezTo>
                      <a:pt x="92" y="84"/>
                      <a:pt x="83" y="85"/>
                      <a:pt x="74" y="85"/>
                    </a:cubicBezTo>
                    <a:cubicBezTo>
                      <a:pt x="72" y="85"/>
                      <a:pt x="69" y="85"/>
                      <a:pt x="67" y="85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22" y="100"/>
                      <a:pt x="0" y="132"/>
                      <a:pt x="0" y="168"/>
                    </a:cubicBezTo>
                    <a:cubicBezTo>
                      <a:pt x="0" y="177"/>
                      <a:pt x="2" y="186"/>
                      <a:pt x="5" y="194"/>
                    </a:cubicBezTo>
                    <a:cubicBezTo>
                      <a:pt x="16" y="230"/>
                      <a:pt x="49" y="252"/>
                      <a:pt x="84" y="252"/>
                    </a:cubicBezTo>
                    <a:cubicBezTo>
                      <a:pt x="93" y="252"/>
                      <a:pt x="102" y="250"/>
                      <a:pt x="111" y="248"/>
                    </a:cubicBezTo>
                    <a:cubicBezTo>
                      <a:pt x="362" y="164"/>
                      <a:pt x="362" y="164"/>
                      <a:pt x="362" y="164"/>
                    </a:cubicBezTo>
                    <a:cubicBezTo>
                      <a:pt x="397" y="152"/>
                      <a:pt x="420" y="119"/>
                      <a:pt x="420" y="84"/>
                    </a:cubicBezTo>
                    <a:cubicBezTo>
                      <a:pt x="420" y="75"/>
                      <a:pt x="418" y="66"/>
                      <a:pt x="415" y="57"/>
                    </a:cubicBezTo>
                    <a:cubicBezTo>
                      <a:pt x="404" y="24"/>
                      <a:pt x="375" y="3"/>
                      <a:pt x="343" y="0"/>
                    </a:cubicBezTo>
                  </a:path>
                </a:pathLst>
              </a:cu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36"/>
              <p:cNvSpPr>
                <a:spLocks/>
              </p:cNvSpPr>
              <p:nvPr/>
            </p:nvSpPr>
            <p:spPr bwMode="auto">
              <a:xfrm>
                <a:off x="8872428" y="5482918"/>
                <a:ext cx="756612" cy="452596"/>
              </a:xfrm>
              <a:custGeom>
                <a:avLst/>
                <a:gdLst>
                  <a:gd name="T0" fmla="*/ 349 w 420"/>
                  <a:gd name="T1" fmla="*/ 0 h 251"/>
                  <a:gd name="T2" fmla="*/ 111 w 420"/>
                  <a:gd name="T3" fmla="*/ 79 h 251"/>
                  <a:gd name="T4" fmla="*/ 84 w 420"/>
                  <a:gd name="T5" fmla="*/ 84 h 251"/>
                  <a:gd name="T6" fmla="*/ 71 w 420"/>
                  <a:gd name="T7" fmla="*/ 83 h 251"/>
                  <a:gd name="T8" fmla="*/ 58 w 420"/>
                  <a:gd name="T9" fmla="*/ 87 h 251"/>
                  <a:gd name="T10" fmla="*/ 0 w 420"/>
                  <a:gd name="T11" fmla="*/ 167 h 251"/>
                  <a:gd name="T12" fmla="*/ 5 w 420"/>
                  <a:gd name="T13" fmla="*/ 194 h 251"/>
                  <a:gd name="T14" fmla="*/ 77 w 420"/>
                  <a:gd name="T15" fmla="*/ 251 h 251"/>
                  <a:gd name="T16" fmla="*/ 319 w 420"/>
                  <a:gd name="T17" fmla="*/ 170 h 251"/>
                  <a:gd name="T18" fmla="*/ 345 w 420"/>
                  <a:gd name="T19" fmla="*/ 165 h 251"/>
                  <a:gd name="T20" fmla="*/ 353 w 420"/>
                  <a:gd name="T21" fmla="*/ 166 h 251"/>
                  <a:gd name="T22" fmla="*/ 362 w 420"/>
                  <a:gd name="T23" fmla="*/ 163 h 251"/>
                  <a:gd name="T24" fmla="*/ 420 w 420"/>
                  <a:gd name="T25" fmla="*/ 83 h 251"/>
                  <a:gd name="T26" fmla="*/ 415 w 420"/>
                  <a:gd name="T27" fmla="*/ 56 h 251"/>
                  <a:gd name="T28" fmla="*/ 349 w 420"/>
                  <a:gd name="T2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0" h="251">
                    <a:moveTo>
                      <a:pt x="349" y="0"/>
                    </a:moveTo>
                    <a:cubicBezTo>
                      <a:pt x="111" y="79"/>
                      <a:pt x="111" y="79"/>
                      <a:pt x="111" y="79"/>
                    </a:cubicBezTo>
                    <a:cubicBezTo>
                      <a:pt x="102" y="82"/>
                      <a:pt x="93" y="84"/>
                      <a:pt x="84" y="84"/>
                    </a:cubicBezTo>
                    <a:cubicBezTo>
                      <a:pt x="80" y="84"/>
                      <a:pt x="75" y="83"/>
                      <a:pt x="71" y="83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23" y="99"/>
                      <a:pt x="0" y="132"/>
                      <a:pt x="0" y="167"/>
                    </a:cubicBezTo>
                    <a:cubicBezTo>
                      <a:pt x="0" y="176"/>
                      <a:pt x="2" y="185"/>
                      <a:pt x="5" y="194"/>
                    </a:cubicBezTo>
                    <a:cubicBezTo>
                      <a:pt x="16" y="226"/>
                      <a:pt x="44" y="248"/>
                      <a:pt x="77" y="251"/>
                    </a:cubicBezTo>
                    <a:cubicBezTo>
                      <a:pt x="319" y="170"/>
                      <a:pt x="319" y="170"/>
                      <a:pt x="319" y="170"/>
                    </a:cubicBezTo>
                    <a:cubicBezTo>
                      <a:pt x="327" y="167"/>
                      <a:pt x="336" y="165"/>
                      <a:pt x="345" y="165"/>
                    </a:cubicBezTo>
                    <a:cubicBezTo>
                      <a:pt x="348" y="165"/>
                      <a:pt x="351" y="166"/>
                      <a:pt x="353" y="166"/>
                    </a:cubicBezTo>
                    <a:cubicBezTo>
                      <a:pt x="362" y="163"/>
                      <a:pt x="362" y="163"/>
                      <a:pt x="362" y="163"/>
                    </a:cubicBezTo>
                    <a:cubicBezTo>
                      <a:pt x="397" y="151"/>
                      <a:pt x="420" y="118"/>
                      <a:pt x="420" y="83"/>
                    </a:cubicBezTo>
                    <a:cubicBezTo>
                      <a:pt x="420" y="74"/>
                      <a:pt x="418" y="65"/>
                      <a:pt x="415" y="56"/>
                    </a:cubicBezTo>
                    <a:cubicBezTo>
                      <a:pt x="405" y="26"/>
                      <a:pt x="379" y="5"/>
                      <a:pt x="349" y="0"/>
                    </a:cubicBezTo>
                  </a:path>
                </a:pathLst>
              </a:custGeom>
              <a:solidFill>
                <a:srgbClr val="FDCF9D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37"/>
              <p:cNvSpPr>
                <a:spLocks/>
              </p:cNvSpPr>
              <p:nvPr/>
            </p:nvSpPr>
            <p:spPr bwMode="auto">
              <a:xfrm>
                <a:off x="9000435" y="5481394"/>
                <a:ext cx="500598" cy="153151"/>
              </a:xfrm>
              <a:custGeom>
                <a:avLst/>
                <a:gdLst>
                  <a:gd name="T0" fmla="*/ 264 w 278"/>
                  <a:gd name="T1" fmla="*/ 0 h 85"/>
                  <a:gd name="T2" fmla="*/ 238 w 278"/>
                  <a:gd name="T3" fmla="*/ 4 h 85"/>
                  <a:gd name="T4" fmla="*/ 0 w 278"/>
                  <a:gd name="T5" fmla="*/ 84 h 85"/>
                  <a:gd name="T6" fmla="*/ 13 w 278"/>
                  <a:gd name="T7" fmla="*/ 85 h 85"/>
                  <a:gd name="T8" fmla="*/ 40 w 278"/>
                  <a:gd name="T9" fmla="*/ 80 h 85"/>
                  <a:gd name="T10" fmla="*/ 278 w 278"/>
                  <a:gd name="T11" fmla="*/ 1 h 85"/>
                  <a:gd name="T12" fmla="*/ 264 w 278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8" h="85">
                    <a:moveTo>
                      <a:pt x="264" y="0"/>
                    </a:moveTo>
                    <a:cubicBezTo>
                      <a:pt x="255" y="0"/>
                      <a:pt x="246" y="1"/>
                      <a:pt x="238" y="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" y="84"/>
                      <a:pt x="9" y="85"/>
                      <a:pt x="13" y="85"/>
                    </a:cubicBezTo>
                    <a:cubicBezTo>
                      <a:pt x="22" y="85"/>
                      <a:pt x="31" y="83"/>
                      <a:pt x="40" y="80"/>
                    </a:cubicBezTo>
                    <a:cubicBezTo>
                      <a:pt x="278" y="1"/>
                      <a:pt x="278" y="1"/>
                      <a:pt x="278" y="1"/>
                    </a:cubicBezTo>
                    <a:cubicBezTo>
                      <a:pt x="273" y="0"/>
                      <a:pt x="269" y="0"/>
                      <a:pt x="264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Freeform 38"/>
              <p:cNvSpPr>
                <a:spLocks/>
              </p:cNvSpPr>
              <p:nvPr/>
            </p:nvSpPr>
            <p:spPr bwMode="auto">
              <a:xfrm>
                <a:off x="9011102" y="5780839"/>
                <a:ext cx="497550" cy="154675"/>
              </a:xfrm>
              <a:custGeom>
                <a:avLst/>
                <a:gdLst>
                  <a:gd name="T0" fmla="*/ 268 w 276"/>
                  <a:gd name="T1" fmla="*/ 0 h 86"/>
                  <a:gd name="T2" fmla="*/ 242 w 276"/>
                  <a:gd name="T3" fmla="*/ 5 h 86"/>
                  <a:gd name="T4" fmla="*/ 0 w 276"/>
                  <a:gd name="T5" fmla="*/ 86 h 86"/>
                  <a:gd name="T6" fmla="*/ 7 w 276"/>
                  <a:gd name="T7" fmla="*/ 86 h 86"/>
                  <a:gd name="T8" fmla="*/ 34 w 276"/>
                  <a:gd name="T9" fmla="*/ 82 h 86"/>
                  <a:gd name="T10" fmla="*/ 276 w 276"/>
                  <a:gd name="T11" fmla="*/ 1 h 86"/>
                  <a:gd name="T12" fmla="*/ 268 w 276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86">
                    <a:moveTo>
                      <a:pt x="268" y="0"/>
                    </a:moveTo>
                    <a:cubicBezTo>
                      <a:pt x="259" y="0"/>
                      <a:pt x="250" y="2"/>
                      <a:pt x="242" y="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" y="86"/>
                      <a:pt x="5" y="86"/>
                      <a:pt x="7" y="86"/>
                    </a:cubicBezTo>
                    <a:cubicBezTo>
                      <a:pt x="16" y="86"/>
                      <a:pt x="25" y="85"/>
                      <a:pt x="34" y="82"/>
                    </a:cubicBezTo>
                    <a:cubicBezTo>
                      <a:pt x="276" y="1"/>
                      <a:pt x="276" y="1"/>
                      <a:pt x="276" y="1"/>
                    </a:cubicBezTo>
                    <a:cubicBezTo>
                      <a:pt x="274" y="1"/>
                      <a:pt x="271" y="0"/>
                      <a:pt x="268" y="0"/>
                    </a:cubicBezTo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39"/>
              <p:cNvSpPr>
                <a:spLocks noChangeArrowheads="1"/>
              </p:cNvSpPr>
              <p:nvPr/>
            </p:nvSpPr>
            <p:spPr bwMode="auto">
              <a:xfrm>
                <a:off x="8394689" y="6512306"/>
                <a:ext cx="1108631" cy="335256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Freeform 40"/>
              <p:cNvSpPr>
                <a:spLocks/>
              </p:cNvSpPr>
              <p:nvPr/>
            </p:nvSpPr>
            <p:spPr bwMode="auto">
              <a:xfrm>
                <a:off x="8886905" y="5668832"/>
                <a:ext cx="154675" cy="236203"/>
              </a:xfrm>
              <a:custGeom>
                <a:avLst/>
                <a:gdLst>
                  <a:gd name="T0" fmla="*/ 54 w 86"/>
                  <a:gd name="T1" fmla="*/ 0 h 131"/>
                  <a:gd name="T2" fmla="*/ 9 w 86"/>
                  <a:gd name="T3" fmla="*/ 78 h 131"/>
                  <a:gd name="T4" fmla="*/ 86 w 86"/>
                  <a:gd name="T5" fmla="*/ 122 h 131"/>
                  <a:gd name="T6" fmla="*/ 54 w 86"/>
                  <a:gd name="T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131">
                    <a:moveTo>
                      <a:pt x="54" y="0"/>
                    </a:moveTo>
                    <a:cubicBezTo>
                      <a:pt x="20" y="9"/>
                      <a:pt x="0" y="44"/>
                      <a:pt x="9" y="78"/>
                    </a:cubicBezTo>
                    <a:cubicBezTo>
                      <a:pt x="18" y="111"/>
                      <a:pt x="52" y="131"/>
                      <a:pt x="86" y="122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9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41"/>
              <p:cNvSpPr>
                <a:spLocks/>
              </p:cNvSpPr>
              <p:nvPr/>
            </p:nvSpPr>
            <p:spPr bwMode="auto">
              <a:xfrm>
                <a:off x="8917383" y="5975135"/>
                <a:ext cx="155437" cy="236203"/>
              </a:xfrm>
              <a:custGeom>
                <a:avLst/>
                <a:gdLst>
                  <a:gd name="T0" fmla="*/ 54 w 86"/>
                  <a:gd name="T1" fmla="*/ 0 h 131"/>
                  <a:gd name="T2" fmla="*/ 9 w 86"/>
                  <a:gd name="T3" fmla="*/ 77 h 131"/>
                  <a:gd name="T4" fmla="*/ 86 w 86"/>
                  <a:gd name="T5" fmla="*/ 122 h 131"/>
                  <a:gd name="T6" fmla="*/ 54 w 86"/>
                  <a:gd name="T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131">
                    <a:moveTo>
                      <a:pt x="54" y="0"/>
                    </a:moveTo>
                    <a:cubicBezTo>
                      <a:pt x="20" y="9"/>
                      <a:pt x="0" y="44"/>
                      <a:pt x="9" y="77"/>
                    </a:cubicBezTo>
                    <a:cubicBezTo>
                      <a:pt x="18" y="111"/>
                      <a:pt x="52" y="131"/>
                      <a:pt x="86" y="122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9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Freeform 42"/>
              <p:cNvSpPr>
                <a:spLocks/>
              </p:cNvSpPr>
              <p:nvPr/>
            </p:nvSpPr>
            <p:spPr bwMode="auto">
              <a:xfrm>
                <a:off x="8905191" y="5066896"/>
                <a:ext cx="154675" cy="236203"/>
              </a:xfrm>
              <a:custGeom>
                <a:avLst/>
                <a:gdLst>
                  <a:gd name="T0" fmla="*/ 54 w 86"/>
                  <a:gd name="T1" fmla="*/ 0 h 131"/>
                  <a:gd name="T2" fmla="*/ 9 w 86"/>
                  <a:gd name="T3" fmla="*/ 77 h 131"/>
                  <a:gd name="T4" fmla="*/ 86 w 86"/>
                  <a:gd name="T5" fmla="*/ 122 h 131"/>
                  <a:gd name="T6" fmla="*/ 54 w 86"/>
                  <a:gd name="T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131">
                    <a:moveTo>
                      <a:pt x="54" y="0"/>
                    </a:moveTo>
                    <a:cubicBezTo>
                      <a:pt x="20" y="9"/>
                      <a:pt x="0" y="44"/>
                      <a:pt x="9" y="77"/>
                    </a:cubicBezTo>
                    <a:cubicBezTo>
                      <a:pt x="18" y="111"/>
                      <a:pt x="52" y="131"/>
                      <a:pt x="86" y="122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9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43"/>
              <p:cNvSpPr>
                <a:spLocks/>
              </p:cNvSpPr>
              <p:nvPr/>
            </p:nvSpPr>
            <p:spPr bwMode="auto">
              <a:xfrm>
                <a:off x="8221727" y="5102707"/>
                <a:ext cx="778708" cy="304778"/>
              </a:xfrm>
              <a:custGeom>
                <a:avLst/>
                <a:gdLst>
                  <a:gd name="T0" fmla="*/ 432 w 432"/>
                  <a:gd name="T1" fmla="*/ 84 h 169"/>
                  <a:gd name="T2" fmla="*/ 348 w 432"/>
                  <a:gd name="T3" fmla="*/ 169 h 169"/>
                  <a:gd name="T4" fmla="*/ 84 w 432"/>
                  <a:gd name="T5" fmla="*/ 169 h 169"/>
                  <a:gd name="T6" fmla="*/ 0 w 432"/>
                  <a:gd name="T7" fmla="*/ 84 h 169"/>
                  <a:gd name="T8" fmla="*/ 84 w 432"/>
                  <a:gd name="T9" fmla="*/ 0 h 169"/>
                  <a:gd name="T10" fmla="*/ 348 w 432"/>
                  <a:gd name="T11" fmla="*/ 0 h 169"/>
                  <a:gd name="T12" fmla="*/ 432 w 432"/>
                  <a:gd name="T13" fmla="*/ 84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2" h="169">
                    <a:moveTo>
                      <a:pt x="432" y="84"/>
                    </a:moveTo>
                    <a:cubicBezTo>
                      <a:pt x="432" y="131"/>
                      <a:pt x="395" y="169"/>
                      <a:pt x="348" y="169"/>
                    </a:cubicBezTo>
                    <a:cubicBezTo>
                      <a:pt x="84" y="169"/>
                      <a:pt x="84" y="169"/>
                      <a:pt x="84" y="169"/>
                    </a:cubicBezTo>
                    <a:cubicBezTo>
                      <a:pt x="37" y="169"/>
                      <a:pt x="0" y="131"/>
                      <a:pt x="0" y="84"/>
                    </a:cubicBezTo>
                    <a:cubicBezTo>
                      <a:pt x="0" y="38"/>
                      <a:pt x="37" y="0"/>
                      <a:pt x="84" y="0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95" y="0"/>
                      <a:pt x="432" y="38"/>
                      <a:pt x="432" y="84"/>
                    </a:cubicBezTo>
                    <a:close/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Freeform 44"/>
              <p:cNvSpPr>
                <a:spLocks/>
              </p:cNvSpPr>
              <p:nvPr/>
            </p:nvSpPr>
            <p:spPr bwMode="auto">
              <a:xfrm>
                <a:off x="8704800" y="5086707"/>
                <a:ext cx="531838" cy="566126"/>
              </a:xfrm>
              <a:custGeom>
                <a:avLst/>
                <a:gdLst>
                  <a:gd name="T0" fmla="*/ 258 w 295"/>
                  <a:gd name="T1" fmla="*/ 283 h 314"/>
                  <a:gd name="T2" fmla="*/ 139 w 295"/>
                  <a:gd name="T3" fmla="*/ 277 h 314"/>
                  <a:gd name="T4" fmla="*/ 31 w 295"/>
                  <a:gd name="T5" fmla="*/ 150 h 314"/>
                  <a:gd name="T6" fmla="*/ 37 w 295"/>
                  <a:gd name="T7" fmla="*/ 31 h 314"/>
                  <a:gd name="T8" fmla="*/ 156 w 295"/>
                  <a:gd name="T9" fmla="*/ 37 h 314"/>
                  <a:gd name="T10" fmla="*/ 264 w 295"/>
                  <a:gd name="T11" fmla="*/ 164 h 314"/>
                  <a:gd name="T12" fmla="*/ 258 w 295"/>
                  <a:gd name="T13" fmla="*/ 28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5" h="314">
                    <a:moveTo>
                      <a:pt x="258" y="283"/>
                    </a:moveTo>
                    <a:cubicBezTo>
                      <a:pt x="223" y="314"/>
                      <a:pt x="170" y="311"/>
                      <a:pt x="139" y="277"/>
                    </a:cubicBezTo>
                    <a:cubicBezTo>
                      <a:pt x="31" y="150"/>
                      <a:pt x="31" y="150"/>
                      <a:pt x="31" y="150"/>
                    </a:cubicBezTo>
                    <a:cubicBezTo>
                      <a:pt x="0" y="115"/>
                      <a:pt x="3" y="62"/>
                      <a:pt x="37" y="31"/>
                    </a:cubicBezTo>
                    <a:cubicBezTo>
                      <a:pt x="72" y="0"/>
                      <a:pt x="125" y="2"/>
                      <a:pt x="156" y="37"/>
                    </a:cubicBezTo>
                    <a:cubicBezTo>
                      <a:pt x="264" y="164"/>
                      <a:pt x="264" y="164"/>
                      <a:pt x="264" y="164"/>
                    </a:cubicBezTo>
                    <a:cubicBezTo>
                      <a:pt x="295" y="199"/>
                      <a:pt x="292" y="252"/>
                      <a:pt x="258" y="283"/>
                    </a:cubicBezTo>
                    <a:close/>
                  </a:path>
                </a:pathLst>
              </a:custGeom>
              <a:solidFill>
                <a:srgbClr val="F0C495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45"/>
              <p:cNvSpPr>
                <a:spLocks/>
              </p:cNvSpPr>
              <p:nvPr/>
            </p:nvSpPr>
            <p:spPr bwMode="auto">
              <a:xfrm>
                <a:off x="8967671" y="5407485"/>
                <a:ext cx="225536" cy="191249"/>
              </a:xfrm>
              <a:custGeom>
                <a:avLst/>
                <a:gdLst>
                  <a:gd name="T0" fmla="*/ 0 w 125"/>
                  <a:gd name="T1" fmla="*/ 68 h 106"/>
                  <a:gd name="T2" fmla="*/ 87 w 125"/>
                  <a:gd name="T3" fmla="*/ 87 h 106"/>
                  <a:gd name="T4" fmla="*/ 106 w 125"/>
                  <a:gd name="T5" fmla="*/ 0 h 106"/>
                  <a:gd name="T6" fmla="*/ 0 w 125"/>
                  <a:gd name="T7" fmla="*/ 6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106">
                    <a:moveTo>
                      <a:pt x="0" y="68"/>
                    </a:moveTo>
                    <a:cubicBezTo>
                      <a:pt x="19" y="97"/>
                      <a:pt x="58" y="106"/>
                      <a:pt x="87" y="87"/>
                    </a:cubicBezTo>
                    <a:cubicBezTo>
                      <a:pt x="117" y="68"/>
                      <a:pt x="125" y="29"/>
                      <a:pt x="106" y="0"/>
                    </a:cubicBez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F9F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9" name="Group 137"/>
            <p:cNvGrpSpPr/>
            <p:nvPr/>
          </p:nvGrpSpPr>
          <p:grpSpPr>
            <a:xfrm>
              <a:off x="6531732" y="1844629"/>
              <a:ext cx="4807875" cy="2905297"/>
              <a:chOff x="6531732" y="1844629"/>
              <a:chExt cx="4807875" cy="2905297"/>
            </a:xfrm>
          </p:grpSpPr>
          <p:sp>
            <p:nvSpPr>
              <p:cNvPr id="129" name="Freeform 6"/>
              <p:cNvSpPr>
                <a:spLocks/>
              </p:cNvSpPr>
              <p:nvPr/>
            </p:nvSpPr>
            <p:spPr bwMode="auto">
              <a:xfrm>
                <a:off x="7025473" y="2246936"/>
                <a:ext cx="3795249" cy="1897244"/>
              </a:xfrm>
              <a:custGeom>
                <a:avLst/>
                <a:gdLst>
                  <a:gd name="T0" fmla="*/ 2106 w 2106"/>
                  <a:gd name="T1" fmla="*/ 1053 h 1053"/>
                  <a:gd name="T2" fmla="*/ 1053 w 2106"/>
                  <a:gd name="T3" fmla="*/ 0 h 1053"/>
                  <a:gd name="T4" fmla="*/ 0 w 2106"/>
                  <a:gd name="T5" fmla="*/ 1053 h 1053"/>
                  <a:gd name="T6" fmla="*/ 24 w 2106"/>
                  <a:gd name="T7" fmla="*/ 1053 h 1053"/>
                  <a:gd name="T8" fmla="*/ 326 w 2106"/>
                  <a:gd name="T9" fmla="*/ 325 h 1053"/>
                  <a:gd name="T10" fmla="*/ 1053 w 2106"/>
                  <a:gd name="T11" fmla="*/ 24 h 1053"/>
                  <a:gd name="T12" fmla="*/ 1781 w 2106"/>
                  <a:gd name="T13" fmla="*/ 325 h 1053"/>
                  <a:gd name="T14" fmla="*/ 2082 w 2106"/>
                  <a:gd name="T15" fmla="*/ 1053 h 1053"/>
                  <a:gd name="T16" fmla="*/ 2106 w 2106"/>
                  <a:gd name="T17" fmla="*/ 1053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6" h="1053">
                    <a:moveTo>
                      <a:pt x="2106" y="1053"/>
                    </a:moveTo>
                    <a:cubicBezTo>
                      <a:pt x="2106" y="471"/>
                      <a:pt x="1635" y="0"/>
                      <a:pt x="1053" y="0"/>
                    </a:cubicBezTo>
                    <a:cubicBezTo>
                      <a:pt x="472" y="0"/>
                      <a:pt x="0" y="471"/>
                      <a:pt x="0" y="1053"/>
                    </a:cubicBezTo>
                    <a:cubicBezTo>
                      <a:pt x="24" y="1053"/>
                      <a:pt x="24" y="1053"/>
                      <a:pt x="24" y="1053"/>
                    </a:cubicBezTo>
                    <a:cubicBezTo>
                      <a:pt x="24" y="769"/>
                      <a:pt x="140" y="512"/>
                      <a:pt x="326" y="325"/>
                    </a:cubicBezTo>
                    <a:cubicBezTo>
                      <a:pt x="512" y="139"/>
                      <a:pt x="769" y="24"/>
                      <a:pt x="1053" y="24"/>
                    </a:cubicBezTo>
                    <a:cubicBezTo>
                      <a:pt x="1337" y="24"/>
                      <a:pt x="1595" y="139"/>
                      <a:pt x="1781" y="325"/>
                    </a:cubicBezTo>
                    <a:cubicBezTo>
                      <a:pt x="1967" y="512"/>
                      <a:pt x="2082" y="769"/>
                      <a:pt x="2082" y="1053"/>
                    </a:cubicBezTo>
                    <a:lnTo>
                      <a:pt x="2106" y="1053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7"/>
              <p:cNvSpPr>
                <a:spLocks/>
              </p:cNvSpPr>
              <p:nvPr/>
            </p:nvSpPr>
            <p:spPr bwMode="auto">
              <a:xfrm>
                <a:off x="7218245" y="2392468"/>
                <a:ext cx="3411229" cy="1623705"/>
              </a:xfrm>
              <a:custGeom>
                <a:avLst/>
                <a:gdLst>
                  <a:gd name="T0" fmla="*/ 1893 w 1893"/>
                  <a:gd name="T1" fmla="*/ 901 h 901"/>
                  <a:gd name="T2" fmla="*/ 946 w 1893"/>
                  <a:gd name="T3" fmla="*/ 0 h 901"/>
                  <a:gd name="T4" fmla="*/ 0 w 1893"/>
                  <a:gd name="T5" fmla="*/ 901 h 901"/>
                  <a:gd name="T6" fmla="*/ 4 w 1893"/>
                  <a:gd name="T7" fmla="*/ 901 h 901"/>
                  <a:gd name="T8" fmla="*/ 289 w 1893"/>
                  <a:gd name="T9" fmla="*/ 267 h 901"/>
                  <a:gd name="T10" fmla="*/ 946 w 1893"/>
                  <a:gd name="T11" fmla="*/ 4 h 901"/>
                  <a:gd name="T12" fmla="*/ 1603 w 1893"/>
                  <a:gd name="T13" fmla="*/ 267 h 901"/>
                  <a:gd name="T14" fmla="*/ 1889 w 1893"/>
                  <a:gd name="T15" fmla="*/ 901 h 901"/>
                  <a:gd name="T16" fmla="*/ 1893 w 1893"/>
                  <a:gd name="T17" fmla="*/ 901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3" h="901">
                    <a:moveTo>
                      <a:pt x="1893" y="901"/>
                    </a:moveTo>
                    <a:cubicBezTo>
                      <a:pt x="1892" y="403"/>
                      <a:pt x="1444" y="0"/>
                      <a:pt x="946" y="0"/>
                    </a:cubicBezTo>
                    <a:cubicBezTo>
                      <a:pt x="449" y="0"/>
                      <a:pt x="0" y="403"/>
                      <a:pt x="0" y="901"/>
                    </a:cubicBezTo>
                    <a:cubicBezTo>
                      <a:pt x="4" y="901"/>
                      <a:pt x="4" y="901"/>
                      <a:pt x="4" y="901"/>
                    </a:cubicBezTo>
                    <a:cubicBezTo>
                      <a:pt x="4" y="653"/>
                      <a:pt x="116" y="429"/>
                      <a:pt x="289" y="267"/>
                    </a:cubicBezTo>
                    <a:cubicBezTo>
                      <a:pt x="463" y="104"/>
                      <a:pt x="699" y="4"/>
                      <a:pt x="946" y="4"/>
                    </a:cubicBezTo>
                    <a:cubicBezTo>
                      <a:pt x="1194" y="4"/>
                      <a:pt x="1430" y="104"/>
                      <a:pt x="1603" y="267"/>
                    </a:cubicBezTo>
                    <a:cubicBezTo>
                      <a:pt x="1777" y="429"/>
                      <a:pt x="1889" y="653"/>
                      <a:pt x="1889" y="901"/>
                    </a:cubicBezTo>
                    <a:lnTo>
                      <a:pt x="1893" y="901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Freeform 8"/>
              <p:cNvSpPr>
                <a:spLocks noEditPoints="1"/>
              </p:cNvSpPr>
              <p:nvPr/>
            </p:nvSpPr>
            <p:spPr bwMode="auto">
              <a:xfrm>
                <a:off x="6859368" y="2117405"/>
                <a:ext cx="4128982" cy="2173069"/>
              </a:xfrm>
              <a:custGeom>
                <a:avLst/>
                <a:gdLst>
                  <a:gd name="T0" fmla="*/ 6 w 2291"/>
                  <a:gd name="T1" fmla="*/ 1165 h 1206"/>
                  <a:gd name="T2" fmla="*/ 6 w 2291"/>
                  <a:gd name="T3" fmla="*/ 1080 h 1206"/>
                  <a:gd name="T4" fmla="*/ 16 w 2291"/>
                  <a:gd name="T5" fmla="*/ 1033 h 1206"/>
                  <a:gd name="T6" fmla="*/ 20 w 2291"/>
                  <a:gd name="T7" fmla="*/ 973 h 1206"/>
                  <a:gd name="T8" fmla="*/ 32 w 2291"/>
                  <a:gd name="T9" fmla="*/ 914 h 1206"/>
                  <a:gd name="T10" fmla="*/ 51 w 2291"/>
                  <a:gd name="T11" fmla="*/ 857 h 1206"/>
                  <a:gd name="T12" fmla="*/ 71 w 2291"/>
                  <a:gd name="T13" fmla="*/ 776 h 1206"/>
                  <a:gd name="T14" fmla="*/ 93 w 2291"/>
                  <a:gd name="T15" fmla="*/ 732 h 1206"/>
                  <a:gd name="T16" fmla="*/ 111 w 2291"/>
                  <a:gd name="T17" fmla="*/ 675 h 1206"/>
                  <a:gd name="T18" fmla="*/ 137 w 2291"/>
                  <a:gd name="T19" fmla="*/ 621 h 1206"/>
                  <a:gd name="T20" fmla="*/ 170 w 2291"/>
                  <a:gd name="T21" fmla="*/ 570 h 1206"/>
                  <a:gd name="T22" fmla="*/ 210 w 2291"/>
                  <a:gd name="T23" fmla="*/ 496 h 1206"/>
                  <a:gd name="T24" fmla="*/ 241 w 2291"/>
                  <a:gd name="T25" fmla="*/ 460 h 1206"/>
                  <a:gd name="T26" fmla="*/ 274 w 2291"/>
                  <a:gd name="T27" fmla="*/ 410 h 1206"/>
                  <a:gd name="T28" fmla="*/ 313 w 2291"/>
                  <a:gd name="T29" fmla="*/ 364 h 1206"/>
                  <a:gd name="T30" fmla="*/ 358 w 2291"/>
                  <a:gd name="T31" fmla="*/ 325 h 1206"/>
                  <a:gd name="T32" fmla="*/ 416 w 2291"/>
                  <a:gd name="T33" fmla="*/ 264 h 1206"/>
                  <a:gd name="T34" fmla="*/ 457 w 2291"/>
                  <a:gd name="T35" fmla="*/ 238 h 1206"/>
                  <a:gd name="T36" fmla="*/ 502 w 2291"/>
                  <a:gd name="T37" fmla="*/ 198 h 1206"/>
                  <a:gd name="T38" fmla="*/ 552 w 2291"/>
                  <a:gd name="T39" fmla="*/ 165 h 1206"/>
                  <a:gd name="T40" fmla="*/ 607 w 2291"/>
                  <a:gd name="T41" fmla="*/ 139 h 1206"/>
                  <a:gd name="T42" fmla="*/ 680 w 2291"/>
                  <a:gd name="T43" fmla="*/ 97 h 1206"/>
                  <a:gd name="T44" fmla="*/ 727 w 2291"/>
                  <a:gd name="T45" fmla="*/ 84 h 1206"/>
                  <a:gd name="T46" fmla="*/ 781 w 2291"/>
                  <a:gd name="T47" fmla="*/ 58 h 1206"/>
                  <a:gd name="T48" fmla="*/ 839 w 2291"/>
                  <a:gd name="T49" fmla="*/ 41 h 1206"/>
                  <a:gd name="T50" fmla="*/ 898 w 2291"/>
                  <a:gd name="T51" fmla="*/ 32 h 1206"/>
                  <a:gd name="T52" fmla="*/ 980 w 2291"/>
                  <a:gd name="T53" fmla="*/ 12 h 1206"/>
                  <a:gd name="T54" fmla="*/ 1028 w 2291"/>
                  <a:gd name="T55" fmla="*/ 11 h 1206"/>
                  <a:gd name="T56" fmla="*/ 1088 w 2291"/>
                  <a:gd name="T57" fmla="*/ 2 h 1206"/>
                  <a:gd name="T58" fmla="*/ 1145 w 2291"/>
                  <a:gd name="T59" fmla="*/ 6 h 1206"/>
                  <a:gd name="T60" fmla="*/ 1220 w 2291"/>
                  <a:gd name="T61" fmla="*/ 3 h 1206"/>
                  <a:gd name="T62" fmla="*/ 1267 w 2291"/>
                  <a:gd name="T63" fmla="*/ 12 h 1206"/>
                  <a:gd name="T64" fmla="*/ 1327 w 2291"/>
                  <a:gd name="T65" fmla="*/ 14 h 1206"/>
                  <a:gd name="T66" fmla="*/ 1387 w 2291"/>
                  <a:gd name="T67" fmla="*/ 25 h 1206"/>
                  <a:gd name="T68" fmla="*/ 1444 w 2291"/>
                  <a:gd name="T69" fmla="*/ 44 h 1206"/>
                  <a:gd name="T70" fmla="*/ 1525 w 2291"/>
                  <a:gd name="T71" fmla="*/ 64 h 1206"/>
                  <a:gd name="T72" fmla="*/ 1569 w 2291"/>
                  <a:gd name="T73" fmla="*/ 85 h 1206"/>
                  <a:gd name="T74" fmla="*/ 1626 w 2291"/>
                  <a:gd name="T75" fmla="*/ 104 h 1206"/>
                  <a:gd name="T76" fmla="*/ 1680 w 2291"/>
                  <a:gd name="T77" fmla="*/ 131 h 1206"/>
                  <a:gd name="T78" fmla="*/ 1729 w 2291"/>
                  <a:gd name="T79" fmla="*/ 165 h 1206"/>
                  <a:gd name="T80" fmla="*/ 1802 w 2291"/>
                  <a:gd name="T81" fmla="*/ 207 h 1206"/>
                  <a:gd name="T82" fmla="*/ 1837 w 2291"/>
                  <a:gd name="T83" fmla="*/ 240 h 1206"/>
                  <a:gd name="T84" fmla="*/ 1886 w 2291"/>
                  <a:gd name="T85" fmla="*/ 274 h 1206"/>
                  <a:gd name="T86" fmla="*/ 1930 w 2291"/>
                  <a:gd name="T87" fmla="*/ 315 h 1206"/>
                  <a:gd name="T88" fmla="*/ 1968 w 2291"/>
                  <a:gd name="T89" fmla="*/ 362 h 1206"/>
                  <a:gd name="T90" fmla="*/ 2027 w 2291"/>
                  <a:gd name="T91" fmla="*/ 422 h 1206"/>
                  <a:gd name="T92" fmla="*/ 2052 w 2291"/>
                  <a:gd name="T93" fmla="*/ 464 h 1206"/>
                  <a:gd name="T94" fmla="*/ 2090 w 2291"/>
                  <a:gd name="T95" fmla="*/ 511 h 1206"/>
                  <a:gd name="T96" fmla="*/ 2122 w 2291"/>
                  <a:gd name="T97" fmla="*/ 562 h 1206"/>
                  <a:gd name="T98" fmla="*/ 2146 w 2291"/>
                  <a:gd name="T99" fmla="*/ 617 h 1206"/>
                  <a:gd name="T100" fmla="*/ 2187 w 2291"/>
                  <a:gd name="T101" fmla="*/ 691 h 1206"/>
                  <a:gd name="T102" fmla="*/ 2200 w 2291"/>
                  <a:gd name="T103" fmla="*/ 737 h 1206"/>
                  <a:gd name="T104" fmla="*/ 2225 w 2291"/>
                  <a:gd name="T105" fmla="*/ 792 h 1206"/>
                  <a:gd name="T106" fmla="*/ 2243 w 2291"/>
                  <a:gd name="T107" fmla="*/ 850 h 1206"/>
                  <a:gd name="T108" fmla="*/ 2252 w 2291"/>
                  <a:gd name="T109" fmla="*/ 909 h 1206"/>
                  <a:gd name="T110" fmla="*/ 2274 w 2291"/>
                  <a:gd name="T111" fmla="*/ 991 h 1206"/>
                  <a:gd name="T112" fmla="*/ 2275 w 2291"/>
                  <a:gd name="T113" fmla="*/ 1039 h 1206"/>
                  <a:gd name="T114" fmla="*/ 2287 w 2291"/>
                  <a:gd name="T115" fmla="*/ 1098 h 1206"/>
                  <a:gd name="T116" fmla="*/ 2290 w 2291"/>
                  <a:gd name="T117" fmla="*/ 1158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91" h="1206">
                    <a:moveTo>
                      <a:pt x="0" y="1200"/>
                    </a:moveTo>
                    <a:cubicBezTo>
                      <a:pt x="0" y="1202"/>
                      <a:pt x="0" y="1204"/>
                      <a:pt x="0" y="1206"/>
                    </a:cubicBezTo>
                    <a:cubicBezTo>
                      <a:pt x="5" y="1206"/>
                      <a:pt x="5" y="1206"/>
                      <a:pt x="5" y="1206"/>
                    </a:cubicBezTo>
                    <a:cubicBezTo>
                      <a:pt x="5" y="1204"/>
                      <a:pt x="5" y="1202"/>
                      <a:pt x="5" y="1201"/>
                    </a:cubicBezTo>
                    <a:lnTo>
                      <a:pt x="0" y="1200"/>
                    </a:lnTo>
                    <a:close/>
                    <a:moveTo>
                      <a:pt x="0" y="1176"/>
                    </a:moveTo>
                    <a:cubicBezTo>
                      <a:pt x="0" y="1180"/>
                      <a:pt x="0" y="1184"/>
                      <a:pt x="0" y="1188"/>
                    </a:cubicBezTo>
                    <a:cubicBezTo>
                      <a:pt x="5" y="1189"/>
                      <a:pt x="5" y="1189"/>
                      <a:pt x="5" y="1189"/>
                    </a:cubicBezTo>
                    <a:cubicBezTo>
                      <a:pt x="5" y="1185"/>
                      <a:pt x="5" y="1181"/>
                      <a:pt x="5" y="1177"/>
                    </a:cubicBezTo>
                    <a:lnTo>
                      <a:pt x="0" y="1176"/>
                    </a:lnTo>
                    <a:close/>
                    <a:moveTo>
                      <a:pt x="1" y="1152"/>
                    </a:moveTo>
                    <a:cubicBezTo>
                      <a:pt x="1" y="1156"/>
                      <a:pt x="1" y="1160"/>
                      <a:pt x="0" y="1164"/>
                    </a:cubicBezTo>
                    <a:cubicBezTo>
                      <a:pt x="6" y="1165"/>
                      <a:pt x="6" y="1165"/>
                      <a:pt x="6" y="1165"/>
                    </a:cubicBezTo>
                    <a:cubicBezTo>
                      <a:pt x="6" y="1161"/>
                      <a:pt x="6" y="1157"/>
                      <a:pt x="6" y="1153"/>
                    </a:cubicBezTo>
                    <a:cubicBezTo>
                      <a:pt x="1" y="1152"/>
                      <a:pt x="1" y="1152"/>
                      <a:pt x="1" y="1152"/>
                    </a:cubicBezTo>
                    <a:close/>
                    <a:moveTo>
                      <a:pt x="2" y="1128"/>
                    </a:moveTo>
                    <a:cubicBezTo>
                      <a:pt x="2" y="1132"/>
                      <a:pt x="2" y="1136"/>
                      <a:pt x="1" y="1140"/>
                    </a:cubicBezTo>
                    <a:cubicBezTo>
                      <a:pt x="7" y="1141"/>
                      <a:pt x="7" y="1141"/>
                      <a:pt x="7" y="1141"/>
                    </a:cubicBezTo>
                    <a:cubicBezTo>
                      <a:pt x="7" y="1137"/>
                      <a:pt x="7" y="1133"/>
                      <a:pt x="7" y="1129"/>
                    </a:cubicBezTo>
                    <a:lnTo>
                      <a:pt x="2" y="1128"/>
                    </a:lnTo>
                    <a:close/>
                    <a:moveTo>
                      <a:pt x="4" y="1104"/>
                    </a:moveTo>
                    <a:cubicBezTo>
                      <a:pt x="3" y="1108"/>
                      <a:pt x="3" y="1112"/>
                      <a:pt x="3" y="1116"/>
                    </a:cubicBezTo>
                    <a:cubicBezTo>
                      <a:pt x="8" y="1117"/>
                      <a:pt x="8" y="1117"/>
                      <a:pt x="8" y="1117"/>
                    </a:cubicBezTo>
                    <a:cubicBezTo>
                      <a:pt x="8" y="1113"/>
                      <a:pt x="9" y="1109"/>
                      <a:pt x="9" y="1105"/>
                    </a:cubicBezTo>
                    <a:lnTo>
                      <a:pt x="4" y="1104"/>
                    </a:lnTo>
                    <a:close/>
                    <a:moveTo>
                      <a:pt x="6" y="1080"/>
                    </a:moveTo>
                    <a:cubicBezTo>
                      <a:pt x="5" y="1084"/>
                      <a:pt x="5" y="1088"/>
                      <a:pt x="5" y="1092"/>
                    </a:cubicBezTo>
                    <a:cubicBezTo>
                      <a:pt x="10" y="1093"/>
                      <a:pt x="10" y="1093"/>
                      <a:pt x="10" y="1093"/>
                    </a:cubicBezTo>
                    <a:cubicBezTo>
                      <a:pt x="10" y="1089"/>
                      <a:pt x="11" y="1085"/>
                      <a:pt x="11" y="1081"/>
                    </a:cubicBezTo>
                    <a:lnTo>
                      <a:pt x="6" y="1080"/>
                    </a:lnTo>
                    <a:close/>
                    <a:moveTo>
                      <a:pt x="8" y="1057"/>
                    </a:moveTo>
                    <a:cubicBezTo>
                      <a:pt x="8" y="1061"/>
                      <a:pt x="7" y="1065"/>
                      <a:pt x="7" y="1069"/>
                    </a:cubicBezTo>
                    <a:cubicBezTo>
                      <a:pt x="12" y="1069"/>
                      <a:pt x="12" y="1069"/>
                      <a:pt x="12" y="1069"/>
                    </a:cubicBezTo>
                    <a:cubicBezTo>
                      <a:pt x="12" y="1065"/>
                      <a:pt x="13" y="1061"/>
                      <a:pt x="13" y="1057"/>
                    </a:cubicBezTo>
                    <a:lnTo>
                      <a:pt x="8" y="1057"/>
                    </a:lnTo>
                    <a:close/>
                    <a:moveTo>
                      <a:pt x="11" y="1033"/>
                    </a:moveTo>
                    <a:cubicBezTo>
                      <a:pt x="10" y="1037"/>
                      <a:pt x="10" y="1041"/>
                      <a:pt x="9" y="1045"/>
                    </a:cubicBezTo>
                    <a:cubicBezTo>
                      <a:pt x="15" y="1045"/>
                      <a:pt x="15" y="1045"/>
                      <a:pt x="15" y="1045"/>
                    </a:cubicBezTo>
                    <a:cubicBezTo>
                      <a:pt x="15" y="1041"/>
                      <a:pt x="16" y="1037"/>
                      <a:pt x="16" y="1033"/>
                    </a:cubicBezTo>
                    <a:lnTo>
                      <a:pt x="11" y="1033"/>
                    </a:lnTo>
                    <a:close/>
                    <a:moveTo>
                      <a:pt x="14" y="1009"/>
                    </a:moveTo>
                    <a:cubicBezTo>
                      <a:pt x="14" y="1013"/>
                      <a:pt x="13" y="1017"/>
                      <a:pt x="12" y="1021"/>
                    </a:cubicBezTo>
                    <a:cubicBezTo>
                      <a:pt x="18" y="1022"/>
                      <a:pt x="18" y="1022"/>
                      <a:pt x="18" y="1022"/>
                    </a:cubicBezTo>
                    <a:cubicBezTo>
                      <a:pt x="18" y="1018"/>
                      <a:pt x="19" y="1014"/>
                      <a:pt x="19" y="1010"/>
                    </a:cubicBezTo>
                    <a:lnTo>
                      <a:pt x="14" y="1009"/>
                    </a:lnTo>
                    <a:close/>
                    <a:moveTo>
                      <a:pt x="18" y="985"/>
                    </a:moveTo>
                    <a:cubicBezTo>
                      <a:pt x="17" y="989"/>
                      <a:pt x="17" y="993"/>
                      <a:pt x="16" y="997"/>
                    </a:cubicBezTo>
                    <a:cubicBezTo>
                      <a:pt x="21" y="998"/>
                      <a:pt x="21" y="998"/>
                      <a:pt x="21" y="998"/>
                    </a:cubicBezTo>
                    <a:cubicBezTo>
                      <a:pt x="22" y="994"/>
                      <a:pt x="22" y="990"/>
                      <a:pt x="23" y="986"/>
                    </a:cubicBezTo>
                    <a:lnTo>
                      <a:pt x="18" y="985"/>
                    </a:lnTo>
                    <a:close/>
                    <a:moveTo>
                      <a:pt x="22" y="961"/>
                    </a:moveTo>
                    <a:cubicBezTo>
                      <a:pt x="21" y="965"/>
                      <a:pt x="21" y="969"/>
                      <a:pt x="20" y="973"/>
                    </a:cubicBezTo>
                    <a:cubicBezTo>
                      <a:pt x="25" y="974"/>
                      <a:pt x="25" y="974"/>
                      <a:pt x="25" y="974"/>
                    </a:cubicBezTo>
                    <a:cubicBezTo>
                      <a:pt x="26" y="970"/>
                      <a:pt x="27" y="966"/>
                      <a:pt x="27" y="962"/>
                    </a:cubicBezTo>
                    <a:lnTo>
                      <a:pt x="22" y="961"/>
                    </a:lnTo>
                    <a:close/>
                    <a:moveTo>
                      <a:pt x="27" y="938"/>
                    </a:moveTo>
                    <a:cubicBezTo>
                      <a:pt x="26" y="942"/>
                      <a:pt x="25" y="946"/>
                      <a:pt x="24" y="950"/>
                    </a:cubicBezTo>
                    <a:cubicBezTo>
                      <a:pt x="30" y="951"/>
                      <a:pt x="30" y="951"/>
                      <a:pt x="30" y="951"/>
                    </a:cubicBezTo>
                    <a:cubicBezTo>
                      <a:pt x="30" y="947"/>
                      <a:pt x="31" y="943"/>
                      <a:pt x="32" y="939"/>
                    </a:cubicBezTo>
                    <a:lnTo>
                      <a:pt x="27" y="938"/>
                    </a:lnTo>
                    <a:close/>
                    <a:moveTo>
                      <a:pt x="32" y="914"/>
                    </a:moveTo>
                    <a:cubicBezTo>
                      <a:pt x="31" y="918"/>
                      <a:pt x="30" y="922"/>
                      <a:pt x="29" y="926"/>
                    </a:cubicBezTo>
                    <a:cubicBezTo>
                      <a:pt x="34" y="927"/>
                      <a:pt x="34" y="927"/>
                      <a:pt x="34" y="927"/>
                    </a:cubicBezTo>
                    <a:cubicBezTo>
                      <a:pt x="35" y="923"/>
                      <a:pt x="36" y="919"/>
                      <a:pt x="37" y="915"/>
                    </a:cubicBezTo>
                    <a:lnTo>
                      <a:pt x="32" y="914"/>
                    </a:lnTo>
                    <a:close/>
                    <a:moveTo>
                      <a:pt x="37" y="891"/>
                    </a:moveTo>
                    <a:cubicBezTo>
                      <a:pt x="36" y="895"/>
                      <a:pt x="35" y="899"/>
                      <a:pt x="34" y="903"/>
                    </a:cubicBezTo>
                    <a:cubicBezTo>
                      <a:pt x="40" y="904"/>
                      <a:pt x="40" y="904"/>
                      <a:pt x="40" y="904"/>
                    </a:cubicBezTo>
                    <a:cubicBezTo>
                      <a:pt x="40" y="900"/>
                      <a:pt x="41" y="896"/>
                      <a:pt x="42" y="892"/>
                    </a:cubicBezTo>
                    <a:lnTo>
                      <a:pt x="37" y="891"/>
                    </a:lnTo>
                    <a:close/>
                    <a:moveTo>
                      <a:pt x="43" y="868"/>
                    </a:moveTo>
                    <a:cubicBezTo>
                      <a:pt x="42" y="871"/>
                      <a:pt x="41" y="875"/>
                      <a:pt x="40" y="879"/>
                    </a:cubicBezTo>
                    <a:cubicBezTo>
                      <a:pt x="45" y="881"/>
                      <a:pt x="45" y="881"/>
                      <a:pt x="45" y="881"/>
                    </a:cubicBezTo>
                    <a:cubicBezTo>
                      <a:pt x="46" y="877"/>
                      <a:pt x="47" y="873"/>
                      <a:pt x="48" y="869"/>
                    </a:cubicBezTo>
                    <a:lnTo>
                      <a:pt x="43" y="868"/>
                    </a:lnTo>
                    <a:close/>
                    <a:moveTo>
                      <a:pt x="49" y="844"/>
                    </a:moveTo>
                    <a:cubicBezTo>
                      <a:pt x="48" y="848"/>
                      <a:pt x="47" y="852"/>
                      <a:pt x="46" y="856"/>
                    </a:cubicBezTo>
                    <a:cubicBezTo>
                      <a:pt x="51" y="857"/>
                      <a:pt x="51" y="857"/>
                      <a:pt x="51" y="857"/>
                    </a:cubicBezTo>
                    <a:cubicBezTo>
                      <a:pt x="52" y="854"/>
                      <a:pt x="53" y="850"/>
                      <a:pt x="54" y="846"/>
                    </a:cubicBezTo>
                    <a:lnTo>
                      <a:pt x="49" y="844"/>
                    </a:lnTo>
                    <a:close/>
                    <a:moveTo>
                      <a:pt x="56" y="821"/>
                    </a:moveTo>
                    <a:cubicBezTo>
                      <a:pt x="55" y="825"/>
                      <a:pt x="54" y="829"/>
                      <a:pt x="53" y="833"/>
                    </a:cubicBezTo>
                    <a:cubicBezTo>
                      <a:pt x="58" y="834"/>
                      <a:pt x="58" y="834"/>
                      <a:pt x="58" y="834"/>
                    </a:cubicBezTo>
                    <a:cubicBezTo>
                      <a:pt x="59" y="831"/>
                      <a:pt x="60" y="827"/>
                      <a:pt x="61" y="823"/>
                    </a:cubicBezTo>
                    <a:lnTo>
                      <a:pt x="56" y="821"/>
                    </a:lnTo>
                    <a:close/>
                    <a:moveTo>
                      <a:pt x="63" y="798"/>
                    </a:moveTo>
                    <a:cubicBezTo>
                      <a:pt x="62" y="802"/>
                      <a:pt x="61" y="806"/>
                      <a:pt x="60" y="810"/>
                    </a:cubicBezTo>
                    <a:cubicBezTo>
                      <a:pt x="65" y="811"/>
                      <a:pt x="65" y="811"/>
                      <a:pt x="65" y="811"/>
                    </a:cubicBezTo>
                    <a:cubicBezTo>
                      <a:pt x="66" y="808"/>
                      <a:pt x="67" y="804"/>
                      <a:pt x="68" y="800"/>
                    </a:cubicBezTo>
                    <a:cubicBezTo>
                      <a:pt x="63" y="798"/>
                      <a:pt x="63" y="798"/>
                      <a:pt x="63" y="798"/>
                    </a:cubicBezTo>
                    <a:close/>
                    <a:moveTo>
                      <a:pt x="71" y="776"/>
                    </a:moveTo>
                    <a:cubicBezTo>
                      <a:pt x="70" y="779"/>
                      <a:pt x="68" y="783"/>
                      <a:pt x="67" y="787"/>
                    </a:cubicBezTo>
                    <a:cubicBezTo>
                      <a:pt x="72" y="789"/>
                      <a:pt x="72" y="789"/>
                      <a:pt x="72" y="789"/>
                    </a:cubicBezTo>
                    <a:cubicBezTo>
                      <a:pt x="73" y="785"/>
                      <a:pt x="75" y="781"/>
                      <a:pt x="76" y="777"/>
                    </a:cubicBezTo>
                    <a:lnTo>
                      <a:pt x="71" y="776"/>
                    </a:lnTo>
                    <a:close/>
                    <a:moveTo>
                      <a:pt x="79" y="753"/>
                    </a:moveTo>
                    <a:cubicBezTo>
                      <a:pt x="78" y="757"/>
                      <a:pt x="76" y="760"/>
                      <a:pt x="75" y="764"/>
                    </a:cubicBezTo>
                    <a:cubicBezTo>
                      <a:pt x="80" y="766"/>
                      <a:pt x="80" y="766"/>
                      <a:pt x="80" y="766"/>
                    </a:cubicBezTo>
                    <a:cubicBezTo>
                      <a:pt x="81" y="762"/>
                      <a:pt x="83" y="759"/>
                      <a:pt x="84" y="755"/>
                    </a:cubicBezTo>
                    <a:lnTo>
                      <a:pt x="79" y="753"/>
                    </a:lnTo>
                    <a:close/>
                    <a:moveTo>
                      <a:pt x="88" y="730"/>
                    </a:moveTo>
                    <a:cubicBezTo>
                      <a:pt x="86" y="734"/>
                      <a:pt x="85" y="738"/>
                      <a:pt x="83" y="742"/>
                    </a:cubicBezTo>
                    <a:cubicBezTo>
                      <a:pt x="88" y="744"/>
                      <a:pt x="88" y="744"/>
                      <a:pt x="88" y="744"/>
                    </a:cubicBezTo>
                    <a:cubicBezTo>
                      <a:pt x="90" y="740"/>
                      <a:pt x="91" y="736"/>
                      <a:pt x="93" y="732"/>
                    </a:cubicBezTo>
                    <a:lnTo>
                      <a:pt x="88" y="730"/>
                    </a:lnTo>
                    <a:close/>
                    <a:moveTo>
                      <a:pt x="97" y="708"/>
                    </a:moveTo>
                    <a:cubicBezTo>
                      <a:pt x="95" y="712"/>
                      <a:pt x="94" y="716"/>
                      <a:pt x="92" y="719"/>
                    </a:cubicBezTo>
                    <a:cubicBezTo>
                      <a:pt x="97" y="721"/>
                      <a:pt x="97" y="721"/>
                      <a:pt x="97" y="721"/>
                    </a:cubicBezTo>
                    <a:cubicBezTo>
                      <a:pt x="98" y="718"/>
                      <a:pt x="100" y="714"/>
                      <a:pt x="101" y="710"/>
                    </a:cubicBezTo>
                    <a:lnTo>
                      <a:pt x="97" y="708"/>
                    </a:lnTo>
                    <a:close/>
                    <a:moveTo>
                      <a:pt x="106" y="686"/>
                    </a:moveTo>
                    <a:cubicBezTo>
                      <a:pt x="104" y="690"/>
                      <a:pt x="103" y="693"/>
                      <a:pt x="101" y="697"/>
                    </a:cubicBezTo>
                    <a:cubicBezTo>
                      <a:pt x="106" y="699"/>
                      <a:pt x="106" y="699"/>
                      <a:pt x="106" y="699"/>
                    </a:cubicBezTo>
                    <a:cubicBezTo>
                      <a:pt x="108" y="695"/>
                      <a:pt x="109" y="692"/>
                      <a:pt x="111" y="688"/>
                    </a:cubicBezTo>
                    <a:lnTo>
                      <a:pt x="106" y="686"/>
                    </a:lnTo>
                    <a:close/>
                    <a:moveTo>
                      <a:pt x="116" y="664"/>
                    </a:moveTo>
                    <a:cubicBezTo>
                      <a:pt x="114" y="668"/>
                      <a:pt x="112" y="671"/>
                      <a:pt x="111" y="675"/>
                    </a:cubicBezTo>
                    <a:cubicBezTo>
                      <a:pt x="116" y="677"/>
                      <a:pt x="116" y="677"/>
                      <a:pt x="116" y="677"/>
                    </a:cubicBezTo>
                    <a:cubicBezTo>
                      <a:pt x="117" y="674"/>
                      <a:pt x="119" y="670"/>
                      <a:pt x="121" y="666"/>
                    </a:cubicBezTo>
                    <a:cubicBezTo>
                      <a:pt x="116" y="664"/>
                      <a:pt x="116" y="664"/>
                      <a:pt x="116" y="664"/>
                    </a:cubicBezTo>
                    <a:close/>
                    <a:moveTo>
                      <a:pt x="126" y="642"/>
                    </a:moveTo>
                    <a:cubicBezTo>
                      <a:pt x="124" y="646"/>
                      <a:pt x="123" y="649"/>
                      <a:pt x="121" y="653"/>
                    </a:cubicBezTo>
                    <a:cubicBezTo>
                      <a:pt x="126" y="655"/>
                      <a:pt x="126" y="655"/>
                      <a:pt x="126" y="655"/>
                    </a:cubicBezTo>
                    <a:cubicBezTo>
                      <a:pt x="127" y="652"/>
                      <a:pt x="129" y="648"/>
                      <a:pt x="131" y="645"/>
                    </a:cubicBezTo>
                    <a:lnTo>
                      <a:pt x="126" y="642"/>
                    </a:lnTo>
                    <a:close/>
                    <a:moveTo>
                      <a:pt x="137" y="621"/>
                    </a:moveTo>
                    <a:cubicBezTo>
                      <a:pt x="135" y="624"/>
                      <a:pt x="133" y="628"/>
                      <a:pt x="131" y="631"/>
                    </a:cubicBezTo>
                    <a:cubicBezTo>
                      <a:pt x="136" y="634"/>
                      <a:pt x="136" y="634"/>
                      <a:pt x="136" y="634"/>
                    </a:cubicBezTo>
                    <a:cubicBezTo>
                      <a:pt x="138" y="630"/>
                      <a:pt x="140" y="627"/>
                      <a:pt x="141" y="623"/>
                    </a:cubicBezTo>
                    <a:lnTo>
                      <a:pt x="137" y="621"/>
                    </a:lnTo>
                    <a:close/>
                    <a:moveTo>
                      <a:pt x="148" y="599"/>
                    </a:moveTo>
                    <a:cubicBezTo>
                      <a:pt x="146" y="603"/>
                      <a:pt x="144" y="606"/>
                      <a:pt x="142" y="610"/>
                    </a:cubicBezTo>
                    <a:cubicBezTo>
                      <a:pt x="147" y="612"/>
                      <a:pt x="147" y="612"/>
                      <a:pt x="147" y="612"/>
                    </a:cubicBezTo>
                    <a:cubicBezTo>
                      <a:pt x="149" y="609"/>
                      <a:pt x="151" y="605"/>
                      <a:pt x="153" y="602"/>
                    </a:cubicBezTo>
                    <a:lnTo>
                      <a:pt x="148" y="599"/>
                    </a:lnTo>
                    <a:close/>
                    <a:moveTo>
                      <a:pt x="159" y="578"/>
                    </a:moveTo>
                    <a:cubicBezTo>
                      <a:pt x="157" y="582"/>
                      <a:pt x="155" y="585"/>
                      <a:pt x="153" y="589"/>
                    </a:cubicBezTo>
                    <a:cubicBezTo>
                      <a:pt x="158" y="591"/>
                      <a:pt x="158" y="591"/>
                      <a:pt x="158" y="591"/>
                    </a:cubicBezTo>
                    <a:cubicBezTo>
                      <a:pt x="160" y="588"/>
                      <a:pt x="162" y="584"/>
                      <a:pt x="164" y="581"/>
                    </a:cubicBezTo>
                    <a:lnTo>
                      <a:pt x="159" y="578"/>
                    </a:lnTo>
                    <a:close/>
                    <a:moveTo>
                      <a:pt x="171" y="557"/>
                    </a:moveTo>
                    <a:cubicBezTo>
                      <a:pt x="169" y="561"/>
                      <a:pt x="167" y="564"/>
                      <a:pt x="165" y="568"/>
                    </a:cubicBezTo>
                    <a:cubicBezTo>
                      <a:pt x="170" y="570"/>
                      <a:pt x="170" y="570"/>
                      <a:pt x="170" y="570"/>
                    </a:cubicBezTo>
                    <a:cubicBezTo>
                      <a:pt x="172" y="567"/>
                      <a:pt x="174" y="564"/>
                      <a:pt x="176" y="560"/>
                    </a:cubicBezTo>
                    <a:lnTo>
                      <a:pt x="171" y="557"/>
                    </a:lnTo>
                    <a:close/>
                    <a:moveTo>
                      <a:pt x="184" y="537"/>
                    </a:moveTo>
                    <a:cubicBezTo>
                      <a:pt x="182" y="540"/>
                      <a:pt x="179" y="544"/>
                      <a:pt x="177" y="547"/>
                    </a:cubicBezTo>
                    <a:cubicBezTo>
                      <a:pt x="182" y="550"/>
                      <a:pt x="182" y="550"/>
                      <a:pt x="182" y="550"/>
                    </a:cubicBezTo>
                    <a:cubicBezTo>
                      <a:pt x="184" y="546"/>
                      <a:pt x="186" y="543"/>
                      <a:pt x="188" y="540"/>
                    </a:cubicBezTo>
                    <a:lnTo>
                      <a:pt x="184" y="537"/>
                    </a:lnTo>
                    <a:close/>
                    <a:moveTo>
                      <a:pt x="196" y="516"/>
                    </a:moveTo>
                    <a:cubicBezTo>
                      <a:pt x="194" y="520"/>
                      <a:pt x="192" y="523"/>
                      <a:pt x="190" y="527"/>
                    </a:cubicBezTo>
                    <a:cubicBezTo>
                      <a:pt x="195" y="529"/>
                      <a:pt x="195" y="529"/>
                      <a:pt x="195" y="529"/>
                    </a:cubicBezTo>
                    <a:cubicBezTo>
                      <a:pt x="197" y="526"/>
                      <a:pt x="199" y="523"/>
                      <a:pt x="201" y="519"/>
                    </a:cubicBezTo>
                    <a:lnTo>
                      <a:pt x="196" y="516"/>
                    </a:lnTo>
                    <a:close/>
                    <a:moveTo>
                      <a:pt x="210" y="496"/>
                    </a:moveTo>
                    <a:cubicBezTo>
                      <a:pt x="207" y="500"/>
                      <a:pt x="205" y="503"/>
                      <a:pt x="203" y="506"/>
                    </a:cubicBezTo>
                    <a:cubicBezTo>
                      <a:pt x="207" y="509"/>
                      <a:pt x="207" y="509"/>
                      <a:pt x="207" y="509"/>
                    </a:cubicBezTo>
                    <a:cubicBezTo>
                      <a:pt x="210" y="506"/>
                      <a:pt x="212" y="503"/>
                      <a:pt x="214" y="499"/>
                    </a:cubicBezTo>
                    <a:lnTo>
                      <a:pt x="210" y="496"/>
                    </a:lnTo>
                    <a:close/>
                    <a:moveTo>
                      <a:pt x="223" y="477"/>
                    </a:moveTo>
                    <a:cubicBezTo>
                      <a:pt x="221" y="480"/>
                      <a:pt x="219" y="483"/>
                      <a:pt x="216" y="486"/>
                    </a:cubicBezTo>
                    <a:cubicBezTo>
                      <a:pt x="221" y="490"/>
                      <a:pt x="221" y="490"/>
                      <a:pt x="221" y="490"/>
                    </a:cubicBezTo>
                    <a:cubicBezTo>
                      <a:pt x="223" y="486"/>
                      <a:pt x="225" y="483"/>
                      <a:pt x="228" y="480"/>
                    </a:cubicBezTo>
                    <a:lnTo>
                      <a:pt x="223" y="477"/>
                    </a:lnTo>
                    <a:close/>
                    <a:moveTo>
                      <a:pt x="237" y="457"/>
                    </a:moveTo>
                    <a:cubicBezTo>
                      <a:pt x="235" y="460"/>
                      <a:pt x="232" y="464"/>
                      <a:pt x="230" y="467"/>
                    </a:cubicBezTo>
                    <a:cubicBezTo>
                      <a:pt x="234" y="470"/>
                      <a:pt x="234" y="470"/>
                      <a:pt x="234" y="470"/>
                    </a:cubicBezTo>
                    <a:cubicBezTo>
                      <a:pt x="237" y="467"/>
                      <a:pt x="239" y="464"/>
                      <a:pt x="241" y="460"/>
                    </a:cubicBezTo>
                    <a:lnTo>
                      <a:pt x="237" y="457"/>
                    </a:lnTo>
                    <a:close/>
                    <a:moveTo>
                      <a:pt x="251" y="438"/>
                    </a:moveTo>
                    <a:cubicBezTo>
                      <a:pt x="249" y="441"/>
                      <a:pt x="247" y="444"/>
                      <a:pt x="244" y="448"/>
                    </a:cubicBezTo>
                    <a:cubicBezTo>
                      <a:pt x="249" y="451"/>
                      <a:pt x="249" y="451"/>
                      <a:pt x="249" y="451"/>
                    </a:cubicBezTo>
                    <a:cubicBezTo>
                      <a:pt x="251" y="448"/>
                      <a:pt x="253" y="444"/>
                      <a:pt x="256" y="441"/>
                    </a:cubicBezTo>
                    <a:lnTo>
                      <a:pt x="251" y="438"/>
                    </a:lnTo>
                    <a:close/>
                    <a:moveTo>
                      <a:pt x="266" y="419"/>
                    </a:moveTo>
                    <a:cubicBezTo>
                      <a:pt x="264" y="422"/>
                      <a:pt x="261" y="425"/>
                      <a:pt x="259" y="429"/>
                    </a:cubicBezTo>
                    <a:cubicBezTo>
                      <a:pt x="263" y="432"/>
                      <a:pt x="263" y="432"/>
                      <a:pt x="263" y="432"/>
                    </a:cubicBezTo>
                    <a:cubicBezTo>
                      <a:pt x="265" y="429"/>
                      <a:pt x="268" y="426"/>
                      <a:pt x="270" y="422"/>
                    </a:cubicBezTo>
                    <a:lnTo>
                      <a:pt x="266" y="419"/>
                    </a:lnTo>
                    <a:close/>
                    <a:moveTo>
                      <a:pt x="281" y="401"/>
                    </a:moveTo>
                    <a:cubicBezTo>
                      <a:pt x="279" y="404"/>
                      <a:pt x="276" y="407"/>
                      <a:pt x="274" y="410"/>
                    </a:cubicBezTo>
                    <a:cubicBezTo>
                      <a:pt x="278" y="413"/>
                      <a:pt x="278" y="413"/>
                      <a:pt x="278" y="413"/>
                    </a:cubicBezTo>
                    <a:cubicBezTo>
                      <a:pt x="280" y="410"/>
                      <a:pt x="283" y="407"/>
                      <a:pt x="285" y="404"/>
                    </a:cubicBezTo>
                    <a:lnTo>
                      <a:pt x="281" y="401"/>
                    </a:lnTo>
                    <a:close/>
                    <a:moveTo>
                      <a:pt x="297" y="382"/>
                    </a:moveTo>
                    <a:cubicBezTo>
                      <a:pt x="294" y="385"/>
                      <a:pt x="292" y="388"/>
                      <a:pt x="289" y="391"/>
                    </a:cubicBezTo>
                    <a:cubicBezTo>
                      <a:pt x="293" y="395"/>
                      <a:pt x="293" y="395"/>
                      <a:pt x="293" y="395"/>
                    </a:cubicBezTo>
                    <a:cubicBezTo>
                      <a:pt x="296" y="392"/>
                      <a:pt x="298" y="389"/>
                      <a:pt x="301" y="386"/>
                    </a:cubicBezTo>
                    <a:lnTo>
                      <a:pt x="297" y="382"/>
                    </a:lnTo>
                    <a:close/>
                    <a:moveTo>
                      <a:pt x="313" y="364"/>
                    </a:moveTo>
                    <a:cubicBezTo>
                      <a:pt x="310" y="367"/>
                      <a:pt x="307" y="370"/>
                      <a:pt x="305" y="373"/>
                    </a:cubicBezTo>
                    <a:cubicBezTo>
                      <a:pt x="309" y="377"/>
                      <a:pt x="309" y="377"/>
                      <a:pt x="309" y="377"/>
                    </a:cubicBezTo>
                    <a:cubicBezTo>
                      <a:pt x="311" y="374"/>
                      <a:pt x="314" y="371"/>
                      <a:pt x="317" y="368"/>
                    </a:cubicBezTo>
                    <a:lnTo>
                      <a:pt x="313" y="364"/>
                    </a:lnTo>
                    <a:close/>
                    <a:moveTo>
                      <a:pt x="329" y="347"/>
                    </a:moveTo>
                    <a:cubicBezTo>
                      <a:pt x="326" y="350"/>
                      <a:pt x="324" y="353"/>
                      <a:pt x="321" y="355"/>
                    </a:cubicBezTo>
                    <a:cubicBezTo>
                      <a:pt x="325" y="359"/>
                      <a:pt x="325" y="359"/>
                      <a:pt x="325" y="359"/>
                    </a:cubicBezTo>
                    <a:cubicBezTo>
                      <a:pt x="328" y="356"/>
                      <a:pt x="330" y="353"/>
                      <a:pt x="333" y="350"/>
                    </a:cubicBezTo>
                    <a:lnTo>
                      <a:pt x="329" y="347"/>
                    </a:lnTo>
                    <a:close/>
                    <a:moveTo>
                      <a:pt x="346" y="329"/>
                    </a:moveTo>
                    <a:cubicBezTo>
                      <a:pt x="343" y="332"/>
                      <a:pt x="340" y="335"/>
                      <a:pt x="337" y="338"/>
                    </a:cubicBezTo>
                    <a:cubicBezTo>
                      <a:pt x="341" y="342"/>
                      <a:pt x="341" y="342"/>
                      <a:pt x="341" y="342"/>
                    </a:cubicBezTo>
                    <a:cubicBezTo>
                      <a:pt x="344" y="339"/>
                      <a:pt x="347" y="336"/>
                      <a:pt x="350" y="333"/>
                    </a:cubicBezTo>
                    <a:lnTo>
                      <a:pt x="346" y="329"/>
                    </a:lnTo>
                    <a:close/>
                    <a:moveTo>
                      <a:pt x="363" y="313"/>
                    </a:moveTo>
                    <a:cubicBezTo>
                      <a:pt x="360" y="315"/>
                      <a:pt x="357" y="318"/>
                      <a:pt x="354" y="321"/>
                    </a:cubicBezTo>
                    <a:cubicBezTo>
                      <a:pt x="358" y="325"/>
                      <a:pt x="358" y="325"/>
                      <a:pt x="358" y="325"/>
                    </a:cubicBezTo>
                    <a:cubicBezTo>
                      <a:pt x="361" y="322"/>
                      <a:pt x="364" y="319"/>
                      <a:pt x="367" y="316"/>
                    </a:cubicBezTo>
                    <a:lnTo>
                      <a:pt x="363" y="313"/>
                    </a:lnTo>
                    <a:close/>
                    <a:moveTo>
                      <a:pt x="380" y="296"/>
                    </a:moveTo>
                    <a:cubicBezTo>
                      <a:pt x="377" y="299"/>
                      <a:pt x="374" y="301"/>
                      <a:pt x="372" y="304"/>
                    </a:cubicBezTo>
                    <a:cubicBezTo>
                      <a:pt x="375" y="308"/>
                      <a:pt x="375" y="308"/>
                      <a:pt x="375" y="308"/>
                    </a:cubicBezTo>
                    <a:cubicBezTo>
                      <a:pt x="378" y="305"/>
                      <a:pt x="381" y="303"/>
                      <a:pt x="384" y="300"/>
                    </a:cubicBezTo>
                    <a:lnTo>
                      <a:pt x="380" y="296"/>
                    </a:lnTo>
                    <a:close/>
                    <a:moveTo>
                      <a:pt x="398" y="280"/>
                    </a:moveTo>
                    <a:cubicBezTo>
                      <a:pt x="395" y="282"/>
                      <a:pt x="392" y="285"/>
                      <a:pt x="389" y="288"/>
                    </a:cubicBezTo>
                    <a:cubicBezTo>
                      <a:pt x="393" y="292"/>
                      <a:pt x="393" y="292"/>
                      <a:pt x="393" y="292"/>
                    </a:cubicBezTo>
                    <a:cubicBezTo>
                      <a:pt x="396" y="289"/>
                      <a:pt x="399" y="286"/>
                      <a:pt x="402" y="284"/>
                    </a:cubicBezTo>
                    <a:lnTo>
                      <a:pt x="398" y="280"/>
                    </a:lnTo>
                    <a:close/>
                    <a:moveTo>
                      <a:pt x="416" y="264"/>
                    </a:moveTo>
                    <a:cubicBezTo>
                      <a:pt x="413" y="267"/>
                      <a:pt x="410" y="269"/>
                      <a:pt x="407" y="272"/>
                    </a:cubicBezTo>
                    <a:cubicBezTo>
                      <a:pt x="411" y="276"/>
                      <a:pt x="411" y="276"/>
                      <a:pt x="411" y="276"/>
                    </a:cubicBezTo>
                    <a:cubicBezTo>
                      <a:pt x="414" y="273"/>
                      <a:pt x="417" y="271"/>
                      <a:pt x="420" y="268"/>
                    </a:cubicBezTo>
                    <a:lnTo>
                      <a:pt x="416" y="264"/>
                    </a:lnTo>
                    <a:close/>
                    <a:moveTo>
                      <a:pt x="435" y="249"/>
                    </a:moveTo>
                    <a:cubicBezTo>
                      <a:pt x="432" y="251"/>
                      <a:pt x="428" y="254"/>
                      <a:pt x="425" y="256"/>
                    </a:cubicBezTo>
                    <a:cubicBezTo>
                      <a:pt x="429" y="260"/>
                      <a:pt x="429" y="260"/>
                      <a:pt x="429" y="260"/>
                    </a:cubicBezTo>
                    <a:cubicBezTo>
                      <a:pt x="432" y="258"/>
                      <a:pt x="435" y="255"/>
                      <a:pt x="438" y="253"/>
                    </a:cubicBezTo>
                    <a:lnTo>
                      <a:pt x="435" y="249"/>
                    </a:lnTo>
                    <a:close/>
                    <a:moveTo>
                      <a:pt x="453" y="234"/>
                    </a:moveTo>
                    <a:cubicBezTo>
                      <a:pt x="450" y="236"/>
                      <a:pt x="447" y="239"/>
                      <a:pt x="444" y="241"/>
                    </a:cubicBezTo>
                    <a:cubicBezTo>
                      <a:pt x="447" y="245"/>
                      <a:pt x="447" y="245"/>
                      <a:pt x="447" y="245"/>
                    </a:cubicBezTo>
                    <a:cubicBezTo>
                      <a:pt x="451" y="243"/>
                      <a:pt x="454" y="240"/>
                      <a:pt x="457" y="238"/>
                    </a:cubicBezTo>
                    <a:lnTo>
                      <a:pt x="453" y="234"/>
                    </a:lnTo>
                    <a:close/>
                    <a:moveTo>
                      <a:pt x="473" y="219"/>
                    </a:moveTo>
                    <a:cubicBezTo>
                      <a:pt x="469" y="221"/>
                      <a:pt x="466" y="224"/>
                      <a:pt x="463" y="226"/>
                    </a:cubicBezTo>
                    <a:cubicBezTo>
                      <a:pt x="466" y="231"/>
                      <a:pt x="466" y="231"/>
                      <a:pt x="466" y="231"/>
                    </a:cubicBezTo>
                    <a:cubicBezTo>
                      <a:pt x="469" y="228"/>
                      <a:pt x="473" y="226"/>
                      <a:pt x="476" y="223"/>
                    </a:cubicBezTo>
                    <a:lnTo>
                      <a:pt x="473" y="219"/>
                    </a:lnTo>
                    <a:close/>
                    <a:moveTo>
                      <a:pt x="492" y="205"/>
                    </a:moveTo>
                    <a:cubicBezTo>
                      <a:pt x="489" y="207"/>
                      <a:pt x="486" y="210"/>
                      <a:pt x="482" y="212"/>
                    </a:cubicBezTo>
                    <a:cubicBezTo>
                      <a:pt x="485" y="216"/>
                      <a:pt x="485" y="216"/>
                      <a:pt x="485" y="216"/>
                    </a:cubicBezTo>
                    <a:cubicBezTo>
                      <a:pt x="489" y="214"/>
                      <a:pt x="492" y="212"/>
                      <a:pt x="495" y="209"/>
                    </a:cubicBezTo>
                    <a:lnTo>
                      <a:pt x="492" y="205"/>
                    </a:lnTo>
                    <a:close/>
                    <a:moveTo>
                      <a:pt x="512" y="191"/>
                    </a:moveTo>
                    <a:cubicBezTo>
                      <a:pt x="509" y="193"/>
                      <a:pt x="505" y="196"/>
                      <a:pt x="502" y="198"/>
                    </a:cubicBezTo>
                    <a:cubicBezTo>
                      <a:pt x="505" y="202"/>
                      <a:pt x="505" y="202"/>
                      <a:pt x="505" y="202"/>
                    </a:cubicBezTo>
                    <a:cubicBezTo>
                      <a:pt x="508" y="200"/>
                      <a:pt x="512" y="198"/>
                      <a:pt x="515" y="196"/>
                    </a:cubicBezTo>
                    <a:lnTo>
                      <a:pt x="512" y="191"/>
                    </a:lnTo>
                    <a:close/>
                    <a:moveTo>
                      <a:pt x="532" y="178"/>
                    </a:moveTo>
                    <a:cubicBezTo>
                      <a:pt x="529" y="180"/>
                      <a:pt x="525" y="182"/>
                      <a:pt x="522" y="184"/>
                    </a:cubicBezTo>
                    <a:cubicBezTo>
                      <a:pt x="525" y="189"/>
                      <a:pt x="525" y="189"/>
                      <a:pt x="525" y="189"/>
                    </a:cubicBezTo>
                    <a:cubicBezTo>
                      <a:pt x="528" y="187"/>
                      <a:pt x="531" y="184"/>
                      <a:pt x="535" y="182"/>
                    </a:cubicBezTo>
                    <a:lnTo>
                      <a:pt x="532" y="178"/>
                    </a:lnTo>
                    <a:close/>
                    <a:moveTo>
                      <a:pt x="552" y="165"/>
                    </a:moveTo>
                    <a:cubicBezTo>
                      <a:pt x="549" y="167"/>
                      <a:pt x="545" y="169"/>
                      <a:pt x="542" y="171"/>
                    </a:cubicBezTo>
                    <a:cubicBezTo>
                      <a:pt x="545" y="176"/>
                      <a:pt x="545" y="176"/>
                      <a:pt x="545" y="176"/>
                    </a:cubicBezTo>
                    <a:cubicBezTo>
                      <a:pt x="548" y="174"/>
                      <a:pt x="552" y="172"/>
                      <a:pt x="555" y="169"/>
                    </a:cubicBezTo>
                    <a:cubicBezTo>
                      <a:pt x="552" y="165"/>
                      <a:pt x="552" y="165"/>
                      <a:pt x="552" y="165"/>
                    </a:cubicBezTo>
                    <a:close/>
                    <a:moveTo>
                      <a:pt x="573" y="152"/>
                    </a:moveTo>
                    <a:cubicBezTo>
                      <a:pt x="569" y="155"/>
                      <a:pt x="566" y="157"/>
                      <a:pt x="563" y="159"/>
                    </a:cubicBezTo>
                    <a:cubicBezTo>
                      <a:pt x="565" y="163"/>
                      <a:pt x="565" y="163"/>
                      <a:pt x="565" y="163"/>
                    </a:cubicBezTo>
                    <a:cubicBezTo>
                      <a:pt x="569" y="161"/>
                      <a:pt x="572" y="159"/>
                      <a:pt x="576" y="157"/>
                    </a:cubicBezTo>
                    <a:lnTo>
                      <a:pt x="573" y="152"/>
                    </a:lnTo>
                    <a:close/>
                    <a:moveTo>
                      <a:pt x="594" y="141"/>
                    </a:moveTo>
                    <a:cubicBezTo>
                      <a:pt x="590" y="142"/>
                      <a:pt x="587" y="144"/>
                      <a:pt x="583" y="146"/>
                    </a:cubicBezTo>
                    <a:cubicBezTo>
                      <a:pt x="586" y="151"/>
                      <a:pt x="586" y="151"/>
                      <a:pt x="586" y="151"/>
                    </a:cubicBezTo>
                    <a:cubicBezTo>
                      <a:pt x="590" y="149"/>
                      <a:pt x="593" y="147"/>
                      <a:pt x="597" y="145"/>
                    </a:cubicBezTo>
                    <a:lnTo>
                      <a:pt x="594" y="141"/>
                    </a:lnTo>
                    <a:close/>
                    <a:moveTo>
                      <a:pt x="615" y="129"/>
                    </a:moveTo>
                    <a:cubicBezTo>
                      <a:pt x="612" y="131"/>
                      <a:pt x="608" y="133"/>
                      <a:pt x="604" y="135"/>
                    </a:cubicBezTo>
                    <a:cubicBezTo>
                      <a:pt x="607" y="139"/>
                      <a:pt x="607" y="139"/>
                      <a:pt x="607" y="139"/>
                    </a:cubicBezTo>
                    <a:cubicBezTo>
                      <a:pt x="611" y="137"/>
                      <a:pt x="614" y="136"/>
                      <a:pt x="618" y="134"/>
                    </a:cubicBezTo>
                    <a:lnTo>
                      <a:pt x="615" y="129"/>
                    </a:lnTo>
                    <a:close/>
                    <a:moveTo>
                      <a:pt x="637" y="118"/>
                    </a:moveTo>
                    <a:cubicBezTo>
                      <a:pt x="633" y="120"/>
                      <a:pt x="629" y="122"/>
                      <a:pt x="626" y="123"/>
                    </a:cubicBezTo>
                    <a:cubicBezTo>
                      <a:pt x="628" y="128"/>
                      <a:pt x="628" y="128"/>
                      <a:pt x="628" y="128"/>
                    </a:cubicBezTo>
                    <a:cubicBezTo>
                      <a:pt x="632" y="126"/>
                      <a:pt x="635" y="125"/>
                      <a:pt x="639" y="123"/>
                    </a:cubicBezTo>
                    <a:lnTo>
                      <a:pt x="637" y="118"/>
                    </a:lnTo>
                    <a:close/>
                    <a:moveTo>
                      <a:pt x="658" y="107"/>
                    </a:moveTo>
                    <a:cubicBezTo>
                      <a:pt x="655" y="109"/>
                      <a:pt x="651" y="111"/>
                      <a:pt x="647" y="113"/>
                    </a:cubicBezTo>
                    <a:cubicBezTo>
                      <a:pt x="650" y="117"/>
                      <a:pt x="650" y="117"/>
                      <a:pt x="650" y="117"/>
                    </a:cubicBezTo>
                    <a:cubicBezTo>
                      <a:pt x="653" y="116"/>
                      <a:pt x="657" y="114"/>
                      <a:pt x="661" y="112"/>
                    </a:cubicBezTo>
                    <a:lnTo>
                      <a:pt x="658" y="107"/>
                    </a:lnTo>
                    <a:close/>
                    <a:moveTo>
                      <a:pt x="680" y="97"/>
                    </a:moveTo>
                    <a:cubicBezTo>
                      <a:pt x="677" y="99"/>
                      <a:pt x="673" y="101"/>
                      <a:pt x="669" y="102"/>
                    </a:cubicBezTo>
                    <a:cubicBezTo>
                      <a:pt x="671" y="107"/>
                      <a:pt x="671" y="107"/>
                      <a:pt x="671" y="107"/>
                    </a:cubicBezTo>
                    <a:cubicBezTo>
                      <a:pt x="675" y="105"/>
                      <a:pt x="679" y="104"/>
                      <a:pt x="682" y="102"/>
                    </a:cubicBezTo>
                    <a:lnTo>
                      <a:pt x="680" y="97"/>
                    </a:lnTo>
                    <a:close/>
                    <a:moveTo>
                      <a:pt x="702" y="88"/>
                    </a:moveTo>
                    <a:cubicBezTo>
                      <a:pt x="699" y="89"/>
                      <a:pt x="695" y="91"/>
                      <a:pt x="691" y="92"/>
                    </a:cubicBezTo>
                    <a:cubicBezTo>
                      <a:pt x="693" y="97"/>
                      <a:pt x="693" y="97"/>
                      <a:pt x="693" y="97"/>
                    </a:cubicBezTo>
                    <a:cubicBezTo>
                      <a:pt x="697" y="96"/>
                      <a:pt x="701" y="94"/>
                      <a:pt x="704" y="93"/>
                    </a:cubicBezTo>
                    <a:lnTo>
                      <a:pt x="702" y="88"/>
                    </a:lnTo>
                    <a:close/>
                    <a:moveTo>
                      <a:pt x="725" y="79"/>
                    </a:moveTo>
                    <a:cubicBezTo>
                      <a:pt x="721" y="80"/>
                      <a:pt x="717" y="82"/>
                      <a:pt x="713" y="83"/>
                    </a:cubicBezTo>
                    <a:cubicBezTo>
                      <a:pt x="715" y="88"/>
                      <a:pt x="715" y="88"/>
                      <a:pt x="715" y="88"/>
                    </a:cubicBezTo>
                    <a:cubicBezTo>
                      <a:pt x="719" y="87"/>
                      <a:pt x="723" y="85"/>
                      <a:pt x="727" y="84"/>
                    </a:cubicBezTo>
                    <a:lnTo>
                      <a:pt x="725" y="79"/>
                    </a:lnTo>
                    <a:close/>
                    <a:moveTo>
                      <a:pt x="747" y="70"/>
                    </a:moveTo>
                    <a:cubicBezTo>
                      <a:pt x="743" y="71"/>
                      <a:pt x="740" y="73"/>
                      <a:pt x="736" y="74"/>
                    </a:cubicBezTo>
                    <a:cubicBezTo>
                      <a:pt x="738" y="79"/>
                      <a:pt x="738" y="79"/>
                      <a:pt x="738" y="79"/>
                    </a:cubicBezTo>
                    <a:cubicBezTo>
                      <a:pt x="741" y="78"/>
                      <a:pt x="745" y="76"/>
                      <a:pt x="749" y="75"/>
                    </a:cubicBezTo>
                    <a:lnTo>
                      <a:pt x="747" y="70"/>
                    </a:lnTo>
                    <a:close/>
                    <a:moveTo>
                      <a:pt x="770" y="62"/>
                    </a:moveTo>
                    <a:cubicBezTo>
                      <a:pt x="766" y="63"/>
                      <a:pt x="762" y="65"/>
                      <a:pt x="758" y="66"/>
                    </a:cubicBezTo>
                    <a:cubicBezTo>
                      <a:pt x="760" y="71"/>
                      <a:pt x="760" y="71"/>
                      <a:pt x="760" y="71"/>
                    </a:cubicBezTo>
                    <a:cubicBezTo>
                      <a:pt x="764" y="70"/>
                      <a:pt x="768" y="68"/>
                      <a:pt x="771" y="67"/>
                    </a:cubicBezTo>
                    <a:lnTo>
                      <a:pt x="770" y="62"/>
                    </a:lnTo>
                    <a:close/>
                    <a:moveTo>
                      <a:pt x="793" y="54"/>
                    </a:moveTo>
                    <a:cubicBezTo>
                      <a:pt x="789" y="56"/>
                      <a:pt x="785" y="57"/>
                      <a:pt x="781" y="58"/>
                    </a:cubicBezTo>
                    <a:cubicBezTo>
                      <a:pt x="783" y="63"/>
                      <a:pt x="783" y="63"/>
                      <a:pt x="783" y="63"/>
                    </a:cubicBezTo>
                    <a:cubicBezTo>
                      <a:pt x="787" y="62"/>
                      <a:pt x="790" y="61"/>
                      <a:pt x="794" y="60"/>
                    </a:cubicBezTo>
                    <a:lnTo>
                      <a:pt x="793" y="54"/>
                    </a:lnTo>
                    <a:close/>
                    <a:moveTo>
                      <a:pt x="815" y="47"/>
                    </a:moveTo>
                    <a:cubicBezTo>
                      <a:pt x="812" y="48"/>
                      <a:pt x="808" y="50"/>
                      <a:pt x="804" y="51"/>
                    </a:cubicBezTo>
                    <a:cubicBezTo>
                      <a:pt x="806" y="56"/>
                      <a:pt x="806" y="56"/>
                      <a:pt x="806" y="56"/>
                    </a:cubicBezTo>
                    <a:cubicBezTo>
                      <a:pt x="809" y="55"/>
                      <a:pt x="813" y="54"/>
                      <a:pt x="817" y="52"/>
                    </a:cubicBezTo>
                    <a:lnTo>
                      <a:pt x="815" y="47"/>
                    </a:lnTo>
                    <a:close/>
                    <a:moveTo>
                      <a:pt x="839" y="41"/>
                    </a:moveTo>
                    <a:cubicBezTo>
                      <a:pt x="835" y="42"/>
                      <a:pt x="831" y="43"/>
                      <a:pt x="827" y="44"/>
                    </a:cubicBezTo>
                    <a:cubicBezTo>
                      <a:pt x="829" y="49"/>
                      <a:pt x="829" y="49"/>
                      <a:pt x="829" y="49"/>
                    </a:cubicBezTo>
                    <a:cubicBezTo>
                      <a:pt x="832" y="48"/>
                      <a:pt x="836" y="47"/>
                      <a:pt x="840" y="46"/>
                    </a:cubicBezTo>
                    <a:lnTo>
                      <a:pt x="839" y="41"/>
                    </a:lnTo>
                    <a:close/>
                    <a:moveTo>
                      <a:pt x="862" y="35"/>
                    </a:moveTo>
                    <a:cubicBezTo>
                      <a:pt x="858" y="36"/>
                      <a:pt x="854" y="37"/>
                      <a:pt x="850" y="38"/>
                    </a:cubicBezTo>
                    <a:cubicBezTo>
                      <a:pt x="852" y="43"/>
                      <a:pt x="852" y="43"/>
                      <a:pt x="852" y="43"/>
                    </a:cubicBezTo>
                    <a:cubicBezTo>
                      <a:pt x="855" y="42"/>
                      <a:pt x="859" y="41"/>
                      <a:pt x="863" y="40"/>
                    </a:cubicBezTo>
                    <a:lnTo>
                      <a:pt x="862" y="35"/>
                    </a:lnTo>
                    <a:close/>
                    <a:moveTo>
                      <a:pt x="885" y="29"/>
                    </a:moveTo>
                    <a:cubicBezTo>
                      <a:pt x="881" y="30"/>
                      <a:pt x="877" y="31"/>
                      <a:pt x="874" y="32"/>
                    </a:cubicBezTo>
                    <a:cubicBezTo>
                      <a:pt x="875" y="37"/>
                      <a:pt x="875" y="37"/>
                      <a:pt x="875" y="37"/>
                    </a:cubicBezTo>
                    <a:cubicBezTo>
                      <a:pt x="879" y="36"/>
                      <a:pt x="883" y="35"/>
                      <a:pt x="886" y="34"/>
                    </a:cubicBezTo>
                    <a:lnTo>
                      <a:pt x="885" y="29"/>
                    </a:lnTo>
                    <a:close/>
                    <a:moveTo>
                      <a:pt x="909" y="24"/>
                    </a:moveTo>
                    <a:cubicBezTo>
                      <a:pt x="905" y="25"/>
                      <a:pt x="901" y="26"/>
                      <a:pt x="897" y="26"/>
                    </a:cubicBezTo>
                    <a:cubicBezTo>
                      <a:pt x="898" y="32"/>
                      <a:pt x="898" y="32"/>
                      <a:pt x="898" y="32"/>
                    </a:cubicBezTo>
                    <a:cubicBezTo>
                      <a:pt x="902" y="31"/>
                      <a:pt x="906" y="30"/>
                      <a:pt x="910" y="29"/>
                    </a:cubicBezTo>
                    <a:lnTo>
                      <a:pt x="909" y="24"/>
                    </a:lnTo>
                    <a:close/>
                    <a:moveTo>
                      <a:pt x="932" y="19"/>
                    </a:moveTo>
                    <a:cubicBezTo>
                      <a:pt x="928" y="20"/>
                      <a:pt x="925" y="21"/>
                      <a:pt x="921" y="22"/>
                    </a:cubicBezTo>
                    <a:cubicBezTo>
                      <a:pt x="922" y="27"/>
                      <a:pt x="922" y="27"/>
                      <a:pt x="922" y="27"/>
                    </a:cubicBezTo>
                    <a:cubicBezTo>
                      <a:pt x="926" y="26"/>
                      <a:pt x="929" y="25"/>
                      <a:pt x="933" y="25"/>
                    </a:cubicBezTo>
                    <a:lnTo>
                      <a:pt x="932" y="19"/>
                    </a:lnTo>
                    <a:close/>
                    <a:moveTo>
                      <a:pt x="956" y="15"/>
                    </a:moveTo>
                    <a:cubicBezTo>
                      <a:pt x="952" y="16"/>
                      <a:pt x="948" y="17"/>
                      <a:pt x="944" y="17"/>
                    </a:cubicBezTo>
                    <a:cubicBezTo>
                      <a:pt x="945" y="23"/>
                      <a:pt x="945" y="23"/>
                      <a:pt x="945" y="23"/>
                    </a:cubicBezTo>
                    <a:cubicBezTo>
                      <a:pt x="949" y="22"/>
                      <a:pt x="953" y="21"/>
                      <a:pt x="957" y="21"/>
                    </a:cubicBezTo>
                    <a:lnTo>
                      <a:pt x="956" y="15"/>
                    </a:lnTo>
                    <a:close/>
                    <a:moveTo>
                      <a:pt x="980" y="12"/>
                    </a:moveTo>
                    <a:cubicBezTo>
                      <a:pt x="976" y="12"/>
                      <a:pt x="972" y="13"/>
                      <a:pt x="968" y="13"/>
                    </a:cubicBezTo>
                    <a:cubicBezTo>
                      <a:pt x="969" y="19"/>
                      <a:pt x="969" y="19"/>
                      <a:pt x="969" y="19"/>
                    </a:cubicBezTo>
                    <a:cubicBezTo>
                      <a:pt x="973" y="18"/>
                      <a:pt x="977" y="18"/>
                      <a:pt x="981" y="17"/>
                    </a:cubicBezTo>
                    <a:lnTo>
                      <a:pt x="980" y="12"/>
                    </a:lnTo>
                    <a:close/>
                    <a:moveTo>
                      <a:pt x="1004" y="9"/>
                    </a:moveTo>
                    <a:cubicBezTo>
                      <a:pt x="1000" y="9"/>
                      <a:pt x="996" y="10"/>
                      <a:pt x="992" y="10"/>
                    </a:cubicBezTo>
                    <a:cubicBezTo>
                      <a:pt x="993" y="15"/>
                      <a:pt x="993" y="15"/>
                      <a:pt x="993" y="15"/>
                    </a:cubicBezTo>
                    <a:cubicBezTo>
                      <a:pt x="996" y="15"/>
                      <a:pt x="1000" y="14"/>
                      <a:pt x="1004" y="14"/>
                    </a:cubicBezTo>
                    <a:lnTo>
                      <a:pt x="1004" y="9"/>
                    </a:lnTo>
                    <a:close/>
                    <a:moveTo>
                      <a:pt x="1028" y="6"/>
                    </a:moveTo>
                    <a:cubicBezTo>
                      <a:pt x="1024" y="6"/>
                      <a:pt x="1020" y="7"/>
                      <a:pt x="1016" y="7"/>
                    </a:cubicBezTo>
                    <a:cubicBezTo>
                      <a:pt x="1016" y="13"/>
                      <a:pt x="1016" y="13"/>
                      <a:pt x="1016" y="13"/>
                    </a:cubicBezTo>
                    <a:cubicBezTo>
                      <a:pt x="1020" y="12"/>
                      <a:pt x="1024" y="12"/>
                      <a:pt x="1028" y="11"/>
                    </a:cubicBezTo>
                    <a:lnTo>
                      <a:pt x="1028" y="6"/>
                    </a:lnTo>
                    <a:close/>
                    <a:moveTo>
                      <a:pt x="1052" y="4"/>
                    </a:moveTo>
                    <a:cubicBezTo>
                      <a:pt x="1048" y="4"/>
                      <a:pt x="1044" y="5"/>
                      <a:pt x="1040" y="5"/>
                    </a:cubicBezTo>
                    <a:cubicBezTo>
                      <a:pt x="1040" y="10"/>
                      <a:pt x="1040" y="10"/>
                      <a:pt x="1040" y="10"/>
                    </a:cubicBezTo>
                    <a:cubicBezTo>
                      <a:pt x="1044" y="10"/>
                      <a:pt x="1048" y="10"/>
                      <a:pt x="1052" y="9"/>
                    </a:cubicBezTo>
                    <a:lnTo>
                      <a:pt x="1052" y="4"/>
                    </a:lnTo>
                    <a:close/>
                    <a:moveTo>
                      <a:pt x="1076" y="2"/>
                    </a:moveTo>
                    <a:cubicBezTo>
                      <a:pt x="1072" y="2"/>
                      <a:pt x="1068" y="3"/>
                      <a:pt x="1064" y="3"/>
                    </a:cubicBezTo>
                    <a:cubicBezTo>
                      <a:pt x="1064" y="8"/>
                      <a:pt x="1064" y="8"/>
                      <a:pt x="1064" y="8"/>
                    </a:cubicBezTo>
                    <a:cubicBezTo>
                      <a:pt x="1068" y="8"/>
                      <a:pt x="1072" y="8"/>
                      <a:pt x="1076" y="8"/>
                    </a:cubicBezTo>
                    <a:lnTo>
                      <a:pt x="1076" y="2"/>
                    </a:lnTo>
                    <a:close/>
                    <a:moveTo>
                      <a:pt x="1100" y="1"/>
                    </a:moveTo>
                    <a:cubicBezTo>
                      <a:pt x="1096" y="1"/>
                      <a:pt x="1092" y="1"/>
                      <a:pt x="1088" y="2"/>
                    </a:cubicBezTo>
                    <a:cubicBezTo>
                      <a:pt x="1088" y="7"/>
                      <a:pt x="1088" y="7"/>
                      <a:pt x="1088" y="7"/>
                    </a:cubicBezTo>
                    <a:cubicBezTo>
                      <a:pt x="1092" y="7"/>
                      <a:pt x="1096" y="7"/>
                      <a:pt x="1100" y="6"/>
                    </a:cubicBezTo>
                    <a:lnTo>
                      <a:pt x="1100" y="1"/>
                    </a:lnTo>
                    <a:close/>
                    <a:moveTo>
                      <a:pt x="1124" y="0"/>
                    </a:moveTo>
                    <a:cubicBezTo>
                      <a:pt x="1120" y="1"/>
                      <a:pt x="1116" y="1"/>
                      <a:pt x="1112" y="1"/>
                    </a:cubicBezTo>
                    <a:cubicBezTo>
                      <a:pt x="1112" y="6"/>
                      <a:pt x="1112" y="6"/>
                      <a:pt x="1112" y="6"/>
                    </a:cubicBezTo>
                    <a:cubicBezTo>
                      <a:pt x="1116" y="6"/>
                      <a:pt x="1120" y="6"/>
                      <a:pt x="1124" y="6"/>
                    </a:cubicBezTo>
                    <a:cubicBezTo>
                      <a:pt x="1124" y="0"/>
                      <a:pt x="1124" y="0"/>
                      <a:pt x="1124" y="0"/>
                    </a:cubicBezTo>
                    <a:close/>
                    <a:moveTo>
                      <a:pt x="1148" y="0"/>
                    </a:moveTo>
                    <a:cubicBezTo>
                      <a:pt x="1147" y="0"/>
                      <a:pt x="1146" y="0"/>
                      <a:pt x="1145" y="0"/>
                    </a:cubicBezTo>
                    <a:cubicBezTo>
                      <a:pt x="1142" y="0"/>
                      <a:pt x="1139" y="0"/>
                      <a:pt x="1136" y="0"/>
                    </a:cubicBezTo>
                    <a:cubicBezTo>
                      <a:pt x="1136" y="6"/>
                      <a:pt x="1136" y="6"/>
                      <a:pt x="1136" y="6"/>
                    </a:cubicBezTo>
                    <a:cubicBezTo>
                      <a:pt x="1139" y="6"/>
                      <a:pt x="1142" y="6"/>
                      <a:pt x="1145" y="6"/>
                    </a:cubicBezTo>
                    <a:cubicBezTo>
                      <a:pt x="1146" y="6"/>
                      <a:pt x="1147" y="6"/>
                      <a:pt x="1148" y="6"/>
                    </a:cubicBezTo>
                    <a:lnTo>
                      <a:pt x="1148" y="0"/>
                    </a:lnTo>
                    <a:close/>
                    <a:moveTo>
                      <a:pt x="1172" y="1"/>
                    </a:moveTo>
                    <a:cubicBezTo>
                      <a:pt x="1168" y="0"/>
                      <a:pt x="1164" y="0"/>
                      <a:pt x="1160" y="0"/>
                    </a:cubicBezTo>
                    <a:cubicBezTo>
                      <a:pt x="1160" y="6"/>
                      <a:pt x="1160" y="6"/>
                      <a:pt x="1160" y="6"/>
                    </a:cubicBezTo>
                    <a:cubicBezTo>
                      <a:pt x="1164" y="6"/>
                      <a:pt x="1168" y="6"/>
                      <a:pt x="1172" y="6"/>
                    </a:cubicBezTo>
                    <a:lnTo>
                      <a:pt x="1172" y="1"/>
                    </a:lnTo>
                    <a:close/>
                    <a:moveTo>
                      <a:pt x="1196" y="1"/>
                    </a:moveTo>
                    <a:cubicBezTo>
                      <a:pt x="1192" y="1"/>
                      <a:pt x="1188" y="1"/>
                      <a:pt x="1184" y="1"/>
                    </a:cubicBezTo>
                    <a:cubicBezTo>
                      <a:pt x="1184" y="6"/>
                      <a:pt x="1184" y="6"/>
                      <a:pt x="1184" y="6"/>
                    </a:cubicBezTo>
                    <a:cubicBezTo>
                      <a:pt x="1188" y="6"/>
                      <a:pt x="1192" y="6"/>
                      <a:pt x="1196" y="7"/>
                    </a:cubicBezTo>
                    <a:lnTo>
                      <a:pt x="1196" y="1"/>
                    </a:lnTo>
                    <a:close/>
                    <a:moveTo>
                      <a:pt x="1220" y="3"/>
                    </a:moveTo>
                    <a:cubicBezTo>
                      <a:pt x="1216" y="2"/>
                      <a:pt x="1212" y="2"/>
                      <a:pt x="1208" y="2"/>
                    </a:cubicBezTo>
                    <a:cubicBezTo>
                      <a:pt x="1208" y="7"/>
                      <a:pt x="1208" y="7"/>
                      <a:pt x="1208" y="7"/>
                    </a:cubicBezTo>
                    <a:cubicBezTo>
                      <a:pt x="1212" y="7"/>
                      <a:pt x="1215" y="8"/>
                      <a:pt x="1219" y="8"/>
                    </a:cubicBezTo>
                    <a:lnTo>
                      <a:pt x="1220" y="3"/>
                    </a:lnTo>
                    <a:close/>
                    <a:moveTo>
                      <a:pt x="1244" y="4"/>
                    </a:moveTo>
                    <a:cubicBezTo>
                      <a:pt x="1240" y="4"/>
                      <a:pt x="1236" y="4"/>
                      <a:pt x="1232" y="3"/>
                    </a:cubicBezTo>
                    <a:cubicBezTo>
                      <a:pt x="1231" y="9"/>
                      <a:pt x="1231" y="9"/>
                      <a:pt x="1231" y="9"/>
                    </a:cubicBezTo>
                    <a:cubicBezTo>
                      <a:pt x="1235" y="9"/>
                      <a:pt x="1239" y="9"/>
                      <a:pt x="1243" y="10"/>
                    </a:cubicBezTo>
                    <a:lnTo>
                      <a:pt x="1244" y="4"/>
                    </a:lnTo>
                    <a:close/>
                    <a:moveTo>
                      <a:pt x="1268" y="6"/>
                    </a:moveTo>
                    <a:cubicBezTo>
                      <a:pt x="1264" y="6"/>
                      <a:pt x="1260" y="6"/>
                      <a:pt x="1256" y="5"/>
                    </a:cubicBezTo>
                    <a:cubicBezTo>
                      <a:pt x="1255" y="11"/>
                      <a:pt x="1255" y="11"/>
                      <a:pt x="1255" y="11"/>
                    </a:cubicBezTo>
                    <a:cubicBezTo>
                      <a:pt x="1259" y="11"/>
                      <a:pt x="1263" y="11"/>
                      <a:pt x="1267" y="12"/>
                    </a:cubicBezTo>
                    <a:lnTo>
                      <a:pt x="1268" y="6"/>
                    </a:lnTo>
                    <a:close/>
                    <a:moveTo>
                      <a:pt x="1292" y="9"/>
                    </a:moveTo>
                    <a:cubicBezTo>
                      <a:pt x="1288" y="9"/>
                      <a:pt x="1284" y="8"/>
                      <a:pt x="1280" y="8"/>
                    </a:cubicBezTo>
                    <a:cubicBezTo>
                      <a:pt x="1279" y="13"/>
                      <a:pt x="1279" y="13"/>
                      <a:pt x="1279" y="13"/>
                    </a:cubicBezTo>
                    <a:cubicBezTo>
                      <a:pt x="1283" y="14"/>
                      <a:pt x="1287" y="14"/>
                      <a:pt x="1291" y="14"/>
                    </a:cubicBezTo>
                    <a:lnTo>
                      <a:pt x="1292" y="9"/>
                    </a:lnTo>
                    <a:close/>
                    <a:moveTo>
                      <a:pt x="1315" y="12"/>
                    </a:moveTo>
                    <a:cubicBezTo>
                      <a:pt x="1312" y="12"/>
                      <a:pt x="1308" y="11"/>
                      <a:pt x="1304" y="11"/>
                    </a:cubicBezTo>
                    <a:cubicBezTo>
                      <a:pt x="1303" y="16"/>
                      <a:pt x="1303" y="16"/>
                      <a:pt x="1303" y="16"/>
                    </a:cubicBezTo>
                    <a:cubicBezTo>
                      <a:pt x="1307" y="17"/>
                      <a:pt x="1311" y="17"/>
                      <a:pt x="1315" y="18"/>
                    </a:cubicBezTo>
                    <a:lnTo>
                      <a:pt x="1315" y="12"/>
                    </a:lnTo>
                    <a:close/>
                    <a:moveTo>
                      <a:pt x="1339" y="16"/>
                    </a:moveTo>
                    <a:cubicBezTo>
                      <a:pt x="1335" y="15"/>
                      <a:pt x="1331" y="15"/>
                      <a:pt x="1327" y="14"/>
                    </a:cubicBezTo>
                    <a:cubicBezTo>
                      <a:pt x="1327" y="19"/>
                      <a:pt x="1327" y="19"/>
                      <a:pt x="1327" y="19"/>
                    </a:cubicBezTo>
                    <a:cubicBezTo>
                      <a:pt x="1330" y="20"/>
                      <a:pt x="1334" y="21"/>
                      <a:pt x="1338" y="21"/>
                    </a:cubicBezTo>
                    <a:lnTo>
                      <a:pt x="1339" y="16"/>
                    </a:lnTo>
                    <a:close/>
                    <a:moveTo>
                      <a:pt x="1363" y="20"/>
                    </a:moveTo>
                    <a:cubicBezTo>
                      <a:pt x="1359" y="19"/>
                      <a:pt x="1355" y="19"/>
                      <a:pt x="1351" y="18"/>
                    </a:cubicBezTo>
                    <a:cubicBezTo>
                      <a:pt x="1350" y="23"/>
                      <a:pt x="1350" y="23"/>
                      <a:pt x="1350" y="23"/>
                    </a:cubicBezTo>
                    <a:cubicBezTo>
                      <a:pt x="1354" y="24"/>
                      <a:pt x="1358" y="25"/>
                      <a:pt x="1362" y="25"/>
                    </a:cubicBezTo>
                    <a:cubicBezTo>
                      <a:pt x="1363" y="20"/>
                      <a:pt x="1363" y="20"/>
                      <a:pt x="1363" y="20"/>
                    </a:cubicBezTo>
                    <a:close/>
                    <a:moveTo>
                      <a:pt x="1387" y="25"/>
                    </a:moveTo>
                    <a:cubicBezTo>
                      <a:pt x="1383" y="24"/>
                      <a:pt x="1379" y="23"/>
                      <a:pt x="1375" y="23"/>
                    </a:cubicBezTo>
                    <a:cubicBezTo>
                      <a:pt x="1374" y="28"/>
                      <a:pt x="1374" y="28"/>
                      <a:pt x="1374" y="28"/>
                    </a:cubicBezTo>
                    <a:cubicBezTo>
                      <a:pt x="1378" y="29"/>
                      <a:pt x="1382" y="29"/>
                      <a:pt x="1385" y="30"/>
                    </a:cubicBezTo>
                    <a:lnTo>
                      <a:pt x="1387" y="25"/>
                    </a:lnTo>
                    <a:close/>
                    <a:moveTo>
                      <a:pt x="1410" y="30"/>
                    </a:moveTo>
                    <a:cubicBezTo>
                      <a:pt x="1406" y="29"/>
                      <a:pt x="1402" y="28"/>
                      <a:pt x="1398" y="27"/>
                    </a:cubicBezTo>
                    <a:cubicBezTo>
                      <a:pt x="1397" y="33"/>
                      <a:pt x="1397" y="33"/>
                      <a:pt x="1397" y="33"/>
                    </a:cubicBezTo>
                    <a:cubicBezTo>
                      <a:pt x="1401" y="34"/>
                      <a:pt x="1405" y="34"/>
                      <a:pt x="1409" y="35"/>
                    </a:cubicBezTo>
                    <a:lnTo>
                      <a:pt x="1410" y="30"/>
                    </a:lnTo>
                    <a:close/>
                    <a:moveTo>
                      <a:pt x="1433" y="36"/>
                    </a:moveTo>
                    <a:cubicBezTo>
                      <a:pt x="1429" y="35"/>
                      <a:pt x="1426" y="34"/>
                      <a:pt x="1422" y="33"/>
                    </a:cubicBezTo>
                    <a:cubicBezTo>
                      <a:pt x="1420" y="38"/>
                      <a:pt x="1420" y="38"/>
                      <a:pt x="1420" y="38"/>
                    </a:cubicBezTo>
                    <a:cubicBezTo>
                      <a:pt x="1424" y="39"/>
                      <a:pt x="1428" y="40"/>
                      <a:pt x="1432" y="41"/>
                    </a:cubicBezTo>
                    <a:lnTo>
                      <a:pt x="1433" y="36"/>
                    </a:lnTo>
                    <a:close/>
                    <a:moveTo>
                      <a:pt x="1457" y="42"/>
                    </a:moveTo>
                    <a:cubicBezTo>
                      <a:pt x="1453" y="41"/>
                      <a:pt x="1449" y="40"/>
                      <a:pt x="1445" y="39"/>
                    </a:cubicBezTo>
                    <a:cubicBezTo>
                      <a:pt x="1444" y="44"/>
                      <a:pt x="1444" y="44"/>
                      <a:pt x="1444" y="44"/>
                    </a:cubicBezTo>
                    <a:cubicBezTo>
                      <a:pt x="1447" y="45"/>
                      <a:pt x="1451" y="46"/>
                      <a:pt x="1455" y="47"/>
                    </a:cubicBezTo>
                    <a:lnTo>
                      <a:pt x="1457" y="42"/>
                    </a:lnTo>
                    <a:close/>
                    <a:moveTo>
                      <a:pt x="1480" y="49"/>
                    </a:moveTo>
                    <a:cubicBezTo>
                      <a:pt x="1476" y="48"/>
                      <a:pt x="1472" y="46"/>
                      <a:pt x="1468" y="45"/>
                    </a:cubicBezTo>
                    <a:cubicBezTo>
                      <a:pt x="1467" y="50"/>
                      <a:pt x="1467" y="50"/>
                      <a:pt x="1467" y="50"/>
                    </a:cubicBezTo>
                    <a:cubicBezTo>
                      <a:pt x="1471" y="52"/>
                      <a:pt x="1474" y="53"/>
                      <a:pt x="1478" y="54"/>
                    </a:cubicBezTo>
                    <a:lnTo>
                      <a:pt x="1480" y="49"/>
                    </a:lnTo>
                    <a:close/>
                    <a:moveTo>
                      <a:pt x="1503" y="56"/>
                    </a:moveTo>
                    <a:cubicBezTo>
                      <a:pt x="1499" y="55"/>
                      <a:pt x="1495" y="53"/>
                      <a:pt x="1491" y="52"/>
                    </a:cubicBezTo>
                    <a:cubicBezTo>
                      <a:pt x="1490" y="57"/>
                      <a:pt x="1490" y="57"/>
                      <a:pt x="1490" y="57"/>
                    </a:cubicBezTo>
                    <a:cubicBezTo>
                      <a:pt x="1493" y="59"/>
                      <a:pt x="1497" y="60"/>
                      <a:pt x="1501" y="61"/>
                    </a:cubicBezTo>
                    <a:lnTo>
                      <a:pt x="1503" y="56"/>
                    </a:lnTo>
                    <a:close/>
                    <a:moveTo>
                      <a:pt x="1525" y="64"/>
                    </a:moveTo>
                    <a:cubicBezTo>
                      <a:pt x="1522" y="62"/>
                      <a:pt x="1518" y="61"/>
                      <a:pt x="1514" y="60"/>
                    </a:cubicBezTo>
                    <a:cubicBezTo>
                      <a:pt x="1512" y="65"/>
                      <a:pt x="1512" y="65"/>
                      <a:pt x="1512" y="65"/>
                    </a:cubicBezTo>
                    <a:cubicBezTo>
                      <a:pt x="1516" y="66"/>
                      <a:pt x="1520" y="67"/>
                      <a:pt x="1524" y="69"/>
                    </a:cubicBezTo>
                    <a:lnTo>
                      <a:pt x="1525" y="64"/>
                    </a:lnTo>
                    <a:close/>
                    <a:moveTo>
                      <a:pt x="1548" y="72"/>
                    </a:moveTo>
                    <a:cubicBezTo>
                      <a:pt x="1544" y="70"/>
                      <a:pt x="1541" y="69"/>
                      <a:pt x="1537" y="68"/>
                    </a:cubicBezTo>
                    <a:cubicBezTo>
                      <a:pt x="1535" y="73"/>
                      <a:pt x="1535" y="73"/>
                      <a:pt x="1535" y="73"/>
                    </a:cubicBezTo>
                    <a:cubicBezTo>
                      <a:pt x="1539" y="74"/>
                      <a:pt x="1542" y="75"/>
                      <a:pt x="1546" y="77"/>
                    </a:cubicBezTo>
                    <a:lnTo>
                      <a:pt x="1548" y="72"/>
                    </a:lnTo>
                    <a:close/>
                    <a:moveTo>
                      <a:pt x="1571" y="80"/>
                    </a:moveTo>
                    <a:cubicBezTo>
                      <a:pt x="1567" y="79"/>
                      <a:pt x="1563" y="77"/>
                      <a:pt x="1559" y="76"/>
                    </a:cubicBezTo>
                    <a:cubicBezTo>
                      <a:pt x="1557" y="81"/>
                      <a:pt x="1557" y="81"/>
                      <a:pt x="1557" y="81"/>
                    </a:cubicBezTo>
                    <a:cubicBezTo>
                      <a:pt x="1561" y="82"/>
                      <a:pt x="1565" y="84"/>
                      <a:pt x="1569" y="85"/>
                    </a:cubicBezTo>
                    <a:lnTo>
                      <a:pt x="1571" y="80"/>
                    </a:lnTo>
                    <a:close/>
                    <a:moveTo>
                      <a:pt x="1593" y="90"/>
                    </a:moveTo>
                    <a:cubicBezTo>
                      <a:pt x="1589" y="88"/>
                      <a:pt x="1585" y="86"/>
                      <a:pt x="1582" y="85"/>
                    </a:cubicBezTo>
                    <a:cubicBezTo>
                      <a:pt x="1580" y="90"/>
                      <a:pt x="1580" y="90"/>
                      <a:pt x="1580" y="90"/>
                    </a:cubicBezTo>
                    <a:cubicBezTo>
                      <a:pt x="1583" y="91"/>
                      <a:pt x="1587" y="93"/>
                      <a:pt x="1591" y="95"/>
                    </a:cubicBezTo>
                    <a:lnTo>
                      <a:pt x="1593" y="90"/>
                    </a:lnTo>
                    <a:close/>
                    <a:moveTo>
                      <a:pt x="1615" y="99"/>
                    </a:moveTo>
                    <a:cubicBezTo>
                      <a:pt x="1611" y="98"/>
                      <a:pt x="1607" y="96"/>
                      <a:pt x="1604" y="94"/>
                    </a:cubicBezTo>
                    <a:cubicBezTo>
                      <a:pt x="1602" y="99"/>
                      <a:pt x="1602" y="99"/>
                      <a:pt x="1602" y="99"/>
                    </a:cubicBezTo>
                    <a:cubicBezTo>
                      <a:pt x="1605" y="101"/>
                      <a:pt x="1609" y="103"/>
                      <a:pt x="1613" y="104"/>
                    </a:cubicBezTo>
                    <a:lnTo>
                      <a:pt x="1615" y="99"/>
                    </a:lnTo>
                    <a:close/>
                    <a:moveTo>
                      <a:pt x="1637" y="109"/>
                    </a:moveTo>
                    <a:cubicBezTo>
                      <a:pt x="1633" y="108"/>
                      <a:pt x="1629" y="106"/>
                      <a:pt x="1626" y="104"/>
                    </a:cubicBezTo>
                    <a:cubicBezTo>
                      <a:pt x="1623" y="109"/>
                      <a:pt x="1623" y="109"/>
                      <a:pt x="1623" y="109"/>
                    </a:cubicBezTo>
                    <a:cubicBezTo>
                      <a:pt x="1627" y="111"/>
                      <a:pt x="1631" y="113"/>
                      <a:pt x="1634" y="114"/>
                    </a:cubicBezTo>
                    <a:lnTo>
                      <a:pt x="1637" y="109"/>
                    </a:lnTo>
                    <a:close/>
                    <a:moveTo>
                      <a:pt x="1658" y="120"/>
                    </a:moveTo>
                    <a:cubicBezTo>
                      <a:pt x="1655" y="118"/>
                      <a:pt x="1651" y="116"/>
                      <a:pt x="1647" y="115"/>
                    </a:cubicBezTo>
                    <a:cubicBezTo>
                      <a:pt x="1645" y="119"/>
                      <a:pt x="1645" y="119"/>
                      <a:pt x="1645" y="119"/>
                    </a:cubicBezTo>
                    <a:cubicBezTo>
                      <a:pt x="1649" y="121"/>
                      <a:pt x="1652" y="123"/>
                      <a:pt x="1656" y="125"/>
                    </a:cubicBezTo>
                    <a:lnTo>
                      <a:pt x="1658" y="120"/>
                    </a:lnTo>
                    <a:close/>
                    <a:moveTo>
                      <a:pt x="1680" y="131"/>
                    </a:moveTo>
                    <a:cubicBezTo>
                      <a:pt x="1676" y="129"/>
                      <a:pt x="1672" y="127"/>
                      <a:pt x="1669" y="126"/>
                    </a:cubicBezTo>
                    <a:cubicBezTo>
                      <a:pt x="1666" y="130"/>
                      <a:pt x="1666" y="130"/>
                      <a:pt x="1666" y="130"/>
                    </a:cubicBezTo>
                    <a:cubicBezTo>
                      <a:pt x="1670" y="132"/>
                      <a:pt x="1673" y="134"/>
                      <a:pt x="1677" y="136"/>
                    </a:cubicBezTo>
                    <a:lnTo>
                      <a:pt x="1680" y="131"/>
                    </a:lnTo>
                    <a:close/>
                    <a:moveTo>
                      <a:pt x="1701" y="143"/>
                    </a:moveTo>
                    <a:cubicBezTo>
                      <a:pt x="1697" y="141"/>
                      <a:pt x="1694" y="139"/>
                      <a:pt x="1690" y="137"/>
                    </a:cubicBezTo>
                    <a:cubicBezTo>
                      <a:pt x="1688" y="142"/>
                      <a:pt x="1688" y="142"/>
                      <a:pt x="1688" y="142"/>
                    </a:cubicBezTo>
                    <a:cubicBezTo>
                      <a:pt x="1691" y="143"/>
                      <a:pt x="1695" y="145"/>
                      <a:pt x="1698" y="147"/>
                    </a:cubicBezTo>
                    <a:lnTo>
                      <a:pt x="1701" y="143"/>
                    </a:lnTo>
                    <a:close/>
                    <a:moveTo>
                      <a:pt x="1721" y="155"/>
                    </a:moveTo>
                    <a:cubicBezTo>
                      <a:pt x="1718" y="153"/>
                      <a:pt x="1715" y="151"/>
                      <a:pt x="1711" y="149"/>
                    </a:cubicBezTo>
                    <a:cubicBezTo>
                      <a:pt x="1708" y="153"/>
                      <a:pt x="1708" y="153"/>
                      <a:pt x="1708" y="153"/>
                    </a:cubicBezTo>
                    <a:cubicBezTo>
                      <a:pt x="1712" y="155"/>
                      <a:pt x="1715" y="157"/>
                      <a:pt x="1719" y="159"/>
                    </a:cubicBezTo>
                    <a:lnTo>
                      <a:pt x="1721" y="155"/>
                    </a:lnTo>
                    <a:close/>
                    <a:moveTo>
                      <a:pt x="1742" y="167"/>
                    </a:moveTo>
                    <a:cubicBezTo>
                      <a:pt x="1738" y="165"/>
                      <a:pt x="1735" y="163"/>
                      <a:pt x="1732" y="161"/>
                    </a:cubicBezTo>
                    <a:cubicBezTo>
                      <a:pt x="1729" y="165"/>
                      <a:pt x="1729" y="165"/>
                      <a:pt x="1729" y="165"/>
                    </a:cubicBezTo>
                    <a:cubicBezTo>
                      <a:pt x="1732" y="167"/>
                      <a:pt x="1736" y="170"/>
                      <a:pt x="1739" y="172"/>
                    </a:cubicBezTo>
                    <a:lnTo>
                      <a:pt x="1742" y="167"/>
                    </a:lnTo>
                    <a:close/>
                    <a:moveTo>
                      <a:pt x="1762" y="180"/>
                    </a:moveTo>
                    <a:cubicBezTo>
                      <a:pt x="1759" y="178"/>
                      <a:pt x="1755" y="176"/>
                      <a:pt x="1752" y="174"/>
                    </a:cubicBezTo>
                    <a:cubicBezTo>
                      <a:pt x="1749" y="178"/>
                      <a:pt x="1749" y="178"/>
                      <a:pt x="1749" y="178"/>
                    </a:cubicBezTo>
                    <a:cubicBezTo>
                      <a:pt x="1752" y="180"/>
                      <a:pt x="1756" y="182"/>
                      <a:pt x="1759" y="184"/>
                    </a:cubicBezTo>
                    <a:lnTo>
                      <a:pt x="1762" y="180"/>
                    </a:lnTo>
                    <a:close/>
                    <a:moveTo>
                      <a:pt x="1782" y="193"/>
                    </a:moveTo>
                    <a:cubicBezTo>
                      <a:pt x="1779" y="191"/>
                      <a:pt x="1775" y="189"/>
                      <a:pt x="1772" y="187"/>
                    </a:cubicBezTo>
                    <a:cubicBezTo>
                      <a:pt x="1769" y="191"/>
                      <a:pt x="1769" y="191"/>
                      <a:pt x="1769" y="191"/>
                    </a:cubicBezTo>
                    <a:cubicBezTo>
                      <a:pt x="1772" y="193"/>
                      <a:pt x="1776" y="196"/>
                      <a:pt x="1779" y="198"/>
                    </a:cubicBezTo>
                    <a:cubicBezTo>
                      <a:pt x="1782" y="193"/>
                      <a:pt x="1782" y="193"/>
                      <a:pt x="1782" y="193"/>
                    </a:cubicBezTo>
                    <a:close/>
                    <a:moveTo>
                      <a:pt x="1802" y="207"/>
                    </a:moveTo>
                    <a:cubicBezTo>
                      <a:pt x="1798" y="205"/>
                      <a:pt x="1795" y="202"/>
                      <a:pt x="1792" y="200"/>
                    </a:cubicBezTo>
                    <a:cubicBezTo>
                      <a:pt x="1789" y="205"/>
                      <a:pt x="1789" y="205"/>
                      <a:pt x="1789" y="205"/>
                    </a:cubicBezTo>
                    <a:cubicBezTo>
                      <a:pt x="1792" y="207"/>
                      <a:pt x="1795" y="209"/>
                      <a:pt x="1799" y="211"/>
                    </a:cubicBezTo>
                    <a:lnTo>
                      <a:pt x="1802" y="207"/>
                    </a:lnTo>
                    <a:close/>
                    <a:moveTo>
                      <a:pt x="1821" y="221"/>
                    </a:moveTo>
                    <a:cubicBezTo>
                      <a:pt x="1818" y="219"/>
                      <a:pt x="1815" y="217"/>
                      <a:pt x="1811" y="214"/>
                    </a:cubicBezTo>
                    <a:cubicBezTo>
                      <a:pt x="1808" y="218"/>
                      <a:pt x="1808" y="218"/>
                      <a:pt x="1808" y="218"/>
                    </a:cubicBezTo>
                    <a:cubicBezTo>
                      <a:pt x="1811" y="221"/>
                      <a:pt x="1815" y="223"/>
                      <a:pt x="1818" y="226"/>
                    </a:cubicBezTo>
                    <a:lnTo>
                      <a:pt x="1821" y="221"/>
                    </a:lnTo>
                    <a:close/>
                    <a:moveTo>
                      <a:pt x="1840" y="236"/>
                    </a:moveTo>
                    <a:cubicBezTo>
                      <a:pt x="1837" y="233"/>
                      <a:pt x="1834" y="231"/>
                      <a:pt x="1831" y="229"/>
                    </a:cubicBezTo>
                    <a:cubicBezTo>
                      <a:pt x="1827" y="233"/>
                      <a:pt x="1827" y="233"/>
                      <a:pt x="1827" y="233"/>
                    </a:cubicBezTo>
                    <a:cubicBezTo>
                      <a:pt x="1830" y="235"/>
                      <a:pt x="1834" y="238"/>
                      <a:pt x="1837" y="240"/>
                    </a:cubicBezTo>
                    <a:lnTo>
                      <a:pt x="1840" y="236"/>
                    </a:lnTo>
                    <a:close/>
                    <a:moveTo>
                      <a:pt x="1859" y="251"/>
                    </a:moveTo>
                    <a:cubicBezTo>
                      <a:pt x="1856" y="248"/>
                      <a:pt x="1853" y="246"/>
                      <a:pt x="1849" y="243"/>
                    </a:cubicBezTo>
                    <a:cubicBezTo>
                      <a:pt x="1846" y="248"/>
                      <a:pt x="1846" y="248"/>
                      <a:pt x="1846" y="248"/>
                    </a:cubicBezTo>
                    <a:cubicBezTo>
                      <a:pt x="1849" y="250"/>
                      <a:pt x="1852" y="253"/>
                      <a:pt x="1855" y="255"/>
                    </a:cubicBezTo>
                    <a:lnTo>
                      <a:pt x="1859" y="251"/>
                    </a:lnTo>
                    <a:close/>
                    <a:moveTo>
                      <a:pt x="1877" y="266"/>
                    </a:moveTo>
                    <a:cubicBezTo>
                      <a:pt x="1874" y="264"/>
                      <a:pt x="1871" y="261"/>
                      <a:pt x="1868" y="259"/>
                    </a:cubicBezTo>
                    <a:cubicBezTo>
                      <a:pt x="1865" y="263"/>
                      <a:pt x="1865" y="263"/>
                      <a:pt x="1865" y="263"/>
                    </a:cubicBezTo>
                    <a:cubicBezTo>
                      <a:pt x="1868" y="265"/>
                      <a:pt x="1871" y="268"/>
                      <a:pt x="1874" y="270"/>
                    </a:cubicBezTo>
                    <a:lnTo>
                      <a:pt x="1877" y="266"/>
                    </a:lnTo>
                    <a:close/>
                    <a:moveTo>
                      <a:pt x="1895" y="282"/>
                    </a:moveTo>
                    <a:cubicBezTo>
                      <a:pt x="1892" y="280"/>
                      <a:pt x="1889" y="277"/>
                      <a:pt x="1886" y="274"/>
                    </a:cubicBezTo>
                    <a:cubicBezTo>
                      <a:pt x="1883" y="278"/>
                      <a:pt x="1883" y="278"/>
                      <a:pt x="1883" y="278"/>
                    </a:cubicBezTo>
                    <a:cubicBezTo>
                      <a:pt x="1886" y="281"/>
                      <a:pt x="1889" y="284"/>
                      <a:pt x="1892" y="286"/>
                    </a:cubicBezTo>
                    <a:lnTo>
                      <a:pt x="1895" y="282"/>
                    </a:lnTo>
                    <a:close/>
                    <a:moveTo>
                      <a:pt x="1913" y="299"/>
                    </a:moveTo>
                    <a:cubicBezTo>
                      <a:pt x="1910" y="296"/>
                      <a:pt x="1907" y="293"/>
                      <a:pt x="1904" y="290"/>
                    </a:cubicBezTo>
                    <a:cubicBezTo>
                      <a:pt x="1901" y="294"/>
                      <a:pt x="1901" y="294"/>
                      <a:pt x="1901" y="294"/>
                    </a:cubicBezTo>
                    <a:cubicBezTo>
                      <a:pt x="1904" y="297"/>
                      <a:pt x="1906" y="300"/>
                      <a:pt x="1909" y="302"/>
                    </a:cubicBezTo>
                    <a:lnTo>
                      <a:pt x="1913" y="299"/>
                    </a:lnTo>
                    <a:close/>
                    <a:moveTo>
                      <a:pt x="1930" y="315"/>
                    </a:moveTo>
                    <a:cubicBezTo>
                      <a:pt x="1928" y="312"/>
                      <a:pt x="1925" y="310"/>
                      <a:pt x="1922" y="307"/>
                    </a:cubicBezTo>
                    <a:cubicBezTo>
                      <a:pt x="1918" y="311"/>
                      <a:pt x="1918" y="311"/>
                      <a:pt x="1918" y="311"/>
                    </a:cubicBezTo>
                    <a:cubicBezTo>
                      <a:pt x="1921" y="313"/>
                      <a:pt x="1924" y="316"/>
                      <a:pt x="1927" y="319"/>
                    </a:cubicBezTo>
                    <a:lnTo>
                      <a:pt x="1930" y="315"/>
                    </a:lnTo>
                    <a:close/>
                    <a:moveTo>
                      <a:pt x="1947" y="332"/>
                    </a:moveTo>
                    <a:cubicBezTo>
                      <a:pt x="1945" y="329"/>
                      <a:pt x="1942" y="326"/>
                      <a:pt x="1939" y="324"/>
                    </a:cubicBezTo>
                    <a:cubicBezTo>
                      <a:pt x="1935" y="327"/>
                      <a:pt x="1935" y="327"/>
                      <a:pt x="1935" y="327"/>
                    </a:cubicBezTo>
                    <a:cubicBezTo>
                      <a:pt x="1938" y="330"/>
                      <a:pt x="1941" y="333"/>
                      <a:pt x="1944" y="336"/>
                    </a:cubicBezTo>
                    <a:cubicBezTo>
                      <a:pt x="1947" y="332"/>
                      <a:pt x="1947" y="332"/>
                      <a:pt x="1947" y="332"/>
                    </a:cubicBezTo>
                    <a:close/>
                    <a:moveTo>
                      <a:pt x="1964" y="350"/>
                    </a:moveTo>
                    <a:cubicBezTo>
                      <a:pt x="1961" y="347"/>
                      <a:pt x="1959" y="344"/>
                      <a:pt x="1956" y="341"/>
                    </a:cubicBezTo>
                    <a:cubicBezTo>
                      <a:pt x="1952" y="344"/>
                      <a:pt x="1952" y="344"/>
                      <a:pt x="1952" y="344"/>
                    </a:cubicBezTo>
                    <a:cubicBezTo>
                      <a:pt x="1955" y="347"/>
                      <a:pt x="1957" y="350"/>
                      <a:pt x="1960" y="353"/>
                    </a:cubicBezTo>
                    <a:lnTo>
                      <a:pt x="1964" y="350"/>
                    </a:lnTo>
                    <a:close/>
                    <a:moveTo>
                      <a:pt x="1980" y="367"/>
                    </a:moveTo>
                    <a:cubicBezTo>
                      <a:pt x="1978" y="364"/>
                      <a:pt x="1975" y="361"/>
                      <a:pt x="1972" y="358"/>
                    </a:cubicBezTo>
                    <a:cubicBezTo>
                      <a:pt x="1968" y="362"/>
                      <a:pt x="1968" y="362"/>
                      <a:pt x="1968" y="362"/>
                    </a:cubicBezTo>
                    <a:cubicBezTo>
                      <a:pt x="1971" y="365"/>
                      <a:pt x="1974" y="368"/>
                      <a:pt x="1976" y="371"/>
                    </a:cubicBezTo>
                    <a:lnTo>
                      <a:pt x="1980" y="367"/>
                    </a:lnTo>
                    <a:close/>
                    <a:moveTo>
                      <a:pt x="1996" y="385"/>
                    </a:moveTo>
                    <a:cubicBezTo>
                      <a:pt x="1994" y="382"/>
                      <a:pt x="1991" y="379"/>
                      <a:pt x="1988" y="376"/>
                    </a:cubicBezTo>
                    <a:cubicBezTo>
                      <a:pt x="1984" y="380"/>
                      <a:pt x="1984" y="380"/>
                      <a:pt x="1984" y="380"/>
                    </a:cubicBezTo>
                    <a:cubicBezTo>
                      <a:pt x="1987" y="383"/>
                      <a:pt x="1990" y="386"/>
                      <a:pt x="1992" y="389"/>
                    </a:cubicBezTo>
                    <a:lnTo>
                      <a:pt x="1996" y="385"/>
                    </a:lnTo>
                    <a:close/>
                    <a:moveTo>
                      <a:pt x="2012" y="404"/>
                    </a:moveTo>
                    <a:cubicBezTo>
                      <a:pt x="2009" y="401"/>
                      <a:pt x="2007" y="398"/>
                      <a:pt x="2004" y="394"/>
                    </a:cubicBezTo>
                    <a:cubicBezTo>
                      <a:pt x="2000" y="398"/>
                      <a:pt x="2000" y="398"/>
                      <a:pt x="2000" y="398"/>
                    </a:cubicBezTo>
                    <a:cubicBezTo>
                      <a:pt x="2003" y="401"/>
                      <a:pt x="2005" y="404"/>
                      <a:pt x="2008" y="407"/>
                    </a:cubicBezTo>
                    <a:lnTo>
                      <a:pt x="2012" y="404"/>
                    </a:lnTo>
                    <a:close/>
                    <a:moveTo>
                      <a:pt x="2027" y="422"/>
                    </a:moveTo>
                    <a:cubicBezTo>
                      <a:pt x="2025" y="419"/>
                      <a:pt x="2022" y="416"/>
                      <a:pt x="2020" y="413"/>
                    </a:cubicBezTo>
                    <a:cubicBezTo>
                      <a:pt x="2015" y="416"/>
                      <a:pt x="2015" y="416"/>
                      <a:pt x="2015" y="416"/>
                    </a:cubicBezTo>
                    <a:cubicBezTo>
                      <a:pt x="2018" y="420"/>
                      <a:pt x="2020" y="423"/>
                      <a:pt x="2023" y="426"/>
                    </a:cubicBezTo>
                    <a:lnTo>
                      <a:pt x="2027" y="422"/>
                    </a:lnTo>
                    <a:close/>
                    <a:moveTo>
                      <a:pt x="2042" y="441"/>
                    </a:moveTo>
                    <a:cubicBezTo>
                      <a:pt x="2039" y="438"/>
                      <a:pt x="2037" y="435"/>
                      <a:pt x="2034" y="432"/>
                    </a:cubicBezTo>
                    <a:cubicBezTo>
                      <a:pt x="2030" y="435"/>
                      <a:pt x="2030" y="435"/>
                      <a:pt x="2030" y="435"/>
                    </a:cubicBezTo>
                    <a:cubicBezTo>
                      <a:pt x="2033" y="438"/>
                      <a:pt x="2035" y="442"/>
                      <a:pt x="2038" y="445"/>
                    </a:cubicBezTo>
                    <a:lnTo>
                      <a:pt x="2042" y="441"/>
                    </a:lnTo>
                    <a:close/>
                    <a:moveTo>
                      <a:pt x="2056" y="461"/>
                    </a:moveTo>
                    <a:cubicBezTo>
                      <a:pt x="2054" y="458"/>
                      <a:pt x="2051" y="454"/>
                      <a:pt x="2049" y="451"/>
                    </a:cubicBezTo>
                    <a:cubicBezTo>
                      <a:pt x="2045" y="454"/>
                      <a:pt x="2045" y="454"/>
                      <a:pt x="2045" y="454"/>
                    </a:cubicBezTo>
                    <a:cubicBezTo>
                      <a:pt x="2047" y="458"/>
                      <a:pt x="2050" y="461"/>
                      <a:pt x="2052" y="464"/>
                    </a:cubicBezTo>
                    <a:lnTo>
                      <a:pt x="2056" y="461"/>
                    </a:lnTo>
                    <a:close/>
                    <a:moveTo>
                      <a:pt x="2070" y="481"/>
                    </a:moveTo>
                    <a:cubicBezTo>
                      <a:pt x="2068" y="477"/>
                      <a:pt x="2066" y="474"/>
                      <a:pt x="2063" y="471"/>
                    </a:cubicBezTo>
                    <a:cubicBezTo>
                      <a:pt x="2059" y="474"/>
                      <a:pt x="2059" y="474"/>
                      <a:pt x="2059" y="474"/>
                    </a:cubicBezTo>
                    <a:cubicBezTo>
                      <a:pt x="2061" y="477"/>
                      <a:pt x="2063" y="480"/>
                      <a:pt x="2066" y="484"/>
                    </a:cubicBezTo>
                    <a:lnTo>
                      <a:pt x="2070" y="481"/>
                    </a:lnTo>
                    <a:close/>
                    <a:moveTo>
                      <a:pt x="2084" y="500"/>
                    </a:moveTo>
                    <a:cubicBezTo>
                      <a:pt x="2082" y="497"/>
                      <a:pt x="2079" y="494"/>
                      <a:pt x="2077" y="490"/>
                    </a:cubicBezTo>
                    <a:cubicBezTo>
                      <a:pt x="2073" y="493"/>
                      <a:pt x="2073" y="493"/>
                      <a:pt x="2073" y="493"/>
                    </a:cubicBezTo>
                    <a:cubicBezTo>
                      <a:pt x="2075" y="497"/>
                      <a:pt x="2077" y="500"/>
                      <a:pt x="2079" y="503"/>
                    </a:cubicBezTo>
                    <a:lnTo>
                      <a:pt x="2084" y="500"/>
                    </a:lnTo>
                    <a:close/>
                    <a:moveTo>
                      <a:pt x="2097" y="521"/>
                    </a:moveTo>
                    <a:cubicBezTo>
                      <a:pt x="2095" y="517"/>
                      <a:pt x="2093" y="514"/>
                      <a:pt x="2090" y="511"/>
                    </a:cubicBezTo>
                    <a:cubicBezTo>
                      <a:pt x="2086" y="513"/>
                      <a:pt x="2086" y="513"/>
                      <a:pt x="2086" y="513"/>
                    </a:cubicBezTo>
                    <a:cubicBezTo>
                      <a:pt x="2088" y="517"/>
                      <a:pt x="2090" y="520"/>
                      <a:pt x="2092" y="524"/>
                    </a:cubicBezTo>
                    <a:lnTo>
                      <a:pt x="2097" y="521"/>
                    </a:lnTo>
                    <a:close/>
                    <a:moveTo>
                      <a:pt x="2110" y="541"/>
                    </a:moveTo>
                    <a:cubicBezTo>
                      <a:pt x="2108" y="538"/>
                      <a:pt x="2105" y="534"/>
                      <a:pt x="2103" y="531"/>
                    </a:cubicBezTo>
                    <a:cubicBezTo>
                      <a:pt x="2099" y="534"/>
                      <a:pt x="2099" y="534"/>
                      <a:pt x="2099" y="534"/>
                    </a:cubicBezTo>
                    <a:cubicBezTo>
                      <a:pt x="2101" y="537"/>
                      <a:pt x="2103" y="541"/>
                      <a:pt x="2105" y="544"/>
                    </a:cubicBezTo>
                    <a:lnTo>
                      <a:pt x="2110" y="541"/>
                    </a:lnTo>
                    <a:close/>
                    <a:moveTo>
                      <a:pt x="2122" y="562"/>
                    </a:moveTo>
                    <a:cubicBezTo>
                      <a:pt x="2120" y="558"/>
                      <a:pt x="2118" y="555"/>
                      <a:pt x="2116" y="552"/>
                    </a:cubicBezTo>
                    <a:cubicBezTo>
                      <a:pt x="2111" y="554"/>
                      <a:pt x="2111" y="554"/>
                      <a:pt x="2111" y="554"/>
                    </a:cubicBezTo>
                    <a:cubicBezTo>
                      <a:pt x="2113" y="558"/>
                      <a:pt x="2115" y="561"/>
                      <a:pt x="2117" y="565"/>
                    </a:cubicBezTo>
                    <a:lnTo>
                      <a:pt x="2122" y="562"/>
                    </a:lnTo>
                    <a:close/>
                    <a:moveTo>
                      <a:pt x="2134" y="583"/>
                    </a:moveTo>
                    <a:cubicBezTo>
                      <a:pt x="2132" y="579"/>
                      <a:pt x="2130" y="576"/>
                      <a:pt x="2128" y="572"/>
                    </a:cubicBezTo>
                    <a:cubicBezTo>
                      <a:pt x="2123" y="575"/>
                      <a:pt x="2123" y="575"/>
                      <a:pt x="2123" y="575"/>
                    </a:cubicBezTo>
                    <a:cubicBezTo>
                      <a:pt x="2125" y="579"/>
                      <a:pt x="2127" y="582"/>
                      <a:pt x="2129" y="586"/>
                    </a:cubicBezTo>
                    <a:lnTo>
                      <a:pt x="2134" y="583"/>
                    </a:lnTo>
                    <a:close/>
                    <a:moveTo>
                      <a:pt x="2145" y="604"/>
                    </a:moveTo>
                    <a:cubicBezTo>
                      <a:pt x="2143" y="601"/>
                      <a:pt x="2142" y="597"/>
                      <a:pt x="2140" y="594"/>
                    </a:cubicBezTo>
                    <a:cubicBezTo>
                      <a:pt x="2135" y="596"/>
                      <a:pt x="2135" y="596"/>
                      <a:pt x="2135" y="596"/>
                    </a:cubicBezTo>
                    <a:cubicBezTo>
                      <a:pt x="2137" y="600"/>
                      <a:pt x="2139" y="603"/>
                      <a:pt x="2141" y="607"/>
                    </a:cubicBezTo>
                    <a:lnTo>
                      <a:pt x="2145" y="604"/>
                    </a:lnTo>
                    <a:close/>
                    <a:moveTo>
                      <a:pt x="2156" y="626"/>
                    </a:moveTo>
                    <a:cubicBezTo>
                      <a:pt x="2155" y="622"/>
                      <a:pt x="2153" y="618"/>
                      <a:pt x="2151" y="615"/>
                    </a:cubicBezTo>
                    <a:cubicBezTo>
                      <a:pt x="2146" y="617"/>
                      <a:pt x="2146" y="617"/>
                      <a:pt x="2146" y="617"/>
                    </a:cubicBezTo>
                    <a:cubicBezTo>
                      <a:pt x="2148" y="621"/>
                      <a:pt x="2150" y="624"/>
                      <a:pt x="2152" y="628"/>
                    </a:cubicBezTo>
                    <a:lnTo>
                      <a:pt x="2156" y="626"/>
                    </a:lnTo>
                    <a:close/>
                    <a:moveTo>
                      <a:pt x="2167" y="647"/>
                    </a:moveTo>
                    <a:cubicBezTo>
                      <a:pt x="2165" y="644"/>
                      <a:pt x="2164" y="640"/>
                      <a:pt x="2162" y="636"/>
                    </a:cubicBezTo>
                    <a:cubicBezTo>
                      <a:pt x="2157" y="639"/>
                      <a:pt x="2157" y="639"/>
                      <a:pt x="2157" y="639"/>
                    </a:cubicBezTo>
                    <a:cubicBezTo>
                      <a:pt x="2159" y="642"/>
                      <a:pt x="2160" y="646"/>
                      <a:pt x="2162" y="650"/>
                    </a:cubicBezTo>
                    <a:lnTo>
                      <a:pt x="2167" y="647"/>
                    </a:lnTo>
                    <a:close/>
                    <a:moveTo>
                      <a:pt x="2177" y="669"/>
                    </a:moveTo>
                    <a:cubicBezTo>
                      <a:pt x="2175" y="665"/>
                      <a:pt x="2174" y="662"/>
                      <a:pt x="2172" y="658"/>
                    </a:cubicBezTo>
                    <a:cubicBezTo>
                      <a:pt x="2167" y="660"/>
                      <a:pt x="2167" y="660"/>
                      <a:pt x="2167" y="660"/>
                    </a:cubicBezTo>
                    <a:cubicBezTo>
                      <a:pt x="2169" y="664"/>
                      <a:pt x="2171" y="668"/>
                      <a:pt x="2172" y="671"/>
                    </a:cubicBezTo>
                    <a:cubicBezTo>
                      <a:pt x="2177" y="669"/>
                      <a:pt x="2177" y="669"/>
                      <a:pt x="2177" y="669"/>
                    </a:cubicBezTo>
                    <a:close/>
                    <a:moveTo>
                      <a:pt x="2187" y="691"/>
                    </a:moveTo>
                    <a:cubicBezTo>
                      <a:pt x="2185" y="687"/>
                      <a:pt x="2184" y="684"/>
                      <a:pt x="2182" y="680"/>
                    </a:cubicBezTo>
                    <a:cubicBezTo>
                      <a:pt x="2177" y="682"/>
                      <a:pt x="2177" y="682"/>
                      <a:pt x="2177" y="682"/>
                    </a:cubicBezTo>
                    <a:cubicBezTo>
                      <a:pt x="2179" y="686"/>
                      <a:pt x="2180" y="689"/>
                      <a:pt x="2182" y="693"/>
                    </a:cubicBezTo>
                    <a:cubicBezTo>
                      <a:pt x="2187" y="691"/>
                      <a:pt x="2187" y="691"/>
                      <a:pt x="2187" y="691"/>
                    </a:cubicBezTo>
                    <a:close/>
                    <a:moveTo>
                      <a:pt x="2196" y="713"/>
                    </a:moveTo>
                    <a:cubicBezTo>
                      <a:pt x="2195" y="709"/>
                      <a:pt x="2193" y="706"/>
                      <a:pt x="2192" y="702"/>
                    </a:cubicBezTo>
                    <a:cubicBezTo>
                      <a:pt x="2187" y="704"/>
                      <a:pt x="2187" y="704"/>
                      <a:pt x="2187" y="704"/>
                    </a:cubicBezTo>
                    <a:cubicBezTo>
                      <a:pt x="2188" y="708"/>
                      <a:pt x="2190" y="712"/>
                      <a:pt x="2191" y="715"/>
                    </a:cubicBezTo>
                    <a:lnTo>
                      <a:pt x="2196" y="713"/>
                    </a:lnTo>
                    <a:close/>
                    <a:moveTo>
                      <a:pt x="2205" y="736"/>
                    </a:moveTo>
                    <a:cubicBezTo>
                      <a:pt x="2204" y="732"/>
                      <a:pt x="2202" y="728"/>
                      <a:pt x="2201" y="724"/>
                    </a:cubicBezTo>
                    <a:cubicBezTo>
                      <a:pt x="2196" y="726"/>
                      <a:pt x="2196" y="726"/>
                      <a:pt x="2196" y="726"/>
                    </a:cubicBezTo>
                    <a:cubicBezTo>
                      <a:pt x="2197" y="730"/>
                      <a:pt x="2199" y="734"/>
                      <a:pt x="2200" y="737"/>
                    </a:cubicBezTo>
                    <a:lnTo>
                      <a:pt x="2205" y="736"/>
                    </a:lnTo>
                    <a:close/>
                    <a:moveTo>
                      <a:pt x="2213" y="758"/>
                    </a:moveTo>
                    <a:cubicBezTo>
                      <a:pt x="2212" y="754"/>
                      <a:pt x="2211" y="751"/>
                      <a:pt x="2209" y="747"/>
                    </a:cubicBezTo>
                    <a:cubicBezTo>
                      <a:pt x="2204" y="749"/>
                      <a:pt x="2204" y="749"/>
                      <a:pt x="2204" y="749"/>
                    </a:cubicBezTo>
                    <a:cubicBezTo>
                      <a:pt x="2206" y="752"/>
                      <a:pt x="2207" y="756"/>
                      <a:pt x="2208" y="760"/>
                    </a:cubicBezTo>
                    <a:lnTo>
                      <a:pt x="2213" y="758"/>
                    </a:lnTo>
                    <a:close/>
                    <a:moveTo>
                      <a:pt x="2221" y="781"/>
                    </a:moveTo>
                    <a:cubicBezTo>
                      <a:pt x="2220" y="777"/>
                      <a:pt x="2219" y="773"/>
                      <a:pt x="2217" y="769"/>
                    </a:cubicBezTo>
                    <a:cubicBezTo>
                      <a:pt x="2212" y="771"/>
                      <a:pt x="2212" y="771"/>
                      <a:pt x="2212" y="771"/>
                    </a:cubicBezTo>
                    <a:cubicBezTo>
                      <a:pt x="2214" y="775"/>
                      <a:pt x="2215" y="779"/>
                      <a:pt x="2216" y="783"/>
                    </a:cubicBezTo>
                    <a:lnTo>
                      <a:pt x="2221" y="781"/>
                    </a:lnTo>
                    <a:close/>
                    <a:moveTo>
                      <a:pt x="2229" y="804"/>
                    </a:moveTo>
                    <a:cubicBezTo>
                      <a:pt x="2228" y="800"/>
                      <a:pt x="2226" y="796"/>
                      <a:pt x="2225" y="792"/>
                    </a:cubicBezTo>
                    <a:cubicBezTo>
                      <a:pt x="2220" y="794"/>
                      <a:pt x="2220" y="794"/>
                      <a:pt x="2220" y="794"/>
                    </a:cubicBezTo>
                    <a:cubicBezTo>
                      <a:pt x="2221" y="798"/>
                      <a:pt x="2223" y="801"/>
                      <a:pt x="2224" y="805"/>
                    </a:cubicBezTo>
                    <a:lnTo>
                      <a:pt x="2229" y="804"/>
                    </a:lnTo>
                    <a:close/>
                    <a:moveTo>
                      <a:pt x="2236" y="827"/>
                    </a:moveTo>
                    <a:cubicBezTo>
                      <a:pt x="2235" y="823"/>
                      <a:pt x="2234" y="819"/>
                      <a:pt x="2233" y="815"/>
                    </a:cubicBezTo>
                    <a:cubicBezTo>
                      <a:pt x="2227" y="817"/>
                      <a:pt x="2227" y="817"/>
                      <a:pt x="2227" y="817"/>
                    </a:cubicBezTo>
                    <a:cubicBezTo>
                      <a:pt x="2229" y="820"/>
                      <a:pt x="2230" y="824"/>
                      <a:pt x="2231" y="828"/>
                    </a:cubicBezTo>
                    <a:lnTo>
                      <a:pt x="2236" y="827"/>
                    </a:lnTo>
                    <a:close/>
                    <a:moveTo>
                      <a:pt x="2243" y="850"/>
                    </a:moveTo>
                    <a:cubicBezTo>
                      <a:pt x="2242" y="846"/>
                      <a:pt x="2241" y="842"/>
                      <a:pt x="2239" y="838"/>
                    </a:cubicBezTo>
                    <a:cubicBezTo>
                      <a:pt x="2234" y="840"/>
                      <a:pt x="2234" y="840"/>
                      <a:pt x="2234" y="840"/>
                    </a:cubicBezTo>
                    <a:cubicBezTo>
                      <a:pt x="2235" y="843"/>
                      <a:pt x="2237" y="847"/>
                      <a:pt x="2238" y="851"/>
                    </a:cubicBezTo>
                    <a:lnTo>
                      <a:pt x="2243" y="850"/>
                    </a:lnTo>
                    <a:close/>
                    <a:moveTo>
                      <a:pt x="2249" y="873"/>
                    </a:moveTo>
                    <a:cubicBezTo>
                      <a:pt x="2248" y="869"/>
                      <a:pt x="2247" y="865"/>
                      <a:pt x="2246" y="861"/>
                    </a:cubicBezTo>
                    <a:cubicBezTo>
                      <a:pt x="2241" y="863"/>
                      <a:pt x="2241" y="863"/>
                      <a:pt x="2241" y="863"/>
                    </a:cubicBezTo>
                    <a:cubicBezTo>
                      <a:pt x="2242" y="867"/>
                      <a:pt x="2243" y="870"/>
                      <a:pt x="2244" y="874"/>
                    </a:cubicBezTo>
                    <a:lnTo>
                      <a:pt x="2249" y="873"/>
                    </a:lnTo>
                    <a:close/>
                    <a:moveTo>
                      <a:pt x="2255" y="896"/>
                    </a:moveTo>
                    <a:cubicBezTo>
                      <a:pt x="2254" y="892"/>
                      <a:pt x="2253" y="888"/>
                      <a:pt x="2252" y="885"/>
                    </a:cubicBezTo>
                    <a:cubicBezTo>
                      <a:pt x="2247" y="886"/>
                      <a:pt x="2247" y="886"/>
                      <a:pt x="2247" y="886"/>
                    </a:cubicBezTo>
                    <a:cubicBezTo>
                      <a:pt x="2248" y="890"/>
                      <a:pt x="2249" y="894"/>
                      <a:pt x="2250" y="898"/>
                    </a:cubicBezTo>
                    <a:cubicBezTo>
                      <a:pt x="2255" y="896"/>
                      <a:pt x="2255" y="896"/>
                      <a:pt x="2255" y="896"/>
                    </a:cubicBezTo>
                    <a:close/>
                    <a:moveTo>
                      <a:pt x="2260" y="920"/>
                    </a:moveTo>
                    <a:cubicBezTo>
                      <a:pt x="2259" y="916"/>
                      <a:pt x="2258" y="912"/>
                      <a:pt x="2258" y="908"/>
                    </a:cubicBezTo>
                    <a:cubicBezTo>
                      <a:pt x="2252" y="909"/>
                      <a:pt x="2252" y="909"/>
                      <a:pt x="2252" y="909"/>
                    </a:cubicBezTo>
                    <a:cubicBezTo>
                      <a:pt x="2253" y="913"/>
                      <a:pt x="2254" y="917"/>
                      <a:pt x="2255" y="921"/>
                    </a:cubicBezTo>
                    <a:lnTo>
                      <a:pt x="2260" y="920"/>
                    </a:lnTo>
                    <a:close/>
                    <a:moveTo>
                      <a:pt x="2265" y="943"/>
                    </a:moveTo>
                    <a:cubicBezTo>
                      <a:pt x="2264" y="939"/>
                      <a:pt x="2263" y="935"/>
                      <a:pt x="2263" y="931"/>
                    </a:cubicBezTo>
                    <a:cubicBezTo>
                      <a:pt x="2257" y="933"/>
                      <a:pt x="2257" y="933"/>
                      <a:pt x="2257" y="933"/>
                    </a:cubicBezTo>
                    <a:cubicBezTo>
                      <a:pt x="2258" y="936"/>
                      <a:pt x="2259" y="940"/>
                      <a:pt x="2260" y="944"/>
                    </a:cubicBezTo>
                    <a:lnTo>
                      <a:pt x="2265" y="943"/>
                    </a:lnTo>
                    <a:close/>
                    <a:moveTo>
                      <a:pt x="2270" y="967"/>
                    </a:moveTo>
                    <a:cubicBezTo>
                      <a:pt x="2269" y="963"/>
                      <a:pt x="2268" y="959"/>
                      <a:pt x="2267" y="955"/>
                    </a:cubicBezTo>
                    <a:cubicBezTo>
                      <a:pt x="2262" y="956"/>
                      <a:pt x="2262" y="956"/>
                      <a:pt x="2262" y="956"/>
                    </a:cubicBezTo>
                    <a:cubicBezTo>
                      <a:pt x="2263" y="960"/>
                      <a:pt x="2264" y="964"/>
                      <a:pt x="2264" y="968"/>
                    </a:cubicBezTo>
                    <a:lnTo>
                      <a:pt x="2270" y="967"/>
                    </a:lnTo>
                    <a:close/>
                    <a:moveTo>
                      <a:pt x="2274" y="991"/>
                    </a:moveTo>
                    <a:cubicBezTo>
                      <a:pt x="2273" y="987"/>
                      <a:pt x="2272" y="983"/>
                      <a:pt x="2272" y="979"/>
                    </a:cubicBezTo>
                    <a:cubicBezTo>
                      <a:pt x="2266" y="980"/>
                      <a:pt x="2266" y="980"/>
                      <a:pt x="2266" y="980"/>
                    </a:cubicBezTo>
                    <a:cubicBezTo>
                      <a:pt x="2267" y="984"/>
                      <a:pt x="2268" y="987"/>
                      <a:pt x="2268" y="991"/>
                    </a:cubicBezTo>
                    <a:lnTo>
                      <a:pt x="2274" y="991"/>
                    </a:lnTo>
                    <a:close/>
                    <a:moveTo>
                      <a:pt x="2277" y="1014"/>
                    </a:moveTo>
                    <a:cubicBezTo>
                      <a:pt x="2277" y="1010"/>
                      <a:pt x="2276" y="1006"/>
                      <a:pt x="2275" y="1002"/>
                    </a:cubicBezTo>
                    <a:cubicBezTo>
                      <a:pt x="2270" y="1003"/>
                      <a:pt x="2270" y="1003"/>
                      <a:pt x="2270" y="1003"/>
                    </a:cubicBezTo>
                    <a:cubicBezTo>
                      <a:pt x="2271" y="1007"/>
                      <a:pt x="2271" y="1011"/>
                      <a:pt x="2272" y="1015"/>
                    </a:cubicBezTo>
                    <a:lnTo>
                      <a:pt x="2277" y="1014"/>
                    </a:lnTo>
                    <a:close/>
                    <a:moveTo>
                      <a:pt x="2280" y="1038"/>
                    </a:moveTo>
                    <a:cubicBezTo>
                      <a:pt x="2280" y="1034"/>
                      <a:pt x="2279" y="1030"/>
                      <a:pt x="2279" y="1026"/>
                    </a:cubicBezTo>
                    <a:cubicBezTo>
                      <a:pt x="2274" y="1027"/>
                      <a:pt x="2274" y="1027"/>
                      <a:pt x="2274" y="1027"/>
                    </a:cubicBezTo>
                    <a:cubicBezTo>
                      <a:pt x="2274" y="1031"/>
                      <a:pt x="2275" y="1035"/>
                      <a:pt x="2275" y="1039"/>
                    </a:cubicBezTo>
                    <a:lnTo>
                      <a:pt x="2280" y="1038"/>
                    </a:lnTo>
                    <a:close/>
                    <a:moveTo>
                      <a:pt x="2283" y="1062"/>
                    </a:moveTo>
                    <a:cubicBezTo>
                      <a:pt x="2283" y="1058"/>
                      <a:pt x="2282" y="1054"/>
                      <a:pt x="2282" y="1050"/>
                    </a:cubicBezTo>
                    <a:cubicBezTo>
                      <a:pt x="2277" y="1051"/>
                      <a:pt x="2277" y="1051"/>
                      <a:pt x="2277" y="1051"/>
                    </a:cubicBezTo>
                    <a:cubicBezTo>
                      <a:pt x="2277" y="1055"/>
                      <a:pt x="2277" y="1059"/>
                      <a:pt x="2278" y="1063"/>
                    </a:cubicBezTo>
                    <a:lnTo>
                      <a:pt x="2283" y="1062"/>
                    </a:lnTo>
                    <a:close/>
                    <a:moveTo>
                      <a:pt x="2286" y="1086"/>
                    </a:moveTo>
                    <a:cubicBezTo>
                      <a:pt x="2285" y="1082"/>
                      <a:pt x="2285" y="1078"/>
                      <a:pt x="2284" y="1074"/>
                    </a:cubicBezTo>
                    <a:cubicBezTo>
                      <a:pt x="2279" y="1075"/>
                      <a:pt x="2279" y="1075"/>
                      <a:pt x="2279" y="1075"/>
                    </a:cubicBezTo>
                    <a:cubicBezTo>
                      <a:pt x="2279" y="1079"/>
                      <a:pt x="2280" y="1083"/>
                      <a:pt x="2280" y="1086"/>
                    </a:cubicBezTo>
                    <a:lnTo>
                      <a:pt x="2286" y="1086"/>
                    </a:lnTo>
                    <a:close/>
                    <a:moveTo>
                      <a:pt x="2287" y="1110"/>
                    </a:moveTo>
                    <a:cubicBezTo>
                      <a:pt x="2287" y="1106"/>
                      <a:pt x="2287" y="1102"/>
                      <a:pt x="2287" y="1098"/>
                    </a:cubicBezTo>
                    <a:cubicBezTo>
                      <a:pt x="2281" y="1098"/>
                      <a:pt x="2281" y="1098"/>
                      <a:pt x="2281" y="1098"/>
                    </a:cubicBezTo>
                    <a:cubicBezTo>
                      <a:pt x="2281" y="1102"/>
                      <a:pt x="2282" y="1106"/>
                      <a:pt x="2282" y="1110"/>
                    </a:cubicBezTo>
                    <a:lnTo>
                      <a:pt x="2287" y="1110"/>
                    </a:lnTo>
                    <a:close/>
                    <a:moveTo>
                      <a:pt x="2289" y="1134"/>
                    </a:moveTo>
                    <a:cubicBezTo>
                      <a:pt x="2289" y="1130"/>
                      <a:pt x="2288" y="1126"/>
                      <a:pt x="2288" y="1122"/>
                    </a:cubicBezTo>
                    <a:cubicBezTo>
                      <a:pt x="2283" y="1122"/>
                      <a:pt x="2283" y="1122"/>
                      <a:pt x="2283" y="1122"/>
                    </a:cubicBezTo>
                    <a:cubicBezTo>
                      <a:pt x="2283" y="1126"/>
                      <a:pt x="2283" y="1130"/>
                      <a:pt x="2284" y="1134"/>
                    </a:cubicBezTo>
                    <a:lnTo>
                      <a:pt x="2289" y="1134"/>
                    </a:lnTo>
                    <a:close/>
                    <a:moveTo>
                      <a:pt x="2290" y="1158"/>
                    </a:moveTo>
                    <a:cubicBezTo>
                      <a:pt x="2290" y="1154"/>
                      <a:pt x="2290" y="1150"/>
                      <a:pt x="2289" y="1146"/>
                    </a:cubicBezTo>
                    <a:cubicBezTo>
                      <a:pt x="2284" y="1146"/>
                      <a:pt x="2284" y="1146"/>
                      <a:pt x="2284" y="1146"/>
                    </a:cubicBezTo>
                    <a:cubicBezTo>
                      <a:pt x="2284" y="1150"/>
                      <a:pt x="2284" y="1154"/>
                      <a:pt x="2285" y="1158"/>
                    </a:cubicBezTo>
                    <a:lnTo>
                      <a:pt x="2290" y="1158"/>
                    </a:lnTo>
                    <a:close/>
                    <a:moveTo>
                      <a:pt x="2291" y="1182"/>
                    </a:moveTo>
                    <a:cubicBezTo>
                      <a:pt x="2290" y="1178"/>
                      <a:pt x="2290" y="1174"/>
                      <a:pt x="2290" y="1170"/>
                    </a:cubicBezTo>
                    <a:cubicBezTo>
                      <a:pt x="2285" y="1170"/>
                      <a:pt x="2285" y="1170"/>
                      <a:pt x="2285" y="1170"/>
                    </a:cubicBezTo>
                    <a:cubicBezTo>
                      <a:pt x="2285" y="1174"/>
                      <a:pt x="2285" y="1178"/>
                      <a:pt x="2285" y="1182"/>
                    </a:cubicBezTo>
                    <a:lnTo>
                      <a:pt x="2291" y="1182"/>
                    </a:lnTo>
                    <a:close/>
                    <a:moveTo>
                      <a:pt x="2291" y="1206"/>
                    </a:moveTo>
                    <a:cubicBezTo>
                      <a:pt x="2291" y="1202"/>
                      <a:pt x="2291" y="1198"/>
                      <a:pt x="2291" y="1194"/>
                    </a:cubicBezTo>
                    <a:cubicBezTo>
                      <a:pt x="2285" y="1194"/>
                      <a:pt x="2285" y="1194"/>
                      <a:pt x="2285" y="1194"/>
                    </a:cubicBezTo>
                    <a:cubicBezTo>
                      <a:pt x="2285" y="1198"/>
                      <a:pt x="2285" y="1202"/>
                      <a:pt x="2285" y="1206"/>
                    </a:cubicBezTo>
                    <a:lnTo>
                      <a:pt x="2291" y="1206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Oval 141"/>
              <p:cNvSpPr>
                <a:spLocks noChangeArrowheads="1"/>
              </p:cNvSpPr>
              <p:nvPr/>
            </p:nvSpPr>
            <p:spPr bwMode="auto">
              <a:xfrm>
                <a:off x="8412975" y="1862916"/>
                <a:ext cx="1045389" cy="1045389"/>
              </a:xfrm>
              <a:prstGeom prst="ellipse">
                <a:avLst/>
              </a:prstGeom>
              <a:solidFill>
                <a:srgbClr val="2E3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Freeform 142"/>
              <p:cNvSpPr>
                <a:spLocks noEditPoints="1"/>
              </p:cNvSpPr>
              <p:nvPr/>
            </p:nvSpPr>
            <p:spPr bwMode="auto">
              <a:xfrm>
                <a:off x="8394689" y="1844629"/>
                <a:ext cx="1081200" cy="1081200"/>
              </a:xfrm>
              <a:custGeom>
                <a:avLst/>
                <a:gdLst>
                  <a:gd name="T0" fmla="*/ 300 w 600"/>
                  <a:gd name="T1" fmla="*/ 20 h 600"/>
                  <a:gd name="T2" fmla="*/ 580 w 600"/>
                  <a:gd name="T3" fmla="*/ 300 h 600"/>
                  <a:gd name="T4" fmla="*/ 300 w 600"/>
                  <a:gd name="T5" fmla="*/ 580 h 600"/>
                  <a:gd name="T6" fmla="*/ 20 w 600"/>
                  <a:gd name="T7" fmla="*/ 300 h 600"/>
                  <a:gd name="T8" fmla="*/ 300 w 600"/>
                  <a:gd name="T9" fmla="*/ 20 h 600"/>
                  <a:gd name="T10" fmla="*/ 300 w 600"/>
                  <a:gd name="T11" fmla="*/ 0 h 600"/>
                  <a:gd name="T12" fmla="*/ 0 w 600"/>
                  <a:gd name="T13" fmla="*/ 300 h 600"/>
                  <a:gd name="T14" fmla="*/ 300 w 600"/>
                  <a:gd name="T15" fmla="*/ 600 h 600"/>
                  <a:gd name="T16" fmla="*/ 600 w 600"/>
                  <a:gd name="T17" fmla="*/ 300 h 600"/>
                  <a:gd name="T18" fmla="*/ 300 w 600"/>
                  <a:gd name="T1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0" h="600">
                    <a:moveTo>
                      <a:pt x="300" y="20"/>
                    </a:moveTo>
                    <a:cubicBezTo>
                      <a:pt x="455" y="20"/>
                      <a:pt x="580" y="145"/>
                      <a:pt x="580" y="300"/>
                    </a:cubicBezTo>
                    <a:cubicBezTo>
                      <a:pt x="580" y="455"/>
                      <a:pt x="455" y="580"/>
                      <a:pt x="300" y="580"/>
                    </a:cubicBezTo>
                    <a:cubicBezTo>
                      <a:pt x="145" y="580"/>
                      <a:pt x="20" y="455"/>
                      <a:pt x="20" y="300"/>
                    </a:cubicBezTo>
                    <a:cubicBezTo>
                      <a:pt x="20" y="145"/>
                      <a:pt x="145" y="20"/>
                      <a:pt x="300" y="20"/>
                    </a:cubicBezTo>
                    <a:moveTo>
                      <a:pt x="300" y="0"/>
                    </a:moveTo>
                    <a:cubicBezTo>
                      <a:pt x="135" y="0"/>
                      <a:pt x="0" y="135"/>
                      <a:pt x="0" y="300"/>
                    </a:cubicBezTo>
                    <a:cubicBezTo>
                      <a:pt x="0" y="465"/>
                      <a:pt x="135" y="600"/>
                      <a:pt x="300" y="600"/>
                    </a:cubicBezTo>
                    <a:cubicBezTo>
                      <a:pt x="465" y="600"/>
                      <a:pt x="600" y="465"/>
                      <a:pt x="600" y="300"/>
                    </a:cubicBezTo>
                    <a:cubicBezTo>
                      <a:pt x="600" y="135"/>
                      <a:pt x="465" y="0"/>
                      <a:pt x="300" y="0"/>
                    </a:cubicBezTo>
                    <a:close/>
                  </a:path>
                </a:pathLst>
              </a:custGeom>
              <a:solidFill>
                <a:srgbClr val="2E3449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Freeform 143"/>
              <p:cNvSpPr>
                <a:spLocks/>
              </p:cNvSpPr>
              <p:nvPr/>
            </p:nvSpPr>
            <p:spPr bwMode="auto">
              <a:xfrm>
                <a:off x="9670947" y="2387134"/>
                <a:ext cx="1145966" cy="1045389"/>
              </a:xfrm>
              <a:custGeom>
                <a:avLst/>
                <a:gdLst>
                  <a:gd name="T0" fmla="*/ 318 w 636"/>
                  <a:gd name="T1" fmla="*/ 580 h 580"/>
                  <a:gd name="T2" fmla="*/ 113 w 636"/>
                  <a:gd name="T3" fmla="*/ 496 h 580"/>
                  <a:gd name="T4" fmla="*/ 113 w 636"/>
                  <a:gd name="T5" fmla="*/ 85 h 580"/>
                  <a:gd name="T6" fmla="*/ 318 w 636"/>
                  <a:gd name="T7" fmla="*/ 0 h 580"/>
                  <a:gd name="T8" fmla="*/ 523 w 636"/>
                  <a:gd name="T9" fmla="*/ 85 h 580"/>
                  <a:gd name="T10" fmla="*/ 523 w 636"/>
                  <a:gd name="T11" fmla="*/ 496 h 580"/>
                  <a:gd name="T12" fmla="*/ 318 w 636"/>
                  <a:gd name="T13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6" h="580">
                    <a:moveTo>
                      <a:pt x="318" y="580"/>
                    </a:moveTo>
                    <a:cubicBezTo>
                      <a:pt x="240" y="580"/>
                      <a:pt x="168" y="550"/>
                      <a:pt x="113" y="496"/>
                    </a:cubicBezTo>
                    <a:cubicBezTo>
                      <a:pt x="0" y="382"/>
                      <a:pt x="0" y="198"/>
                      <a:pt x="113" y="85"/>
                    </a:cubicBezTo>
                    <a:cubicBezTo>
                      <a:pt x="168" y="31"/>
                      <a:pt x="240" y="0"/>
                      <a:pt x="318" y="0"/>
                    </a:cubicBezTo>
                    <a:cubicBezTo>
                      <a:pt x="395" y="0"/>
                      <a:pt x="468" y="31"/>
                      <a:pt x="523" y="85"/>
                    </a:cubicBezTo>
                    <a:cubicBezTo>
                      <a:pt x="636" y="198"/>
                      <a:pt x="636" y="382"/>
                      <a:pt x="523" y="496"/>
                    </a:cubicBezTo>
                    <a:cubicBezTo>
                      <a:pt x="468" y="550"/>
                      <a:pt x="395" y="580"/>
                      <a:pt x="318" y="580"/>
                    </a:cubicBezTo>
                    <a:close/>
                  </a:path>
                </a:pathLst>
              </a:custGeom>
              <a:solidFill>
                <a:srgbClr val="F1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Freeform 144"/>
              <p:cNvSpPr>
                <a:spLocks noEditPoints="1"/>
              </p:cNvSpPr>
              <p:nvPr/>
            </p:nvSpPr>
            <p:spPr bwMode="auto">
              <a:xfrm>
                <a:off x="9651136" y="2369609"/>
                <a:ext cx="1185587" cy="1081200"/>
              </a:xfrm>
              <a:custGeom>
                <a:avLst/>
                <a:gdLst>
                  <a:gd name="T0" fmla="*/ 329 w 658"/>
                  <a:gd name="T1" fmla="*/ 20 h 600"/>
                  <a:gd name="T2" fmla="*/ 527 w 658"/>
                  <a:gd name="T3" fmla="*/ 102 h 600"/>
                  <a:gd name="T4" fmla="*/ 527 w 658"/>
                  <a:gd name="T5" fmla="*/ 498 h 600"/>
                  <a:gd name="T6" fmla="*/ 329 w 658"/>
                  <a:gd name="T7" fmla="*/ 580 h 600"/>
                  <a:gd name="T8" fmla="*/ 131 w 658"/>
                  <a:gd name="T9" fmla="*/ 498 h 600"/>
                  <a:gd name="T10" fmla="*/ 131 w 658"/>
                  <a:gd name="T11" fmla="*/ 102 h 600"/>
                  <a:gd name="T12" fmla="*/ 329 w 658"/>
                  <a:gd name="T13" fmla="*/ 20 h 600"/>
                  <a:gd name="T14" fmla="*/ 329 w 658"/>
                  <a:gd name="T15" fmla="*/ 0 h 600"/>
                  <a:gd name="T16" fmla="*/ 117 w 658"/>
                  <a:gd name="T17" fmla="*/ 88 h 600"/>
                  <a:gd name="T18" fmla="*/ 117 w 658"/>
                  <a:gd name="T19" fmla="*/ 513 h 600"/>
                  <a:gd name="T20" fmla="*/ 329 w 658"/>
                  <a:gd name="T21" fmla="*/ 600 h 600"/>
                  <a:gd name="T22" fmla="*/ 541 w 658"/>
                  <a:gd name="T23" fmla="*/ 513 h 600"/>
                  <a:gd name="T24" fmla="*/ 541 w 658"/>
                  <a:gd name="T25" fmla="*/ 88 h 600"/>
                  <a:gd name="T26" fmla="*/ 329 w 658"/>
                  <a:gd name="T27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8" h="600">
                    <a:moveTo>
                      <a:pt x="329" y="20"/>
                    </a:moveTo>
                    <a:cubicBezTo>
                      <a:pt x="400" y="20"/>
                      <a:pt x="472" y="48"/>
                      <a:pt x="527" y="102"/>
                    </a:cubicBezTo>
                    <a:cubicBezTo>
                      <a:pt x="636" y="212"/>
                      <a:pt x="636" y="389"/>
                      <a:pt x="527" y="498"/>
                    </a:cubicBezTo>
                    <a:cubicBezTo>
                      <a:pt x="472" y="553"/>
                      <a:pt x="400" y="580"/>
                      <a:pt x="329" y="580"/>
                    </a:cubicBezTo>
                    <a:cubicBezTo>
                      <a:pt x="257" y="580"/>
                      <a:pt x="185" y="553"/>
                      <a:pt x="131" y="498"/>
                    </a:cubicBezTo>
                    <a:cubicBezTo>
                      <a:pt x="21" y="389"/>
                      <a:pt x="21" y="212"/>
                      <a:pt x="131" y="102"/>
                    </a:cubicBezTo>
                    <a:cubicBezTo>
                      <a:pt x="185" y="48"/>
                      <a:pt x="257" y="20"/>
                      <a:pt x="329" y="20"/>
                    </a:cubicBezTo>
                    <a:moveTo>
                      <a:pt x="329" y="0"/>
                    </a:moveTo>
                    <a:cubicBezTo>
                      <a:pt x="249" y="0"/>
                      <a:pt x="173" y="32"/>
                      <a:pt x="117" y="88"/>
                    </a:cubicBezTo>
                    <a:cubicBezTo>
                      <a:pt x="0" y="205"/>
                      <a:pt x="0" y="396"/>
                      <a:pt x="117" y="513"/>
                    </a:cubicBezTo>
                    <a:cubicBezTo>
                      <a:pt x="173" y="569"/>
                      <a:pt x="249" y="600"/>
                      <a:pt x="329" y="600"/>
                    </a:cubicBezTo>
                    <a:cubicBezTo>
                      <a:pt x="409" y="600"/>
                      <a:pt x="484" y="569"/>
                      <a:pt x="541" y="513"/>
                    </a:cubicBezTo>
                    <a:cubicBezTo>
                      <a:pt x="658" y="396"/>
                      <a:pt x="658" y="205"/>
                      <a:pt x="541" y="88"/>
                    </a:cubicBezTo>
                    <a:cubicBezTo>
                      <a:pt x="484" y="32"/>
                      <a:pt x="409" y="0"/>
                      <a:pt x="329" y="0"/>
                    </a:cubicBezTo>
                    <a:close/>
                  </a:path>
                </a:pathLst>
              </a:custGeom>
              <a:solidFill>
                <a:srgbClr val="F13319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Oval 145"/>
              <p:cNvSpPr>
                <a:spLocks noChangeArrowheads="1"/>
              </p:cNvSpPr>
              <p:nvPr/>
            </p:nvSpPr>
            <p:spPr bwMode="auto">
              <a:xfrm>
                <a:off x="10275931" y="3686251"/>
                <a:ext cx="1045389" cy="1045389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Freeform 146"/>
              <p:cNvSpPr>
                <a:spLocks noEditPoints="1"/>
              </p:cNvSpPr>
              <p:nvPr/>
            </p:nvSpPr>
            <p:spPr bwMode="auto">
              <a:xfrm>
                <a:off x="10258407" y="3668726"/>
                <a:ext cx="1081200" cy="1081200"/>
              </a:xfrm>
              <a:custGeom>
                <a:avLst/>
                <a:gdLst>
                  <a:gd name="T0" fmla="*/ 300 w 600"/>
                  <a:gd name="T1" fmla="*/ 20 h 600"/>
                  <a:gd name="T2" fmla="*/ 580 w 600"/>
                  <a:gd name="T3" fmla="*/ 300 h 600"/>
                  <a:gd name="T4" fmla="*/ 300 w 600"/>
                  <a:gd name="T5" fmla="*/ 580 h 600"/>
                  <a:gd name="T6" fmla="*/ 20 w 600"/>
                  <a:gd name="T7" fmla="*/ 300 h 600"/>
                  <a:gd name="T8" fmla="*/ 300 w 600"/>
                  <a:gd name="T9" fmla="*/ 20 h 600"/>
                  <a:gd name="T10" fmla="*/ 300 w 600"/>
                  <a:gd name="T11" fmla="*/ 0 h 600"/>
                  <a:gd name="T12" fmla="*/ 300 w 600"/>
                  <a:gd name="T13" fmla="*/ 0 h 600"/>
                  <a:gd name="T14" fmla="*/ 0 w 600"/>
                  <a:gd name="T15" fmla="*/ 300 h 600"/>
                  <a:gd name="T16" fmla="*/ 300 w 600"/>
                  <a:gd name="T17" fmla="*/ 600 h 600"/>
                  <a:gd name="T18" fmla="*/ 600 w 600"/>
                  <a:gd name="T19" fmla="*/ 300 h 600"/>
                  <a:gd name="T20" fmla="*/ 300 w 600"/>
                  <a:gd name="T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0" h="600">
                    <a:moveTo>
                      <a:pt x="300" y="20"/>
                    </a:moveTo>
                    <a:cubicBezTo>
                      <a:pt x="455" y="20"/>
                      <a:pt x="580" y="145"/>
                      <a:pt x="580" y="300"/>
                    </a:cubicBezTo>
                    <a:cubicBezTo>
                      <a:pt x="580" y="455"/>
                      <a:pt x="455" y="580"/>
                      <a:pt x="300" y="580"/>
                    </a:cubicBezTo>
                    <a:cubicBezTo>
                      <a:pt x="146" y="580"/>
                      <a:pt x="20" y="455"/>
                      <a:pt x="20" y="300"/>
                    </a:cubicBezTo>
                    <a:cubicBezTo>
                      <a:pt x="20" y="145"/>
                      <a:pt x="146" y="20"/>
                      <a:pt x="300" y="20"/>
                    </a:cubicBezTo>
                    <a:moveTo>
                      <a:pt x="300" y="0"/>
                    </a:moveTo>
                    <a:cubicBezTo>
                      <a:pt x="300" y="0"/>
                      <a:pt x="300" y="0"/>
                      <a:pt x="300" y="0"/>
                    </a:cubicBezTo>
                    <a:cubicBezTo>
                      <a:pt x="135" y="0"/>
                      <a:pt x="0" y="135"/>
                      <a:pt x="0" y="300"/>
                    </a:cubicBezTo>
                    <a:cubicBezTo>
                      <a:pt x="0" y="465"/>
                      <a:pt x="135" y="600"/>
                      <a:pt x="300" y="600"/>
                    </a:cubicBezTo>
                    <a:cubicBezTo>
                      <a:pt x="466" y="600"/>
                      <a:pt x="600" y="465"/>
                      <a:pt x="600" y="300"/>
                    </a:cubicBezTo>
                    <a:cubicBezTo>
                      <a:pt x="600" y="135"/>
                      <a:pt x="466" y="0"/>
                      <a:pt x="300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Freeform 147"/>
              <p:cNvSpPr>
                <a:spLocks/>
              </p:cNvSpPr>
              <p:nvPr/>
            </p:nvSpPr>
            <p:spPr bwMode="auto">
              <a:xfrm>
                <a:off x="7054427" y="2387134"/>
                <a:ext cx="1145966" cy="1045389"/>
              </a:xfrm>
              <a:custGeom>
                <a:avLst/>
                <a:gdLst>
                  <a:gd name="T0" fmla="*/ 318 w 636"/>
                  <a:gd name="T1" fmla="*/ 580 h 580"/>
                  <a:gd name="T2" fmla="*/ 113 w 636"/>
                  <a:gd name="T3" fmla="*/ 496 h 580"/>
                  <a:gd name="T4" fmla="*/ 113 w 636"/>
                  <a:gd name="T5" fmla="*/ 85 h 580"/>
                  <a:gd name="T6" fmla="*/ 318 w 636"/>
                  <a:gd name="T7" fmla="*/ 0 h 580"/>
                  <a:gd name="T8" fmla="*/ 523 w 636"/>
                  <a:gd name="T9" fmla="*/ 85 h 580"/>
                  <a:gd name="T10" fmla="*/ 523 w 636"/>
                  <a:gd name="T11" fmla="*/ 496 h 580"/>
                  <a:gd name="T12" fmla="*/ 318 w 636"/>
                  <a:gd name="T13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6" h="580">
                    <a:moveTo>
                      <a:pt x="318" y="580"/>
                    </a:moveTo>
                    <a:cubicBezTo>
                      <a:pt x="241" y="580"/>
                      <a:pt x="168" y="550"/>
                      <a:pt x="113" y="496"/>
                    </a:cubicBezTo>
                    <a:cubicBezTo>
                      <a:pt x="0" y="382"/>
                      <a:pt x="0" y="198"/>
                      <a:pt x="113" y="85"/>
                    </a:cubicBezTo>
                    <a:cubicBezTo>
                      <a:pt x="168" y="31"/>
                      <a:pt x="241" y="0"/>
                      <a:pt x="318" y="0"/>
                    </a:cubicBezTo>
                    <a:cubicBezTo>
                      <a:pt x="396" y="0"/>
                      <a:pt x="468" y="31"/>
                      <a:pt x="523" y="85"/>
                    </a:cubicBezTo>
                    <a:cubicBezTo>
                      <a:pt x="636" y="198"/>
                      <a:pt x="636" y="382"/>
                      <a:pt x="523" y="496"/>
                    </a:cubicBezTo>
                    <a:cubicBezTo>
                      <a:pt x="468" y="550"/>
                      <a:pt x="396" y="580"/>
                      <a:pt x="318" y="580"/>
                    </a:cubicBezTo>
                    <a:close/>
                  </a:path>
                </a:pathLst>
              </a:custGeom>
              <a:solidFill>
                <a:srgbClr val="F1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Freeform 148"/>
              <p:cNvSpPr>
                <a:spLocks noEditPoints="1"/>
              </p:cNvSpPr>
              <p:nvPr/>
            </p:nvSpPr>
            <p:spPr bwMode="auto">
              <a:xfrm>
                <a:off x="7034615" y="2369609"/>
                <a:ext cx="1185587" cy="1081200"/>
              </a:xfrm>
              <a:custGeom>
                <a:avLst/>
                <a:gdLst>
                  <a:gd name="T0" fmla="*/ 329 w 658"/>
                  <a:gd name="T1" fmla="*/ 20 h 600"/>
                  <a:gd name="T2" fmla="*/ 527 w 658"/>
                  <a:gd name="T3" fmla="*/ 102 h 600"/>
                  <a:gd name="T4" fmla="*/ 527 w 658"/>
                  <a:gd name="T5" fmla="*/ 498 h 600"/>
                  <a:gd name="T6" fmla="*/ 329 w 658"/>
                  <a:gd name="T7" fmla="*/ 580 h 600"/>
                  <a:gd name="T8" fmla="*/ 131 w 658"/>
                  <a:gd name="T9" fmla="*/ 498 h 600"/>
                  <a:gd name="T10" fmla="*/ 131 w 658"/>
                  <a:gd name="T11" fmla="*/ 102 h 600"/>
                  <a:gd name="T12" fmla="*/ 329 w 658"/>
                  <a:gd name="T13" fmla="*/ 20 h 600"/>
                  <a:gd name="T14" fmla="*/ 329 w 658"/>
                  <a:gd name="T15" fmla="*/ 0 h 600"/>
                  <a:gd name="T16" fmla="*/ 117 w 658"/>
                  <a:gd name="T17" fmla="*/ 88 h 600"/>
                  <a:gd name="T18" fmla="*/ 117 w 658"/>
                  <a:gd name="T19" fmla="*/ 513 h 600"/>
                  <a:gd name="T20" fmla="*/ 329 w 658"/>
                  <a:gd name="T21" fmla="*/ 600 h 600"/>
                  <a:gd name="T22" fmla="*/ 541 w 658"/>
                  <a:gd name="T23" fmla="*/ 513 h 600"/>
                  <a:gd name="T24" fmla="*/ 541 w 658"/>
                  <a:gd name="T25" fmla="*/ 88 h 600"/>
                  <a:gd name="T26" fmla="*/ 329 w 658"/>
                  <a:gd name="T27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58" h="600">
                    <a:moveTo>
                      <a:pt x="329" y="20"/>
                    </a:moveTo>
                    <a:cubicBezTo>
                      <a:pt x="401" y="20"/>
                      <a:pt x="473" y="48"/>
                      <a:pt x="527" y="102"/>
                    </a:cubicBezTo>
                    <a:cubicBezTo>
                      <a:pt x="637" y="212"/>
                      <a:pt x="637" y="389"/>
                      <a:pt x="527" y="498"/>
                    </a:cubicBezTo>
                    <a:cubicBezTo>
                      <a:pt x="473" y="553"/>
                      <a:pt x="401" y="580"/>
                      <a:pt x="329" y="580"/>
                    </a:cubicBezTo>
                    <a:cubicBezTo>
                      <a:pt x="258" y="580"/>
                      <a:pt x="186" y="553"/>
                      <a:pt x="131" y="498"/>
                    </a:cubicBezTo>
                    <a:cubicBezTo>
                      <a:pt x="22" y="389"/>
                      <a:pt x="22" y="212"/>
                      <a:pt x="131" y="102"/>
                    </a:cubicBezTo>
                    <a:cubicBezTo>
                      <a:pt x="186" y="48"/>
                      <a:pt x="258" y="20"/>
                      <a:pt x="329" y="20"/>
                    </a:cubicBezTo>
                    <a:moveTo>
                      <a:pt x="329" y="0"/>
                    </a:moveTo>
                    <a:cubicBezTo>
                      <a:pt x="249" y="0"/>
                      <a:pt x="174" y="32"/>
                      <a:pt x="117" y="88"/>
                    </a:cubicBezTo>
                    <a:cubicBezTo>
                      <a:pt x="0" y="205"/>
                      <a:pt x="0" y="396"/>
                      <a:pt x="117" y="513"/>
                    </a:cubicBezTo>
                    <a:cubicBezTo>
                      <a:pt x="174" y="569"/>
                      <a:pt x="249" y="600"/>
                      <a:pt x="329" y="600"/>
                    </a:cubicBezTo>
                    <a:cubicBezTo>
                      <a:pt x="409" y="600"/>
                      <a:pt x="485" y="569"/>
                      <a:pt x="541" y="513"/>
                    </a:cubicBezTo>
                    <a:cubicBezTo>
                      <a:pt x="658" y="396"/>
                      <a:pt x="658" y="205"/>
                      <a:pt x="541" y="88"/>
                    </a:cubicBezTo>
                    <a:cubicBezTo>
                      <a:pt x="485" y="32"/>
                      <a:pt x="409" y="0"/>
                      <a:pt x="329" y="0"/>
                    </a:cubicBezTo>
                    <a:close/>
                  </a:path>
                </a:pathLst>
              </a:custGeom>
              <a:solidFill>
                <a:srgbClr val="F13319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Oval 149"/>
              <p:cNvSpPr>
                <a:spLocks noChangeArrowheads="1"/>
              </p:cNvSpPr>
              <p:nvPr/>
            </p:nvSpPr>
            <p:spPr bwMode="auto">
              <a:xfrm>
                <a:off x="6549257" y="3686251"/>
                <a:ext cx="1045389" cy="1045389"/>
              </a:xfrm>
              <a:prstGeom prst="ellipse">
                <a:avLst/>
              </a:prstGeom>
              <a:solidFill>
                <a:srgbClr val="2E3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Freeform 150"/>
              <p:cNvSpPr>
                <a:spLocks noEditPoints="1"/>
              </p:cNvSpPr>
              <p:nvPr/>
            </p:nvSpPr>
            <p:spPr bwMode="auto">
              <a:xfrm>
                <a:off x="6531732" y="3668726"/>
                <a:ext cx="1081200" cy="1081200"/>
              </a:xfrm>
              <a:custGeom>
                <a:avLst/>
                <a:gdLst>
                  <a:gd name="T0" fmla="*/ 300 w 600"/>
                  <a:gd name="T1" fmla="*/ 20 h 600"/>
                  <a:gd name="T2" fmla="*/ 580 w 600"/>
                  <a:gd name="T3" fmla="*/ 300 h 600"/>
                  <a:gd name="T4" fmla="*/ 300 w 600"/>
                  <a:gd name="T5" fmla="*/ 580 h 600"/>
                  <a:gd name="T6" fmla="*/ 20 w 600"/>
                  <a:gd name="T7" fmla="*/ 300 h 600"/>
                  <a:gd name="T8" fmla="*/ 300 w 600"/>
                  <a:gd name="T9" fmla="*/ 20 h 600"/>
                  <a:gd name="T10" fmla="*/ 300 w 600"/>
                  <a:gd name="T11" fmla="*/ 0 h 600"/>
                  <a:gd name="T12" fmla="*/ 300 w 600"/>
                  <a:gd name="T13" fmla="*/ 0 h 600"/>
                  <a:gd name="T14" fmla="*/ 0 w 600"/>
                  <a:gd name="T15" fmla="*/ 300 h 600"/>
                  <a:gd name="T16" fmla="*/ 300 w 600"/>
                  <a:gd name="T17" fmla="*/ 600 h 600"/>
                  <a:gd name="T18" fmla="*/ 600 w 600"/>
                  <a:gd name="T19" fmla="*/ 300 h 600"/>
                  <a:gd name="T20" fmla="*/ 300 w 600"/>
                  <a:gd name="T21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0" h="600">
                    <a:moveTo>
                      <a:pt x="300" y="20"/>
                    </a:moveTo>
                    <a:cubicBezTo>
                      <a:pt x="454" y="20"/>
                      <a:pt x="580" y="145"/>
                      <a:pt x="580" y="300"/>
                    </a:cubicBezTo>
                    <a:cubicBezTo>
                      <a:pt x="580" y="455"/>
                      <a:pt x="454" y="580"/>
                      <a:pt x="300" y="580"/>
                    </a:cubicBezTo>
                    <a:cubicBezTo>
                      <a:pt x="145" y="580"/>
                      <a:pt x="20" y="455"/>
                      <a:pt x="20" y="300"/>
                    </a:cubicBezTo>
                    <a:cubicBezTo>
                      <a:pt x="20" y="145"/>
                      <a:pt x="145" y="20"/>
                      <a:pt x="300" y="20"/>
                    </a:cubicBezTo>
                    <a:moveTo>
                      <a:pt x="300" y="0"/>
                    </a:moveTo>
                    <a:cubicBezTo>
                      <a:pt x="300" y="0"/>
                      <a:pt x="300" y="0"/>
                      <a:pt x="300" y="0"/>
                    </a:cubicBezTo>
                    <a:cubicBezTo>
                      <a:pt x="134" y="0"/>
                      <a:pt x="0" y="135"/>
                      <a:pt x="0" y="300"/>
                    </a:cubicBezTo>
                    <a:cubicBezTo>
                      <a:pt x="0" y="465"/>
                      <a:pt x="134" y="600"/>
                      <a:pt x="300" y="600"/>
                    </a:cubicBezTo>
                    <a:cubicBezTo>
                      <a:pt x="465" y="600"/>
                      <a:pt x="600" y="465"/>
                      <a:pt x="600" y="300"/>
                    </a:cubicBezTo>
                    <a:cubicBezTo>
                      <a:pt x="600" y="135"/>
                      <a:pt x="465" y="0"/>
                      <a:pt x="300" y="0"/>
                    </a:cubicBezTo>
                    <a:close/>
                  </a:path>
                </a:pathLst>
              </a:custGeom>
              <a:solidFill>
                <a:srgbClr val="2E3449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2" name="Freeform 151"/>
              <p:cNvSpPr>
                <a:spLocks noEditPoints="1"/>
              </p:cNvSpPr>
              <p:nvPr/>
            </p:nvSpPr>
            <p:spPr bwMode="auto">
              <a:xfrm>
                <a:off x="10416891" y="3347947"/>
                <a:ext cx="605746" cy="277348"/>
              </a:xfrm>
              <a:custGeom>
                <a:avLst/>
                <a:gdLst>
                  <a:gd name="T0" fmla="*/ 795 w 795"/>
                  <a:gd name="T1" fmla="*/ 16 h 364"/>
                  <a:gd name="T2" fmla="*/ 778 w 795"/>
                  <a:gd name="T3" fmla="*/ 5 h 364"/>
                  <a:gd name="T4" fmla="*/ 733 w 795"/>
                  <a:gd name="T5" fmla="*/ 45 h 364"/>
                  <a:gd name="T6" fmla="*/ 752 w 795"/>
                  <a:gd name="T7" fmla="*/ 14 h 364"/>
                  <a:gd name="T8" fmla="*/ 733 w 795"/>
                  <a:gd name="T9" fmla="*/ 45 h 364"/>
                  <a:gd name="T10" fmla="*/ 707 w 795"/>
                  <a:gd name="T11" fmla="*/ 54 h 364"/>
                  <a:gd name="T12" fmla="*/ 674 w 795"/>
                  <a:gd name="T13" fmla="*/ 49 h 364"/>
                  <a:gd name="T14" fmla="*/ 629 w 795"/>
                  <a:gd name="T15" fmla="*/ 90 h 364"/>
                  <a:gd name="T16" fmla="*/ 648 w 795"/>
                  <a:gd name="T17" fmla="*/ 61 h 364"/>
                  <a:gd name="T18" fmla="*/ 629 w 795"/>
                  <a:gd name="T19" fmla="*/ 90 h 364"/>
                  <a:gd name="T20" fmla="*/ 603 w 795"/>
                  <a:gd name="T21" fmla="*/ 102 h 364"/>
                  <a:gd name="T22" fmla="*/ 570 w 795"/>
                  <a:gd name="T23" fmla="*/ 94 h 364"/>
                  <a:gd name="T24" fmla="*/ 527 w 795"/>
                  <a:gd name="T25" fmla="*/ 135 h 364"/>
                  <a:gd name="T26" fmla="*/ 544 w 795"/>
                  <a:gd name="T27" fmla="*/ 106 h 364"/>
                  <a:gd name="T28" fmla="*/ 527 w 795"/>
                  <a:gd name="T29" fmla="*/ 135 h 364"/>
                  <a:gd name="T30" fmla="*/ 501 w 795"/>
                  <a:gd name="T31" fmla="*/ 146 h 364"/>
                  <a:gd name="T32" fmla="*/ 466 w 795"/>
                  <a:gd name="T33" fmla="*/ 142 h 364"/>
                  <a:gd name="T34" fmla="*/ 423 w 795"/>
                  <a:gd name="T35" fmla="*/ 182 h 364"/>
                  <a:gd name="T36" fmla="*/ 440 w 795"/>
                  <a:gd name="T37" fmla="*/ 154 h 364"/>
                  <a:gd name="T38" fmla="*/ 423 w 795"/>
                  <a:gd name="T39" fmla="*/ 182 h 364"/>
                  <a:gd name="T40" fmla="*/ 397 w 795"/>
                  <a:gd name="T41" fmla="*/ 194 h 364"/>
                  <a:gd name="T42" fmla="*/ 362 w 795"/>
                  <a:gd name="T43" fmla="*/ 187 h 364"/>
                  <a:gd name="T44" fmla="*/ 319 w 795"/>
                  <a:gd name="T45" fmla="*/ 227 h 364"/>
                  <a:gd name="T46" fmla="*/ 336 w 795"/>
                  <a:gd name="T47" fmla="*/ 198 h 364"/>
                  <a:gd name="T48" fmla="*/ 319 w 795"/>
                  <a:gd name="T49" fmla="*/ 227 h 364"/>
                  <a:gd name="T50" fmla="*/ 293 w 795"/>
                  <a:gd name="T51" fmla="*/ 239 h 364"/>
                  <a:gd name="T52" fmla="*/ 260 w 795"/>
                  <a:gd name="T53" fmla="*/ 232 h 364"/>
                  <a:gd name="T54" fmla="*/ 215 w 795"/>
                  <a:gd name="T55" fmla="*/ 272 h 364"/>
                  <a:gd name="T56" fmla="*/ 234 w 795"/>
                  <a:gd name="T57" fmla="*/ 243 h 364"/>
                  <a:gd name="T58" fmla="*/ 215 w 795"/>
                  <a:gd name="T59" fmla="*/ 272 h 364"/>
                  <a:gd name="T60" fmla="*/ 189 w 795"/>
                  <a:gd name="T61" fmla="*/ 284 h 364"/>
                  <a:gd name="T62" fmla="*/ 156 w 795"/>
                  <a:gd name="T63" fmla="*/ 279 h 364"/>
                  <a:gd name="T64" fmla="*/ 111 w 795"/>
                  <a:gd name="T65" fmla="*/ 319 h 364"/>
                  <a:gd name="T66" fmla="*/ 130 w 795"/>
                  <a:gd name="T67" fmla="*/ 291 h 364"/>
                  <a:gd name="T68" fmla="*/ 111 w 795"/>
                  <a:gd name="T69" fmla="*/ 319 h 364"/>
                  <a:gd name="T70" fmla="*/ 85 w 795"/>
                  <a:gd name="T71" fmla="*/ 331 h 364"/>
                  <a:gd name="T72" fmla="*/ 52 w 795"/>
                  <a:gd name="T73" fmla="*/ 324 h 364"/>
                  <a:gd name="T74" fmla="*/ 7 w 795"/>
                  <a:gd name="T75" fmla="*/ 364 h 364"/>
                  <a:gd name="T76" fmla="*/ 26 w 795"/>
                  <a:gd name="T77" fmla="*/ 336 h 364"/>
                  <a:gd name="T78" fmla="*/ 7 w 795"/>
                  <a:gd name="T79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5" h="364">
                    <a:moveTo>
                      <a:pt x="785" y="21"/>
                    </a:moveTo>
                    <a:lnTo>
                      <a:pt x="795" y="16"/>
                    </a:lnTo>
                    <a:lnTo>
                      <a:pt x="785" y="0"/>
                    </a:lnTo>
                    <a:lnTo>
                      <a:pt x="778" y="5"/>
                    </a:lnTo>
                    <a:lnTo>
                      <a:pt x="785" y="21"/>
                    </a:lnTo>
                    <a:close/>
                    <a:moveTo>
                      <a:pt x="733" y="45"/>
                    </a:moveTo>
                    <a:lnTo>
                      <a:pt x="759" y="33"/>
                    </a:lnTo>
                    <a:lnTo>
                      <a:pt x="752" y="14"/>
                    </a:lnTo>
                    <a:lnTo>
                      <a:pt x="726" y="26"/>
                    </a:lnTo>
                    <a:lnTo>
                      <a:pt x="733" y="45"/>
                    </a:lnTo>
                    <a:close/>
                    <a:moveTo>
                      <a:pt x="681" y="66"/>
                    </a:moveTo>
                    <a:lnTo>
                      <a:pt x="707" y="54"/>
                    </a:lnTo>
                    <a:lnTo>
                      <a:pt x="700" y="38"/>
                    </a:lnTo>
                    <a:lnTo>
                      <a:pt x="674" y="49"/>
                    </a:lnTo>
                    <a:lnTo>
                      <a:pt x="681" y="66"/>
                    </a:lnTo>
                    <a:close/>
                    <a:moveTo>
                      <a:pt x="629" y="90"/>
                    </a:moveTo>
                    <a:lnTo>
                      <a:pt x="655" y="78"/>
                    </a:lnTo>
                    <a:lnTo>
                      <a:pt x="648" y="61"/>
                    </a:lnTo>
                    <a:lnTo>
                      <a:pt x="622" y="73"/>
                    </a:lnTo>
                    <a:lnTo>
                      <a:pt x="629" y="90"/>
                    </a:lnTo>
                    <a:close/>
                    <a:moveTo>
                      <a:pt x="579" y="113"/>
                    </a:moveTo>
                    <a:lnTo>
                      <a:pt x="603" y="102"/>
                    </a:lnTo>
                    <a:lnTo>
                      <a:pt x="596" y="83"/>
                    </a:lnTo>
                    <a:lnTo>
                      <a:pt x="570" y="94"/>
                    </a:lnTo>
                    <a:lnTo>
                      <a:pt x="579" y="113"/>
                    </a:lnTo>
                    <a:close/>
                    <a:moveTo>
                      <a:pt x="527" y="135"/>
                    </a:moveTo>
                    <a:lnTo>
                      <a:pt x="553" y="123"/>
                    </a:lnTo>
                    <a:lnTo>
                      <a:pt x="544" y="106"/>
                    </a:lnTo>
                    <a:lnTo>
                      <a:pt x="518" y="118"/>
                    </a:lnTo>
                    <a:lnTo>
                      <a:pt x="527" y="135"/>
                    </a:lnTo>
                    <a:close/>
                    <a:moveTo>
                      <a:pt x="475" y="158"/>
                    </a:moveTo>
                    <a:lnTo>
                      <a:pt x="501" y="146"/>
                    </a:lnTo>
                    <a:lnTo>
                      <a:pt x="492" y="130"/>
                    </a:lnTo>
                    <a:lnTo>
                      <a:pt x="466" y="142"/>
                    </a:lnTo>
                    <a:lnTo>
                      <a:pt x="475" y="158"/>
                    </a:lnTo>
                    <a:close/>
                    <a:moveTo>
                      <a:pt x="423" y="182"/>
                    </a:moveTo>
                    <a:lnTo>
                      <a:pt x="449" y="170"/>
                    </a:lnTo>
                    <a:lnTo>
                      <a:pt x="440" y="154"/>
                    </a:lnTo>
                    <a:lnTo>
                      <a:pt x="414" y="163"/>
                    </a:lnTo>
                    <a:lnTo>
                      <a:pt x="423" y="182"/>
                    </a:lnTo>
                    <a:close/>
                    <a:moveTo>
                      <a:pt x="371" y="203"/>
                    </a:moveTo>
                    <a:lnTo>
                      <a:pt x="397" y="194"/>
                    </a:lnTo>
                    <a:lnTo>
                      <a:pt x="388" y="175"/>
                    </a:lnTo>
                    <a:lnTo>
                      <a:pt x="362" y="187"/>
                    </a:lnTo>
                    <a:lnTo>
                      <a:pt x="371" y="203"/>
                    </a:lnTo>
                    <a:close/>
                    <a:moveTo>
                      <a:pt x="319" y="227"/>
                    </a:moveTo>
                    <a:lnTo>
                      <a:pt x="345" y="215"/>
                    </a:lnTo>
                    <a:lnTo>
                      <a:pt x="336" y="198"/>
                    </a:lnTo>
                    <a:lnTo>
                      <a:pt x="312" y="210"/>
                    </a:lnTo>
                    <a:lnTo>
                      <a:pt x="319" y="227"/>
                    </a:lnTo>
                    <a:close/>
                    <a:moveTo>
                      <a:pt x="267" y="251"/>
                    </a:moveTo>
                    <a:lnTo>
                      <a:pt x="293" y="239"/>
                    </a:lnTo>
                    <a:lnTo>
                      <a:pt x="286" y="222"/>
                    </a:lnTo>
                    <a:lnTo>
                      <a:pt x="260" y="232"/>
                    </a:lnTo>
                    <a:lnTo>
                      <a:pt x="267" y="251"/>
                    </a:lnTo>
                    <a:close/>
                    <a:moveTo>
                      <a:pt x="215" y="272"/>
                    </a:moveTo>
                    <a:lnTo>
                      <a:pt x="241" y="262"/>
                    </a:lnTo>
                    <a:lnTo>
                      <a:pt x="234" y="243"/>
                    </a:lnTo>
                    <a:lnTo>
                      <a:pt x="208" y="255"/>
                    </a:lnTo>
                    <a:lnTo>
                      <a:pt x="215" y="272"/>
                    </a:lnTo>
                    <a:close/>
                    <a:moveTo>
                      <a:pt x="163" y="295"/>
                    </a:moveTo>
                    <a:lnTo>
                      <a:pt x="189" y="284"/>
                    </a:lnTo>
                    <a:lnTo>
                      <a:pt x="182" y="267"/>
                    </a:lnTo>
                    <a:lnTo>
                      <a:pt x="156" y="279"/>
                    </a:lnTo>
                    <a:lnTo>
                      <a:pt x="163" y="295"/>
                    </a:lnTo>
                    <a:close/>
                    <a:moveTo>
                      <a:pt x="111" y="319"/>
                    </a:moveTo>
                    <a:lnTo>
                      <a:pt x="137" y="307"/>
                    </a:lnTo>
                    <a:lnTo>
                      <a:pt x="130" y="291"/>
                    </a:lnTo>
                    <a:lnTo>
                      <a:pt x="104" y="303"/>
                    </a:lnTo>
                    <a:lnTo>
                      <a:pt x="111" y="319"/>
                    </a:lnTo>
                    <a:close/>
                    <a:moveTo>
                      <a:pt x="59" y="343"/>
                    </a:moveTo>
                    <a:lnTo>
                      <a:pt x="85" y="331"/>
                    </a:lnTo>
                    <a:lnTo>
                      <a:pt x="78" y="312"/>
                    </a:lnTo>
                    <a:lnTo>
                      <a:pt x="52" y="324"/>
                    </a:lnTo>
                    <a:lnTo>
                      <a:pt x="59" y="343"/>
                    </a:lnTo>
                    <a:close/>
                    <a:moveTo>
                      <a:pt x="7" y="364"/>
                    </a:moveTo>
                    <a:lnTo>
                      <a:pt x="33" y="352"/>
                    </a:lnTo>
                    <a:lnTo>
                      <a:pt x="26" y="336"/>
                    </a:lnTo>
                    <a:lnTo>
                      <a:pt x="0" y="347"/>
                    </a:lnTo>
                    <a:lnTo>
                      <a:pt x="7" y="364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3" name="Freeform 152"/>
              <p:cNvSpPr>
                <a:spLocks/>
              </p:cNvSpPr>
              <p:nvPr/>
            </p:nvSpPr>
            <p:spPr bwMode="auto">
              <a:xfrm>
                <a:off x="10389461" y="3587198"/>
                <a:ext cx="61718" cy="61718"/>
              </a:xfrm>
              <a:custGeom>
                <a:avLst/>
                <a:gdLst>
                  <a:gd name="T0" fmla="*/ 23 w 34"/>
                  <a:gd name="T1" fmla="*/ 31 h 34"/>
                  <a:gd name="T2" fmla="*/ 3 w 34"/>
                  <a:gd name="T3" fmla="*/ 23 h 34"/>
                  <a:gd name="T4" fmla="*/ 11 w 34"/>
                  <a:gd name="T5" fmla="*/ 4 h 34"/>
                  <a:gd name="T6" fmla="*/ 31 w 34"/>
                  <a:gd name="T7" fmla="*/ 11 h 34"/>
                  <a:gd name="T8" fmla="*/ 23 w 34"/>
                  <a:gd name="T9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23" y="31"/>
                    </a:moveTo>
                    <a:cubicBezTo>
                      <a:pt x="16" y="34"/>
                      <a:pt x="7" y="31"/>
                      <a:pt x="3" y="23"/>
                    </a:cubicBezTo>
                    <a:cubicBezTo>
                      <a:pt x="0" y="16"/>
                      <a:pt x="3" y="7"/>
                      <a:pt x="11" y="4"/>
                    </a:cubicBezTo>
                    <a:cubicBezTo>
                      <a:pt x="19" y="0"/>
                      <a:pt x="27" y="4"/>
                      <a:pt x="31" y="11"/>
                    </a:cubicBezTo>
                    <a:cubicBezTo>
                      <a:pt x="34" y="19"/>
                      <a:pt x="31" y="28"/>
                      <a:pt x="23" y="31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4" name="Freeform 153"/>
              <p:cNvSpPr>
                <a:spLocks/>
              </p:cNvSpPr>
              <p:nvPr/>
            </p:nvSpPr>
            <p:spPr bwMode="auto">
              <a:xfrm>
                <a:off x="10995207" y="3325851"/>
                <a:ext cx="70099" cy="65528"/>
              </a:xfrm>
              <a:custGeom>
                <a:avLst/>
                <a:gdLst>
                  <a:gd name="T0" fmla="*/ 38 w 92"/>
                  <a:gd name="T1" fmla="*/ 86 h 86"/>
                  <a:gd name="T2" fmla="*/ 92 w 92"/>
                  <a:gd name="T3" fmla="*/ 10 h 86"/>
                  <a:gd name="T4" fmla="*/ 0 w 92"/>
                  <a:gd name="T5" fmla="*/ 0 h 86"/>
                  <a:gd name="T6" fmla="*/ 38 w 92"/>
                  <a:gd name="T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86">
                    <a:moveTo>
                      <a:pt x="38" y="86"/>
                    </a:moveTo>
                    <a:lnTo>
                      <a:pt x="92" y="10"/>
                    </a:lnTo>
                    <a:lnTo>
                      <a:pt x="0" y="0"/>
                    </a:lnTo>
                    <a:lnTo>
                      <a:pt x="38" y="86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54"/>
              <p:cNvSpPr>
                <a:spLocks noEditPoints="1"/>
              </p:cNvSpPr>
              <p:nvPr/>
            </p:nvSpPr>
            <p:spPr bwMode="auto">
              <a:xfrm>
                <a:off x="9560465" y="2115120"/>
                <a:ext cx="278110" cy="605746"/>
              </a:xfrm>
              <a:custGeom>
                <a:avLst/>
                <a:gdLst>
                  <a:gd name="T0" fmla="*/ 365 w 365"/>
                  <a:gd name="T1" fmla="*/ 7 h 795"/>
                  <a:gd name="T2" fmla="*/ 343 w 365"/>
                  <a:gd name="T3" fmla="*/ 10 h 795"/>
                  <a:gd name="T4" fmla="*/ 339 w 365"/>
                  <a:gd name="T5" fmla="*/ 69 h 795"/>
                  <a:gd name="T6" fmla="*/ 332 w 365"/>
                  <a:gd name="T7" fmla="*/ 33 h 795"/>
                  <a:gd name="T8" fmla="*/ 339 w 365"/>
                  <a:gd name="T9" fmla="*/ 69 h 795"/>
                  <a:gd name="T10" fmla="*/ 327 w 365"/>
                  <a:gd name="T11" fmla="*/ 95 h 795"/>
                  <a:gd name="T12" fmla="*/ 298 w 365"/>
                  <a:gd name="T13" fmla="*/ 111 h 795"/>
                  <a:gd name="T14" fmla="*/ 291 w 365"/>
                  <a:gd name="T15" fmla="*/ 173 h 795"/>
                  <a:gd name="T16" fmla="*/ 287 w 365"/>
                  <a:gd name="T17" fmla="*/ 137 h 795"/>
                  <a:gd name="T18" fmla="*/ 291 w 365"/>
                  <a:gd name="T19" fmla="*/ 173 h 795"/>
                  <a:gd name="T20" fmla="*/ 282 w 365"/>
                  <a:gd name="T21" fmla="*/ 199 h 795"/>
                  <a:gd name="T22" fmla="*/ 251 w 365"/>
                  <a:gd name="T23" fmla="*/ 215 h 795"/>
                  <a:gd name="T24" fmla="*/ 246 w 365"/>
                  <a:gd name="T25" fmla="*/ 275 h 795"/>
                  <a:gd name="T26" fmla="*/ 242 w 365"/>
                  <a:gd name="T27" fmla="*/ 241 h 795"/>
                  <a:gd name="T28" fmla="*/ 246 w 365"/>
                  <a:gd name="T29" fmla="*/ 275 h 795"/>
                  <a:gd name="T30" fmla="*/ 235 w 365"/>
                  <a:gd name="T31" fmla="*/ 301 h 795"/>
                  <a:gd name="T32" fmla="*/ 206 w 365"/>
                  <a:gd name="T33" fmla="*/ 319 h 795"/>
                  <a:gd name="T34" fmla="*/ 202 w 365"/>
                  <a:gd name="T35" fmla="*/ 379 h 795"/>
                  <a:gd name="T36" fmla="*/ 194 w 365"/>
                  <a:gd name="T37" fmla="*/ 345 h 795"/>
                  <a:gd name="T38" fmla="*/ 202 w 365"/>
                  <a:gd name="T39" fmla="*/ 379 h 795"/>
                  <a:gd name="T40" fmla="*/ 190 w 365"/>
                  <a:gd name="T41" fmla="*/ 405 h 795"/>
                  <a:gd name="T42" fmla="*/ 161 w 365"/>
                  <a:gd name="T43" fmla="*/ 424 h 795"/>
                  <a:gd name="T44" fmla="*/ 154 w 365"/>
                  <a:gd name="T45" fmla="*/ 483 h 795"/>
                  <a:gd name="T46" fmla="*/ 149 w 365"/>
                  <a:gd name="T47" fmla="*/ 450 h 795"/>
                  <a:gd name="T48" fmla="*/ 154 w 365"/>
                  <a:gd name="T49" fmla="*/ 483 h 795"/>
                  <a:gd name="T50" fmla="*/ 142 w 365"/>
                  <a:gd name="T51" fmla="*/ 509 h 795"/>
                  <a:gd name="T52" fmla="*/ 114 w 365"/>
                  <a:gd name="T53" fmla="*/ 528 h 795"/>
                  <a:gd name="T54" fmla="*/ 109 w 365"/>
                  <a:gd name="T55" fmla="*/ 587 h 795"/>
                  <a:gd name="T56" fmla="*/ 102 w 365"/>
                  <a:gd name="T57" fmla="*/ 554 h 795"/>
                  <a:gd name="T58" fmla="*/ 109 w 365"/>
                  <a:gd name="T59" fmla="*/ 587 h 795"/>
                  <a:gd name="T60" fmla="*/ 97 w 365"/>
                  <a:gd name="T61" fmla="*/ 613 h 795"/>
                  <a:gd name="T62" fmla="*/ 69 w 365"/>
                  <a:gd name="T63" fmla="*/ 632 h 795"/>
                  <a:gd name="T64" fmla="*/ 62 w 365"/>
                  <a:gd name="T65" fmla="*/ 691 h 795"/>
                  <a:gd name="T66" fmla="*/ 57 w 365"/>
                  <a:gd name="T67" fmla="*/ 658 h 795"/>
                  <a:gd name="T68" fmla="*/ 62 w 365"/>
                  <a:gd name="T69" fmla="*/ 691 h 795"/>
                  <a:gd name="T70" fmla="*/ 50 w 365"/>
                  <a:gd name="T71" fmla="*/ 717 h 795"/>
                  <a:gd name="T72" fmla="*/ 22 w 365"/>
                  <a:gd name="T73" fmla="*/ 736 h 795"/>
                  <a:gd name="T74" fmla="*/ 17 w 365"/>
                  <a:gd name="T75" fmla="*/ 795 h 795"/>
                  <a:gd name="T76" fmla="*/ 10 w 365"/>
                  <a:gd name="T77" fmla="*/ 762 h 795"/>
                  <a:gd name="T78" fmla="*/ 17 w 365"/>
                  <a:gd name="T79" fmla="*/ 795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5" h="795">
                    <a:moveTo>
                      <a:pt x="362" y="17"/>
                    </a:moveTo>
                    <a:lnTo>
                      <a:pt x="365" y="7"/>
                    </a:lnTo>
                    <a:lnTo>
                      <a:pt x="348" y="0"/>
                    </a:lnTo>
                    <a:lnTo>
                      <a:pt x="343" y="10"/>
                    </a:lnTo>
                    <a:lnTo>
                      <a:pt x="362" y="17"/>
                    </a:lnTo>
                    <a:close/>
                    <a:moveTo>
                      <a:pt x="339" y="69"/>
                    </a:moveTo>
                    <a:lnTo>
                      <a:pt x="351" y="43"/>
                    </a:lnTo>
                    <a:lnTo>
                      <a:pt x="332" y="33"/>
                    </a:lnTo>
                    <a:lnTo>
                      <a:pt x="322" y="59"/>
                    </a:lnTo>
                    <a:lnTo>
                      <a:pt x="339" y="69"/>
                    </a:lnTo>
                    <a:close/>
                    <a:moveTo>
                      <a:pt x="315" y="121"/>
                    </a:moveTo>
                    <a:lnTo>
                      <a:pt x="327" y="95"/>
                    </a:lnTo>
                    <a:lnTo>
                      <a:pt x="310" y="85"/>
                    </a:lnTo>
                    <a:lnTo>
                      <a:pt x="298" y="111"/>
                    </a:lnTo>
                    <a:lnTo>
                      <a:pt x="315" y="121"/>
                    </a:lnTo>
                    <a:close/>
                    <a:moveTo>
                      <a:pt x="291" y="173"/>
                    </a:moveTo>
                    <a:lnTo>
                      <a:pt x="303" y="147"/>
                    </a:lnTo>
                    <a:lnTo>
                      <a:pt x="287" y="137"/>
                    </a:lnTo>
                    <a:lnTo>
                      <a:pt x="275" y="163"/>
                    </a:lnTo>
                    <a:lnTo>
                      <a:pt x="291" y="173"/>
                    </a:lnTo>
                    <a:close/>
                    <a:moveTo>
                      <a:pt x="270" y="225"/>
                    </a:moveTo>
                    <a:lnTo>
                      <a:pt x="282" y="199"/>
                    </a:lnTo>
                    <a:lnTo>
                      <a:pt x="263" y="189"/>
                    </a:lnTo>
                    <a:lnTo>
                      <a:pt x="251" y="215"/>
                    </a:lnTo>
                    <a:lnTo>
                      <a:pt x="270" y="225"/>
                    </a:lnTo>
                    <a:close/>
                    <a:moveTo>
                      <a:pt x="246" y="275"/>
                    </a:moveTo>
                    <a:lnTo>
                      <a:pt x="258" y="249"/>
                    </a:lnTo>
                    <a:lnTo>
                      <a:pt x="242" y="241"/>
                    </a:lnTo>
                    <a:lnTo>
                      <a:pt x="230" y="267"/>
                    </a:lnTo>
                    <a:lnTo>
                      <a:pt x="246" y="275"/>
                    </a:lnTo>
                    <a:close/>
                    <a:moveTo>
                      <a:pt x="223" y="327"/>
                    </a:moveTo>
                    <a:lnTo>
                      <a:pt x="235" y="301"/>
                    </a:lnTo>
                    <a:lnTo>
                      <a:pt x="218" y="293"/>
                    </a:lnTo>
                    <a:lnTo>
                      <a:pt x="206" y="319"/>
                    </a:lnTo>
                    <a:lnTo>
                      <a:pt x="223" y="327"/>
                    </a:lnTo>
                    <a:close/>
                    <a:moveTo>
                      <a:pt x="202" y="379"/>
                    </a:moveTo>
                    <a:lnTo>
                      <a:pt x="211" y="353"/>
                    </a:lnTo>
                    <a:lnTo>
                      <a:pt x="194" y="345"/>
                    </a:lnTo>
                    <a:lnTo>
                      <a:pt x="183" y="371"/>
                    </a:lnTo>
                    <a:lnTo>
                      <a:pt x="202" y="379"/>
                    </a:lnTo>
                    <a:close/>
                    <a:moveTo>
                      <a:pt x="178" y="431"/>
                    </a:moveTo>
                    <a:lnTo>
                      <a:pt x="190" y="405"/>
                    </a:lnTo>
                    <a:lnTo>
                      <a:pt x="171" y="397"/>
                    </a:lnTo>
                    <a:lnTo>
                      <a:pt x="161" y="424"/>
                    </a:lnTo>
                    <a:lnTo>
                      <a:pt x="178" y="431"/>
                    </a:lnTo>
                    <a:close/>
                    <a:moveTo>
                      <a:pt x="154" y="483"/>
                    </a:moveTo>
                    <a:lnTo>
                      <a:pt x="166" y="457"/>
                    </a:lnTo>
                    <a:lnTo>
                      <a:pt x="149" y="450"/>
                    </a:lnTo>
                    <a:lnTo>
                      <a:pt x="138" y="476"/>
                    </a:lnTo>
                    <a:lnTo>
                      <a:pt x="154" y="483"/>
                    </a:lnTo>
                    <a:close/>
                    <a:moveTo>
                      <a:pt x="131" y="535"/>
                    </a:moveTo>
                    <a:lnTo>
                      <a:pt x="142" y="509"/>
                    </a:lnTo>
                    <a:lnTo>
                      <a:pt x="126" y="502"/>
                    </a:lnTo>
                    <a:lnTo>
                      <a:pt x="114" y="528"/>
                    </a:lnTo>
                    <a:lnTo>
                      <a:pt x="131" y="535"/>
                    </a:lnTo>
                    <a:close/>
                    <a:moveTo>
                      <a:pt x="109" y="587"/>
                    </a:moveTo>
                    <a:lnTo>
                      <a:pt x="121" y="561"/>
                    </a:lnTo>
                    <a:lnTo>
                      <a:pt x="102" y="554"/>
                    </a:lnTo>
                    <a:lnTo>
                      <a:pt x="90" y="580"/>
                    </a:lnTo>
                    <a:lnTo>
                      <a:pt x="109" y="587"/>
                    </a:lnTo>
                    <a:close/>
                    <a:moveTo>
                      <a:pt x="86" y="639"/>
                    </a:moveTo>
                    <a:lnTo>
                      <a:pt x="97" y="613"/>
                    </a:lnTo>
                    <a:lnTo>
                      <a:pt x="81" y="606"/>
                    </a:lnTo>
                    <a:lnTo>
                      <a:pt x="69" y="632"/>
                    </a:lnTo>
                    <a:lnTo>
                      <a:pt x="86" y="639"/>
                    </a:lnTo>
                    <a:close/>
                    <a:moveTo>
                      <a:pt x="62" y="691"/>
                    </a:moveTo>
                    <a:lnTo>
                      <a:pt x="74" y="665"/>
                    </a:lnTo>
                    <a:lnTo>
                      <a:pt x="57" y="658"/>
                    </a:lnTo>
                    <a:lnTo>
                      <a:pt x="45" y="684"/>
                    </a:lnTo>
                    <a:lnTo>
                      <a:pt x="62" y="691"/>
                    </a:lnTo>
                    <a:close/>
                    <a:moveTo>
                      <a:pt x="41" y="743"/>
                    </a:moveTo>
                    <a:lnTo>
                      <a:pt x="50" y="717"/>
                    </a:lnTo>
                    <a:lnTo>
                      <a:pt x="34" y="710"/>
                    </a:lnTo>
                    <a:lnTo>
                      <a:pt x="22" y="736"/>
                    </a:lnTo>
                    <a:lnTo>
                      <a:pt x="41" y="743"/>
                    </a:lnTo>
                    <a:close/>
                    <a:moveTo>
                      <a:pt x="17" y="795"/>
                    </a:moveTo>
                    <a:lnTo>
                      <a:pt x="29" y="769"/>
                    </a:lnTo>
                    <a:lnTo>
                      <a:pt x="10" y="762"/>
                    </a:lnTo>
                    <a:lnTo>
                      <a:pt x="0" y="788"/>
                    </a:lnTo>
                    <a:lnTo>
                      <a:pt x="17" y="795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6" name="Freeform 155"/>
              <p:cNvSpPr>
                <a:spLocks/>
              </p:cNvSpPr>
              <p:nvPr/>
            </p:nvSpPr>
            <p:spPr bwMode="auto">
              <a:xfrm>
                <a:off x="9535320" y="2685054"/>
                <a:ext cx="63241" cy="62480"/>
              </a:xfrm>
              <a:custGeom>
                <a:avLst/>
                <a:gdLst>
                  <a:gd name="T0" fmla="*/ 31 w 35"/>
                  <a:gd name="T1" fmla="*/ 24 h 35"/>
                  <a:gd name="T2" fmla="*/ 11 w 35"/>
                  <a:gd name="T3" fmla="*/ 31 h 35"/>
                  <a:gd name="T4" fmla="*/ 4 w 35"/>
                  <a:gd name="T5" fmla="*/ 11 h 35"/>
                  <a:gd name="T6" fmla="*/ 24 w 35"/>
                  <a:gd name="T7" fmla="*/ 4 h 35"/>
                  <a:gd name="T8" fmla="*/ 31 w 35"/>
                  <a:gd name="T9" fmla="*/ 2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31" y="24"/>
                    </a:moveTo>
                    <a:cubicBezTo>
                      <a:pt x="28" y="31"/>
                      <a:pt x="19" y="35"/>
                      <a:pt x="11" y="31"/>
                    </a:cubicBezTo>
                    <a:cubicBezTo>
                      <a:pt x="4" y="28"/>
                      <a:pt x="0" y="19"/>
                      <a:pt x="4" y="11"/>
                    </a:cubicBezTo>
                    <a:cubicBezTo>
                      <a:pt x="7" y="4"/>
                      <a:pt x="16" y="0"/>
                      <a:pt x="24" y="4"/>
                    </a:cubicBezTo>
                    <a:cubicBezTo>
                      <a:pt x="31" y="7"/>
                      <a:pt x="35" y="16"/>
                      <a:pt x="31" y="24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7" name="Freeform 156"/>
              <p:cNvSpPr>
                <a:spLocks/>
              </p:cNvSpPr>
              <p:nvPr/>
            </p:nvSpPr>
            <p:spPr bwMode="auto">
              <a:xfrm>
                <a:off x="9795144" y="2070165"/>
                <a:ext cx="64765" cy="72385"/>
              </a:xfrm>
              <a:custGeom>
                <a:avLst/>
                <a:gdLst>
                  <a:gd name="T0" fmla="*/ 85 w 85"/>
                  <a:gd name="T1" fmla="*/ 95 h 95"/>
                  <a:gd name="T2" fmla="*/ 76 w 85"/>
                  <a:gd name="T3" fmla="*/ 0 h 95"/>
                  <a:gd name="T4" fmla="*/ 0 w 85"/>
                  <a:gd name="T5" fmla="*/ 57 h 95"/>
                  <a:gd name="T6" fmla="*/ 85 w 8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95">
                    <a:moveTo>
                      <a:pt x="85" y="95"/>
                    </a:moveTo>
                    <a:lnTo>
                      <a:pt x="76" y="0"/>
                    </a:lnTo>
                    <a:lnTo>
                      <a:pt x="0" y="57"/>
                    </a:lnTo>
                    <a:lnTo>
                      <a:pt x="85" y="95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8" name="Freeform 157"/>
              <p:cNvSpPr>
                <a:spLocks noEditPoints="1"/>
              </p:cNvSpPr>
              <p:nvPr/>
            </p:nvSpPr>
            <p:spPr bwMode="auto">
              <a:xfrm>
                <a:off x="6864702" y="3347947"/>
                <a:ext cx="605746" cy="277348"/>
              </a:xfrm>
              <a:custGeom>
                <a:avLst/>
                <a:gdLst>
                  <a:gd name="T0" fmla="*/ 10 w 795"/>
                  <a:gd name="T1" fmla="*/ 0 h 364"/>
                  <a:gd name="T2" fmla="*/ 10 w 795"/>
                  <a:gd name="T3" fmla="*/ 21 h 364"/>
                  <a:gd name="T4" fmla="*/ 69 w 795"/>
                  <a:gd name="T5" fmla="*/ 26 h 364"/>
                  <a:gd name="T6" fmla="*/ 36 w 795"/>
                  <a:gd name="T7" fmla="*/ 33 h 364"/>
                  <a:gd name="T8" fmla="*/ 69 w 795"/>
                  <a:gd name="T9" fmla="*/ 26 h 364"/>
                  <a:gd name="T10" fmla="*/ 95 w 795"/>
                  <a:gd name="T11" fmla="*/ 38 h 364"/>
                  <a:gd name="T12" fmla="*/ 114 w 795"/>
                  <a:gd name="T13" fmla="*/ 66 h 364"/>
                  <a:gd name="T14" fmla="*/ 173 w 795"/>
                  <a:gd name="T15" fmla="*/ 73 h 364"/>
                  <a:gd name="T16" fmla="*/ 140 w 795"/>
                  <a:gd name="T17" fmla="*/ 78 h 364"/>
                  <a:gd name="T18" fmla="*/ 173 w 795"/>
                  <a:gd name="T19" fmla="*/ 73 h 364"/>
                  <a:gd name="T20" fmla="*/ 199 w 795"/>
                  <a:gd name="T21" fmla="*/ 83 h 364"/>
                  <a:gd name="T22" fmla="*/ 218 w 795"/>
                  <a:gd name="T23" fmla="*/ 113 h 364"/>
                  <a:gd name="T24" fmla="*/ 277 w 795"/>
                  <a:gd name="T25" fmla="*/ 118 h 364"/>
                  <a:gd name="T26" fmla="*/ 244 w 795"/>
                  <a:gd name="T27" fmla="*/ 123 h 364"/>
                  <a:gd name="T28" fmla="*/ 277 w 795"/>
                  <a:gd name="T29" fmla="*/ 118 h 364"/>
                  <a:gd name="T30" fmla="*/ 303 w 795"/>
                  <a:gd name="T31" fmla="*/ 130 h 364"/>
                  <a:gd name="T32" fmla="*/ 322 w 795"/>
                  <a:gd name="T33" fmla="*/ 158 h 364"/>
                  <a:gd name="T34" fmla="*/ 381 w 795"/>
                  <a:gd name="T35" fmla="*/ 163 h 364"/>
                  <a:gd name="T36" fmla="*/ 348 w 795"/>
                  <a:gd name="T37" fmla="*/ 170 h 364"/>
                  <a:gd name="T38" fmla="*/ 381 w 795"/>
                  <a:gd name="T39" fmla="*/ 163 h 364"/>
                  <a:gd name="T40" fmla="*/ 407 w 795"/>
                  <a:gd name="T41" fmla="*/ 175 h 364"/>
                  <a:gd name="T42" fmla="*/ 424 w 795"/>
                  <a:gd name="T43" fmla="*/ 203 h 364"/>
                  <a:gd name="T44" fmla="*/ 485 w 795"/>
                  <a:gd name="T45" fmla="*/ 210 h 364"/>
                  <a:gd name="T46" fmla="*/ 450 w 795"/>
                  <a:gd name="T47" fmla="*/ 215 h 364"/>
                  <a:gd name="T48" fmla="*/ 485 w 795"/>
                  <a:gd name="T49" fmla="*/ 210 h 364"/>
                  <a:gd name="T50" fmla="*/ 511 w 795"/>
                  <a:gd name="T51" fmla="*/ 222 h 364"/>
                  <a:gd name="T52" fmla="*/ 528 w 795"/>
                  <a:gd name="T53" fmla="*/ 251 h 364"/>
                  <a:gd name="T54" fmla="*/ 589 w 795"/>
                  <a:gd name="T55" fmla="*/ 255 h 364"/>
                  <a:gd name="T56" fmla="*/ 554 w 795"/>
                  <a:gd name="T57" fmla="*/ 262 h 364"/>
                  <a:gd name="T58" fmla="*/ 589 w 795"/>
                  <a:gd name="T59" fmla="*/ 255 h 364"/>
                  <a:gd name="T60" fmla="*/ 615 w 795"/>
                  <a:gd name="T61" fmla="*/ 267 h 364"/>
                  <a:gd name="T62" fmla="*/ 632 w 795"/>
                  <a:gd name="T63" fmla="*/ 295 h 364"/>
                  <a:gd name="T64" fmla="*/ 691 w 795"/>
                  <a:gd name="T65" fmla="*/ 303 h 364"/>
                  <a:gd name="T66" fmla="*/ 658 w 795"/>
                  <a:gd name="T67" fmla="*/ 307 h 364"/>
                  <a:gd name="T68" fmla="*/ 691 w 795"/>
                  <a:gd name="T69" fmla="*/ 303 h 364"/>
                  <a:gd name="T70" fmla="*/ 717 w 795"/>
                  <a:gd name="T71" fmla="*/ 312 h 364"/>
                  <a:gd name="T72" fmla="*/ 736 w 795"/>
                  <a:gd name="T73" fmla="*/ 343 h 364"/>
                  <a:gd name="T74" fmla="*/ 795 w 795"/>
                  <a:gd name="T75" fmla="*/ 347 h 364"/>
                  <a:gd name="T76" fmla="*/ 762 w 795"/>
                  <a:gd name="T77" fmla="*/ 352 h 364"/>
                  <a:gd name="T78" fmla="*/ 795 w 795"/>
                  <a:gd name="T79" fmla="*/ 347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5" h="364">
                    <a:moveTo>
                      <a:pt x="17" y="5"/>
                    </a:moveTo>
                    <a:lnTo>
                      <a:pt x="10" y="0"/>
                    </a:lnTo>
                    <a:lnTo>
                      <a:pt x="0" y="16"/>
                    </a:lnTo>
                    <a:lnTo>
                      <a:pt x="10" y="21"/>
                    </a:lnTo>
                    <a:lnTo>
                      <a:pt x="17" y="5"/>
                    </a:lnTo>
                    <a:close/>
                    <a:moveTo>
                      <a:pt x="69" y="26"/>
                    </a:moveTo>
                    <a:lnTo>
                      <a:pt x="43" y="14"/>
                    </a:lnTo>
                    <a:lnTo>
                      <a:pt x="36" y="33"/>
                    </a:lnTo>
                    <a:lnTo>
                      <a:pt x="62" y="45"/>
                    </a:lnTo>
                    <a:lnTo>
                      <a:pt x="69" y="26"/>
                    </a:lnTo>
                    <a:close/>
                    <a:moveTo>
                      <a:pt x="121" y="49"/>
                    </a:moveTo>
                    <a:lnTo>
                      <a:pt x="95" y="38"/>
                    </a:lnTo>
                    <a:lnTo>
                      <a:pt x="88" y="54"/>
                    </a:lnTo>
                    <a:lnTo>
                      <a:pt x="114" y="66"/>
                    </a:lnTo>
                    <a:lnTo>
                      <a:pt x="121" y="49"/>
                    </a:lnTo>
                    <a:close/>
                    <a:moveTo>
                      <a:pt x="173" y="73"/>
                    </a:moveTo>
                    <a:lnTo>
                      <a:pt x="147" y="61"/>
                    </a:lnTo>
                    <a:lnTo>
                      <a:pt x="140" y="78"/>
                    </a:lnTo>
                    <a:lnTo>
                      <a:pt x="166" y="90"/>
                    </a:lnTo>
                    <a:lnTo>
                      <a:pt x="173" y="73"/>
                    </a:lnTo>
                    <a:close/>
                    <a:moveTo>
                      <a:pt x="225" y="94"/>
                    </a:moveTo>
                    <a:lnTo>
                      <a:pt x="199" y="83"/>
                    </a:lnTo>
                    <a:lnTo>
                      <a:pt x="192" y="102"/>
                    </a:lnTo>
                    <a:lnTo>
                      <a:pt x="218" y="113"/>
                    </a:lnTo>
                    <a:lnTo>
                      <a:pt x="225" y="94"/>
                    </a:lnTo>
                    <a:close/>
                    <a:moveTo>
                      <a:pt x="277" y="118"/>
                    </a:moveTo>
                    <a:lnTo>
                      <a:pt x="251" y="106"/>
                    </a:lnTo>
                    <a:lnTo>
                      <a:pt x="244" y="123"/>
                    </a:lnTo>
                    <a:lnTo>
                      <a:pt x="270" y="135"/>
                    </a:lnTo>
                    <a:lnTo>
                      <a:pt x="277" y="118"/>
                    </a:lnTo>
                    <a:close/>
                    <a:moveTo>
                      <a:pt x="329" y="142"/>
                    </a:moveTo>
                    <a:lnTo>
                      <a:pt x="303" y="130"/>
                    </a:lnTo>
                    <a:lnTo>
                      <a:pt x="296" y="146"/>
                    </a:lnTo>
                    <a:lnTo>
                      <a:pt x="322" y="158"/>
                    </a:lnTo>
                    <a:lnTo>
                      <a:pt x="329" y="142"/>
                    </a:lnTo>
                    <a:close/>
                    <a:moveTo>
                      <a:pt x="381" y="163"/>
                    </a:moveTo>
                    <a:lnTo>
                      <a:pt x="355" y="154"/>
                    </a:lnTo>
                    <a:lnTo>
                      <a:pt x="348" y="170"/>
                    </a:lnTo>
                    <a:lnTo>
                      <a:pt x="374" y="182"/>
                    </a:lnTo>
                    <a:lnTo>
                      <a:pt x="381" y="163"/>
                    </a:lnTo>
                    <a:close/>
                    <a:moveTo>
                      <a:pt x="433" y="187"/>
                    </a:moveTo>
                    <a:lnTo>
                      <a:pt x="407" y="175"/>
                    </a:lnTo>
                    <a:lnTo>
                      <a:pt x="398" y="194"/>
                    </a:lnTo>
                    <a:lnTo>
                      <a:pt x="424" y="203"/>
                    </a:lnTo>
                    <a:lnTo>
                      <a:pt x="433" y="187"/>
                    </a:lnTo>
                    <a:close/>
                    <a:moveTo>
                      <a:pt x="485" y="210"/>
                    </a:moveTo>
                    <a:lnTo>
                      <a:pt x="459" y="198"/>
                    </a:lnTo>
                    <a:lnTo>
                      <a:pt x="450" y="215"/>
                    </a:lnTo>
                    <a:lnTo>
                      <a:pt x="476" y="227"/>
                    </a:lnTo>
                    <a:lnTo>
                      <a:pt x="485" y="210"/>
                    </a:lnTo>
                    <a:close/>
                    <a:moveTo>
                      <a:pt x="537" y="232"/>
                    </a:moveTo>
                    <a:lnTo>
                      <a:pt x="511" y="222"/>
                    </a:lnTo>
                    <a:lnTo>
                      <a:pt x="502" y="239"/>
                    </a:lnTo>
                    <a:lnTo>
                      <a:pt x="528" y="251"/>
                    </a:lnTo>
                    <a:lnTo>
                      <a:pt x="537" y="232"/>
                    </a:lnTo>
                    <a:close/>
                    <a:moveTo>
                      <a:pt x="589" y="255"/>
                    </a:moveTo>
                    <a:lnTo>
                      <a:pt x="563" y="243"/>
                    </a:lnTo>
                    <a:lnTo>
                      <a:pt x="554" y="262"/>
                    </a:lnTo>
                    <a:lnTo>
                      <a:pt x="580" y="272"/>
                    </a:lnTo>
                    <a:lnTo>
                      <a:pt x="589" y="255"/>
                    </a:lnTo>
                    <a:close/>
                    <a:moveTo>
                      <a:pt x="641" y="279"/>
                    </a:moveTo>
                    <a:lnTo>
                      <a:pt x="615" y="267"/>
                    </a:lnTo>
                    <a:lnTo>
                      <a:pt x="606" y="284"/>
                    </a:lnTo>
                    <a:lnTo>
                      <a:pt x="632" y="295"/>
                    </a:lnTo>
                    <a:lnTo>
                      <a:pt x="641" y="279"/>
                    </a:lnTo>
                    <a:close/>
                    <a:moveTo>
                      <a:pt x="691" y="303"/>
                    </a:moveTo>
                    <a:lnTo>
                      <a:pt x="665" y="291"/>
                    </a:lnTo>
                    <a:lnTo>
                      <a:pt x="658" y="307"/>
                    </a:lnTo>
                    <a:lnTo>
                      <a:pt x="684" y="319"/>
                    </a:lnTo>
                    <a:lnTo>
                      <a:pt x="691" y="303"/>
                    </a:lnTo>
                    <a:close/>
                    <a:moveTo>
                      <a:pt x="743" y="324"/>
                    </a:moveTo>
                    <a:lnTo>
                      <a:pt x="717" y="312"/>
                    </a:lnTo>
                    <a:lnTo>
                      <a:pt x="710" y="331"/>
                    </a:lnTo>
                    <a:lnTo>
                      <a:pt x="736" y="343"/>
                    </a:lnTo>
                    <a:lnTo>
                      <a:pt x="743" y="324"/>
                    </a:lnTo>
                    <a:close/>
                    <a:moveTo>
                      <a:pt x="795" y="347"/>
                    </a:moveTo>
                    <a:lnTo>
                      <a:pt x="769" y="336"/>
                    </a:lnTo>
                    <a:lnTo>
                      <a:pt x="762" y="352"/>
                    </a:lnTo>
                    <a:lnTo>
                      <a:pt x="788" y="364"/>
                    </a:lnTo>
                    <a:lnTo>
                      <a:pt x="795" y="347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9" name="Freeform 158"/>
              <p:cNvSpPr>
                <a:spLocks/>
              </p:cNvSpPr>
              <p:nvPr/>
            </p:nvSpPr>
            <p:spPr bwMode="auto">
              <a:xfrm>
                <a:off x="7436161" y="3587198"/>
                <a:ext cx="60955" cy="61718"/>
              </a:xfrm>
              <a:custGeom>
                <a:avLst/>
                <a:gdLst>
                  <a:gd name="T0" fmla="*/ 23 w 34"/>
                  <a:gd name="T1" fmla="*/ 4 h 34"/>
                  <a:gd name="T2" fmla="*/ 31 w 34"/>
                  <a:gd name="T3" fmla="*/ 23 h 34"/>
                  <a:gd name="T4" fmla="*/ 11 w 34"/>
                  <a:gd name="T5" fmla="*/ 31 h 34"/>
                  <a:gd name="T6" fmla="*/ 3 w 34"/>
                  <a:gd name="T7" fmla="*/ 11 h 34"/>
                  <a:gd name="T8" fmla="*/ 23 w 34"/>
                  <a:gd name="T9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23" y="4"/>
                    </a:moveTo>
                    <a:cubicBezTo>
                      <a:pt x="31" y="7"/>
                      <a:pt x="34" y="16"/>
                      <a:pt x="31" y="23"/>
                    </a:cubicBezTo>
                    <a:cubicBezTo>
                      <a:pt x="27" y="31"/>
                      <a:pt x="19" y="34"/>
                      <a:pt x="11" y="31"/>
                    </a:cubicBezTo>
                    <a:cubicBezTo>
                      <a:pt x="3" y="28"/>
                      <a:pt x="0" y="19"/>
                      <a:pt x="3" y="11"/>
                    </a:cubicBezTo>
                    <a:cubicBezTo>
                      <a:pt x="7" y="4"/>
                      <a:pt x="16" y="0"/>
                      <a:pt x="23" y="4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0" name="Freeform 159"/>
              <p:cNvSpPr>
                <a:spLocks/>
              </p:cNvSpPr>
              <p:nvPr/>
            </p:nvSpPr>
            <p:spPr bwMode="auto">
              <a:xfrm>
                <a:off x="6821271" y="3325851"/>
                <a:ext cx="70861" cy="65528"/>
              </a:xfrm>
              <a:custGeom>
                <a:avLst/>
                <a:gdLst>
                  <a:gd name="T0" fmla="*/ 93 w 93"/>
                  <a:gd name="T1" fmla="*/ 0 h 86"/>
                  <a:gd name="T2" fmla="*/ 0 w 93"/>
                  <a:gd name="T3" fmla="*/ 10 h 86"/>
                  <a:gd name="T4" fmla="*/ 55 w 93"/>
                  <a:gd name="T5" fmla="*/ 86 h 86"/>
                  <a:gd name="T6" fmla="*/ 93 w 93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86">
                    <a:moveTo>
                      <a:pt x="93" y="0"/>
                    </a:moveTo>
                    <a:lnTo>
                      <a:pt x="0" y="10"/>
                    </a:lnTo>
                    <a:lnTo>
                      <a:pt x="55" y="86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1" name="Freeform 160"/>
              <p:cNvSpPr>
                <a:spLocks noEditPoints="1"/>
              </p:cNvSpPr>
              <p:nvPr/>
            </p:nvSpPr>
            <p:spPr bwMode="auto">
              <a:xfrm>
                <a:off x="8048766" y="2115120"/>
                <a:ext cx="279634" cy="605746"/>
              </a:xfrm>
              <a:custGeom>
                <a:avLst/>
                <a:gdLst>
                  <a:gd name="T0" fmla="*/ 17 w 367"/>
                  <a:gd name="T1" fmla="*/ 0 h 795"/>
                  <a:gd name="T2" fmla="*/ 5 w 367"/>
                  <a:gd name="T3" fmla="*/ 17 h 795"/>
                  <a:gd name="T4" fmla="*/ 45 w 367"/>
                  <a:gd name="T5" fmla="*/ 59 h 795"/>
                  <a:gd name="T6" fmla="*/ 14 w 367"/>
                  <a:gd name="T7" fmla="*/ 43 h 795"/>
                  <a:gd name="T8" fmla="*/ 45 w 367"/>
                  <a:gd name="T9" fmla="*/ 59 h 795"/>
                  <a:gd name="T10" fmla="*/ 55 w 367"/>
                  <a:gd name="T11" fmla="*/ 85 h 795"/>
                  <a:gd name="T12" fmla="*/ 50 w 367"/>
                  <a:gd name="T13" fmla="*/ 121 h 795"/>
                  <a:gd name="T14" fmla="*/ 90 w 367"/>
                  <a:gd name="T15" fmla="*/ 163 h 795"/>
                  <a:gd name="T16" fmla="*/ 62 w 367"/>
                  <a:gd name="T17" fmla="*/ 147 h 795"/>
                  <a:gd name="T18" fmla="*/ 90 w 367"/>
                  <a:gd name="T19" fmla="*/ 163 h 795"/>
                  <a:gd name="T20" fmla="*/ 102 w 367"/>
                  <a:gd name="T21" fmla="*/ 189 h 795"/>
                  <a:gd name="T22" fmla="*/ 95 w 367"/>
                  <a:gd name="T23" fmla="*/ 225 h 795"/>
                  <a:gd name="T24" fmla="*/ 135 w 367"/>
                  <a:gd name="T25" fmla="*/ 267 h 795"/>
                  <a:gd name="T26" fmla="*/ 107 w 367"/>
                  <a:gd name="T27" fmla="*/ 249 h 795"/>
                  <a:gd name="T28" fmla="*/ 135 w 367"/>
                  <a:gd name="T29" fmla="*/ 267 h 795"/>
                  <a:gd name="T30" fmla="*/ 147 w 367"/>
                  <a:gd name="T31" fmla="*/ 293 h 795"/>
                  <a:gd name="T32" fmla="*/ 142 w 367"/>
                  <a:gd name="T33" fmla="*/ 327 h 795"/>
                  <a:gd name="T34" fmla="*/ 182 w 367"/>
                  <a:gd name="T35" fmla="*/ 371 h 795"/>
                  <a:gd name="T36" fmla="*/ 154 w 367"/>
                  <a:gd name="T37" fmla="*/ 353 h 795"/>
                  <a:gd name="T38" fmla="*/ 182 w 367"/>
                  <a:gd name="T39" fmla="*/ 371 h 795"/>
                  <a:gd name="T40" fmla="*/ 194 w 367"/>
                  <a:gd name="T41" fmla="*/ 397 h 795"/>
                  <a:gd name="T42" fmla="*/ 187 w 367"/>
                  <a:gd name="T43" fmla="*/ 431 h 795"/>
                  <a:gd name="T44" fmla="*/ 227 w 367"/>
                  <a:gd name="T45" fmla="*/ 476 h 795"/>
                  <a:gd name="T46" fmla="*/ 199 w 367"/>
                  <a:gd name="T47" fmla="*/ 457 h 795"/>
                  <a:gd name="T48" fmla="*/ 227 w 367"/>
                  <a:gd name="T49" fmla="*/ 476 h 795"/>
                  <a:gd name="T50" fmla="*/ 239 w 367"/>
                  <a:gd name="T51" fmla="*/ 502 h 795"/>
                  <a:gd name="T52" fmla="*/ 234 w 367"/>
                  <a:gd name="T53" fmla="*/ 535 h 795"/>
                  <a:gd name="T54" fmla="*/ 274 w 367"/>
                  <a:gd name="T55" fmla="*/ 580 h 795"/>
                  <a:gd name="T56" fmla="*/ 246 w 367"/>
                  <a:gd name="T57" fmla="*/ 561 h 795"/>
                  <a:gd name="T58" fmla="*/ 274 w 367"/>
                  <a:gd name="T59" fmla="*/ 580 h 795"/>
                  <a:gd name="T60" fmla="*/ 286 w 367"/>
                  <a:gd name="T61" fmla="*/ 606 h 795"/>
                  <a:gd name="T62" fmla="*/ 279 w 367"/>
                  <a:gd name="T63" fmla="*/ 639 h 795"/>
                  <a:gd name="T64" fmla="*/ 319 w 367"/>
                  <a:gd name="T65" fmla="*/ 684 h 795"/>
                  <a:gd name="T66" fmla="*/ 291 w 367"/>
                  <a:gd name="T67" fmla="*/ 665 h 795"/>
                  <a:gd name="T68" fmla="*/ 319 w 367"/>
                  <a:gd name="T69" fmla="*/ 684 h 795"/>
                  <a:gd name="T70" fmla="*/ 331 w 367"/>
                  <a:gd name="T71" fmla="*/ 710 h 795"/>
                  <a:gd name="T72" fmla="*/ 327 w 367"/>
                  <a:gd name="T73" fmla="*/ 743 h 795"/>
                  <a:gd name="T74" fmla="*/ 367 w 367"/>
                  <a:gd name="T75" fmla="*/ 788 h 795"/>
                  <a:gd name="T76" fmla="*/ 336 w 367"/>
                  <a:gd name="T77" fmla="*/ 769 h 795"/>
                  <a:gd name="T78" fmla="*/ 367 w 367"/>
                  <a:gd name="T79" fmla="*/ 788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7" h="795">
                    <a:moveTo>
                      <a:pt x="21" y="10"/>
                    </a:moveTo>
                    <a:lnTo>
                      <a:pt x="17" y="0"/>
                    </a:lnTo>
                    <a:lnTo>
                      <a:pt x="0" y="7"/>
                    </a:lnTo>
                    <a:lnTo>
                      <a:pt x="5" y="17"/>
                    </a:lnTo>
                    <a:lnTo>
                      <a:pt x="21" y="10"/>
                    </a:lnTo>
                    <a:close/>
                    <a:moveTo>
                      <a:pt x="45" y="59"/>
                    </a:moveTo>
                    <a:lnTo>
                      <a:pt x="33" y="33"/>
                    </a:lnTo>
                    <a:lnTo>
                      <a:pt x="14" y="43"/>
                    </a:lnTo>
                    <a:lnTo>
                      <a:pt x="26" y="69"/>
                    </a:lnTo>
                    <a:lnTo>
                      <a:pt x="45" y="59"/>
                    </a:lnTo>
                    <a:close/>
                    <a:moveTo>
                      <a:pt x="66" y="111"/>
                    </a:moveTo>
                    <a:lnTo>
                      <a:pt x="55" y="85"/>
                    </a:lnTo>
                    <a:lnTo>
                      <a:pt x="38" y="95"/>
                    </a:lnTo>
                    <a:lnTo>
                      <a:pt x="50" y="121"/>
                    </a:lnTo>
                    <a:lnTo>
                      <a:pt x="66" y="111"/>
                    </a:lnTo>
                    <a:close/>
                    <a:moveTo>
                      <a:pt x="90" y="163"/>
                    </a:moveTo>
                    <a:lnTo>
                      <a:pt x="78" y="137"/>
                    </a:lnTo>
                    <a:lnTo>
                      <a:pt x="62" y="147"/>
                    </a:lnTo>
                    <a:lnTo>
                      <a:pt x="73" y="173"/>
                    </a:lnTo>
                    <a:lnTo>
                      <a:pt x="90" y="163"/>
                    </a:lnTo>
                    <a:close/>
                    <a:moveTo>
                      <a:pt x="114" y="215"/>
                    </a:moveTo>
                    <a:lnTo>
                      <a:pt x="102" y="189"/>
                    </a:lnTo>
                    <a:lnTo>
                      <a:pt x="85" y="199"/>
                    </a:lnTo>
                    <a:lnTo>
                      <a:pt x="95" y="225"/>
                    </a:lnTo>
                    <a:lnTo>
                      <a:pt x="114" y="215"/>
                    </a:lnTo>
                    <a:close/>
                    <a:moveTo>
                      <a:pt x="135" y="267"/>
                    </a:moveTo>
                    <a:lnTo>
                      <a:pt x="125" y="241"/>
                    </a:lnTo>
                    <a:lnTo>
                      <a:pt x="107" y="249"/>
                    </a:lnTo>
                    <a:lnTo>
                      <a:pt x="118" y="275"/>
                    </a:lnTo>
                    <a:lnTo>
                      <a:pt x="135" y="267"/>
                    </a:lnTo>
                    <a:close/>
                    <a:moveTo>
                      <a:pt x="159" y="319"/>
                    </a:moveTo>
                    <a:lnTo>
                      <a:pt x="147" y="293"/>
                    </a:lnTo>
                    <a:lnTo>
                      <a:pt x="130" y="301"/>
                    </a:lnTo>
                    <a:lnTo>
                      <a:pt x="142" y="327"/>
                    </a:lnTo>
                    <a:lnTo>
                      <a:pt x="159" y="319"/>
                    </a:lnTo>
                    <a:close/>
                    <a:moveTo>
                      <a:pt x="182" y="371"/>
                    </a:moveTo>
                    <a:lnTo>
                      <a:pt x="170" y="345"/>
                    </a:lnTo>
                    <a:lnTo>
                      <a:pt x="154" y="353"/>
                    </a:lnTo>
                    <a:lnTo>
                      <a:pt x="166" y="379"/>
                    </a:lnTo>
                    <a:lnTo>
                      <a:pt x="182" y="371"/>
                    </a:lnTo>
                    <a:close/>
                    <a:moveTo>
                      <a:pt x="206" y="424"/>
                    </a:moveTo>
                    <a:lnTo>
                      <a:pt x="194" y="397"/>
                    </a:lnTo>
                    <a:lnTo>
                      <a:pt x="175" y="405"/>
                    </a:lnTo>
                    <a:lnTo>
                      <a:pt x="187" y="431"/>
                    </a:lnTo>
                    <a:lnTo>
                      <a:pt x="206" y="424"/>
                    </a:lnTo>
                    <a:close/>
                    <a:moveTo>
                      <a:pt x="227" y="476"/>
                    </a:moveTo>
                    <a:lnTo>
                      <a:pt x="215" y="450"/>
                    </a:lnTo>
                    <a:lnTo>
                      <a:pt x="199" y="457"/>
                    </a:lnTo>
                    <a:lnTo>
                      <a:pt x="211" y="483"/>
                    </a:lnTo>
                    <a:lnTo>
                      <a:pt x="227" y="476"/>
                    </a:lnTo>
                    <a:close/>
                    <a:moveTo>
                      <a:pt x="251" y="528"/>
                    </a:moveTo>
                    <a:lnTo>
                      <a:pt x="239" y="502"/>
                    </a:lnTo>
                    <a:lnTo>
                      <a:pt x="222" y="509"/>
                    </a:lnTo>
                    <a:lnTo>
                      <a:pt x="234" y="535"/>
                    </a:lnTo>
                    <a:lnTo>
                      <a:pt x="251" y="528"/>
                    </a:lnTo>
                    <a:close/>
                    <a:moveTo>
                      <a:pt x="274" y="580"/>
                    </a:moveTo>
                    <a:lnTo>
                      <a:pt x="263" y="554"/>
                    </a:lnTo>
                    <a:lnTo>
                      <a:pt x="246" y="561"/>
                    </a:lnTo>
                    <a:lnTo>
                      <a:pt x="256" y="587"/>
                    </a:lnTo>
                    <a:lnTo>
                      <a:pt x="274" y="580"/>
                    </a:lnTo>
                    <a:close/>
                    <a:moveTo>
                      <a:pt x="296" y="632"/>
                    </a:moveTo>
                    <a:lnTo>
                      <a:pt x="286" y="606"/>
                    </a:lnTo>
                    <a:lnTo>
                      <a:pt x="267" y="613"/>
                    </a:lnTo>
                    <a:lnTo>
                      <a:pt x="279" y="639"/>
                    </a:lnTo>
                    <a:lnTo>
                      <a:pt x="296" y="632"/>
                    </a:lnTo>
                    <a:close/>
                    <a:moveTo>
                      <a:pt x="319" y="684"/>
                    </a:moveTo>
                    <a:lnTo>
                      <a:pt x="308" y="658"/>
                    </a:lnTo>
                    <a:lnTo>
                      <a:pt x="291" y="665"/>
                    </a:lnTo>
                    <a:lnTo>
                      <a:pt x="303" y="691"/>
                    </a:lnTo>
                    <a:lnTo>
                      <a:pt x="319" y="684"/>
                    </a:lnTo>
                    <a:close/>
                    <a:moveTo>
                      <a:pt x="343" y="736"/>
                    </a:moveTo>
                    <a:lnTo>
                      <a:pt x="331" y="710"/>
                    </a:lnTo>
                    <a:lnTo>
                      <a:pt x="315" y="717"/>
                    </a:lnTo>
                    <a:lnTo>
                      <a:pt x="327" y="743"/>
                    </a:lnTo>
                    <a:lnTo>
                      <a:pt x="343" y="736"/>
                    </a:lnTo>
                    <a:close/>
                    <a:moveTo>
                      <a:pt x="367" y="788"/>
                    </a:moveTo>
                    <a:lnTo>
                      <a:pt x="355" y="762"/>
                    </a:lnTo>
                    <a:lnTo>
                      <a:pt x="336" y="769"/>
                    </a:lnTo>
                    <a:lnTo>
                      <a:pt x="348" y="795"/>
                    </a:lnTo>
                    <a:lnTo>
                      <a:pt x="367" y="788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2" name="Freeform 161"/>
              <p:cNvSpPr>
                <a:spLocks/>
              </p:cNvSpPr>
              <p:nvPr/>
            </p:nvSpPr>
            <p:spPr bwMode="auto">
              <a:xfrm>
                <a:off x="8290302" y="2685054"/>
                <a:ext cx="60955" cy="62480"/>
              </a:xfrm>
              <a:custGeom>
                <a:avLst/>
                <a:gdLst>
                  <a:gd name="T0" fmla="*/ 30 w 34"/>
                  <a:gd name="T1" fmla="*/ 11 h 35"/>
                  <a:gd name="T2" fmla="*/ 23 w 34"/>
                  <a:gd name="T3" fmla="*/ 31 h 35"/>
                  <a:gd name="T4" fmla="*/ 3 w 34"/>
                  <a:gd name="T5" fmla="*/ 24 h 35"/>
                  <a:gd name="T6" fmla="*/ 11 w 34"/>
                  <a:gd name="T7" fmla="*/ 4 h 35"/>
                  <a:gd name="T8" fmla="*/ 30 w 34"/>
                  <a:gd name="T9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5">
                    <a:moveTo>
                      <a:pt x="30" y="11"/>
                    </a:moveTo>
                    <a:cubicBezTo>
                      <a:pt x="34" y="19"/>
                      <a:pt x="30" y="28"/>
                      <a:pt x="23" y="31"/>
                    </a:cubicBezTo>
                    <a:cubicBezTo>
                      <a:pt x="15" y="35"/>
                      <a:pt x="6" y="31"/>
                      <a:pt x="3" y="24"/>
                    </a:cubicBezTo>
                    <a:cubicBezTo>
                      <a:pt x="0" y="16"/>
                      <a:pt x="3" y="7"/>
                      <a:pt x="11" y="4"/>
                    </a:cubicBezTo>
                    <a:cubicBezTo>
                      <a:pt x="18" y="0"/>
                      <a:pt x="27" y="4"/>
                      <a:pt x="30" y="11"/>
                    </a:cubicBez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62"/>
              <p:cNvSpPr>
                <a:spLocks/>
              </p:cNvSpPr>
              <p:nvPr/>
            </p:nvSpPr>
            <p:spPr bwMode="auto">
              <a:xfrm>
                <a:off x="8027431" y="2071689"/>
                <a:ext cx="64765" cy="70861"/>
              </a:xfrm>
              <a:custGeom>
                <a:avLst/>
                <a:gdLst>
                  <a:gd name="T0" fmla="*/ 85 w 85"/>
                  <a:gd name="T1" fmla="*/ 55 h 93"/>
                  <a:gd name="T2" fmla="*/ 9 w 85"/>
                  <a:gd name="T3" fmla="*/ 0 h 93"/>
                  <a:gd name="T4" fmla="*/ 0 w 85"/>
                  <a:gd name="T5" fmla="*/ 93 h 93"/>
                  <a:gd name="T6" fmla="*/ 85 w 85"/>
                  <a:gd name="T7" fmla="*/ 5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93">
                    <a:moveTo>
                      <a:pt x="85" y="55"/>
                    </a:moveTo>
                    <a:lnTo>
                      <a:pt x="9" y="0"/>
                    </a:lnTo>
                    <a:lnTo>
                      <a:pt x="0" y="93"/>
                    </a:lnTo>
                    <a:lnTo>
                      <a:pt x="85" y="55"/>
                    </a:lnTo>
                    <a:close/>
                  </a:path>
                </a:pathLst>
              </a:custGeom>
              <a:solidFill>
                <a:srgbClr val="44546A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0" name="Freeform 163"/>
            <p:cNvSpPr>
              <a:spLocks noEditPoints="1"/>
            </p:cNvSpPr>
            <p:nvPr/>
          </p:nvSpPr>
          <p:spPr bwMode="auto">
            <a:xfrm>
              <a:off x="7406066" y="2654484"/>
              <a:ext cx="454880" cy="46411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64"/>
            <p:cNvSpPr>
              <a:spLocks noEditPoints="1"/>
            </p:cNvSpPr>
            <p:nvPr/>
          </p:nvSpPr>
          <p:spPr bwMode="auto">
            <a:xfrm>
              <a:off x="6845943" y="3977112"/>
              <a:ext cx="443335" cy="471043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65"/>
            <p:cNvSpPr>
              <a:spLocks noEditPoints="1"/>
            </p:cNvSpPr>
            <p:nvPr/>
          </p:nvSpPr>
          <p:spPr bwMode="auto">
            <a:xfrm>
              <a:off x="8663976" y="2109973"/>
              <a:ext cx="542623" cy="43871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66"/>
            <p:cNvSpPr>
              <a:spLocks noEditPoints="1"/>
            </p:cNvSpPr>
            <p:nvPr/>
          </p:nvSpPr>
          <p:spPr bwMode="auto">
            <a:xfrm>
              <a:off x="10091002" y="2647343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67"/>
            <p:cNvSpPr>
              <a:spLocks noEditPoints="1"/>
            </p:cNvSpPr>
            <p:nvPr/>
          </p:nvSpPr>
          <p:spPr bwMode="auto">
            <a:xfrm>
              <a:off x="10578030" y="4044005"/>
              <a:ext cx="494134" cy="323265"/>
            </a:xfrm>
            <a:custGeom>
              <a:avLst/>
              <a:gdLst>
                <a:gd name="T0" fmla="*/ 18 w 99"/>
                <a:gd name="T1" fmla="*/ 58 h 65"/>
                <a:gd name="T2" fmla="*/ 53 w 99"/>
                <a:gd name="T3" fmla="*/ 65 h 65"/>
                <a:gd name="T4" fmla="*/ 87 w 99"/>
                <a:gd name="T5" fmla="*/ 57 h 65"/>
                <a:gd name="T6" fmla="*/ 87 w 99"/>
                <a:gd name="T7" fmla="*/ 23 h 65"/>
                <a:gd name="T8" fmla="*/ 53 w 99"/>
                <a:gd name="T9" fmla="*/ 28 h 65"/>
                <a:gd name="T10" fmla="*/ 18 w 99"/>
                <a:gd name="T11" fmla="*/ 23 h 65"/>
                <a:gd name="T12" fmla="*/ 18 w 99"/>
                <a:gd name="T13" fmla="*/ 58 h 65"/>
                <a:gd name="T14" fmla="*/ 99 w 99"/>
                <a:gd name="T15" fmla="*/ 8 h 65"/>
                <a:gd name="T16" fmla="*/ 99 w 99"/>
                <a:gd name="T17" fmla="*/ 17 h 65"/>
                <a:gd name="T18" fmla="*/ 53 w 99"/>
                <a:gd name="T19" fmla="*/ 24 h 65"/>
                <a:gd name="T20" fmla="*/ 7 w 99"/>
                <a:gd name="T21" fmla="*/ 17 h 65"/>
                <a:gd name="T22" fmla="*/ 7 w 99"/>
                <a:gd name="T23" fmla="*/ 34 h 65"/>
                <a:gd name="T24" fmla="*/ 9 w 99"/>
                <a:gd name="T25" fmla="*/ 37 h 65"/>
                <a:gd name="T26" fmla="*/ 5 w 99"/>
                <a:gd name="T27" fmla="*/ 41 h 65"/>
                <a:gd name="T28" fmla="*/ 2 w 99"/>
                <a:gd name="T29" fmla="*/ 37 h 65"/>
                <a:gd name="T30" fmla="*/ 4 w 99"/>
                <a:gd name="T31" fmla="*/ 34 h 65"/>
                <a:gd name="T32" fmla="*/ 4 w 99"/>
                <a:gd name="T33" fmla="*/ 8 h 65"/>
                <a:gd name="T34" fmla="*/ 53 w 99"/>
                <a:gd name="T35" fmla="*/ 0 h 65"/>
                <a:gd name="T36" fmla="*/ 99 w 99"/>
                <a:gd name="T37" fmla="*/ 8 h 65"/>
                <a:gd name="T38" fmla="*/ 8 w 99"/>
                <a:gd name="T39" fmla="*/ 42 h 65"/>
                <a:gd name="T40" fmla="*/ 3 w 99"/>
                <a:gd name="T41" fmla="*/ 42 h 65"/>
                <a:gd name="T42" fmla="*/ 0 w 99"/>
                <a:gd name="T43" fmla="*/ 58 h 65"/>
                <a:gd name="T44" fmla="*/ 2 w 99"/>
                <a:gd name="T45" fmla="*/ 58 h 65"/>
                <a:gd name="T46" fmla="*/ 3 w 99"/>
                <a:gd name="T47" fmla="*/ 56 h 65"/>
                <a:gd name="T48" fmla="*/ 3 w 99"/>
                <a:gd name="T49" fmla="*/ 58 h 65"/>
                <a:gd name="T50" fmla="*/ 6 w 99"/>
                <a:gd name="T51" fmla="*/ 59 h 65"/>
                <a:gd name="T52" fmla="*/ 7 w 99"/>
                <a:gd name="T53" fmla="*/ 57 h 65"/>
                <a:gd name="T54" fmla="*/ 7 w 99"/>
                <a:gd name="T55" fmla="*/ 59 h 65"/>
                <a:gd name="T56" fmla="*/ 8 w 99"/>
                <a:gd name="T57" fmla="*/ 59 h 65"/>
                <a:gd name="T58" fmla="*/ 8 w 99"/>
                <a:gd name="T59" fmla="*/ 51 h 65"/>
                <a:gd name="T60" fmla="*/ 9 w 99"/>
                <a:gd name="T61" fmla="*/ 58 h 65"/>
                <a:gd name="T62" fmla="*/ 11 w 99"/>
                <a:gd name="T63" fmla="*/ 58 h 65"/>
                <a:gd name="T64" fmla="*/ 8 w 99"/>
                <a:gd name="T65" fmla="*/ 4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5">
                  <a:moveTo>
                    <a:pt x="18" y="58"/>
                  </a:moveTo>
                  <a:cubicBezTo>
                    <a:pt x="30" y="58"/>
                    <a:pt x="42" y="60"/>
                    <a:pt x="53" y="65"/>
                  </a:cubicBezTo>
                  <a:cubicBezTo>
                    <a:pt x="64" y="60"/>
                    <a:pt x="75" y="57"/>
                    <a:pt x="87" y="57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58"/>
                    <a:pt x="18" y="58"/>
                    <a:pt x="18" y="58"/>
                  </a:cubicBezTo>
                  <a:close/>
                  <a:moveTo>
                    <a:pt x="99" y="8"/>
                  </a:moveTo>
                  <a:cubicBezTo>
                    <a:pt x="99" y="17"/>
                    <a:pt x="99" y="17"/>
                    <a:pt x="99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5"/>
                    <a:pt x="9" y="36"/>
                    <a:pt x="9" y="37"/>
                  </a:cubicBezTo>
                  <a:cubicBezTo>
                    <a:pt x="9" y="39"/>
                    <a:pt x="7" y="41"/>
                    <a:pt x="5" y="41"/>
                  </a:cubicBezTo>
                  <a:cubicBezTo>
                    <a:pt x="4" y="41"/>
                    <a:pt x="2" y="39"/>
                    <a:pt x="2" y="37"/>
                  </a:cubicBezTo>
                  <a:cubicBezTo>
                    <a:pt x="2" y="36"/>
                    <a:pt x="3" y="35"/>
                    <a:pt x="4" y="34"/>
                  </a:cubicBezTo>
                  <a:cubicBezTo>
                    <a:pt x="4" y="25"/>
                    <a:pt x="4" y="17"/>
                    <a:pt x="4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99" y="8"/>
                    <a:pt x="99" y="8"/>
                    <a:pt x="99" y="8"/>
                  </a:cubicBezTo>
                  <a:close/>
                  <a:moveTo>
                    <a:pt x="8" y="42"/>
                  </a:moveTo>
                  <a:cubicBezTo>
                    <a:pt x="6" y="43"/>
                    <a:pt x="5" y="43"/>
                    <a:pt x="3" y="42"/>
                  </a:cubicBezTo>
                  <a:cubicBezTo>
                    <a:pt x="2" y="47"/>
                    <a:pt x="1" y="52"/>
                    <a:pt x="0" y="58"/>
                  </a:cubicBezTo>
                  <a:cubicBezTo>
                    <a:pt x="1" y="58"/>
                    <a:pt x="2" y="58"/>
                    <a:pt x="2" y="58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0" y="58"/>
                    <a:pt x="10" y="58"/>
                    <a:pt x="11" y="58"/>
                  </a:cubicBezTo>
                  <a:cubicBezTo>
                    <a:pt x="10" y="52"/>
                    <a:pt x="9" y="47"/>
                    <a:pt x="8" y="4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5" name="Group 168"/>
            <p:cNvGrpSpPr/>
            <p:nvPr/>
          </p:nvGrpSpPr>
          <p:grpSpPr>
            <a:xfrm>
              <a:off x="8535064" y="3851016"/>
              <a:ext cx="839294" cy="419646"/>
              <a:chOff x="7938232" y="3636521"/>
              <a:chExt cx="1635545" cy="817771"/>
            </a:xfrm>
          </p:grpSpPr>
          <p:sp>
            <p:nvSpPr>
              <p:cNvPr id="126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4"/>
          <p:cNvGrpSpPr>
            <a:grpSpLocks noChangeAspect="1"/>
          </p:cNvGrpSpPr>
          <p:nvPr/>
        </p:nvGrpSpPr>
        <p:grpSpPr bwMode="auto">
          <a:xfrm>
            <a:off x="3343096" y="2330736"/>
            <a:ext cx="2697970" cy="2800356"/>
            <a:chOff x="1365" y="-412"/>
            <a:chExt cx="4954" cy="5142"/>
          </a:xfrm>
        </p:grpSpPr>
        <p:sp>
          <p:nvSpPr>
            <p:cNvPr id="3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rgbClr val="F1331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rgbClr val="F13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rgbClr val="2E344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2E3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rgbClr val="F13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13319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rgbClr val="2E3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13"/>
          <p:cNvGrpSpPr/>
          <p:nvPr/>
        </p:nvGrpSpPr>
        <p:grpSpPr>
          <a:xfrm>
            <a:off x="6373138" y="4250736"/>
            <a:ext cx="707443" cy="707443"/>
            <a:chOff x="7891737" y="4601650"/>
            <a:chExt cx="755703" cy="755703"/>
          </a:xfrm>
        </p:grpSpPr>
        <p:sp>
          <p:nvSpPr>
            <p:cNvPr id="43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4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2303580" y="4250736"/>
            <a:ext cx="707443" cy="707443"/>
            <a:chOff x="3544559" y="4601650"/>
            <a:chExt cx="755703" cy="755703"/>
          </a:xfrm>
        </p:grpSpPr>
        <p:sp>
          <p:nvSpPr>
            <p:cNvPr id="46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rgbClr val="2E344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7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4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2"/>
          <p:cNvGrpSpPr/>
          <p:nvPr/>
        </p:nvGrpSpPr>
        <p:grpSpPr>
          <a:xfrm>
            <a:off x="6373138" y="2080534"/>
            <a:ext cx="707443" cy="707443"/>
            <a:chOff x="7891737" y="2283399"/>
            <a:chExt cx="755703" cy="755703"/>
          </a:xfrm>
        </p:grpSpPr>
        <p:sp>
          <p:nvSpPr>
            <p:cNvPr id="49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rgbClr val="F13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4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1"/>
          <p:cNvGrpSpPr/>
          <p:nvPr/>
        </p:nvGrpSpPr>
        <p:grpSpPr>
          <a:xfrm>
            <a:off x="2303580" y="2080534"/>
            <a:ext cx="707443" cy="707443"/>
            <a:chOff x="3544559" y="2283399"/>
            <a:chExt cx="755703" cy="755703"/>
          </a:xfrm>
        </p:grpSpPr>
        <p:sp>
          <p:nvSpPr>
            <p:cNvPr id="5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rgbClr val="F13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4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0"/>
          <p:cNvGrpSpPr/>
          <p:nvPr/>
        </p:nvGrpSpPr>
        <p:grpSpPr>
          <a:xfrm>
            <a:off x="7056071" y="1896636"/>
            <a:ext cx="2012567" cy="641557"/>
            <a:chOff x="8590924" y="2306010"/>
            <a:chExt cx="3046760" cy="685322"/>
          </a:xfrm>
        </p:grpSpPr>
        <p:sp>
          <p:nvSpPr>
            <p:cNvPr id="55" name="Rectangle 28"/>
            <p:cNvSpPr/>
            <p:nvPr/>
          </p:nvSpPr>
          <p:spPr>
            <a:xfrm>
              <a:off x="8647438" y="2623603"/>
              <a:ext cx="2990246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1"/>
          <p:cNvGrpSpPr/>
          <p:nvPr/>
        </p:nvGrpSpPr>
        <p:grpSpPr>
          <a:xfrm>
            <a:off x="7056071" y="4070963"/>
            <a:ext cx="2012567" cy="641557"/>
            <a:chOff x="8590924" y="2306010"/>
            <a:chExt cx="3046760" cy="685323"/>
          </a:xfrm>
        </p:grpSpPr>
        <p:sp>
          <p:nvSpPr>
            <p:cNvPr id="58" name="Rectangle 32"/>
            <p:cNvSpPr/>
            <p:nvPr/>
          </p:nvSpPr>
          <p:spPr>
            <a:xfrm>
              <a:off x="8647438" y="2623603"/>
              <a:ext cx="299024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34"/>
          <p:cNvGrpSpPr/>
          <p:nvPr/>
        </p:nvGrpSpPr>
        <p:grpSpPr>
          <a:xfrm flipH="1">
            <a:off x="274591" y="4070964"/>
            <a:ext cx="2012564" cy="641557"/>
            <a:chOff x="8590926" y="2306010"/>
            <a:chExt cx="3046758" cy="685322"/>
          </a:xfrm>
        </p:grpSpPr>
        <p:sp>
          <p:nvSpPr>
            <p:cNvPr id="61" name="Rectangle 35"/>
            <p:cNvSpPr/>
            <p:nvPr/>
          </p:nvSpPr>
          <p:spPr>
            <a:xfrm>
              <a:off x="8647438" y="2623603"/>
              <a:ext cx="2990246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 flipH="1">
            <a:off x="274590" y="1896636"/>
            <a:ext cx="1975234" cy="641557"/>
            <a:chOff x="8647438" y="2306010"/>
            <a:chExt cx="2990246" cy="685322"/>
          </a:xfrm>
        </p:grpSpPr>
        <p:sp>
          <p:nvSpPr>
            <p:cNvPr id="64" name="Rectangle 38"/>
            <p:cNvSpPr/>
            <p:nvPr/>
          </p:nvSpPr>
          <p:spPr>
            <a:xfrm>
              <a:off x="8647438" y="2623603"/>
              <a:ext cx="2990246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点击添加相关标题文字，修改文字内容，也可以直接复制你的内容到此。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636465" y="2176165"/>
            <a:ext cx="3625254" cy="2839485"/>
            <a:chOff x="2084041" y="2176165"/>
            <a:chExt cx="3625254" cy="2839485"/>
          </a:xfrm>
        </p:grpSpPr>
        <p:sp>
          <p:nvSpPr>
            <p:cNvPr id="14" name="任意多边形 13"/>
            <p:cNvSpPr/>
            <p:nvPr/>
          </p:nvSpPr>
          <p:spPr>
            <a:xfrm>
              <a:off x="2084041" y="2176165"/>
              <a:ext cx="3625254" cy="0"/>
            </a:xfrm>
            <a:custGeom>
              <a:avLst/>
              <a:gdLst>
                <a:gd name="connsiteX0" fmla="*/ 0 w 2578100"/>
                <a:gd name="connsiteY0" fmla="*/ 0 h 0"/>
                <a:gd name="connsiteX1" fmla="*/ 2578100 w 25781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8100">
                  <a:moveTo>
                    <a:pt x="0" y="0"/>
                  </a:moveTo>
                  <a:lnTo>
                    <a:pt x="2578100" y="0"/>
                  </a:lnTo>
                </a:path>
              </a:pathLst>
            </a:custGeom>
            <a:noFill/>
            <a:ln w="57150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65B1C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" name="文本框 13"/>
            <p:cNvSpPr txBox="1">
              <a:spLocks noChangeArrowheads="1"/>
            </p:cNvSpPr>
            <p:nvPr/>
          </p:nvSpPr>
          <p:spPr bwMode="auto">
            <a:xfrm>
              <a:off x="2372854" y="2332426"/>
              <a:ext cx="3047629" cy="1520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281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13319"/>
                  </a:solidFill>
                  <a:effectLst/>
                  <a:uLnTx/>
                  <a:uFillTx/>
                  <a:latin typeface="Agency FB" panose="020B0503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PART02</a:t>
              </a:r>
              <a:endParaRPr kumimoji="0" lang="zh-CN" altLang="en-US" sz="9281" b="0" i="0" u="none" strike="noStrike" kern="0" cap="none" spc="0" normalizeH="0" baseline="0" noProof="0" dirty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Agency FB" panose="020B0503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084041" y="5015650"/>
              <a:ext cx="3625254" cy="0"/>
            </a:xfrm>
            <a:custGeom>
              <a:avLst/>
              <a:gdLst>
                <a:gd name="connsiteX0" fmla="*/ 0 w 2578100"/>
                <a:gd name="connsiteY0" fmla="*/ 0 h 0"/>
                <a:gd name="connsiteX1" fmla="*/ 2578100 w 25781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8100">
                  <a:moveTo>
                    <a:pt x="0" y="0"/>
                  </a:moveTo>
                  <a:lnTo>
                    <a:pt x="2578100" y="0"/>
                  </a:lnTo>
                </a:path>
              </a:pathLst>
            </a:custGeom>
            <a:noFill/>
            <a:ln w="57150" cap="flat" cmpd="sng" algn="ctr">
              <a:solidFill>
                <a:srgbClr val="2E3449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65B1C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" name="文本框 66"/>
            <p:cNvSpPr txBox="1">
              <a:spLocks noChangeArrowheads="1"/>
            </p:cNvSpPr>
            <p:nvPr/>
          </p:nvSpPr>
          <p:spPr bwMode="auto">
            <a:xfrm>
              <a:off x="2531618" y="4037903"/>
              <a:ext cx="2730101" cy="592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ts val="126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44" b="0" i="0" u="none" strike="noStrike" kern="0" cap="none" spc="0" normalizeH="0" baseline="0" noProof="0" dirty="0">
                  <a:ln>
                    <a:noFill/>
                  </a:ln>
                  <a:solidFill>
                    <a:srgbClr val="F13319"/>
                  </a:solidFill>
                  <a:effectLst/>
                  <a:uLnTx/>
                  <a:uFillTx/>
                  <a:latin typeface="Helvetica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</a:t>
              </a:r>
              <a:endParaRPr kumimoji="0" lang="zh-CN" altLang="en-US" sz="844" b="0" i="0" u="none" strike="noStrike" kern="0" cap="none" spc="0" normalizeH="0" baseline="0" noProof="0" dirty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2274525" y="3682969"/>
              <a:ext cx="3244286" cy="330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47" b="0" i="0" u="none" strike="noStrike" kern="0" cap="none" spc="0" normalizeH="0" baseline="0" noProof="0">
                  <a:ln>
                    <a:noFill/>
                  </a:ln>
                  <a:solidFill>
                    <a:srgbClr val="F13319"/>
                  </a:solidFill>
                  <a:effectLst/>
                  <a:uLnTx/>
                  <a:uFillTx/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547" b="0" i="0" u="none" strike="noStrike" kern="0" cap="none" spc="0" normalizeH="0" baseline="0" noProof="0">
                <a:ln>
                  <a:noFill/>
                </a:ln>
                <a:solidFill>
                  <a:srgbClr val="F13319"/>
                </a:solidFill>
                <a:effectLst/>
                <a:uLnTx/>
                <a:uFillTx/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53" y="817662"/>
            <a:ext cx="9143647" cy="257165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09981" y="2455899"/>
            <a:ext cx="1638237" cy="163823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838780" y="2455899"/>
            <a:ext cx="1638237" cy="163823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67578" y="2455899"/>
            <a:ext cx="1638237" cy="163823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0" name="组合 3"/>
          <p:cNvGrpSpPr>
            <a:grpSpLocks/>
          </p:cNvGrpSpPr>
          <p:nvPr/>
        </p:nvGrpSpPr>
        <p:grpSpPr bwMode="auto">
          <a:xfrm>
            <a:off x="1008377" y="4425910"/>
            <a:ext cx="2033846" cy="1034732"/>
            <a:chOff x="1008574" y="3608487"/>
            <a:chExt cx="2033420" cy="1034385"/>
          </a:xfrm>
        </p:grpSpPr>
        <p:sp>
          <p:nvSpPr>
            <p:cNvPr id="21" name="矩形 20"/>
            <p:cNvSpPr/>
            <p:nvPr/>
          </p:nvSpPr>
          <p:spPr>
            <a:xfrm>
              <a:off x="1241878" y="3608487"/>
              <a:ext cx="1800116" cy="3076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1008574" y="3923685"/>
              <a:ext cx="1975983" cy="71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23" name="组合 5"/>
          <p:cNvGrpSpPr>
            <a:grpSpLocks/>
          </p:cNvGrpSpPr>
          <p:nvPr/>
        </p:nvGrpSpPr>
        <p:grpSpPr bwMode="auto">
          <a:xfrm>
            <a:off x="3656222" y="4425910"/>
            <a:ext cx="2071945" cy="1034732"/>
            <a:chOff x="3656524" y="3608487"/>
            <a:chExt cx="2071511" cy="1034385"/>
          </a:xfrm>
        </p:grpSpPr>
        <p:sp>
          <p:nvSpPr>
            <p:cNvPr id="24" name="矩形 23"/>
            <p:cNvSpPr/>
            <p:nvPr/>
          </p:nvSpPr>
          <p:spPr>
            <a:xfrm>
              <a:off x="3927919" y="3608487"/>
              <a:ext cx="1800116" cy="3076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3656524" y="3923685"/>
              <a:ext cx="1990874" cy="71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26" name="组合 6"/>
          <p:cNvGrpSpPr>
            <a:grpSpLocks/>
          </p:cNvGrpSpPr>
          <p:nvPr/>
        </p:nvGrpSpPr>
        <p:grpSpPr bwMode="auto">
          <a:xfrm>
            <a:off x="6199302" y="4425910"/>
            <a:ext cx="2100519" cy="1034732"/>
            <a:chOff x="6199699" y="3608487"/>
            <a:chExt cx="2100079" cy="1034385"/>
          </a:xfrm>
        </p:grpSpPr>
        <p:sp>
          <p:nvSpPr>
            <p:cNvPr id="27" name="矩形 26"/>
            <p:cNvSpPr/>
            <p:nvPr/>
          </p:nvSpPr>
          <p:spPr>
            <a:xfrm>
              <a:off x="6499662" y="3608487"/>
              <a:ext cx="1800116" cy="3076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199699" y="3923685"/>
              <a:ext cx="2008115" cy="719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3743</Words>
  <Application>Microsoft Office PowerPoint</Application>
  <PresentationFormat>全屏显示(4:3)</PresentationFormat>
  <Paragraphs>199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1387</cp:revision>
  <dcterms:created xsi:type="dcterms:W3CDTF">2009-02-11T05:37:22Z</dcterms:created>
  <dcterms:modified xsi:type="dcterms:W3CDTF">2017-06-20T09:48:43Z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