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25" r:id="rId2"/>
  </p:sldMasterIdLst>
  <p:notesMasterIdLst>
    <p:notesMasterId r:id="rId10"/>
  </p:notesMasterIdLst>
  <p:sldIdLst>
    <p:sldId id="2789" r:id="rId3"/>
    <p:sldId id="2762" r:id="rId4"/>
    <p:sldId id="2788" r:id="rId5"/>
    <p:sldId id="2780" r:id="rId6"/>
    <p:sldId id="2791" r:id="rId7"/>
    <p:sldId id="2790" r:id="rId8"/>
    <p:sldId id="2793" r:id="rId9"/>
  </p:sldIdLst>
  <p:sldSz cx="12858750" cy="7232650"/>
  <p:notesSz cx="6858000" cy="9144000"/>
  <p:custDataLst>
    <p:tags r:id="rId1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4CB"/>
    <a:srgbClr val="C3EDFC"/>
    <a:srgbClr val="9ED8FD"/>
    <a:srgbClr val="91D5FE"/>
    <a:srgbClr val="1E6FAD"/>
    <a:srgbClr val="BF0000"/>
    <a:srgbClr val="D9D9D9"/>
    <a:srgbClr val="0237D8"/>
    <a:srgbClr val="662D91"/>
    <a:srgbClr val="FDC8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30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76"/>
      </p:cViewPr>
      <p:guideLst>
        <p:guide orient="horz" pos="373"/>
        <p:guide orient="horz" pos="4183"/>
        <p:guide pos="4050"/>
        <p:guide pos="557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132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153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64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204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229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441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84238" y="1925638"/>
            <a:ext cx="5468937" cy="45894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05575" y="1925638"/>
            <a:ext cx="5468938" cy="45894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19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4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085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554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31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99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2017/6/20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56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169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15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01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02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6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53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7" r:id="rId2"/>
    <p:sldLayoutId id="214748398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6523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00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2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54493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95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71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1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1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sl129.pptx"/>
</p:tagLst>
</file>

<file path=ppt/theme/theme1.xml><?xml version="1.0" encoding="utf-8"?>
<a:theme xmlns:a="http://schemas.openxmlformats.org/drawingml/2006/main" name="1_自定义设计方案">
  <a:themeElements>
    <a:clrScheme name="自定义 9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4CB"/>
      </a:accent1>
      <a:accent2>
        <a:srgbClr val="00B4CB"/>
      </a:accent2>
      <a:accent3>
        <a:srgbClr val="00B4CB"/>
      </a:accent3>
      <a:accent4>
        <a:srgbClr val="00B4CB"/>
      </a:accent4>
      <a:accent5>
        <a:srgbClr val="00B4CB"/>
      </a:accent5>
      <a:accent6>
        <a:srgbClr val="00B4CB"/>
      </a:accent6>
      <a:hlink>
        <a:srgbClr val="00B4CB"/>
      </a:hlink>
      <a:folHlink>
        <a:srgbClr val="00B4C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154</Words>
  <Application>Microsoft Office PowerPoint</Application>
  <PresentationFormat>自定义</PresentationFormat>
  <Paragraphs>20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医疗报告</dc:title>
  <dc:creator/>
  <cp:keywords>第一PPT www.1ppt.com</cp:keywords>
  <cp:lastModifiedBy/>
  <cp:revision>1</cp:revision>
  <dcterms:created xsi:type="dcterms:W3CDTF">2016-09-13T14:12:59Z</dcterms:created>
  <dcterms:modified xsi:type="dcterms:W3CDTF">2017-06-20T09:18:16Z</dcterms:modified>
</cp:coreProperties>
</file>