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  <p:sldMasterId id="2147483716" r:id="rId3"/>
  </p:sldMasterIdLst>
  <p:notesMasterIdLst>
    <p:notesMasterId r:id="rId7"/>
  </p:notesMasterIdLst>
  <p:sldIdLst>
    <p:sldId id="455" r:id="rId4"/>
    <p:sldId id="327" r:id="rId5"/>
    <p:sldId id="463" r:id="rId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00"/>
    <a:srgbClr val="600000"/>
    <a:srgbClr val="F27900"/>
    <a:srgbClr val="DE0000"/>
    <a:srgbClr val="F80808"/>
    <a:srgbClr val="D06800"/>
    <a:srgbClr val="FF3300"/>
    <a:srgbClr val="FF5001"/>
    <a:srgbClr val="339DCD"/>
    <a:srgbClr val="07A1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5" autoAdjust="0"/>
    <p:restoredTop sz="94660"/>
  </p:normalViewPr>
  <p:slideViewPr>
    <p:cSldViewPr>
      <p:cViewPr varScale="1">
        <p:scale>
          <a:sx n="90" d="100"/>
          <a:sy n="90" d="100"/>
        </p:scale>
        <p:origin x="-102" y="-12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50A1E-EFA9-4748-889F-4C43062E0A28}" type="datetimeFigureOut">
              <a:rPr lang="zh-CN" altLang="en-US" smtClean="0"/>
              <a:t>2017/6/20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36DC3-DF46-4C9C-8BD4-2C052E426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449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8EACC-3148-4639-B8F8-DA7D85113A1E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28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732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491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71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9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088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37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36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04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37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918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9B4BF91-9679-4BFE-9776-0FD5B274C757}" type="datetimeFigureOut">
              <a:rPr lang="zh-CN" altLang="en-US" smtClean="0">
                <a:solidFill>
                  <a:prstClr val="black"/>
                </a:solidFill>
              </a:rPr>
              <a:pPr/>
              <a:t>2017/6/20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1CA7021-156E-49F2-BD2F-DA01B3279E73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39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08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27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509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44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223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133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11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36512" y="-116458"/>
            <a:ext cx="9217024" cy="525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47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27" descr="光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5731" y="4312498"/>
            <a:ext cx="3204361" cy="115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Group 550"/>
          <p:cNvGrpSpPr>
            <a:grpSpLocks/>
          </p:cNvGrpSpPr>
          <p:nvPr/>
        </p:nvGrpSpPr>
        <p:grpSpPr bwMode="auto">
          <a:xfrm>
            <a:off x="3566786" y="2496347"/>
            <a:ext cx="2068442" cy="2066972"/>
            <a:chOff x="295" y="3475"/>
            <a:chExt cx="1407" cy="1407"/>
          </a:xfrm>
        </p:grpSpPr>
        <p:sp>
          <p:nvSpPr>
            <p:cNvPr id="57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8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59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1pPr>
                <a:lvl2pPr marL="742950" indent="-28575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2pPr>
                <a:lvl3pPr marL="1143000" indent="-22860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3pPr>
                <a:lvl4pPr marL="1600200" indent="-22860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4pPr>
                <a:lvl5pPr marL="2057400" indent="-22860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60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61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77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85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9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90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86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7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  <p:grpSp>
                <p:nvGrpSpPr>
                  <p:cNvPr id="78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79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3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80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1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2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63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71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5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72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3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  <p:grpSp>
                <p:nvGrpSpPr>
                  <p:cNvPr id="64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65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69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66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67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9386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5.55556E-7 4.07407E-6 L 0.19826 4.07407E-6 " pathEditMode="relative" rAng="0" ptsTypes="AA">
                                      <p:cBhvr>
                                        <p:cTn id="9" dur="1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991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19000" decel="5400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1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5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animScale>
                                      <p:cBhvr>
                                        <p:cTn id="21" dur="1750" fill="hold"/>
                                        <p:tgtEl>
                                          <p:spTgt spid="5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Scale>
                                      <p:cBhvr>
                                        <p:cTn id="23" dur="1500" fill="hold"/>
                                        <p:tgtEl>
                                          <p:spTgt spid="5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66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7229</TotalTime>
  <Words>150</Words>
  <Application>Microsoft Office PowerPoint</Application>
  <PresentationFormat>全屏显示(16:9)</PresentationFormat>
  <Paragraphs>16</Paragraphs>
  <Slides>3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第一PPT，www.1ppt.com</vt:lpstr>
      <vt:lpstr>1_Office 主题​​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年会颁奖典礼</dc:title>
  <dc:creator>第一PPT模板网：www.1ppt.com</dc:creator>
  <cp:keywords>第一PPT www.1ppt.com</cp:keywords>
  <cp:lastModifiedBy>Windows User</cp:lastModifiedBy>
  <cp:revision>433</cp:revision>
  <dcterms:created xsi:type="dcterms:W3CDTF">2014-06-09T14:56:48Z</dcterms:created>
  <dcterms:modified xsi:type="dcterms:W3CDTF">2017-06-20T07:50:07Z</dcterms:modified>
</cp:coreProperties>
</file>