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7"/>
  </p:notesMasterIdLst>
  <p:handoutMasterIdLst>
    <p:handoutMasterId r:id="rId8"/>
  </p:handoutMasterIdLst>
  <p:sldIdLst>
    <p:sldId id="319" r:id="rId3"/>
    <p:sldId id="321" r:id="rId4"/>
    <p:sldId id="323" r:id="rId5"/>
    <p:sldId id="318" r:id="rId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 varScale="1">
        <p:scale>
          <a:sx n="83" d="100"/>
          <a:sy n="83" d="100"/>
        </p:scale>
        <p:origin x="-96" y="-9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2017/6/19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2017/6/19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2017/6/19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5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047533"/>
            <a:ext cx="3715075" cy="552134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1388333"/>
            <a:ext cx="3440212" cy="5281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6898" y="1052736"/>
            <a:ext cx="3538433" cy="562932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050865"/>
            <a:ext cx="4248472" cy="5590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35202"/>
            <a:ext cx="9324528" cy="2465915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Group 49"/>
          <p:cNvGrpSpPr/>
          <p:nvPr/>
        </p:nvGrpSpPr>
        <p:grpSpPr>
          <a:xfrm>
            <a:off x="1502869" y="3501008"/>
            <a:ext cx="6309491" cy="2947368"/>
            <a:chOff x="2357422" y="1178940"/>
            <a:chExt cx="4486995" cy="2096021"/>
          </a:xfrm>
        </p:grpSpPr>
        <p:grpSp>
          <p:nvGrpSpPr>
            <p:cNvPr id="4" name="Group 2"/>
            <p:cNvGrpSpPr/>
            <p:nvPr/>
          </p:nvGrpSpPr>
          <p:grpSpPr>
            <a:xfrm>
              <a:off x="2357422" y="1178940"/>
              <a:ext cx="2453635" cy="2033783"/>
              <a:chOff x="152400" y="438150"/>
              <a:chExt cx="6307824" cy="5228470"/>
            </a:xfrm>
          </p:grpSpPr>
          <p:pic>
            <p:nvPicPr>
              <p:cNvPr id="11" name="Picture 5" descr="imac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2400" y="438150"/>
                <a:ext cx="6307824" cy="52284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  <p:sp>
            <p:nvSpPr>
              <p:cNvPr id="12" name="Rectangle 4"/>
              <p:cNvSpPr/>
              <p:nvPr/>
            </p:nvSpPr>
            <p:spPr>
              <a:xfrm>
                <a:off x="381000" y="666750"/>
                <a:ext cx="5867400" cy="3505200"/>
              </a:xfrm>
              <a:prstGeom prst="rect">
                <a:avLst/>
              </a:prstGeom>
              <a:blipFill dpi="0"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5" name="Group 5"/>
            <p:cNvGrpSpPr/>
            <p:nvPr/>
          </p:nvGrpSpPr>
          <p:grpSpPr>
            <a:xfrm>
              <a:off x="4006494" y="1893411"/>
              <a:ext cx="2288837" cy="1381550"/>
              <a:chOff x="336947" y="1950447"/>
              <a:chExt cx="6745544" cy="4071635"/>
            </a:xfrm>
          </p:grpSpPr>
          <p:pic>
            <p:nvPicPr>
              <p:cNvPr id="9" name="Picture 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6947" y="1950447"/>
                <a:ext cx="6745544" cy="407163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" name="Rectangle 7"/>
              <p:cNvSpPr/>
              <p:nvPr/>
            </p:nvSpPr>
            <p:spPr>
              <a:xfrm>
                <a:off x="1129035" y="2160307"/>
                <a:ext cx="5184576" cy="3240361"/>
              </a:xfrm>
              <a:prstGeom prst="rect">
                <a:avLst/>
              </a:prstGeom>
              <a:blipFill dpi="0"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" name="Group 8"/>
            <p:cNvGrpSpPr/>
            <p:nvPr/>
          </p:nvGrpSpPr>
          <p:grpSpPr>
            <a:xfrm>
              <a:off x="6406729" y="2294497"/>
              <a:ext cx="437688" cy="917910"/>
              <a:chOff x="685800" y="514350"/>
              <a:chExt cx="1985010" cy="4162944"/>
            </a:xfrm>
          </p:grpSpPr>
          <p:pic>
            <p:nvPicPr>
              <p:cNvPr id="7" name="Picture 9" descr="iPhone-5-(black).png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5800" y="514350"/>
                <a:ext cx="1985010" cy="4162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  <p:sp>
            <p:nvSpPr>
              <p:cNvPr id="8" name="Rectangle 10"/>
              <p:cNvSpPr/>
              <p:nvPr/>
            </p:nvSpPr>
            <p:spPr>
              <a:xfrm>
                <a:off x="838200" y="1123950"/>
                <a:ext cx="1676400" cy="2971799"/>
              </a:xfrm>
              <a:prstGeom prst="rect">
                <a:avLst/>
              </a:prstGeom>
              <a:blipFill dpi="0" rotWithShape="1">
                <a:blip r:embed="rId8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6583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23226</TotalTime>
  <Words>161</Words>
  <Application>Microsoft Office PowerPoint</Application>
  <PresentationFormat>全屏显示(4:3)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1154</cp:revision>
  <dcterms:created xsi:type="dcterms:W3CDTF">2009-02-11T05:37:22Z</dcterms:created>
  <dcterms:modified xsi:type="dcterms:W3CDTF">2017-06-19T01:38:42Z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