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4003" r:id="rId2"/>
  </p:sldMasterIdLst>
  <p:notesMasterIdLst>
    <p:notesMasterId r:id="rId30"/>
  </p:notesMasterIdLst>
  <p:sldIdLst>
    <p:sldId id="2819" r:id="rId3"/>
    <p:sldId id="2820" r:id="rId4"/>
    <p:sldId id="2815" r:id="rId5"/>
    <p:sldId id="2796" r:id="rId6"/>
    <p:sldId id="2814" r:id="rId7"/>
    <p:sldId id="2792" r:id="rId8"/>
    <p:sldId id="2793" r:id="rId9"/>
    <p:sldId id="2794" r:id="rId10"/>
    <p:sldId id="2816" r:id="rId11"/>
    <p:sldId id="2806" r:id="rId12"/>
    <p:sldId id="2797" r:id="rId13"/>
    <p:sldId id="2798" r:id="rId14"/>
    <p:sldId id="2808" r:id="rId15"/>
    <p:sldId id="2799" r:id="rId16"/>
    <p:sldId id="2817" r:id="rId17"/>
    <p:sldId id="2805" r:id="rId18"/>
    <p:sldId id="2810" r:id="rId19"/>
    <p:sldId id="2812" r:id="rId20"/>
    <p:sldId id="2813" r:id="rId21"/>
    <p:sldId id="2818" r:id="rId22"/>
    <p:sldId id="2804" r:id="rId23"/>
    <p:sldId id="2801" r:id="rId24"/>
    <p:sldId id="2802" r:id="rId25"/>
    <p:sldId id="2803" r:id="rId26"/>
    <p:sldId id="2811" r:id="rId27"/>
    <p:sldId id="2821" r:id="rId28"/>
    <p:sldId id="2822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0070C0"/>
    <a:srgbClr val="00B0F0"/>
    <a:srgbClr val="FFFFFF"/>
    <a:srgbClr val="07AFBC"/>
    <a:srgbClr val="FDBC11"/>
    <a:srgbClr val="1F2959"/>
    <a:srgbClr val="FBB040"/>
    <a:srgbClr val="255769"/>
    <a:srgbClr val="D1D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21" autoAdjust="0"/>
    <p:restoredTop sz="92986" autoAdjust="0"/>
  </p:normalViewPr>
  <p:slideViewPr>
    <p:cSldViewPr>
      <p:cViewPr varScale="1">
        <p:scale>
          <a:sx n="66" d="100"/>
          <a:sy n="66" d="100"/>
        </p:scale>
        <p:origin x="-102" y="-1326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50-4B8E-917E-0F982CB8C5AD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50-4B8E-917E-0F982CB8C5AD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850-4B8E-917E-0F982CB8C5AD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850-4B8E-917E-0F982CB8C5AD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850-4B8E-917E-0F982CB8C5AD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04-4BD7-A42C-954765A7C88B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04-4BD7-A42C-954765A7C88B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04-4BD7-A42C-954765A7C88B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904-4BD7-A42C-954765A7C88B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904-4BD7-A42C-954765A7C88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452-425C-9EC9-ACBDC7858B89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452-425C-9EC9-ACBDC7858B89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452-425C-9EC9-ACBDC7858B89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452-425C-9EC9-ACBDC7858B89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452-425C-9EC9-ACBDC7858B89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F02-495B-A6D0-8FB6CA8833E0}"/>
              </c:ext>
            </c:extLst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F02-495B-A6D0-8FB6CA8833E0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F02-495B-A6D0-8FB6CA8833E0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F02-495B-A6D0-8FB6CA8833E0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F02-495B-A6D0-8FB6CA8833E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列1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2"/>
                      <c:pt idx="0">
                        <c:v>第一季度</c:v>
                      </c:pt>
                      <c:pt idx="1">
                        <c:v>第二季度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371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2867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7255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254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46014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457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249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1134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662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743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25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2034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6849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07272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481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016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905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3539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476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742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317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204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499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382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BBE174-D638-475B-A0A6-2E5C6AD14BB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372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576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2017/6/17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4326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16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665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18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24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094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868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51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4799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21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823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73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461968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664645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3018" y="290513"/>
            <a:ext cx="11572715" cy="120491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3018" y="1687514"/>
            <a:ext cx="11572715" cy="4772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12F86-CEC4-49EB-8B7F-249AAA44CCD9}" type="datetimeFigureOut">
              <a:rPr lang="zh-CN" altLang="en-US"/>
              <a:pPr>
                <a:defRPr/>
              </a:pPr>
              <a:t>2017/6/17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EE52F29-FB64-4B43-91C8-3826701FA6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363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157239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978678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2795103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58805"/>
      </p:ext>
    </p:extLst>
  </p:cSld>
  <p:clrMapOvr>
    <a:masterClrMapping/>
  </p:clrMapOvr>
  <p:transition spd="med" advClick="0" advTm="4000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4" r:id="rId2"/>
    <p:sldLayoutId id="2147483995" r:id="rId3"/>
    <p:sldLayoutId id="2147483996" r:id="rId4"/>
    <p:sldLayoutId id="2147483998" r:id="rId5"/>
    <p:sldLayoutId id="2147483999" r:id="rId6"/>
    <p:sldLayoutId id="2147484000" r:id="rId7"/>
    <p:sldLayoutId id="2147484001" r:id="rId8"/>
    <p:sldLayoutId id="2147484002" r:id="rId9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6376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microsoft.com/office/2007/relationships/hdphoto" Target="../media/hdphoto2.wdp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6305" y="2792"/>
            <a:ext cx="12874702" cy="724201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" name="矩形 2"/>
          <p:cNvSpPr/>
          <p:nvPr/>
        </p:nvSpPr>
        <p:spPr>
          <a:xfrm>
            <a:off x="-16305" y="0"/>
            <a:ext cx="12874702" cy="7244811"/>
          </a:xfrm>
          <a:prstGeom prst="rect">
            <a:avLst/>
          </a:prstGeom>
          <a:solidFill>
            <a:srgbClr val="C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53" y="4328569"/>
            <a:ext cx="12882391" cy="7096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 b="1"/>
          </a:p>
        </p:txBody>
      </p:sp>
      <p:sp>
        <p:nvSpPr>
          <p:cNvPr id="30" name="矩形 29"/>
          <p:cNvSpPr/>
          <p:nvPr/>
        </p:nvSpPr>
        <p:spPr>
          <a:xfrm>
            <a:off x="2389519" y="4421802"/>
            <a:ext cx="8079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YEARS WORK SUMMARY REPORT TEMPLATE</a:t>
            </a:r>
            <a:endParaRPr lang="zh-CN" altLang="en-US" sz="28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457239" y="5422289"/>
            <a:ext cx="1944273" cy="390773"/>
            <a:chOff x="4927600" y="4908034"/>
            <a:chExt cx="2372440" cy="476829"/>
          </a:xfrm>
        </p:grpSpPr>
        <p:sp>
          <p:nvSpPr>
            <p:cNvPr id="33" name="圆角矩形 32"/>
            <p:cNvSpPr/>
            <p:nvPr/>
          </p:nvSpPr>
          <p:spPr>
            <a:xfrm>
              <a:off x="4945420" y="4908034"/>
              <a:ext cx="2336800" cy="464066"/>
            </a:xfrm>
            <a:prstGeom prst="round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3"/>
            </a:p>
          </p:txBody>
        </p:sp>
        <p:sp>
          <p:nvSpPr>
            <p:cNvPr id="34" name="文本框 29"/>
            <p:cNvSpPr txBox="1"/>
            <p:nvPr/>
          </p:nvSpPr>
          <p:spPr>
            <a:xfrm>
              <a:off x="4927600" y="4955400"/>
              <a:ext cx="2372440" cy="429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87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点击开始吧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502405" y="567792"/>
            <a:ext cx="3853940" cy="233910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4600" dirty="0" smtClean="0">
                <a:solidFill>
                  <a:schemeClr val="bg1"/>
                </a:solidFill>
                <a:latin typeface="Impact" panose="020B0806030902050204" pitchFamily="34" charset="0"/>
                <a:ea typeface="造字工房俊雅锐宋体验版常规体" pitchFamily="50" charset="-122"/>
              </a:rPr>
              <a:t>2019</a:t>
            </a:r>
            <a:endParaRPr lang="zh-CN" altLang="en-US" sz="14600" dirty="0">
              <a:solidFill>
                <a:schemeClr val="bg1"/>
              </a:solidFill>
              <a:latin typeface="Impact" panose="020B0806030902050204" pitchFamily="34" charset="0"/>
              <a:ea typeface="造字工房俊雅锐宋体验版常规体" pitchFamily="50" charset="-122"/>
            </a:endParaRPr>
          </a:p>
        </p:txBody>
      </p:sp>
      <p:sp>
        <p:nvSpPr>
          <p:cNvPr id="40" name="标题 4"/>
          <p:cNvSpPr txBox="1">
            <a:spLocks/>
          </p:cNvSpPr>
          <p:nvPr/>
        </p:nvSpPr>
        <p:spPr>
          <a:xfrm>
            <a:off x="3506379" y="2587739"/>
            <a:ext cx="5845993" cy="564898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本模板框架完整贴近实用</a:t>
            </a:r>
            <a:endParaRPr lang="en-US" altLang="zh-CN" sz="253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29252" y="3046178"/>
            <a:ext cx="9000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5400" b="1" dirty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年中总结 工作汇报模板</a:t>
            </a:r>
          </a:p>
        </p:txBody>
      </p:sp>
      <p:sp>
        <p:nvSpPr>
          <p:cNvPr id="42" name="标题 4"/>
          <p:cNvSpPr txBox="1">
            <a:spLocks/>
          </p:cNvSpPr>
          <p:nvPr/>
        </p:nvSpPr>
        <p:spPr>
          <a:xfrm>
            <a:off x="3528815" y="3802490"/>
            <a:ext cx="5801121" cy="543109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89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适用于工作总结</a:t>
            </a:r>
            <a:r>
              <a:rPr lang="en-US" altLang="zh-CN" sz="189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项目推广</a:t>
            </a: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</a:p>
        </p:txBody>
      </p:sp>
    </p:spTree>
    <p:extLst>
      <p:ext uri="{BB962C8B-B14F-4D97-AF65-F5344CB8AC3E}">
        <p14:creationId xmlns:p14="http://schemas.microsoft.com/office/powerpoint/2010/main" val="417460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2.91484E-6 L 0 -0.07221 " pathEditMode="relative" rAng="0" ptsTypes="AA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70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30" grpId="0"/>
      <p:bldP spid="38" grpId="0"/>
      <p:bldP spid="38" grpId="1"/>
      <p:bldP spid="40" grpId="0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280617" y="1758340"/>
            <a:ext cx="2413990" cy="439053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8164146" y="1758340"/>
            <a:ext cx="2413990" cy="4390537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59177" y="1698718"/>
            <a:ext cx="2456864" cy="2456864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412451" y="4536271"/>
            <a:ext cx="2504974" cy="1029386"/>
            <a:chOff x="2217364" y="5177578"/>
            <a:chExt cx="2375217" cy="976065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6550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242797" y="5177578"/>
              <a:ext cx="2349784" cy="321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626730" y="4333456"/>
            <a:ext cx="1721759" cy="0"/>
          </a:xfrm>
          <a:prstGeom prst="line">
            <a:avLst/>
          </a:prstGeom>
          <a:ln>
            <a:solidFill>
              <a:srgbClr val="3C5E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8140969" y="1698718"/>
            <a:ext cx="2456864" cy="2456864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rgbClr val="C00000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8294244" y="4536271"/>
            <a:ext cx="2478152" cy="1029384"/>
            <a:chOff x="2217364" y="5177577"/>
            <a:chExt cx="2349784" cy="976063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6550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217364" y="5177577"/>
              <a:ext cx="2349784" cy="3210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C00000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8508522" y="4333456"/>
            <a:ext cx="1721759" cy="0"/>
          </a:xfrm>
          <a:prstGeom prst="line">
            <a:avLst/>
          </a:prstGeom>
          <a:ln w="9525">
            <a:solidFill>
              <a:srgbClr val="3C5E67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5174333" y="2717150"/>
            <a:ext cx="2510087" cy="359902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latin typeface="+mj-ea"/>
              <a:ea typeface="+mj-ea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5174333" y="4830163"/>
            <a:ext cx="2510087" cy="359902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latin typeface="+mj-ea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229858" y="3537658"/>
            <a:ext cx="2399036" cy="1089846"/>
            <a:chOff x="1502659" y="4629752"/>
            <a:chExt cx="2067969" cy="1033390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6550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3210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30788" y="2607657"/>
            <a:ext cx="677227" cy="638986"/>
            <a:chOff x="3098700" y="5569159"/>
            <a:chExt cx="642147" cy="605886"/>
          </a:xfrm>
          <a:solidFill>
            <a:srgbClr val="C00000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43538" y="2621089"/>
            <a:ext cx="545546" cy="612125"/>
            <a:chOff x="3199776" y="780891"/>
            <a:chExt cx="470261" cy="527652"/>
          </a:xfrm>
          <a:solidFill>
            <a:srgbClr val="C00000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40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圆角矩形 55"/>
          <p:cNvSpPr/>
          <p:nvPr/>
        </p:nvSpPr>
        <p:spPr>
          <a:xfrm>
            <a:off x="-179291" y="119146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7" name="圆角矩形 56"/>
          <p:cNvSpPr/>
          <p:nvPr/>
        </p:nvSpPr>
        <p:spPr>
          <a:xfrm>
            <a:off x="-287273" y="959889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8" name="标题 4"/>
          <p:cNvSpPr txBox="1">
            <a:spLocks/>
          </p:cNvSpPr>
          <p:nvPr/>
        </p:nvSpPr>
        <p:spPr>
          <a:xfrm>
            <a:off x="36677" y="120738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9" name="标题 4"/>
          <p:cNvSpPr txBox="1">
            <a:spLocks/>
          </p:cNvSpPr>
          <p:nvPr/>
        </p:nvSpPr>
        <p:spPr>
          <a:xfrm>
            <a:off x="36678" y="959889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60" name="圆角矩形 59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61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62" name="圆角矩形 61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63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9403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6000">
        <p14:doors dir="vert"/>
      </p:transition>
    </mc:Choice>
    <mc:Fallback xmlns="">
      <p:transition spd="slow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组合 124"/>
          <p:cNvGrpSpPr/>
          <p:nvPr/>
        </p:nvGrpSpPr>
        <p:grpSpPr>
          <a:xfrm>
            <a:off x="1482275" y="2199168"/>
            <a:ext cx="1852945" cy="1852273"/>
            <a:chOff x="1404976" y="2085735"/>
            <a:chExt cx="1756733" cy="1756732"/>
          </a:xfrm>
        </p:grpSpPr>
        <p:sp>
          <p:nvSpPr>
            <p:cNvPr id="126" name="圆角矩形 125"/>
            <p:cNvSpPr/>
            <p:nvPr/>
          </p:nvSpPr>
          <p:spPr>
            <a:xfrm>
              <a:off x="1404976" y="2085735"/>
              <a:ext cx="1756733" cy="1756732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2094995" y="2353045"/>
              <a:ext cx="322561" cy="275716"/>
              <a:chOff x="1179499" y="5126995"/>
              <a:chExt cx="695313" cy="59433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28" name="Freeform 131"/>
              <p:cNvSpPr>
                <a:spLocks/>
              </p:cNvSpPr>
              <p:nvPr/>
            </p:nvSpPr>
            <p:spPr bwMode="auto">
              <a:xfrm>
                <a:off x="1179499" y="5632612"/>
                <a:ext cx="695313" cy="88718"/>
              </a:xfrm>
              <a:custGeom>
                <a:avLst/>
                <a:gdLst>
                  <a:gd name="T0" fmla="*/ 383 w 408"/>
                  <a:gd name="T1" fmla="*/ 0 h 52"/>
                  <a:gd name="T2" fmla="*/ 363 w 408"/>
                  <a:gd name="T3" fmla="*/ 0 h 52"/>
                  <a:gd name="T4" fmla="*/ 363 w 408"/>
                  <a:gd name="T5" fmla="*/ 17 h 52"/>
                  <a:gd name="T6" fmla="*/ 283 w 408"/>
                  <a:gd name="T7" fmla="*/ 17 h 52"/>
                  <a:gd name="T8" fmla="*/ 283 w 408"/>
                  <a:gd name="T9" fmla="*/ 0 h 52"/>
                  <a:gd name="T10" fmla="*/ 238 w 408"/>
                  <a:gd name="T11" fmla="*/ 0 h 52"/>
                  <a:gd name="T12" fmla="*/ 238 w 408"/>
                  <a:gd name="T13" fmla="*/ 14 h 52"/>
                  <a:gd name="T14" fmla="*/ 158 w 408"/>
                  <a:gd name="T15" fmla="*/ 14 h 52"/>
                  <a:gd name="T16" fmla="*/ 158 w 408"/>
                  <a:gd name="T17" fmla="*/ 0 h 52"/>
                  <a:gd name="T18" fmla="*/ 115 w 408"/>
                  <a:gd name="T19" fmla="*/ 0 h 52"/>
                  <a:gd name="T20" fmla="*/ 115 w 408"/>
                  <a:gd name="T21" fmla="*/ 15 h 52"/>
                  <a:gd name="T22" fmla="*/ 35 w 408"/>
                  <a:gd name="T23" fmla="*/ 15 h 52"/>
                  <a:gd name="T24" fmla="*/ 35 w 408"/>
                  <a:gd name="T25" fmla="*/ 0 h 52"/>
                  <a:gd name="T26" fmla="*/ 26 w 408"/>
                  <a:gd name="T27" fmla="*/ 0 h 52"/>
                  <a:gd name="T28" fmla="*/ 0 w 408"/>
                  <a:gd name="T29" fmla="*/ 26 h 52"/>
                  <a:gd name="T30" fmla="*/ 0 w 408"/>
                  <a:gd name="T31" fmla="*/ 27 h 52"/>
                  <a:gd name="T32" fmla="*/ 26 w 408"/>
                  <a:gd name="T33" fmla="*/ 52 h 52"/>
                  <a:gd name="T34" fmla="*/ 383 w 408"/>
                  <a:gd name="T35" fmla="*/ 52 h 52"/>
                  <a:gd name="T36" fmla="*/ 408 w 408"/>
                  <a:gd name="T37" fmla="*/ 27 h 52"/>
                  <a:gd name="T38" fmla="*/ 408 w 408"/>
                  <a:gd name="T39" fmla="*/ 26 h 52"/>
                  <a:gd name="T40" fmla="*/ 383 w 408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8" h="52">
                    <a:moveTo>
                      <a:pt x="383" y="0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363" y="17"/>
                      <a:pt x="363" y="17"/>
                      <a:pt x="363" y="17"/>
                    </a:cubicBezTo>
                    <a:cubicBezTo>
                      <a:pt x="283" y="17"/>
                      <a:pt x="283" y="17"/>
                      <a:pt x="283" y="17"/>
                    </a:cubicBezTo>
                    <a:cubicBezTo>
                      <a:pt x="283" y="0"/>
                      <a:pt x="283" y="0"/>
                      <a:pt x="283" y="0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238" y="14"/>
                      <a:pt x="238" y="14"/>
                      <a:pt x="238" y="14"/>
                    </a:cubicBezTo>
                    <a:cubicBezTo>
                      <a:pt x="158" y="14"/>
                      <a:pt x="158" y="14"/>
                      <a:pt x="158" y="14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12" y="0"/>
                      <a:pt x="0" y="12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2" y="52"/>
                      <a:pt x="26" y="52"/>
                    </a:cubicBezTo>
                    <a:cubicBezTo>
                      <a:pt x="383" y="52"/>
                      <a:pt x="383" y="52"/>
                      <a:pt x="383" y="52"/>
                    </a:cubicBezTo>
                    <a:cubicBezTo>
                      <a:pt x="397" y="52"/>
                      <a:pt x="408" y="41"/>
                      <a:pt x="408" y="27"/>
                    </a:cubicBezTo>
                    <a:cubicBezTo>
                      <a:pt x="408" y="26"/>
                      <a:pt x="408" y="26"/>
                      <a:pt x="408" y="26"/>
                    </a:cubicBezTo>
                    <a:cubicBezTo>
                      <a:pt x="408" y="12"/>
                      <a:pt x="397" y="0"/>
                      <a:pt x="38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29" name="Rectangle 132"/>
              <p:cNvSpPr>
                <a:spLocks noChangeArrowheads="1"/>
              </p:cNvSpPr>
              <p:nvPr/>
            </p:nvSpPr>
            <p:spPr bwMode="auto">
              <a:xfrm>
                <a:off x="1662036" y="5126995"/>
                <a:ext cx="136322" cy="50561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30" name="Rectangle 133"/>
              <p:cNvSpPr>
                <a:spLocks noChangeArrowheads="1"/>
              </p:cNvSpPr>
              <p:nvPr/>
            </p:nvSpPr>
            <p:spPr bwMode="auto">
              <a:xfrm>
                <a:off x="1449258" y="5274857"/>
                <a:ext cx="136322" cy="35775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31" name="Rectangle 134"/>
              <p:cNvSpPr>
                <a:spLocks noChangeArrowheads="1"/>
              </p:cNvSpPr>
              <p:nvPr/>
            </p:nvSpPr>
            <p:spPr bwMode="auto">
              <a:xfrm>
                <a:off x="1239366" y="5401081"/>
                <a:ext cx="136322" cy="23153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9428503" y="2199171"/>
            <a:ext cx="1852945" cy="1852274"/>
            <a:chOff x="8938609" y="2085735"/>
            <a:chExt cx="1756733" cy="1756733"/>
          </a:xfrm>
        </p:grpSpPr>
        <p:sp>
          <p:nvSpPr>
            <p:cNvPr id="133" name="圆角矩形 132"/>
            <p:cNvSpPr/>
            <p:nvPr/>
          </p:nvSpPr>
          <p:spPr>
            <a:xfrm>
              <a:off x="8938609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>
              <a:off x="9566203" y="2281261"/>
              <a:ext cx="320183" cy="320183"/>
              <a:chOff x="6858828" y="3790714"/>
              <a:chExt cx="731377" cy="731377"/>
            </a:xfrm>
          </p:grpSpPr>
          <p:sp>
            <p:nvSpPr>
              <p:cNvPr id="135" name="Freeform 578"/>
              <p:cNvSpPr>
                <a:spLocks/>
              </p:cNvSpPr>
              <p:nvPr/>
            </p:nvSpPr>
            <p:spPr bwMode="auto">
              <a:xfrm>
                <a:off x="7450277" y="4178041"/>
                <a:ext cx="97373" cy="194024"/>
              </a:xfrm>
              <a:custGeom>
                <a:avLst/>
                <a:gdLst>
                  <a:gd name="T0" fmla="*/ 0 w 57"/>
                  <a:gd name="T1" fmla="*/ 99 h 114"/>
                  <a:gd name="T2" fmla="*/ 22 w 57"/>
                  <a:gd name="T3" fmla="*/ 114 h 114"/>
                  <a:gd name="T4" fmla="*/ 57 w 57"/>
                  <a:gd name="T5" fmla="*/ 0 h 114"/>
                  <a:gd name="T6" fmla="*/ 31 w 57"/>
                  <a:gd name="T7" fmla="*/ 0 h 114"/>
                  <a:gd name="T8" fmla="*/ 0 w 57"/>
                  <a:gd name="T9" fmla="*/ 9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114">
                    <a:moveTo>
                      <a:pt x="0" y="99"/>
                    </a:moveTo>
                    <a:cubicBezTo>
                      <a:pt x="22" y="114"/>
                      <a:pt x="22" y="114"/>
                      <a:pt x="22" y="114"/>
                    </a:cubicBezTo>
                    <a:cubicBezTo>
                      <a:pt x="44" y="82"/>
                      <a:pt x="57" y="42"/>
                      <a:pt x="57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37"/>
                      <a:pt x="20" y="71"/>
                      <a:pt x="0" y="99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36" name="Freeform 579"/>
              <p:cNvSpPr>
                <a:spLocks/>
              </p:cNvSpPr>
              <p:nvPr/>
            </p:nvSpPr>
            <p:spPr bwMode="auto">
              <a:xfrm>
                <a:off x="7228844" y="3790714"/>
                <a:ext cx="361361" cy="362804"/>
              </a:xfrm>
              <a:custGeom>
                <a:avLst/>
                <a:gdLst>
                  <a:gd name="T0" fmla="*/ 187 w 212"/>
                  <a:gd name="T1" fmla="*/ 213 h 213"/>
                  <a:gd name="T2" fmla="*/ 212 w 212"/>
                  <a:gd name="T3" fmla="*/ 213 h 213"/>
                  <a:gd name="T4" fmla="*/ 0 w 212"/>
                  <a:gd name="T5" fmla="*/ 0 h 213"/>
                  <a:gd name="T6" fmla="*/ 0 w 212"/>
                  <a:gd name="T7" fmla="*/ 25 h 213"/>
                  <a:gd name="T8" fmla="*/ 0 w 212"/>
                  <a:gd name="T9" fmla="*/ 52 h 213"/>
                  <a:gd name="T10" fmla="*/ 0 w 212"/>
                  <a:gd name="T11" fmla="*/ 213 h 213"/>
                  <a:gd name="T12" fmla="*/ 160 w 212"/>
                  <a:gd name="T13" fmla="*/ 213 h 213"/>
                  <a:gd name="T14" fmla="*/ 187 w 212"/>
                  <a:gd name="T1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2" h="213">
                    <a:moveTo>
                      <a:pt x="187" y="213"/>
                    </a:moveTo>
                    <a:cubicBezTo>
                      <a:pt x="212" y="213"/>
                      <a:pt x="212" y="213"/>
                      <a:pt x="212" y="213"/>
                    </a:cubicBezTo>
                    <a:cubicBezTo>
                      <a:pt x="187" y="7"/>
                      <a:pt x="0" y="0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160" y="213"/>
                      <a:pt x="160" y="213"/>
                      <a:pt x="160" y="213"/>
                    </a:cubicBezTo>
                    <a:lnTo>
                      <a:pt x="187" y="213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37" name="Freeform 580"/>
              <p:cNvSpPr>
                <a:spLocks/>
              </p:cNvSpPr>
              <p:nvPr/>
            </p:nvSpPr>
            <p:spPr bwMode="auto">
              <a:xfrm>
                <a:off x="6858828" y="3833269"/>
                <a:ext cx="605154" cy="688822"/>
              </a:xfrm>
              <a:custGeom>
                <a:avLst/>
                <a:gdLst>
                  <a:gd name="T0" fmla="*/ 202 w 355"/>
                  <a:gd name="T1" fmla="*/ 202 h 404"/>
                  <a:gd name="T2" fmla="*/ 202 w 355"/>
                  <a:gd name="T3" fmla="*/ 26 h 404"/>
                  <a:gd name="T4" fmla="*/ 202 w 355"/>
                  <a:gd name="T5" fmla="*/ 0 h 404"/>
                  <a:gd name="T6" fmla="*/ 0 w 355"/>
                  <a:gd name="T7" fmla="*/ 202 h 404"/>
                  <a:gd name="T8" fmla="*/ 202 w 355"/>
                  <a:gd name="T9" fmla="*/ 404 h 404"/>
                  <a:gd name="T10" fmla="*/ 355 w 355"/>
                  <a:gd name="T11" fmla="*/ 335 h 404"/>
                  <a:gd name="T12" fmla="*/ 335 w 355"/>
                  <a:gd name="T13" fmla="*/ 317 h 404"/>
                  <a:gd name="T14" fmla="*/ 202 w 355"/>
                  <a:gd name="T15" fmla="*/ 202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5" h="404">
                    <a:moveTo>
                      <a:pt x="202" y="202"/>
                    </a:moveTo>
                    <a:cubicBezTo>
                      <a:pt x="202" y="26"/>
                      <a:pt x="202" y="26"/>
                      <a:pt x="202" y="26"/>
                    </a:cubicBezTo>
                    <a:cubicBezTo>
                      <a:pt x="202" y="0"/>
                      <a:pt x="202" y="0"/>
                      <a:pt x="202" y="0"/>
                    </a:cubicBezTo>
                    <a:cubicBezTo>
                      <a:pt x="91" y="0"/>
                      <a:pt x="0" y="90"/>
                      <a:pt x="0" y="202"/>
                    </a:cubicBezTo>
                    <a:cubicBezTo>
                      <a:pt x="0" y="314"/>
                      <a:pt x="91" y="404"/>
                      <a:pt x="202" y="404"/>
                    </a:cubicBezTo>
                    <a:cubicBezTo>
                      <a:pt x="263" y="404"/>
                      <a:pt x="318" y="377"/>
                      <a:pt x="355" y="335"/>
                    </a:cubicBezTo>
                    <a:cubicBezTo>
                      <a:pt x="335" y="317"/>
                      <a:pt x="335" y="317"/>
                      <a:pt x="335" y="317"/>
                    </a:cubicBezTo>
                    <a:lnTo>
                      <a:pt x="202" y="20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6779759" y="2199171"/>
            <a:ext cx="1852945" cy="1852274"/>
            <a:chOff x="6427398" y="2085735"/>
            <a:chExt cx="1756733" cy="1756733"/>
          </a:xfrm>
        </p:grpSpPr>
        <p:sp>
          <p:nvSpPr>
            <p:cNvPr id="139" name="圆角矩形 138"/>
            <p:cNvSpPr/>
            <p:nvPr/>
          </p:nvSpPr>
          <p:spPr>
            <a:xfrm>
              <a:off x="6427398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7080219" y="2236580"/>
              <a:ext cx="383708" cy="380875"/>
              <a:chOff x="8400062" y="4884922"/>
              <a:chExt cx="683773" cy="678724"/>
            </a:xfrm>
          </p:grpSpPr>
          <p:sp>
            <p:nvSpPr>
              <p:cNvPr id="141" name="Freeform 378"/>
              <p:cNvSpPr>
                <a:spLocks noEditPoints="1"/>
              </p:cNvSpPr>
              <p:nvPr/>
            </p:nvSpPr>
            <p:spPr bwMode="auto">
              <a:xfrm>
                <a:off x="8927317" y="5146025"/>
                <a:ext cx="156518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2" name="Freeform 379"/>
              <p:cNvSpPr>
                <a:spLocks/>
              </p:cNvSpPr>
              <p:nvPr/>
            </p:nvSpPr>
            <p:spPr bwMode="auto">
              <a:xfrm>
                <a:off x="8852304" y="5217432"/>
                <a:ext cx="66358" cy="8655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3" name="Freeform 380"/>
              <p:cNvSpPr>
                <a:spLocks/>
              </p:cNvSpPr>
              <p:nvPr/>
            </p:nvSpPr>
            <p:spPr bwMode="auto">
              <a:xfrm>
                <a:off x="8739784" y="5048652"/>
                <a:ext cx="7934" cy="67079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4" name="Freeform 381"/>
              <p:cNvSpPr>
                <a:spLocks/>
              </p:cNvSpPr>
              <p:nvPr/>
            </p:nvSpPr>
            <p:spPr bwMode="auto">
              <a:xfrm>
                <a:off x="8736178" y="5335000"/>
                <a:ext cx="8655" cy="68522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5" name="Freeform 382"/>
              <p:cNvSpPr>
                <a:spLocks noEditPoints="1"/>
              </p:cNvSpPr>
              <p:nvPr/>
            </p:nvSpPr>
            <p:spPr bwMode="auto">
              <a:xfrm>
                <a:off x="8664771" y="4884922"/>
                <a:ext cx="156518" cy="157239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6" name="Freeform 383"/>
              <p:cNvSpPr>
                <a:spLocks noEditPoints="1"/>
              </p:cNvSpPr>
              <p:nvPr/>
            </p:nvSpPr>
            <p:spPr bwMode="auto">
              <a:xfrm>
                <a:off x="8664771" y="5408571"/>
                <a:ext cx="156518" cy="155075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7" name="Freeform 384"/>
              <p:cNvSpPr>
                <a:spLocks noEditPoints="1"/>
              </p:cNvSpPr>
              <p:nvPr/>
            </p:nvSpPr>
            <p:spPr bwMode="auto">
              <a:xfrm>
                <a:off x="8633756" y="5120780"/>
                <a:ext cx="209893" cy="209171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8" name="Freeform 385"/>
              <p:cNvSpPr>
                <a:spLocks/>
              </p:cNvSpPr>
              <p:nvPr/>
            </p:nvSpPr>
            <p:spPr bwMode="auto">
              <a:xfrm>
                <a:off x="8562350" y="5221038"/>
                <a:ext cx="67800" cy="8655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9" name="Freeform 386"/>
              <p:cNvSpPr>
                <a:spLocks noEditPoints="1"/>
              </p:cNvSpPr>
              <p:nvPr/>
            </p:nvSpPr>
            <p:spPr bwMode="auto">
              <a:xfrm>
                <a:off x="8400062" y="5146025"/>
                <a:ext cx="157239" cy="156518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50" name="组合 149"/>
          <p:cNvGrpSpPr/>
          <p:nvPr/>
        </p:nvGrpSpPr>
        <p:grpSpPr>
          <a:xfrm>
            <a:off x="4131018" y="2199171"/>
            <a:ext cx="1852945" cy="1852274"/>
            <a:chOff x="3916187" y="2085735"/>
            <a:chExt cx="1756733" cy="1756733"/>
          </a:xfrm>
        </p:grpSpPr>
        <p:sp>
          <p:nvSpPr>
            <p:cNvPr id="151" name="圆角矩形 150"/>
            <p:cNvSpPr/>
            <p:nvPr/>
          </p:nvSpPr>
          <p:spPr>
            <a:xfrm>
              <a:off x="3916187" y="2085735"/>
              <a:ext cx="1756733" cy="1756733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52" name="组合 151"/>
            <p:cNvGrpSpPr/>
            <p:nvPr/>
          </p:nvGrpSpPr>
          <p:grpSpPr>
            <a:xfrm>
              <a:off x="4570068" y="2301792"/>
              <a:ext cx="374508" cy="360089"/>
              <a:chOff x="3620725" y="5138333"/>
              <a:chExt cx="702937" cy="675873"/>
            </a:xfrm>
            <a:solidFill>
              <a:schemeClr val="bg1">
                <a:lumMod val="50000"/>
              </a:schemeClr>
            </a:solidFill>
          </p:grpSpPr>
          <p:sp>
            <p:nvSpPr>
              <p:cNvPr id="153" name="Freeform 18"/>
              <p:cNvSpPr>
                <a:spLocks/>
              </p:cNvSpPr>
              <p:nvPr/>
            </p:nvSpPr>
            <p:spPr bwMode="auto">
              <a:xfrm>
                <a:off x="3620725" y="5360332"/>
                <a:ext cx="702937" cy="280151"/>
              </a:xfrm>
              <a:custGeom>
                <a:avLst/>
                <a:gdLst>
                  <a:gd name="T0" fmla="*/ 699 w 813"/>
                  <a:gd name="T1" fmla="*/ 96 h 324"/>
                  <a:gd name="T2" fmla="*/ 661 w 813"/>
                  <a:gd name="T3" fmla="*/ 96 h 324"/>
                  <a:gd name="T4" fmla="*/ 661 w 813"/>
                  <a:gd name="T5" fmla="*/ 178 h 324"/>
                  <a:gd name="T6" fmla="*/ 632 w 813"/>
                  <a:gd name="T7" fmla="*/ 207 h 324"/>
                  <a:gd name="T8" fmla="*/ 317 w 813"/>
                  <a:gd name="T9" fmla="*/ 207 h 324"/>
                  <a:gd name="T10" fmla="*/ 317 w 813"/>
                  <a:gd name="T11" fmla="*/ 296 h 324"/>
                  <a:gd name="T12" fmla="*/ 289 w 813"/>
                  <a:gd name="T13" fmla="*/ 324 h 324"/>
                  <a:gd name="T14" fmla="*/ 120 w 813"/>
                  <a:gd name="T15" fmla="*/ 324 h 324"/>
                  <a:gd name="T16" fmla="*/ 92 w 813"/>
                  <a:gd name="T17" fmla="*/ 296 h 324"/>
                  <a:gd name="T18" fmla="*/ 92 w 813"/>
                  <a:gd name="T19" fmla="*/ 204 h 324"/>
                  <a:gd name="T20" fmla="*/ 0 w 813"/>
                  <a:gd name="T21" fmla="*/ 204 h 324"/>
                  <a:gd name="T22" fmla="*/ 0 w 813"/>
                  <a:gd name="T23" fmla="*/ 147 h 324"/>
                  <a:gd name="T24" fmla="*/ 120 w 813"/>
                  <a:gd name="T25" fmla="*/ 147 h 324"/>
                  <a:gd name="T26" fmla="*/ 149 w 813"/>
                  <a:gd name="T27" fmla="*/ 175 h 324"/>
                  <a:gd name="T28" fmla="*/ 149 w 813"/>
                  <a:gd name="T29" fmla="*/ 267 h 324"/>
                  <a:gd name="T30" fmla="*/ 260 w 813"/>
                  <a:gd name="T31" fmla="*/ 267 h 324"/>
                  <a:gd name="T32" fmla="*/ 260 w 813"/>
                  <a:gd name="T33" fmla="*/ 178 h 324"/>
                  <a:gd name="T34" fmla="*/ 289 w 813"/>
                  <a:gd name="T35" fmla="*/ 150 h 324"/>
                  <a:gd name="T36" fmla="*/ 603 w 813"/>
                  <a:gd name="T37" fmla="*/ 150 h 324"/>
                  <a:gd name="T38" fmla="*/ 603 w 813"/>
                  <a:gd name="T39" fmla="*/ 67 h 324"/>
                  <a:gd name="T40" fmla="*/ 632 w 813"/>
                  <a:gd name="T41" fmla="*/ 39 h 324"/>
                  <a:gd name="T42" fmla="*/ 699 w 813"/>
                  <a:gd name="T43" fmla="*/ 39 h 324"/>
                  <a:gd name="T44" fmla="*/ 699 w 813"/>
                  <a:gd name="T45" fmla="*/ 0 h 324"/>
                  <a:gd name="T46" fmla="*/ 813 w 813"/>
                  <a:gd name="T47" fmla="*/ 67 h 324"/>
                  <a:gd name="T48" fmla="*/ 699 w 813"/>
                  <a:gd name="T49" fmla="*/ 134 h 324"/>
                  <a:gd name="T50" fmla="*/ 699 w 813"/>
                  <a:gd name="T51" fmla="*/ 96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13" h="324">
                    <a:moveTo>
                      <a:pt x="699" y="96"/>
                    </a:moveTo>
                    <a:cubicBezTo>
                      <a:pt x="661" y="96"/>
                      <a:pt x="661" y="96"/>
                      <a:pt x="661" y="96"/>
                    </a:cubicBezTo>
                    <a:cubicBezTo>
                      <a:pt x="661" y="123"/>
                      <a:pt x="661" y="151"/>
                      <a:pt x="661" y="178"/>
                    </a:cubicBezTo>
                    <a:cubicBezTo>
                      <a:pt x="661" y="194"/>
                      <a:pt x="648" y="207"/>
                      <a:pt x="632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cubicBezTo>
                      <a:pt x="317" y="296"/>
                      <a:pt x="317" y="296"/>
                      <a:pt x="317" y="296"/>
                    </a:cubicBezTo>
                    <a:cubicBezTo>
                      <a:pt x="317" y="312"/>
                      <a:pt x="305" y="324"/>
                      <a:pt x="289" y="324"/>
                    </a:cubicBezTo>
                    <a:cubicBezTo>
                      <a:pt x="120" y="324"/>
                      <a:pt x="120" y="324"/>
                      <a:pt x="120" y="324"/>
                    </a:cubicBezTo>
                    <a:cubicBezTo>
                      <a:pt x="105" y="324"/>
                      <a:pt x="92" y="312"/>
                      <a:pt x="92" y="296"/>
                    </a:cubicBezTo>
                    <a:cubicBezTo>
                      <a:pt x="92" y="204"/>
                      <a:pt x="92" y="204"/>
                      <a:pt x="92" y="204"/>
                    </a:cubicBezTo>
                    <a:cubicBezTo>
                      <a:pt x="0" y="204"/>
                      <a:pt x="0" y="204"/>
                      <a:pt x="0" y="204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28" y="147"/>
                      <a:pt x="92" y="147"/>
                      <a:pt x="120" y="147"/>
                    </a:cubicBezTo>
                    <a:cubicBezTo>
                      <a:pt x="136" y="147"/>
                      <a:pt x="149" y="159"/>
                      <a:pt x="149" y="175"/>
                    </a:cubicBezTo>
                    <a:cubicBezTo>
                      <a:pt x="149" y="267"/>
                      <a:pt x="149" y="267"/>
                      <a:pt x="149" y="267"/>
                    </a:cubicBezTo>
                    <a:cubicBezTo>
                      <a:pt x="260" y="267"/>
                      <a:pt x="260" y="267"/>
                      <a:pt x="260" y="267"/>
                    </a:cubicBezTo>
                    <a:cubicBezTo>
                      <a:pt x="260" y="178"/>
                      <a:pt x="260" y="178"/>
                      <a:pt x="260" y="178"/>
                    </a:cubicBezTo>
                    <a:cubicBezTo>
                      <a:pt x="260" y="162"/>
                      <a:pt x="273" y="150"/>
                      <a:pt x="289" y="150"/>
                    </a:cubicBezTo>
                    <a:cubicBezTo>
                      <a:pt x="603" y="150"/>
                      <a:pt x="603" y="150"/>
                      <a:pt x="603" y="150"/>
                    </a:cubicBezTo>
                    <a:cubicBezTo>
                      <a:pt x="603" y="67"/>
                      <a:pt x="603" y="67"/>
                      <a:pt x="603" y="67"/>
                    </a:cubicBezTo>
                    <a:cubicBezTo>
                      <a:pt x="603" y="51"/>
                      <a:pt x="616" y="39"/>
                      <a:pt x="632" y="39"/>
                    </a:cubicBezTo>
                    <a:cubicBezTo>
                      <a:pt x="699" y="39"/>
                      <a:pt x="699" y="39"/>
                      <a:pt x="699" y="39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813" y="67"/>
                      <a:pt x="813" y="67"/>
                      <a:pt x="813" y="67"/>
                    </a:cubicBezTo>
                    <a:cubicBezTo>
                      <a:pt x="699" y="134"/>
                      <a:pt x="699" y="134"/>
                      <a:pt x="699" y="134"/>
                    </a:cubicBezTo>
                    <a:cubicBezTo>
                      <a:pt x="699" y="96"/>
                      <a:pt x="699" y="96"/>
                      <a:pt x="699" y="9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54" name="Freeform 19"/>
              <p:cNvSpPr>
                <a:spLocks noEditPoints="1"/>
              </p:cNvSpPr>
              <p:nvPr/>
            </p:nvSpPr>
            <p:spPr bwMode="auto">
              <a:xfrm>
                <a:off x="3620725" y="5138333"/>
                <a:ext cx="653563" cy="675873"/>
              </a:xfrm>
              <a:custGeom>
                <a:avLst/>
                <a:gdLst>
                  <a:gd name="T0" fmla="*/ 502 w 756"/>
                  <a:gd name="T1" fmla="*/ 57 h 782"/>
                  <a:gd name="T2" fmla="*/ 569 w 756"/>
                  <a:gd name="T3" fmla="*/ 331 h 782"/>
                  <a:gd name="T4" fmla="*/ 464 w 756"/>
                  <a:gd name="T5" fmla="*/ 369 h 782"/>
                  <a:gd name="T6" fmla="*/ 381 w 756"/>
                  <a:gd name="T7" fmla="*/ 57 h 782"/>
                  <a:gd name="T8" fmla="*/ 343 w 756"/>
                  <a:gd name="T9" fmla="*/ 146 h 782"/>
                  <a:gd name="T10" fmla="*/ 165 w 756"/>
                  <a:gd name="T11" fmla="*/ 57 h 782"/>
                  <a:gd name="T12" fmla="*/ 127 w 756"/>
                  <a:gd name="T13" fmla="*/ 146 h 782"/>
                  <a:gd name="T14" fmla="*/ 57 w 756"/>
                  <a:gd name="T15" fmla="*/ 57 h 782"/>
                  <a:gd name="T16" fmla="*/ 235 w 756"/>
                  <a:gd name="T17" fmla="*/ 222 h 782"/>
                  <a:gd name="T18" fmla="*/ 273 w 756"/>
                  <a:gd name="T19" fmla="*/ 102 h 782"/>
                  <a:gd name="T20" fmla="*/ 381 w 756"/>
                  <a:gd name="T21" fmla="*/ 222 h 782"/>
                  <a:gd name="T22" fmla="*/ 225 w 756"/>
                  <a:gd name="T23" fmla="*/ 369 h 782"/>
                  <a:gd name="T24" fmla="*/ 187 w 756"/>
                  <a:gd name="T25" fmla="*/ 486 h 782"/>
                  <a:gd name="T26" fmla="*/ 343 w 756"/>
                  <a:gd name="T27" fmla="*/ 331 h 782"/>
                  <a:gd name="T28" fmla="*/ 57 w 756"/>
                  <a:gd name="T29" fmla="*/ 260 h 782"/>
                  <a:gd name="T30" fmla="*/ 0 w 756"/>
                  <a:gd name="T31" fmla="*/ 365 h 782"/>
                  <a:gd name="T32" fmla="*/ 28 w 756"/>
                  <a:gd name="T33" fmla="*/ 0 h 782"/>
                  <a:gd name="T34" fmla="*/ 756 w 756"/>
                  <a:gd name="T35" fmla="*/ 29 h 782"/>
                  <a:gd name="T36" fmla="*/ 699 w 756"/>
                  <a:gd name="T37" fmla="*/ 213 h 782"/>
                  <a:gd name="T38" fmla="*/ 616 w 756"/>
                  <a:gd name="T39" fmla="*/ 146 h 782"/>
                  <a:gd name="T40" fmla="*/ 578 w 756"/>
                  <a:gd name="T41" fmla="*/ 261 h 782"/>
                  <a:gd name="T42" fmla="*/ 699 w 756"/>
                  <a:gd name="T43" fmla="*/ 108 h 782"/>
                  <a:gd name="T44" fmla="*/ 168 w 756"/>
                  <a:gd name="T45" fmla="*/ 655 h 782"/>
                  <a:gd name="T46" fmla="*/ 149 w 756"/>
                  <a:gd name="T47" fmla="*/ 616 h 782"/>
                  <a:gd name="T48" fmla="*/ 352 w 756"/>
                  <a:gd name="T49" fmla="*/ 502 h 782"/>
                  <a:gd name="T50" fmla="*/ 391 w 756"/>
                  <a:gd name="T51" fmla="*/ 655 h 782"/>
                  <a:gd name="T52" fmla="*/ 273 w 756"/>
                  <a:gd name="T53" fmla="*/ 725 h 782"/>
                  <a:gd name="T54" fmla="*/ 464 w 756"/>
                  <a:gd name="T55" fmla="*/ 616 h 782"/>
                  <a:gd name="T56" fmla="*/ 578 w 756"/>
                  <a:gd name="T57" fmla="*/ 540 h 782"/>
                  <a:gd name="T58" fmla="*/ 464 w 756"/>
                  <a:gd name="T59" fmla="*/ 502 h 782"/>
                  <a:gd name="T60" fmla="*/ 616 w 756"/>
                  <a:gd name="T61" fmla="*/ 655 h 782"/>
                  <a:gd name="T62" fmla="*/ 502 w 756"/>
                  <a:gd name="T63" fmla="*/ 725 h 782"/>
                  <a:gd name="T64" fmla="*/ 699 w 756"/>
                  <a:gd name="T65" fmla="*/ 435 h 782"/>
                  <a:gd name="T66" fmla="*/ 756 w 756"/>
                  <a:gd name="T67" fmla="*/ 753 h 782"/>
                  <a:gd name="T68" fmla="*/ 28 w 756"/>
                  <a:gd name="T69" fmla="*/ 782 h 782"/>
                  <a:gd name="T70" fmla="*/ 0 w 756"/>
                  <a:gd name="T71" fmla="*/ 499 h 782"/>
                  <a:gd name="T72" fmla="*/ 57 w 756"/>
                  <a:gd name="T73" fmla="*/ 725 h 782"/>
                  <a:gd name="T74" fmla="*/ 235 w 756"/>
                  <a:gd name="T75" fmla="*/ 655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56" h="782">
                    <a:moveTo>
                      <a:pt x="699" y="57"/>
                    </a:moveTo>
                    <a:cubicBezTo>
                      <a:pt x="502" y="57"/>
                      <a:pt x="502" y="57"/>
                      <a:pt x="502" y="57"/>
                    </a:cubicBezTo>
                    <a:cubicBezTo>
                      <a:pt x="502" y="331"/>
                      <a:pt x="502" y="331"/>
                      <a:pt x="502" y="331"/>
                    </a:cubicBezTo>
                    <a:cubicBezTo>
                      <a:pt x="569" y="331"/>
                      <a:pt x="569" y="331"/>
                      <a:pt x="569" y="331"/>
                    </a:cubicBezTo>
                    <a:cubicBezTo>
                      <a:pt x="569" y="369"/>
                      <a:pt x="569" y="369"/>
                      <a:pt x="569" y="369"/>
                    </a:cubicBezTo>
                    <a:cubicBezTo>
                      <a:pt x="464" y="369"/>
                      <a:pt x="464" y="369"/>
                      <a:pt x="464" y="369"/>
                    </a:cubicBezTo>
                    <a:cubicBezTo>
                      <a:pt x="464" y="57"/>
                      <a:pt x="464" y="57"/>
                      <a:pt x="464" y="57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146"/>
                      <a:pt x="381" y="146"/>
                      <a:pt x="381" y="146"/>
                    </a:cubicBezTo>
                    <a:cubicBezTo>
                      <a:pt x="343" y="146"/>
                      <a:pt x="343" y="146"/>
                      <a:pt x="343" y="146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165" y="57"/>
                      <a:pt x="165" y="57"/>
                      <a:pt x="165" y="5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27" y="146"/>
                      <a:pt x="127" y="146"/>
                      <a:pt x="127" y="146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57" y="57"/>
                      <a:pt x="57" y="57"/>
                      <a:pt x="57" y="57"/>
                    </a:cubicBezTo>
                    <a:cubicBezTo>
                      <a:pt x="57" y="222"/>
                      <a:pt x="57" y="222"/>
                      <a:pt x="57" y="222"/>
                    </a:cubicBezTo>
                    <a:cubicBezTo>
                      <a:pt x="235" y="222"/>
                      <a:pt x="235" y="222"/>
                      <a:pt x="235" y="222"/>
                    </a:cubicBezTo>
                    <a:cubicBezTo>
                      <a:pt x="235" y="102"/>
                      <a:pt x="235" y="102"/>
                      <a:pt x="235" y="102"/>
                    </a:cubicBezTo>
                    <a:cubicBezTo>
                      <a:pt x="273" y="102"/>
                      <a:pt x="273" y="102"/>
                      <a:pt x="273" y="102"/>
                    </a:cubicBezTo>
                    <a:cubicBezTo>
                      <a:pt x="273" y="222"/>
                      <a:pt x="273" y="222"/>
                      <a:pt x="273" y="222"/>
                    </a:cubicBezTo>
                    <a:cubicBezTo>
                      <a:pt x="381" y="222"/>
                      <a:pt x="381" y="222"/>
                      <a:pt x="381" y="222"/>
                    </a:cubicBezTo>
                    <a:cubicBezTo>
                      <a:pt x="381" y="369"/>
                      <a:pt x="381" y="369"/>
                      <a:pt x="381" y="369"/>
                    </a:cubicBezTo>
                    <a:cubicBezTo>
                      <a:pt x="225" y="369"/>
                      <a:pt x="225" y="369"/>
                      <a:pt x="225" y="369"/>
                    </a:cubicBezTo>
                    <a:cubicBezTo>
                      <a:pt x="225" y="486"/>
                      <a:pt x="225" y="486"/>
                      <a:pt x="225" y="486"/>
                    </a:cubicBezTo>
                    <a:cubicBezTo>
                      <a:pt x="187" y="486"/>
                      <a:pt x="187" y="486"/>
                      <a:pt x="187" y="486"/>
                    </a:cubicBezTo>
                    <a:cubicBezTo>
                      <a:pt x="187" y="331"/>
                      <a:pt x="187" y="331"/>
                      <a:pt x="187" y="331"/>
                    </a:cubicBezTo>
                    <a:cubicBezTo>
                      <a:pt x="343" y="331"/>
                      <a:pt x="343" y="331"/>
                      <a:pt x="343" y="331"/>
                    </a:cubicBezTo>
                    <a:cubicBezTo>
                      <a:pt x="343" y="260"/>
                      <a:pt x="343" y="260"/>
                      <a:pt x="343" y="260"/>
                    </a:cubicBezTo>
                    <a:cubicBezTo>
                      <a:pt x="57" y="260"/>
                      <a:pt x="57" y="260"/>
                      <a:pt x="57" y="260"/>
                    </a:cubicBezTo>
                    <a:cubicBezTo>
                      <a:pt x="57" y="365"/>
                      <a:pt x="57" y="365"/>
                      <a:pt x="57" y="365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727" y="0"/>
                      <a:pt x="727" y="0"/>
                      <a:pt x="727" y="0"/>
                    </a:cubicBezTo>
                    <a:cubicBezTo>
                      <a:pt x="743" y="0"/>
                      <a:pt x="756" y="13"/>
                      <a:pt x="756" y="29"/>
                    </a:cubicBezTo>
                    <a:cubicBezTo>
                      <a:pt x="756" y="247"/>
                      <a:pt x="756" y="247"/>
                      <a:pt x="756" y="247"/>
                    </a:cubicBezTo>
                    <a:cubicBezTo>
                      <a:pt x="699" y="213"/>
                      <a:pt x="699" y="213"/>
                      <a:pt x="699" y="213"/>
                    </a:cubicBezTo>
                    <a:cubicBezTo>
                      <a:pt x="699" y="146"/>
                      <a:pt x="699" y="146"/>
                      <a:pt x="699" y="146"/>
                    </a:cubicBezTo>
                    <a:cubicBezTo>
                      <a:pt x="616" y="146"/>
                      <a:pt x="616" y="146"/>
                      <a:pt x="616" y="146"/>
                    </a:cubicBezTo>
                    <a:cubicBezTo>
                      <a:pt x="616" y="261"/>
                      <a:pt x="616" y="261"/>
                      <a:pt x="616" y="261"/>
                    </a:cubicBezTo>
                    <a:cubicBezTo>
                      <a:pt x="578" y="261"/>
                      <a:pt x="578" y="261"/>
                      <a:pt x="578" y="261"/>
                    </a:cubicBezTo>
                    <a:cubicBezTo>
                      <a:pt x="578" y="108"/>
                      <a:pt x="578" y="108"/>
                      <a:pt x="578" y="108"/>
                    </a:cubicBezTo>
                    <a:cubicBezTo>
                      <a:pt x="618" y="108"/>
                      <a:pt x="658" y="108"/>
                      <a:pt x="699" y="108"/>
                    </a:cubicBezTo>
                    <a:cubicBezTo>
                      <a:pt x="699" y="57"/>
                      <a:pt x="699" y="57"/>
                      <a:pt x="699" y="57"/>
                    </a:cubicBezTo>
                    <a:close/>
                    <a:moveTo>
                      <a:pt x="168" y="655"/>
                    </a:moveTo>
                    <a:cubicBezTo>
                      <a:pt x="149" y="655"/>
                      <a:pt x="149" y="655"/>
                      <a:pt x="149" y="655"/>
                    </a:cubicBezTo>
                    <a:cubicBezTo>
                      <a:pt x="149" y="616"/>
                      <a:pt x="149" y="616"/>
                      <a:pt x="149" y="616"/>
                    </a:cubicBezTo>
                    <a:cubicBezTo>
                      <a:pt x="352" y="616"/>
                      <a:pt x="352" y="616"/>
                      <a:pt x="352" y="616"/>
                    </a:cubicBezTo>
                    <a:cubicBezTo>
                      <a:pt x="352" y="502"/>
                      <a:pt x="352" y="502"/>
                      <a:pt x="352" y="502"/>
                    </a:cubicBezTo>
                    <a:cubicBezTo>
                      <a:pt x="391" y="502"/>
                      <a:pt x="391" y="502"/>
                      <a:pt x="391" y="502"/>
                    </a:cubicBezTo>
                    <a:cubicBezTo>
                      <a:pt x="391" y="655"/>
                      <a:pt x="391" y="655"/>
                      <a:pt x="391" y="655"/>
                    </a:cubicBezTo>
                    <a:cubicBezTo>
                      <a:pt x="273" y="655"/>
                      <a:pt x="273" y="655"/>
                      <a:pt x="273" y="655"/>
                    </a:cubicBezTo>
                    <a:cubicBezTo>
                      <a:pt x="273" y="725"/>
                      <a:pt x="273" y="725"/>
                      <a:pt x="273" y="725"/>
                    </a:cubicBezTo>
                    <a:cubicBezTo>
                      <a:pt x="464" y="725"/>
                      <a:pt x="464" y="725"/>
                      <a:pt x="464" y="725"/>
                    </a:cubicBezTo>
                    <a:cubicBezTo>
                      <a:pt x="464" y="616"/>
                      <a:pt x="464" y="616"/>
                      <a:pt x="464" y="616"/>
                    </a:cubicBezTo>
                    <a:cubicBezTo>
                      <a:pt x="578" y="616"/>
                      <a:pt x="578" y="616"/>
                      <a:pt x="578" y="616"/>
                    </a:cubicBezTo>
                    <a:cubicBezTo>
                      <a:pt x="578" y="540"/>
                      <a:pt x="578" y="540"/>
                      <a:pt x="578" y="540"/>
                    </a:cubicBezTo>
                    <a:cubicBezTo>
                      <a:pt x="464" y="540"/>
                      <a:pt x="464" y="540"/>
                      <a:pt x="464" y="540"/>
                    </a:cubicBezTo>
                    <a:cubicBezTo>
                      <a:pt x="464" y="502"/>
                      <a:pt x="464" y="502"/>
                      <a:pt x="464" y="502"/>
                    </a:cubicBezTo>
                    <a:cubicBezTo>
                      <a:pt x="616" y="502"/>
                      <a:pt x="616" y="502"/>
                      <a:pt x="616" y="502"/>
                    </a:cubicBezTo>
                    <a:cubicBezTo>
                      <a:pt x="616" y="655"/>
                      <a:pt x="616" y="655"/>
                      <a:pt x="616" y="655"/>
                    </a:cubicBezTo>
                    <a:cubicBezTo>
                      <a:pt x="502" y="655"/>
                      <a:pt x="502" y="655"/>
                      <a:pt x="502" y="655"/>
                    </a:cubicBezTo>
                    <a:cubicBezTo>
                      <a:pt x="502" y="725"/>
                      <a:pt x="502" y="725"/>
                      <a:pt x="502" y="725"/>
                    </a:cubicBezTo>
                    <a:cubicBezTo>
                      <a:pt x="699" y="725"/>
                      <a:pt x="699" y="725"/>
                      <a:pt x="699" y="725"/>
                    </a:cubicBezTo>
                    <a:cubicBezTo>
                      <a:pt x="699" y="435"/>
                      <a:pt x="699" y="435"/>
                      <a:pt x="699" y="435"/>
                    </a:cubicBezTo>
                    <a:cubicBezTo>
                      <a:pt x="756" y="402"/>
                      <a:pt x="756" y="402"/>
                      <a:pt x="756" y="402"/>
                    </a:cubicBezTo>
                    <a:cubicBezTo>
                      <a:pt x="756" y="753"/>
                      <a:pt x="756" y="753"/>
                      <a:pt x="756" y="753"/>
                    </a:cubicBezTo>
                    <a:cubicBezTo>
                      <a:pt x="756" y="769"/>
                      <a:pt x="743" y="782"/>
                      <a:pt x="727" y="782"/>
                    </a:cubicBezTo>
                    <a:cubicBezTo>
                      <a:pt x="28" y="782"/>
                      <a:pt x="28" y="782"/>
                      <a:pt x="28" y="782"/>
                    </a:cubicBezTo>
                    <a:cubicBezTo>
                      <a:pt x="12" y="782"/>
                      <a:pt x="0" y="769"/>
                      <a:pt x="0" y="753"/>
                    </a:cubicBezTo>
                    <a:cubicBezTo>
                      <a:pt x="0" y="499"/>
                      <a:pt x="0" y="499"/>
                      <a:pt x="0" y="499"/>
                    </a:cubicBezTo>
                    <a:cubicBezTo>
                      <a:pt x="57" y="499"/>
                      <a:pt x="57" y="499"/>
                      <a:pt x="57" y="499"/>
                    </a:cubicBezTo>
                    <a:cubicBezTo>
                      <a:pt x="57" y="725"/>
                      <a:pt x="57" y="725"/>
                      <a:pt x="57" y="725"/>
                    </a:cubicBezTo>
                    <a:cubicBezTo>
                      <a:pt x="235" y="725"/>
                      <a:pt x="235" y="725"/>
                      <a:pt x="235" y="725"/>
                    </a:cubicBezTo>
                    <a:cubicBezTo>
                      <a:pt x="235" y="655"/>
                      <a:pt x="235" y="655"/>
                      <a:pt x="235" y="655"/>
                    </a:cubicBezTo>
                    <a:cubicBezTo>
                      <a:pt x="168" y="655"/>
                      <a:pt x="168" y="655"/>
                      <a:pt x="168" y="6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55" name="组合 154"/>
          <p:cNvGrpSpPr/>
          <p:nvPr/>
        </p:nvGrpSpPr>
        <p:grpSpPr>
          <a:xfrm>
            <a:off x="2783696" y="1566373"/>
            <a:ext cx="1072181" cy="1071795"/>
            <a:chOff x="2135898" y="1485578"/>
            <a:chExt cx="1016511" cy="1016511"/>
          </a:xfrm>
        </p:grpSpPr>
        <p:sp>
          <p:nvSpPr>
            <p:cNvPr id="156" name="椭圆 155"/>
            <p:cNvSpPr/>
            <p:nvPr/>
          </p:nvSpPr>
          <p:spPr>
            <a:xfrm>
              <a:off x="2135898" y="1485578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2288503" y="1638183"/>
              <a:ext cx="711301" cy="711301"/>
            </a:xfrm>
            <a:prstGeom prst="ellipse">
              <a:avLst/>
            </a:prstGeom>
            <a:solidFill>
              <a:srgbClr val="C00000"/>
            </a:solidFill>
            <a:ln w="15875">
              <a:solidFill>
                <a:srgbClr val="C00000"/>
              </a:soli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58" name="文本框 17"/>
            <p:cNvSpPr txBox="1"/>
            <p:nvPr/>
          </p:nvSpPr>
          <p:spPr>
            <a:xfrm>
              <a:off x="2403079" y="1803865"/>
              <a:ext cx="482148" cy="2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24" dirty="0">
                  <a:solidFill>
                    <a:prstClr val="white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142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8054928" y="1566374"/>
            <a:ext cx="1072181" cy="1071795"/>
            <a:chOff x="3881858" y="5509627"/>
            <a:chExt cx="1016511" cy="1016511"/>
          </a:xfrm>
        </p:grpSpPr>
        <p:sp>
          <p:nvSpPr>
            <p:cNvPr id="160" name="椭圆 159"/>
            <p:cNvSpPr/>
            <p:nvPr/>
          </p:nvSpPr>
          <p:spPr>
            <a:xfrm>
              <a:off x="3881858" y="5509627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61" name="椭圆 160"/>
            <p:cNvSpPr/>
            <p:nvPr/>
          </p:nvSpPr>
          <p:spPr>
            <a:xfrm>
              <a:off x="4034463" y="5662232"/>
              <a:ext cx="711301" cy="711301"/>
            </a:xfrm>
            <a:prstGeom prst="ellipse">
              <a:avLst/>
            </a:prstGeom>
            <a:solidFill>
              <a:srgbClr val="C00000"/>
            </a:solidFill>
            <a:ln w="15875">
              <a:solidFill>
                <a:srgbClr val="C00000"/>
              </a:soli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62" name="文本框 22"/>
            <p:cNvSpPr txBox="1"/>
            <p:nvPr/>
          </p:nvSpPr>
          <p:spPr>
            <a:xfrm>
              <a:off x="4149039" y="5822607"/>
              <a:ext cx="482148" cy="2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24" dirty="0">
                  <a:solidFill>
                    <a:prstClr val="white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142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5419313" y="1566373"/>
            <a:ext cx="1072181" cy="1071794"/>
            <a:chOff x="6699927" y="981522"/>
            <a:chExt cx="1016511" cy="1016511"/>
          </a:xfrm>
        </p:grpSpPr>
        <p:sp>
          <p:nvSpPr>
            <p:cNvPr id="164" name="椭圆 163"/>
            <p:cNvSpPr/>
            <p:nvPr/>
          </p:nvSpPr>
          <p:spPr>
            <a:xfrm>
              <a:off x="6699927" y="981522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65" name="椭圆 164"/>
            <p:cNvSpPr/>
            <p:nvPr/>
          </p:nvSpPr>
          <p:spPr>
            <a:xfrm>
              <a:off x="6852532" y="1145215"/>
              <a:ext cx="711301" cy="711301"/>
            </a:xfrm>
            <a:prstGeom prst="ellipse">
              <a:avLst/>
            </a:prstGeom>
            <a:solidFill>
              <a:srgbClr val="C00000"/>
            </a:solidFill>
            <a:ln w="15875">
              <a:solidFill>
                <a:srgbClr val="C00000"/>
              </a:soli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66" name="文本框 23"/>
            <p:cNvSpPr txBox="1"/>
            <p:nvPr/>
          </p:nvSpPr>
          <p:spPr>
            <a:xfrm>
              <a:off x="6967108" y="1295081"/>
              <a:ext cx="482148" cy="2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24" dirty="0">
                  <a:solidFill>
                    <a:prstClr val="white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142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10690544" y="1566370"/>
            <a:ext cx="1072181" cy="1071794"/>
            <a:chOff x="5201861" y="3625236"/>
            <a:chExt cx="1016511" cy="1016511"/>
          </a:xfrm>
        </p:grpSpPr>
        <p:sp>
          <p:nvSpPr>
            <p:cNvPr id="168" name="椭圆 167"/>
            <p:cNvSpPr/>
            <p:nvPr/>
          </p:nvSpPr>
          <p:spPr>
            <a:xfrm>
              <a:off x="5201861" y="3625236"/>
              <a:ext cx="1016511" cy="1016511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69" name="椭圆 168"/>
            <p:cNvSpPr/>
            <p:nvPr/>
          </p:nvSpPr>
          <p:spPr>
            <a:xfrm>
              <a:off x="5354466" y="3777840"/>
              <a:ext cx="711301" cy="711301"/>
            </a:xfrm>
            <a:prstGeom prst="ellipse">
              <a:avLst/>
            </a:prstGeom>
            <a:solidFill>
              <a:srgbClr val="C00000"/>
            </a:solidFill>
            <a:ln w="15875">
              <a:solidFill>
                <a:srgbClr val="C00000"/>
              </a:solidFill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170" name="文本框 24"/>
            <p:cNvSpPr txBox="1"/>
            <p:nvPr/>
          </p:nvSpPr>
          <p:spPr>
            <a:xfrm>
              <a:off x="5469042" y="3943523"/>
              <a:ext cx="482148" cy="2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24" dirty="0">
                  <a:solidFill>
                    <a:prstClr val="whit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1424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6334293" y="3844101"/>
            <a:ext cx="890936" cy="890612"/>
            <a:chOff x="1918742" y="4129763"/>
            <a:chExt cx="844675" cy="844675"/>
          </a:xfrm>
        </p:grpSpPr>
        <p:sp>
          <p:nvSpPr>
            <p:cNvPr id="172" name="圆角矩形 171"/>
            <p:cNvSpPr/>
            <p:nvPr/>
          </p:nvSpPr>
          <p:spPr>
            <a:xfrm>
              <a:off x="1918742" y="4129763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73" name="组合 172"/>
            <p:cNvGrpSpPr/>
            <p:nvPr/>
          </p:nvGrpSpPr>
          <p:grpSpPr>
            <a:xfrm>
              <a:off x="2098359" y="4336336"/>
              <a:ext cx="510310" cy="501435"/>
              <a:chOff x="5037571" y="856343"/>
              <a:chExt cx="715006" cy="702571"/>
            </a:xfrm>
            <a:solidFill>
              <a:srgbClr val="FFB850"/>
            </a:solidFill>
          </p:grpSpPr>
          <p:sp>
            <p:nvSpPr>
              <p:cNvPr id="174" name="Freeform 39"/>
              <p:cNvSpPr>
                <a:spLocks/>
              </p:cNvSpPr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5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76" name="Freeform 41"/>
              <p:cNvSpPr>
                <a:spLocks/>
              </p:cNvSpPr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77" name="组合 176"/>
          <p:cNvGrpSpPr/>
          <p:nvPr/>
        </p:nvGrpSpPr>
        <p:grpSpPr>
          <a:xfrm>
            <a:off x="8983035" y="3844101"/>
            <a:ext cx="890936" cy="890612"/>
            <a:chOff x="6871763" y="4872542"/>
            <a:chExt cx="844675" cy="844675"/>
          </a:xfrm>
        </p:grpSpPr>
        <p:sp>
          <p:nvSpPr>
            <p:cNvPr id="178" name="圆角矩形 177"/>
            <p:cNvSpPr/>
            <p:nvPr/>
          </p:nvSpPr>
          <p:spPr>
            <a:xfrm>
              <a:off x="6871763" y="4872542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79" name="组合 178"/>
            <p:cNvGrpSpPr/>
            <p:nvPr/>
          </p:nvGrpSpPr>
          <p:grpSpPr>
            <a:xfrm>
              <a:off x="7035919" y="5070283"/>
              <a:ext cx="507134" cy="478887"/>
              <a:chOff x="6460269" y="872801"/>
              <a:chExt cx="709154" cy="669655"/>
            </a:xfrm>
            <a:solidFill>
              <a:srgbClr val="663A77"/>
            </a:solidFill>
          </p:grpSpPr>
          <p:sp>
            <p:nvSpPr>
              <p:cNvPr id="180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1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2" name="组合 181"/>
          <p:cNvGrpSpPr/>
          <p:nvPr/>
        </p:nvGrpSpPr>
        <p:grpSpPr>
          <a:xfrm>
            <a:off x="3666520" y="3844101"/>
            <a:ext cx="890936" cy="890612"/>
            <a:chOff x="6785845" y="2983037"/>
            <a:chExt cx="844675" cy="844675"/>
          </a:xfrm>
        </p:grpSpPr>
        <p:sp>
          <p:nvSpPr>
            <p:cNvPr id="183" name="圆角矩形 182"/>
            <p:cNvSpPr/>
            <p:nvPr/>
          </p:nvSpPr>
          <p:spPr>
            <a:xfrm>
              <a:off x="6785845" y="2983037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6965236" y="3174118"/>
              <a:ext cx="480153" cy="483400"/>
              <a:chOff x="5042691" y="2273920"/>
              <a:chExt cx="702937" cy="707692"/>
            </a:xfrm>
            <a:solidFill>
              <a:srgbClr val="01ACBE"/>
            </a:solidFill>
          </p:grpSpPr>
          <p:sp>
            <p:nvSpPr>
              <p:cNvPr id="185" name="Freeform 12"/>
              <p:cNvSpPr>
                <a:spLocks/>
              </p:cNvSpPr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7" name="组合 186"/>
          <p:cNvGrpSpPr/>
          <p:nvPr/>
        </p:nvGrpSpPr>
        <p:grpSpPr>
          <a:xfrm>
            <a:off x="1036808" y="3844101"/>
            <a:ext cx="890936" cy="890612"/>
            <a:chOff x="3881858" y="1485578"/>
            <a:chExt cx="844675" cy="844675"/>
          </a:xfrm>
          <a:effectLst/>
        </p:grpSpPr>
        <p:sp>
          <p:nvSpPr>
            <p:cNvPr id="188" name="圆角矩形 187"/>
            <p:cNvSpPr/>
            <p:nvPr/>
          </p:nvSpPr>
          <p:spPr>
            <a:xfrm>
              <a:off x="3881858" y="1485578"/>
              <a:ext cx="844675" cy="844675"/>
            </a:xfrm>
            <a:prstGeom prst="roundRect">
              <a:avLst>
                <a:gd name="adj" fmla="val 12557"/>
              </a:avLst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4092885" y="1696817"/>
              <a:ext cx="425052" cy="422197"/>
              <a:chOff x="6463926" y="2278309"/>
              <a:chExt cx="708057" cy="703302"/>
            </a:xfrm>
            <a:solidFill>
              <a:srgbClr val="E87071"/>
            </a:solidFill>
          </p:grpSpPr>
          <p:sp>
            <p:nvSpPr>
              <p:cNvPr id="190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1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2" name="Freeform 32"/>
              <p:cNvSpPr>
                <a:spLocks/>
              </p:cNvSpPr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3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4" name="组合 193"/>
          <p:cNvGrpSpPr/>
          <p:nvPr/>
        </p:nvGrpSpPr>
        <p:grpSpPr>
          <a:xfrm>
            <a:off x="1659060" y="2792978"/>
            <a:ext cx="1634819" cy="1040100"/>
            <a:chOff x="1572580" y="2648911"/>
            <a:chExt cx="1549935" cy="986450"/>
          </a:xfrm>
        </p:grpSpPr>
        <p:sp>
          <p:nvSpPr>
            <p:cNvPr id="195" name="文本框 56"/>
            <p:cNvSpPr txBox="1"/>
            <p:nvPr/>
          </p:nvSpPr>
          <p:spPr>
            <a:xfrm>
              <a:off x="1572580" y="2648911"/>
              <a:ext cx="1549935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96" name="文本框 149"/>
            <p:cNvSpPr txBox="1"/>
            <p:nvPr/>
          </p:nvSpPr>
          <p:spPr>
            <a:xfrm>
              <a:off x="1572580" y="2956691"/>
              <a:ext cx="1549935" cy="678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4299566" y="2792976"/>
            <a:ext cx="1634819" cy="1015350"/>
            <a:chOff x="4075983" y="2648911"/>
            <a:chExt cx="1549935" cy="962978"/>
          </a:xfrm>
        </p:grpSpPr>
        <p:sp>
          <p:nvSpPr>
            <p:cNvPr id="198" name="文本框 59"/>
            <p:cNvSpPr txBox="1"/>
            <p:nvPr/>
          </p:nvSpPr>
          <p:spPr>
            <a:xfrm>
              <a:off x="4075983" y="2648911"/>
              <a:ext cx="1549935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99" name="文本框 149"/>
            <p:cNvSpPr txBox="1"/>
            <p:nvPr/>
          </p:nvSpPr>
          <p:spPr>
            <a:xfrm>
              <a:off x="4075983" y="2956692"/>
              <a:ext cx="1549935" cy="655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6842569" y="2792976"/>
            <a:ext cx="1701697" cy="1015350"/>
            <a:chOff x="6486947" y="2648911"/>
            <a:chExt cx="1613341" cy="962978"/>
          </a:xfrm>
        </p:grpSpPr>
        <p:sp>
          <p:nvSpPr>
            <p:cNvPr id="201" name="文本框 68"/>
            <p:cNvSpPr txBox="1"/>
            <p:nvPr/>
          </p:nvSpPr>
          <p:spPr>
            <a:xfrm>
              <a:off x="6486947" y="2648911"/>
              <a:ext cx="1545278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02" name="文本框 149"/>
            <p:cNvSpPr txBox="1"/>
            <p:nvPr/>
          </p:nvSpPr>
          <p:spPr>
            <a:xfrm>
              <a:off x="6511241" y="2956692"/>
              <a:ext cx="1589047" cy="655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03" name="组合 202"/>
          <p:cNvGrpSpPr/>
          <p:nvPr/>
        </p:nvGrpSpPr>
        <p:grpSpPr>
          <a:xfrm>
            <a:off x="9597139" y="2792980"/>
            <a:ext cx="1684309" cy="1015349"/>
            <a:chOff x="9098488" y="2648911"/>
            <a:chExt cx="1596855" cy="962977"/>
          </a:xfrm>
        </p:grpSpPr>
        <p:sp>
          <p:nvSpPr>
            <p:cNvPr id="204" name="文本框 65"/>
            <p:cNvSpPr txBox="1"/>
            <p:nvPr/>
          </p:nvSpPr>
          <p:spPr>
            <a:xfrm>
              <a:off x="9098488" y="2648911"/>
              <a:ext cx="1596855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05" name="文本框 149"/>
            <p:cNvSpPr txBox="1"/>
            <p:nvPr/>
          </p:nvSpPr>
          <p:spPr>
            <a:xfrm>
              <a:off x="9098488" y="2956691"/>
              <a:ext cx="1596855" cy="655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06" name="矩形 205"/>
          <p:cNvSpPr/>
          <p:nvPr/>
        </p:nvSpPr>
        <p:spPr>
          <a:xfrm>
            <a:off x="352" y="5193743"/>
            <a:ext cx="12858397" cy="1570262"/>
          </a:xfrm>
          <a:prstGeom prst="rect">
            <a:avLst/>
          </a:prstGeom>
          <a:solidFill>
            <a:srgbClr val="E6E6E6"/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sp>
        <p:nvSpPr>
          <p:cNvPr id="207" name="文本框 129"/>
          <p:cNvSpPr txBox="1"/>
          <p:nvPr/>
        </p:nvSpPr>
        <p:spPr>
          <a:xfrm>
            <a:off x="1112759" y="5517209"/>
            <a:ext cx="106854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89" name="直接连接符 88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圆角矩形 91"/>
          <p:cNvSpPr/>
          <p:nvPr/>
        </p:nvSpPr>
        <p:spPr>
          <a:xfrm>
            <a:off x="-179291" y="119146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3" name="圆角矩形 92"/>
          <p:cNvSpPr/>
          <p:nvPr/>
        </p:nvSpPr>
        <p:spPr>
          <a:xfrm>
            <a:off x="-287273" y="959889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4" name="标题 4"/>
          <p:cNvSpPr txBox="1">
            <a:spLocks/>
          </p:cNvSpPr>
          <p:nvPr/>
        </p:nvSpPr>
        <p:spPr>
          <a:xfrm>
            <a:off x="36677" y="120738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95" name="标题 4"/>
          <p:cNvSpPr txBox="1">
            <a:spLocks/>
          </p:cNvSpPr>
          <p:nvPr/>
        </p:nvSpPr>
        <p:spPr>
          <a:xfrm>
            <a:off x="36678" y="959889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96" name="圆角矩形 95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7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98" name="圆角矩形 97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9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922170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2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12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12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5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5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13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13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1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3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13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00"/>
                            </p:stCondLst>
                            <p:childTnLst>
                              <p:par>
                                <p:cTn id="6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800"/>
                            </p:stCondLst>
                            <p:childTnLst>
                              <p:par>
                                <p:cTn id="7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300"/>
                            </p:stCondLst>
                            <p:childTnLst>
                              <p:par>
                                <p:cTn id="7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50"/>
                            </p:stCondLst>
                            <p:childTnLst>
                              <p:par>
                                <p:cTn id="10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 tmFilter="0,0; .5, 1; 1, 1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/>
      <p:bldP spid="2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366810" y="1837088"/>
            <a:ext cx="3126157" cy="16939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70587" y="1837088"/>
            <a:ext cx="3126157" cy="16939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0079" y="4333125"/>
            <a:ext cx="3126157" cy="16939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77611" y="4333125"/>
            <a:ext cx="3126157" cy="1693900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7166" y="1592159"/>
            <a:ext cx="2422546" cy="2147084"/>
            <a:chOff x="452114" y="1509685"/>
            <a:chExt cx="2297059" cy="2035865"/>
          </a:xfrm>
          <a:effectLst/>
        </p:grpSpPr>
        <p:grpSp>
          <p:nvGrpSpPr>
            <p:cNvPr id="8" name="组合 7"/>
            <p:cNvGrpSpPr/>
            <p:nvPr/>
          </p:nvGrpSpPr>
          <p:grpSpPr>
            <a:xfrm>
              <a:off x="452114" y="1509685"/>
              <a:ext cx="2297059" cy="2035865"/>
              <a:chOff x="1529861" y="1829264"/>
              <a:chExt cx="2452453" cy="2173589"/>
            </a:xfrm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文本框 71"/>
            <p:cNvSpPr txBox="1"/>
            <p:nvPr/>
          </p:nvSpPr>
          <p:spPr>
            <a:xfrm>
              <a:off x="974167" y="2096528"/>
              <a:ext cx="1418059" cy="29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0" name="文本框 72"/>
            <p:cNvSpPr txBox="1"/>
            <p:nvPr/>
          </p:nvSpPr>
          <p:spPr>
            <a:xfrm>
              <a:off x="852803" y="2443748"/>
              <a:ext cx="1539423" cy="458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1" name="Group 909"/>
            <p:cNvGrpSpPr>
              <a:grpSpLocks noChangeAspect="1"/>
            </p:cNvGrpSpPr>
            <p:nvPr/>
          </p:nvGrpSpPr>
          <p:grpSpPr bwMode="auto">
            <a:xfrm>
              <a:off x="1783249" y="1747263"/>
              <a:ext cx="321515" cy="274198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12" name="Freeform 910"/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Freeform 911"/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Freeform 912"/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913"/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032473" y="4115824"/>
            <a:ext cx="2422546" cy="2147084"/>
            <a:chOff x="3823257" y="3902623"/>
            <a:chExt cx="2297059" cy="2035865"/>
          </a:xfrm>
          <a:effectLst/>
        </p:grpSpPr>
        <p:grpSp>
          <p:nvGrpSpPr>
            <p:cNvPr id="19" name="组合 18"/>
            <p:cNvGrpSpPr/>
            <p:nvPr/>
          </p:nvGrpSpPr>
          <p:grpSpPr>
            <a:xfrm>
              <a:off x="3823257" y="3902623"/>
              <a:ext cx="2297059" cy="2035865"/>
              <a:chOff x="1529861" y="1829264"/>
              <a:chExt cx="2452453" cy="2173589"/>
            </a:xfrm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" name="文本框 79"/>
            <p:cNvSpPr txBox="1"/>
            <p:nvPr/>
          </p:nvSpPr>
          <p:spPr>
            <a:xfrm>
              <a:off x="4367898" y="4509914"/>
              <a:ext cx="1599342" cy="29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grpSp>
          <p:nvGrpSpPr>
            <p:cNvPr id="21" name="Group 46"/>
            <p:cNvGrpSpPr>
              <a:grpSpLocks noChangeAspect="1"/>
            </p:cNvGrpSpPr>
            <p:nvPr/>
          </p:nvGrpSpPr>
          <p:grpSpPr bwMode="auto">
            <a:xfrm>
              <a:off x="5080879" y="4129663"/>
              <a:ext cx="466721" cy="288952"/>
              <a:chOff x="3098" y="1701"/>
              <a:chExt cx="1486" cy="920"/>
            </a:xfrm>
            <a:solidFill>
              <a:schemeClr val="bg1"/>
            </a:solidFill>
          </p:grpSpPr>
          <p:sp>
            <p:nvSpPr>
              <p:cNvPr id="23" name="Freeform 47"/>
              <p:cNvSpPr>
                <a:spLocks/>
              </p:cNvSpPr>
              <p:nvPr/>
            </p:nvSpPr>
            <p:spPr bwMode="auto">
              <a:xfrm>
                <a:off x="3468" y="1701"/>
                <a:ext cx="746" cy="920"/>
              </a:xfrm>
              <a:custGeom>
                <a:avLst/>
                <a:gdLst>
                  <a:gd name="T0" fmla="*/ 157 w 314"/>
                  <a:gd name="T1" fmla="*/ 0 h 386"/>
                  <a:gd name="T2" fmla="*/ 68 w 314"/>
                  <a:gd name="T3" fmla="*/ 89 h 386"/>
                  <a:gd name="T4" fmla="*/ 127 w 314"/>
                  <a:gd name="T5" fmla="*/ 172 h 386"/>
                  <a:gd name="T6" fmla="*/ 103 w 314"/>
                  <a:gd name="T7" fmla="*/ 172 h 386"/>
                  <a:gd name="T8" fmla="*/ 16 w 314"/>
                  <a:gd name="T9" fmla="*/ 320 h 386"/>
                  <a:gd name="T10" fmla="*/ 28 w 314"/>
                  <a:gd name="T11" fmla="*/ 386 h 386"/>
                  <a:gd name="T12" fmla="*/ 132 w 314"/>
                  <a:gd name="T13" fmla="*/ 386 h 386"/>
                  <a:gd name="T14" fmla="*/ 154 w 314"/>
                  <a:gd name="T15" fmla="*/ 203 h 386"/>
                  <a:gd name="T16" fmla="*/ 132 w 314"/>
                  <a:gd name="T17" fmla="*/ 180 h 386"/>
                  <a:gd name="T18" fmla="*/ 182 w 314"/>
                  <a:gd name="T19" fmla="*/ 180 h 386"/>
                  <a:gd name="T20" fmla="*/ 160 w 314"/>
                  <a:gd name="T21" fmla="*/ 203 h 386"/>
                  <a:gd name="T22" fmla="*/ 182 w 314"/>
                  <a:gd name="T23" fmla="*/ 386 h 386"/>
                  <a:gd name="T24" fmla="*/ 286 w 314"/>
                  <a:gd name="T25" fmla="*/ 386 h 386"/>
                  <a:gd name="T26" fmla="*/ 298 w 314"/>
                  <a:gd name="T27" fmla="*/ 320 h 386"/>
                  <a:gd name="T28" fmla="*/ 211 w 314"/>
                  <a:gd name="T29" fmla="*/ 172 h 386"/>
                  <a:gd name="T30" fmla="*/ 187 w 314"/>
                  <a:gd name="T31" fmla="*/ 172 h 386"/>
                  <a:gd name="T32" fmla="*/ 246 w 314"/>
                  <a:gd name="T33" fmla="*/ 89 h 386"/>
                  <a:gd name="T34" fmla="*/ 157 w 314"/>
                  <a:gd name="T35" fmla="*/ 0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4" h="386">
                    <a:moveTo>
                      <a:pt x="157" y="0"/>
                    </a:moveTo>
                    <a:cubicBezTo>
                      <a:pt x="108" y="0"/>
                      <a:pt x="68" y="40"/>
                      <a:pt x="68" y="89"/>
                    </a:cubicBezTo>
                    <a:cubicBezTo>
                      <a:pt x="68" y="127"/>
                      <a:pt x="93" y="160"/>
                      <a:pt x="127" y="172"/>
                    </a:cubicBezTo>
                    <a:cubicBezTo>
                      <a:pt x="103" y="172"/>
                      <a:pt x="103" y="172"/>
                      <a:pt x="103" y="172"/>
                    </a:cubicBezTo>
                    <a:cubicBezTo>
                      <a:pt x="55" y="172"/>
                      <a:pt x="26" y="291"/>
                      <a:pt x="16" y="320"/>
                    </a:cubicBezTo>
                    <a:cubicBezTo>
                      <a:pt x="0" y="363"/>
                      <a:pt x="28" y="386"/>
                      <a:pt x="28" y="386"/>
                    </a:cubicBezTo>
                    <a:cubicBezTo>
                      <a:pt x="132" y="386"/>
                      <a:pt x="132" y="386"/>
                      <a:pt x="132" y="386"/>
                    </a:cubicBezTo>
                    <a:cubicBezTo>
                      <a:pt x="154" y="203"/>
                      <a:pt x="154" y="203"/>
                      <a:pt x="154" y="203"/>
                    </a:cubicBezTo>
                    <a:cubicBezTo>
                      <a:pt x="132" y="180"/>
                      <a:pt x="132" y="180"/>
                      <a:pt x="132" y="180"/>
                    </a:cubicBezTo>
                    <a:cubicBezTo>
                      <a:pt x="182" y="180"/>
                      <a:pt x="182" y="180"/>
                      <a:pt x="182" y="180"/>
                    </a:cubicBezTo>
                    <a:cubicBezTo>
                      <a:pt x="160" y="203"/>
                      <a:pt x="160" y="203"/>
                      <a:pt x="160" y="203"/>
                    </a:cubicBezTo>
                    <a:cubicBezTo>
                      <a:pt x="182" y="386"/>
                      <a:pt x="182" y="386"/>
                      <a:pt x="182" y="386"/>
                    </a:cubicBezTo>
                    <a:cubicBezTo>
                      <a:pt x="286" y="386"/>
                      <a:pt x="286" y="386"/>
                      <a:pt x="286" y="386"/>
                    </a:cubicBezTo>
                    <a:cubicBezTo>
                      <a:pt x="286" y="386"/>
                      <a:pt x="314" y="363"/>
                      <a:pt x="298" y="320"/>
                    </a:cubicBezTo>
                    <a:cubicBezTo>
                      <a:pt x="288" y="291"/>
                      <a:pt x="259" y="172"/>
                      <a:pt x="211" y="172"/>
                    </a:cubicBezTo>
                    <a:cubicBezTo>
                      <a:pt x="187" y="172"/>
                      <a:pt x="187" y="172"/>
                      <a:pt x="187" y="172"/>
                    </a:cubicBezTo>
                    <a:cubicBezTo>
                      <a:pt x="221" y="160"/>
                      <a:pt x="246" y="127"/>
                      <a:pt x="246" y="89"/>
                    </a:cubicBezTo>
                    <a:cubicBezTo>
                      <a:pt x="246" y="40"/>
                      <a:pt x="206" y="0"/>
                      <a:pt x="157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/>
              </a:p>
            </p:txBody>
          </p:sp>
          <p:sp>
            <p:nvSpPr>
              <p:cNvPr id="24" name="Freeform 48"/>
              <p:cNvSpPr>
                <a:spLocks/>
              </p:cNvSpPr>
              <p:nvPr/>
            </p:nvSpPr>
            <p:spPr bwMode="auto">
              <a:xfrm>
                <a:off x="3098" y="1871"/>
                <a:ext cx="475" cy="750"/>
              </a:xfrm>
              <a:custGeom>
                <a:avLst/>
                <a:gdLst>
                  <a:gd name="T0" fmla="*/ 128 w 200"/>
                  <a:gd name="T1" fmla="*/ 0 h 315"/>
                  <a:gd name="T2" fmla="*/ 55 w 200"/>
                  <a:gd name="T3" fmla="*/ 73 h 315"/>
                  <a:gd name="T4" fmla="*/ 103 w 200"/>
                  <a:gd name="T5" fmla="*/ 141 h 315"/>
                  <a:gd name="T6" fmla="*/ 84 w 200"/>
                  <a:gd name="T7" fmla="*/ 141 h 315"/>
                  <a:gd name="T8" fmla="*/ 13 w 200"/>
                  <a:gd name="T9" fmla="*/ 261 h 315"/>
                  <a:gd name="T10" fmla="*/ 23 w 200"/>
                  <a:gd name="T11" fmla="*/ 315 h 315"/>
                  <a:gd name="T12" fmla="*/ 108 w 200"/>
                  <a:gd name="T13" fmla="*/ 315 h 315"/>
                  <a:gd name="T14" fmla="*/ 126 w 200"/>
                  <a:gd name="T15" fmla="*/ 166 h 315"/>
                  <a:gd name="T16" fmla="*/ 107 w 200"/>
                  <a:gd name="T17" fmla="*/ 147 h 315"/>
                  <a:gd name="T18" fmla="*/ 149 w 200"/>
                  <a:gd name="T19" fmla="*/ 147 h 315"/>
                  <a:gd name="T20" fmla="*/ 130 w 200"/>
                  <a:gd name="T21" fmla="*/ 166 h 315"/>
                  <a:gd name="T22" fmla="*/ 148 w 200"/>
                  <a:gd name="T23" fmla="*/ 315 h 315"/>
                  <a:gd name="T24" fmla="*/ 168 w 200"/>
                  <a:gd name="T25" fmla="*/ 315 h 315"/>
                  <a:gd name="T26" fmla="*/ 161 w 200"/>
                  <a:gd name="T27" fmla="*/ 245 h 315"/>
                  <a:gd name="T28" fmla="*/ 166 w 200"/>
                  <a:gd name="T29" fmla="*/ 228 h 315"/>
                  <a:gd name="T30" fmla="*/ 194 w 200"/>
                  <a:gd name="T31" fmla="*/ 152 h 315"/>
                  <a:gd name="T32" fmla="*/ 172 w 200"/>
                  <a:gd name="T33" fmla="*/ 141 h 315"/>
                  <a:gd name="T34" fmla="*/ 152 w 200"/>
                  <a:gd name="T35" fmla="*/ 141 h 315"/>
                  <a:gd name="T36" fmla="*/ 200 w 200"/>
                  <a:gd name="T37" fmla="*/ 73 h 315"/>
                  <a:gd name="T38" fmla="*/ 128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128" y="0"/>
                    </a:moveTo>
                    <a:cubicBezTo>
                      <a:pt x="88" y="0"/>
                      <a:pt x="55" y="33"/>
                      <a:pt x="55" y="73"/>
                    </a:cubicBezTo>
                    <a:cubicBezTo>
                      <a:pt x="55" y="104"/>
                      <a:pt x="76" y="131"/>
                      <a:pt x="103" y="141"/>
                    </a:cubicBezTo>
                    <a:cubicBezTo>
                      <a:pt x="84" y="141"/>
                      <a:pt x="84" y="141"/>
                      <a:pt x="84" y="141"/>
                    </a:cubicBezTo>
                    <a:cubicBezTo>
                      <a:pt x="45" y="141"/>
                      <a:pt x="21" y="238"/>
                      <a:pt x="13" y="261"/>
                    </a:cubicBezTo>
                    <a:cubicBezTo>
                      <a:pt x="0" y="296"/>
                      <a:pt x="23" y="315"/>
                      <a:pt x="23" y="315"/>
                    </a:cubicBezTo>
                    <a:cubicBezTo>
                      <a:pt x="108" y="315"/>
                      <a:pt x="108" y="315"/>
                      <a:pt x="108" y="315"/>
                    </a:cubicBezTo>
                    <a:cubicBezTo>
                      <a:pt x="126" y="166"/>
                      <a:pt x="126" y="166"/>
                      <a:pt x="126" y="166"/>
                    </a:cubicBezTo>
                    <a:cubicBezTo>
                      <a:pt x="107" y="147"/>
                      <a:pt x="107" y="147"/>
                      <a:pt x="107" y="147"/>
                    </a:cubicBezTo>
                    <a:cubicBezTo>
                      <a:pt x="149" y="147"/>
                      <a:pt x="149" y="147"/>
                      <a:pt x="149" y="147"/>
                    </a:cubicBezTo>
                    <a:cubicBezTo>
                      <a:pt x="130" y="166"/>
                      <a:pt x="130" y="166"/>
                      <a:pt x="130" y="166"/>
                    </a:cubicBezTo>
                    <a:cubicBezTo>
                      <a:pt x="148" y="315"/>
                      <a:pt x="148" y="315"/>
                      <a:pt x="148" y="315"/>
                    </a:cubicBezTo>
                    <a:cubicBezTo>
                      <a:pt x="168" y="315"/>
                      <a:pt x="168" y="315"/>
                      <a:pt x="168" y="315"/>
                    </a:cubicBezTo>
                    <a:cubicBezTo>
                      <a:pt x="160" y="303"/>
                      <a:pt x="149" y="279"/>
                      <a:pt x="161" y="245"/>
                    </a:cubicBezTo>
                    <a:cubicBezTo>
                      <a:pt x="162" y="241"/>
                      <a:pt x="164" y="235"/>
                      <a:pt x="166" y="228"/>
                    </a:cubicBezTo>
                    <a:cubicBezTo>
                      <a:pt x="173" y="207"/>
                      <a:pt x="182" y="178"/>
                      <a:pt x="194" y="152"/>
                    </a:cubicBezTo>
                    <a:cubicBezTo>
                      <a:pt x="188" y="145"/>
                      <a:pt x="180" y="141"/>
                      <a:pt x="172" y="141"/>
                    </a:cubicBezTo>
                    <a:cubicBezTo>
                      <a:pt x="152" y="141"/>
                      <a:pt x="152" y="141"/>
                      <a:pt x="152" y="141"/>
                    </a:cubicBezTo>
                    <a:cubicBezTo>
                      <a:pt x="180" y="131"/>
                      <a:pt x="200" y="104"/>
                      <a:pt x="200" y="73"/>
                    </a:cubicBezTo>
                    <a:cubicBezTo>
                      <a:pt x="200" y="33"/>
                      <a:pt x="168" y="0"/>
                      <a:pt x="128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/>
              </a:p>
            </p:txBody>
          </p:sp>
          <p:sp>
            <p:nvSpPr>
              <p:cNvPr id="25" name="Freeform 49"/>
              <p:cNvSpPr>
                <a:spLocks/>
              </p:cNvSpPr>
              <p:nvPr/>
            </p:nvSpPr>
            <p:spPr bwMode="auto">
              <a:xfrm>
                <a:off x="4110" y="1871"/>
                <a:ext cx="474" cy="750"/>
              </a:xfrm>
              <a:custGeom>
                <a:avLst/>
                <a:gdLst>
                  <a:gd name="T0" fmla="*/ 72 w 200"/>
                  <a:gd name="T1" fmla="*/ 0 h 315"/>
                  <a:gd name="T2" fmla="*/ 0 w 200"/>
                  <a:gd name="T3" fmla="*/ 73 h 315"/>
                  <a:gd name="T4" fmla="*/ 48 w 200"/>
                  <a:gd name="T5" fmla="*/ 141 h 315"/>
                  <a:gd name="T6" fmla="*/ 28 w 200"/>
                  <a:gd name="T7" fmla="*/ 141 h 315"/>
                  <a:gd name="T8" fmla="*/ 6 w 200"/>
                  <a:gd name="T9" fmla="*/ 152 h 315"/>
                  <a:gd name="T10" fmla="*/ 34 w 200"/>
                  <a:gd name="T11" fmla="*/ 228 h 315"/>
                  <a:gd name="T12" fmla="*/ 39 w 200"/>
                  <a:gd name="T13" fmla="*/ 245 h 315"/>
                  <a:gd name="T14" fmla="*/ 32 w 200"/>
                  <a:gd name="T15" fmla="*/ 315 h 315"/>
                  <a:gd name="T16" fmla="*/ 52 w 200"/>
                  <a:gd name="T17" fmla="*/ 315 h 315"/>
                  <a:gd name="T18" fmla="*/ 70 w 200"/>
                  <a:gd name="T19" fmla="*/ 166 h 315"/>
                  <a:gd name="T20" fmla="*/ 52 w 200"/>
                  <a:gd name="T21" fmla="*/ 147 h 315"/>
                  <a:gd name="T22" fmla="*/ 93 w 200"/>
                  <a:gd name="T23" fmla="*/ 147 h 315"/>
                  <a:gd name="T24" fmla="*/ 74 w 200"/>
                  <a:gd name="T25" fmla="*/ 166 h 315"/>
                  <a:gd name="T26" fmla="*/ 92 w 200"/>
                  <a:gd name="T27" fmla="*/ 315 h 315"/>
                  <a:gd name="T28" fmla="*/ 178 w 200"/>
                  <a:gd name="T29" fmla="*/ 315 h 315"/>
                  <a:gd name="T30" fmla="*/ 187 w 200"/>
                  <a:gd name="T31" fmla="*/ 261 h 315"/>
                  <a:gd name="T32" fmla="*/ 116 w 200"/>
                  <a:gd name="T33" fmla="*/ 141 h 315"/>
                  <a:gd name="T34" fmla="*/ 97 w 200"/>
                  <a:gd name="T35" fmla="*/ 141 h 315"/>
                  <a:gd name="T36" fmla="*/ 145 w 200"/>
                  <a:gd name="T37" fmla="*/ 73 h 315"/>
                  <a:gd name="T38" fmla="*/ 72 w 200"/>
                  <a:gd name="T39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0" h="315">
                    <a:moveTo>
                      <a:pt x="72" y="0"/>
                    </a:moveTo>
                    <a:cubicBezTo>
                      <a:pt x="32" y="0"/>
                      <a:pt x="0" y="33"/>
                      <a:pt x="0" y="73"/>
                    </a:cubicBezTo>
                    <a:cubicBezTo>
                      <a:pt x="0" y="104"/>
                      <a:pt x="20" y="131"/>
                      <a:pt x="48" y="141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0" y="141"/>
                      <a:pt x="13" y="145"/>
                      <a:pt x="6" y="152"/>
                    </a:cubicBezTo>
                    <a:cubicBezTo>
                      <a:pt x="18" y="178"/>
                      <a:pt x="27" y="207"/>
                      <a:pt x="34" y="228"/>
                    </a:cubicBezTo>
                    <a:cubicBezTo>
                      <a:pt x="36" y="235"/>
                      <a:pt x="38" y="241"/>
                      <a:pt x="39" y="245"/>
                    </a:cubicBezTo>
                    <a:cubicBezTo>
                      <a:pt x="52" y="279"/>
                      <a:pt x="40" y="303"/>
                      <a:pt x="32" y="315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52" y="147"/>
                      <a:pt x="52" y="147"/>
                      <a:pt x="52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74" y="166"/>
                      <a:pt x="74" y="166"/>
                      <a:pt x="74" y="166"/>
                    </a:cubicBezTo>
                    <a:cubicBezTo>
                      <a:pt x="92" y="315"/>
                      <a:pt x="92" y="315"/>
                      <a:pt x="92" y="315"/>
                    </a:cubicBezTo>
                    <a:cubicBezTo>
                      <a:pt x="178" y="315"/>
                      <a:pt x="178" y="315"/>
                      <a:pt x="178" y="315"/>
                    </a:cubicBezTo>
                    <a:cubicBezTo>
                      <a:pt x="178" y="315"/>
                      <a:pt x="200" y="296"/>
                      <a:pt x="187" y="261"/>
                    </a:cubicBezTo>
                    <a:cubicBezTo>
                      <a:pt x="179" y="238"/>
                      <a:pt x="156" y="141"/>
                      <a:pt x="116" y="141"/>
                    </a:cubicBezTo>
                    <a:cubicBezTo>
                      <a:pt x="97" y="141"/>
                      <a:pt x="97" y="141"/>
                      <a:pt x="97" y="141"/>
                    </a:cubicBezTo>
                    <a:cubicBezTo>
                      <a:pt x="125" y="131"/>
                      <a:pt x="145" y="104"/>
                      <a:pt x="145" y="73"/>
                    </a:cubicBezTo>
                    <a:cubicBezTo>
                      <a:pt x="145" y="33"/>
                      <a:pt x="112" y="0"/>
                      <a:pt x="7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/>
              </a:p>
            </p:txBody>
          </p:sp>
        </p:grpSp>
        <p:sp>
          <p:nvSpPr>
            <p:cNvPr id="22" name="文本框 72"/>
            <p:cNvSpPr txBox="1"/>
            <p:nvPr/>
          </p:nvSpPr>
          <p:spPr>
            <a:xfrm>
              <a:off x="4240174" y="4892020"/>
              <a:ext cx="1539423" cy="458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064432" y="4084370"/>
            <a:ext cx="2422546" cy="2147083"/>
            <a:chOff x="9542760" y="3872799"/>
            <a:chExt cx="2297059" cy="2035865"/>
          </a:xfrm>
        </p:grpSpPr>
        <p:grpSp>
          <p:nvGrpSpPr>
            <p:cNvPr id="29" name="组合 28"/>
            <p:cNvGrpSpPr/>
            <p:nvPr/>
          </p:nvGrpSpPr>
          <p:grpSpPr>
            <a:xfrm>
              <a:off x="9542760" y="3872799"/>
              <a:ext cx="2297059" cy="2035865"/>
              <a:chOff x="1529861" y="1829264"/>
              <a:chExt cx="2452453" cy="2173589"/>
            </a:xfrm>
          </p:grpSpPr>
          <p:sp>
            <p:nvSpPr>
              <p:cNvPr id="33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文本框 85"/>
            <p:cNvSpPr txBox="1"/>
            <p:nvPr/>
          </p:nvSpPr>
          <p:spPr>
            <a:xfrm>
              <a:off x="10056629" y="4492980"/>
              <a:ext cx="1511183" cy="29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1" name="Freeform 53"/>
            <p:cNvSpPr>
              <a:spLocks noEditPoints="1"/>
            </p:cNvSpPr>
            <p:nvPr/>
          </p:nvSpPr>
          <p:spPr bwMode="auto">
            <a:xfrm>
              <a:off x="10869087" y="4092785"/>
              <a:ext cx="368979" cy="368979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srgbClr val="FFB850"/>
                </a:solidFill>
              </a:endParaRPr>
            </a:p>
          </p:txBody>
        </p:sp>
        <p:sp>
          <p:nvSpPr>
            <p:cNvPr id="32" name="文本框 72"/>
            <p:cNvSpPr txBox="1"/>
            <p:nvPr/>
          </p:nvSpPr>
          <p:spPr>
            <a:xfrm>
              <a:off x="9922177" y="4862312"/>
              <a:ext cx="1539423" cy="458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88628" y="1592159"/>
            <a:ext cx="2422546" cy="2147084"/>
            <a:chOff x="6341823" y="1509685"/>
            <a:chExt cx="2297059" cy="2035865"/>
          </a:xfrm>
        </p:grpSpPr>
        <p:grpSp>
          <p:nvGrpSpPr>
            <p:cNvPr id="36" name="组合 35"/>
            <p:cNvGrpSpPr/>
            <p:nvPr/>
          </p:nvGrpSpPr>
          <p:grpSpPr>
            <a:xfrm>
              <a:off x="6341823" y="1509685"/>
              <a:ext cx="2297059" cy="2035865"/>
              <a:chOff x="1529861" y="1829264"/>
              <a:chExt cx="2452453" cy="2173589"/>
            </a:xfrm>
          </p:grpSpPr>
          <p:sp>
            <p:nvSpPr>
              <p:cNvPr id="40" name="Freeform 5"/>
              <p:cNvSpPr>
                <a:spLocks/>
              </p:cNvSpPr>
              <p:nvPr/>
            </p:nvSpPr>
            <p:spPr bwMode="auto">
              <a:xfrm>
                <a:off x="1529861" y="1829264"/>
                <a:ext cx="2452453" cy="2173589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1905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1688672" y="1966891"/>
                <a:ext cx="2130210" cy="1887988"/>
              </a:xfrm>
              <a:custGeom>
                <a:avLst/>
                <a:gdLst>
                  <a:gd name="T0" fmla="*/ 407 w 1375"/>
                  <a:gd name="T1" fmla="*/ 1218 h 1218"/>
                  <a:gd name="T2" fmla="*/ 299 w 1375"/>
                  <a:gd name="T3" fmla="*/ 1156 h 1218"/>
                  <a:gd name="T4" fmla="*/ 19 w 1375"/>
                  <a:gd name="T5" fmla="*/ 671 h 1218"/>
                  <a:gd name="T6" fmla="*/ 19 w 1375"/>
                  <a:gd name="T7" fmla="*/ 547 h 1218"/>
                  <a:gd name="T8" fmla="*/ 299 w 1375"/>
                  <a:gd name="T9" fmla="*/ 62 h 1218"/>
                  <a:gd name="T10" fmla="*/ 407 w 1375"/>
                  <a:gd name="T11" fmla="*/ 0 h 1218"/>
                  <a:gd name="T12" fmla="*/ 967 w 1375"/>
                  <a:gd name="T13" fmla="*/ 0 h 1218"/>
                  <a:gd name="T14" fmla="*/ 1075 w 1375"/>
                  <a:gd name="T15" fmla="*/ 62 h 1218"/>
                  <a:gd name="T16" fmla="*/ 1355 w 1375"/>
                  <a:gd name="T17" fmla="*/ 547 h 1218"/>
                  <a:gd name="T18" fmla="*/ 1355 w 1375"/>
                  <a:gd name="T19" fmla="*/ 671 h 1218"/>
                  <a:gd name="T20" fmla="*/ 1075 w 1375"/>
                  <a:gd name="T21" fmla="*/ 1156 h 1218"/>
                  <a:gd name="T22" fmla="*/ 967 w 1375"/>
                  <a:gd name="T23" fmla="*/ 1218 h 1218"/>
                  <a:gd name="T24" fmla="*/ 407 w 1375"/>
                  <a:gd name="T25" fmla="*/ 121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75" h="1218">
                    <a:moveTo>
                      <a:pt x="407" y="1218"/>
                    </a:moveTo>
                    <a:cubicBezTo>
                      <a:pt x="368" y="1218"/>
                      <a:pt x="319" y="1190"/>
                      <a:pt x="299" y="1156"/>
                    </a:cubicBezTo>
                    <a:cubicBezTo>
                      <a:pt x="19" y="671"/>
                      <a:pt x="19" y="671"/>
                      <a:pt x="19" y="671"/>
                    </a:cubicBezTo>
                    <a:cubicBezTo>
                      <a:pt x="0" y="637"/>
                      <a:pt x="0" y="581"/>
                      <a:pt x="19" y="547"/>
                    </a:cubicBezTo>
                    <a:cubicBezTo>
                      <a:pt x="299" y="62"/>
                      <a:pt x="299" y="62"/>
                      <a:pt x="299" y="62"/>
                    </a:cubicBezTo>
                    <a:cubicBezTo>
                      <a:pt x="319" y="28"/>
                      <a:pt x="368" y="0"/>
                      <a:pt x="407" y="0"/>
                    </a:cubicBezTo>
                    <a:cubicBezTo>
                      <a:pt x="967" y="0"/>
                      <a:pt x="967" y="0"/>
                      <a:pt x="967" y="0"/>
                    </a:cubicBezTo>
                    <a:cubicBezTo>
                      <a:pt x="1007" y="0"/>
                      <a:pt x="1055" y="28"/>
                      <a:pt x="1075" y="62"/>
                    </a:cubicBezTo>
                    <a:cubicBezTo>
                      <a:pt x="1355" y="547"/>
                      <a:pt x="1355" y="547"/>
                      <a:pt x="1355" y="547"/>
                    </a:cubicBezTo>
                    <a:cubicBezTo>
                      <a:pt x="1375" y="581"/>
                      <a:pt x="1375" y="637"/>
                      <a:pt x="1355" y="671"/>
                    </a:cubicBezTo>
                    <a:cubicBezTo>
                      <a:pt x="1075" y="1156"/>
                      <a:pt x="1075" y="1156"/>
                      <a:pt x="1075" y="1156"/>
                    </a:cubicBezTo>
                    <a:cubicBezTo>
                      <a:pt x="1055" y="1190"/>
                      <a:pt x="1007" y="1218"/>
                      <a:pt x="967" y="1218"/>
                    </a:cubicBezTo>
                    <a:lnTo>
                      <a:pt x="407" y="1218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  <a:effectLst>
                <a:softEdge rad="0"/>
              </a:effec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文本框 82"/>
            <p:cNvSpPr txBox="1"/>
            <p:nvPr/>
          </p:nvSpPr>
          <p:spPr>
            <a:xfrm>
              <a:off x="6895584" y="2096528"/>
              <a:ext cx="1440676" cy="29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8" name="Freeform 57"/>
            <p:cNvSpPr>
              <a:spLocks noEditPoints="1"/>
            </p:cNvSpPr>
            <p:nvPr/>
          </p:nvSpPr>
          <p:spPr bwMode="auto">
            <a:xfrm>
              <a:off x="7006934" y="1725618"/>
              <a:ext cx="358615" cy="359305"/>
            </a:xfrm>
            <a:custGeom>
              <a:avLst/>
              <a:gdLst>
                <a:gd name="T0" fmla="*/ 145 w 437"/>
                <a:gd name="T1" fmla="*/ 119 h 437"/>
                <a:gd name="T2" fmla="*/ 126 w 437"/>
                <a:gd name="T3" fmla="*/ 159 h 437"/>
                <a:gd name="T4" fmla="*/ 197 w 437"/>
                <a:gd name="T5" fmla="*/ 237 h 437"/>
                <a:gd name="T6" fmla="*/ 214 w 437"/>
                <a:gd name="T7" fmla="*/ 245 h 437"/>
                <a:gd name="T8" fmla="*/ 276 w 437"/>
                <a:gd name="T9" fmla="*/ 245 h 437"/>
                <a:gd name="T10" fmla="*/ 276 w 437"/>
                <a:gd name="T11" fmla="*/ 196 h 437"/>
                <a:gd name="T12" fmla="*/ 225 w 437"/>
                <a:gd name="T13" fmla="*/ 196 h 437"/>
                <a:gd name="T14" fmla="*/ 161 w 437"/>
                <a:gd name="T15" fmla="*/ 126 h 437"/>
                <a:gd name="T16" fmla="*/ 145 w 437"/>
                <a:gd name="T17" fmla="*/ 119 h 437"/>
                <a:gd name="T18" fmla="*/ 219 w 437"/>
                <a:gd name="T19" fmla="*/ 388 h 437"/>
                <a:gd name="T20" fmla="*/ 48 w 437"/>
                <a:gd name="T21" fmla="*/ 218 h 437"/>
                <a:gd name="T22" fmla="*/ 219 w 437"/>
                <a:gd name="T23" fmla="*/ 48 h 437"/>
                <a:gd name="T24" fmla="*/ 388 w 437"/>
                <a:gd name="T25" fmla="*/ 218 h 437"/>
                <a:gd name="T26" fmla="*/ 219 w 437"/>
                <a:gd name="T27" fmla="*/ 388 h 437"/>
                <a:gd name="T28" fmla="*/ 219 w 437"/>
                <a:gd name="T29" fmla="*/ 0 h 437"/>
                <a:gd name="T30" fmla="*/ 0 w 437"/>
                <a:gd name="T31" fmla="*/ 218 h 437"/>
                <a:gd name="T32" fmla="*/ 219 w 437"/>
                <a:gd name="T33" fmla="*/ 437 h 437"/>
                <a:gd name="T34" fmla="*/ 437 w 437"/>
                <a:gd name="T35" fmla="*/ 218 h 437"/>
                <a:gd name="T36" fmla="*/ 219 w 437"/>
                <a:gd name="T37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7" h="437">
                  <a:moveTo>
                    <a:pt x="145" y="119"/>
                  </a:moveTo>
                  <a:cubicBezTo>
                    <a:pt x="127" y="119"/>
                    <a:pt x="110" y="142"/>
                    <a:pt x="126" y="159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201" y="242"/>
                    <a:pt x="207" y="245"/>
                    <a:pt x="214" y="245"/>
                  </a:cubicBezTo>
                  <a:cubicBezTo>
                    <a:pt x="276" y="245"/>
                    <a:pt x="276" y="245"/>
                    <a:pt x="276" y="245"/>
                  </a:cubicBezTo>
                  <a:cubicBezTo>
                    <a:pt x="306" y="245"/>
                    <a:pt x="309" y="196"/>
                    <a:pt x="276" y="196"/>
                  </a:cubicBezTo>
                  <a:cubicBezTo>
                    <a:pt x="225" y="196"/>
                    <a:pt x="225" y="196"/>
                    <a:pt x="225" y="196"/>
                  </a:cubicBezTo>
                  <a:cubicBezTo>
                    <a:pt x="161" y="126"/>
                    <a:pt x="161" y="126"/>
                    <a:pt x="161" y="126"/>
                  </a:cubicBezTo>
                  <a:cubicBezTo>
                    <a:pt x="156" y="121"/>
                    <a:pt x="151" y="119"/>
                    <a:pt x="145" y="119"/>
                  </a:cubicBezTo>
                  <a:moveTo>
                    <a:pt x="219" y="388"/>
                  </a:moveTo>
                  <a:cubicBezTo>
                    <a:pt x="124" y="388"/>
                    <a:pt x="48" y="312"/>
                    <a:pt x="48" y="218"/>
                  </a:cubicBezTo>
                  <a:cubicBezTo>
                    <a:pt x="48" y="124"/>
                    <a:pt x="124" y="48"/>
                    <a:pt x="219" y="48"/>
                  </a:cubicBezTo>
                  <a:cubicBezTo>
                    <a:pt x="313" y="48"/>
                    <a:pt x="388" y="124"/>
                    <a:pt x="388" y="218"/>
                  </a:cubicBezTo>
                  <a:cubicBezTo>
                    <a:pt x="388" y="312"/>
                    <a:pt x="313" y="388"/>
                    <a:pt x="219" y="388"/>
                  </a:cubicBezTo>
                  <a:moveTo>
                    <a:pt x="219" y="0"/>
                  </a:moveTo>
                  <a:cubicBezTo>
                    <a:pt x="98" y="0"/>
                    <a:pt x="0" y="97"/>
                    <a:pt x="0" y="218"/>
                  </a:cubicBezTo>
                  <a:cubicBezTo>
                    <a:pt x="0" y="339"/>
                    <a:pt x="98" y="437"/>
                    <a:pt x="219" y="437"/>
                  </a:cubicBezTo>
                  <a:cubicBezTo>
                    <a:pt x="339" y="437"/>
                    <a:pt x="437" y="339"/>
                    <a:pt x="437" y="218"/>
                  </a:cubicBezTo>
                  <a:cubicBezTo>
                    <a:pt x="437" y="97"/>
                    <a:pt x="339" y="0"/>
                    <a:pt x="21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 dirty="0"/>
            </a:p>
          </p:txBody>
        </p:sp>
        <p:sp>
          <p:nvSpPr>
            <p:cNvPr id="39" name="文本框 72"/>
            <p:cNvSpPr txBox="1"/>
            <p:nvPr/>
          </p:nvSpPr>
          <p:spPr>
            <a:xfrm>
              <a:off x="6796836" y="2493690"/>
              <a:ext cx="1539423" cy="458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点击添加相关标题文字，点击添加相关标题文字。</a:t>
              </a:r>
              <a:endParaRPr lang="en-GB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3013957" y="2246201"/>
            <a:ext cx="1591315" cy="90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319" tIns="36160" rIns="72319" bIns="3616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4818860" y="1969823"/>
            <a:ext cx="1599200" cy="1452839"/>
          </a:xfrm>
          <a:prstGeom prst="roundRect">
            <a:avLst>
              <a:gd name="adj" fmla="val 0"/>
            </a:avLst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sp>
        <p:nvSpPr>
          <p:cNvPr id="44" name="圆角矩形 43"/>
          <p:cNvSpPr/>
          <p:nvPr/>
        </p:nvSpPr>
        <p:spPr>
          <a:xfrm>
            <a:off x="10699769" y="1969823"/>
            <a:ext cx="1599200" cy="1452839"/>
          </a:xfrm>
          <a:prstGeom prst="roundRect">
            <a:avLst>
              <a:gd name="adj" fmla="val 0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sp>
        <p:nvSpPr>
          <p:cNvPr id="45" name="圆角矩形 44"/>
          <p:cNvSpPr/>
          <p:nvPr/>
        </p:nvSpPr>
        <p:spPr>
          <a:xfrm>
            <a:off x="615263" y="4453655"/>
            <a:ext cx="1599200" cy="1452839"/>
          </a:xfrm>
          <a:prstGeom prst="roundRect">
            <a:avLst>
              <a:gd name="adj" fmla="val 0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>
            <a:outerShdw blurRad="2286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sp>
        <p:nvSpPr>
          <p:cNvPr id="46" name="圆角矩形 45"/>
          <p:cNvSpPr/>
          <p:nvPr/>
        </p:nvSpPr>
        <p:spPr>
          <a:xfrm>
            <a:off x="6656897" y="4453655"/>
            <a:ext cx="1599200" cy="1452839"/>
          </a:xfrm>
          <a:prstGeom prst="roundRect">
            <a:avLst>
              <a:gd name="adj" fmla="val 0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/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2413420" y="4710081"/>
            <a:ext cx="1591315" cy="90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319" tIns="36160" rIns="72319" bIns="3616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331895" y="4710081"/>
            <a:ext cx="1591315" cy="90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319" tIns="36160" rIns="72319" bIns="3616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9189924" y="2226571"/>
            <a:ext cx="1591315" cy="90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319" tIns="36160" rIns="72319" bIns="3616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615232" y="3245196"/>
            <a:ext cx="1054753" cy="790240"/>
            <a:chOff x="583027" y="3077091"/>
            <a:chExt cx="1000117" cy="749305"/>
          </a:xfrm>
          <a:effectLst/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>
              <a:off x="682479" y="3077091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583027" y="3115838"/>
              <a:ext cx="1000117" cy="670859"/>
              <a:chOff x="4123036" y="1197871"/>
              <a:chExt cx="1000117" cy="670859"/>
            </a:xfrm>
          </p:grpSpPr>
          <p:sp>
            <p:nvSpPr>
              <p:cNvPr id="53" name="文本框 59"/>
              <p:cNvSpPr txBox="1"/>
              <p:nvPr/>
            </p:nvSpPr>
            <p:spPr>
              <a:xfrm>
                <a:off x="4123036" y="1197871"/>
                <a:ext cx="1000117" cy="58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375" dirty="0">
                    <a:solidFill>
                      <a:srgbClr val="C00000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3375" dirty="0">
                  <a:solidFill>
                    <a:srgbClr val="C0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4" name="文本框 60"/>
              <p:cNvSpPr txBox="1"/>
              <p:nvPr/>
            </p:nvSpPr>
            <p:spPr>
              <a:xfrm>
                <a:off x="4266701" y="1619516"/>
                <a:ext cx="740410" cy="249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8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10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153240" y="3755469"/>
            <a:ext cx="1054753" cy="790239"/>
            <a:chOff x="3937768" y="3560935"/>
            <a:chExt cx="1000117" cy="749305"/>
          </a:xfrm>
          <a:effectLst/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>
              <a:off x="4026390" y="3560935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3937768" y="3606699"/>
              <a:ext cx="1000117" cy="670859"/>
              <a:chOff x="4123036" y="1197871"/>
              <a:chExt cx="1000117" cy="670859"/>
            </a:xfrm>
          </p:grpSpPr>
          <p:sp>
            <p:nvSpPr>
              <p:cNvPr id="58" name="文本框 62"/>
              <p:cNvSpPr txBox="1"/>
              <p:nvPr/>
            </p:nvSpPr>
            <p:spPr>
              <a:xfrm>
                <a:off x="4123036" y="1197871"/>
                <a:ext cx="1000117" cy="580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375" dirty="0">
                    <a:solidFill>
                      <a:srgbClr val="C00000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3375" dirty="0">
                  <a:solidFill>
                    <a:srgbClr val="C0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59" name="文本框 63"/>
              <p:cNvSpPr txBox="1"/>
              <p:nvPr/>
            </p:nvSpPr>
            <p:spPr>
              <a:xfrm>
                <a:off x="4266701" y="1619515"/>
                <a:ext cx="740410" cy="2492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8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10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8063468" y="1285948"/>
            <a:ext cx="1054753" cy="790240"/>
            <a:chOff x="7645446" y="1219336"/>
            <a:chExt cx="1000117" cy="749305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>
              <a:off x="7737915" y="1219336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7645446" y="1234183"/>
              <a:ext cx="1000117" cy="670859"/>
              <a:chOff x="4123036" y="1197871"/>
              <a:chExt cx="1000117" cy="670859"/>
            </a:xfrm>
          </p:grpSpPr>
          <p:sp>
            <p:nvSpPr>
              <p:cNvPr id="63" name="文本框 65"/>
              <p:cNvSpPr txBox="1"/>
              <p:nvPr/>
            </p:nvSpPr>
            <p:spPr>
              <a:xfrm>
                <a:off x="4123036" y="1197871"/>
                <a:ext cx="1000117" cy="58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375" dirty="0">
                    <a:solidFill>
                      <a:srgbClr val="C00000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3375" dirty="0">
                  <a:solidFill>
                    <a:srgbClr val="C0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4" name="文本框 66"/>
              <p:cNvSpPr txBox="1"/>
              <p:nvPr/>
            </p:nvSpPr>
            <p:spPr>
              <a:xfrm>
                <a:off x="4266701" y="1619516"/>
                <a:ext cx="740410" cy="249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8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10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10137281" y="5819523"/>
            <a:ext cx="1054753" cy="790239"/>
            <a:chOff x="9611837" y="5518080"/>
            <a:chExt cx="1000117" cy="749305"/>
          </a:xfrm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9705677" y="5518080"/>
              <a:ext cx="845439" cy="74930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9611837" y="5563772"/>
              <a:ext cx="1000117" cy="670858"/>
              <a:chOff x="4123036" y="1197871"/>
              <a:chExt cx="1000117" cy="670858"/>
            </a:xfrm>
          </p:grpSpPr>
          <p:sp>
            <p:nvSpPr>
              <p:cNvPr id="68" name="文本框 68"/>
              <p:cNvSpPr txBox="1"/>
              <p:nvPr/>
            </p:nvSpPr>
            <p:spPr>
              <a:xfrm>
                <a:off x="4123036" y="1197871"/>
                <a:ext cx="1000117" cy="580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3375" dirty="0">
                    <a:solidFill>
                      <a:srgbClr val="C00000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3375" dirty="0">
                  <a:solidFill>
                    <a:srgbClr val="C00000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9" name="文本框 69"/>
              <p:cNvSpPr txBox="1"/>
              <p:nvPr/>
            </p:nvSpPr>
            <p:spPr>
              <a:xfrm>
                <a:off x="4266701" y="1619515"/>
                <a:ext cx="740410" cy="249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8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iHei Pro" panose="020B0500000000000000" pitchFamily="34" charset="-122"/>
                    <a:ea typeface="LiHei Pro" panose="020B0500000000000000" pitchFamily="34" charset="-122"/>
                  </a:rPr>
                  <a:t>OPTION</a:t>
                </a:r>
                <a:endParaRPr lang="zh-CN" altLang="en-US" sz="1108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sp>
        <p:nvSpPr>
          <p:cNvPr id="70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73" name="直接连接符 72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圆角矩形 75"/>
          <p:cNvSpPr/>
          <p:nvPr/>
        </p:nvSpPr>
        <p:spPr>
          <a:xfrm>
            <a:off x="-179291" y="119146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7" name="圆角矩形 76"/>
          <p:cNvSpPr/>
          <p:nvPr/>
        </p:nvSpPr>
        <p:spPr>
          <a:xfrm>
            <a:off x="-287273" y="959889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8" name="标题 4"/>
          <p:cNvSpPr txBox="1">
            <a:spLocks/>
          </p:cNvSpPr>
          <p:nvPr/>
        </p:nvSpPr>
        <p:spPr>
          <a:xfrm>
            <a:off x="36677" y="120738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79" name="标题 4"/>
          <p:cNvSpPr txBox="1">
            <a:spLocks/>
          </p:cNvSpPr>
          <p:nvPr/>
        </p:nvSpPr>
        <p:spPr>
          <a:xfrm>
            <a:off x="36678" y="959889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80" name="圆角矩形 79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82" name="圆角矩形 81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9982852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42" grpId="0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54"/>
          <p:cNvSpPr/>
          <p:nvPr/>
        </p:nvSpPr>
        <p:spPr>
          <a:xfrm>
            <a:off x="3988325" y="2076511"/>
            <a:ext cx="4890180" cy="2534167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711276" y="2070913"/>
            <a:ext cx="2691312" cy="2985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294526" y="2070913"/>
            <a:ext cx="2108061" cy="148258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521884" y="2070914"/>
            <a:ext cx="880703" cy="250223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6402589" y="2070915"/>
            <a:ext cx="942939" cy="241461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6402587" y="2070913"/>
            <a:ext cx="2060381" cy="148258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402587" y="2070911"/>
            <a:ext cx="2617287" cy="1941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4014142" y="2994102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113051" y="4021395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874057" y="3973953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933527" y="2857901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353233" y="1637744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619406" y="1621709"/>
            <a:ext cx="928260" cy="928260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416608" y="1084933"/>
            <a:ext cx="1971958" cy="1971958"/>
            <a:chOff x="3851771" y="1163107"/>
            <a:chExt cx="1402358" cy="1402358"/>
          </a:xfrm>
          <a:effectLst/>
        </p:grpSpPr>
        <p:grpSp>
          <p:nvGrpSpPr>
            <p:cNvPr id="28" name="组合 27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0" name="同心圆 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9" name="TextBox 29"/>
            <p:cNvSpPr txBox="1"/>
            <p:nvPr/>
          </p:nvSpPr>
          <p:spPr>
            <a:xfrm>
              <a:off x="4348205" y="1616482"/>
              <a:ext cx="459638" cy="459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</a:t>
              </a:r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1098668" y="174866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098668" y="213350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574156" y="333057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574156" y="371542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2735444" y="451929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2735444" y="490414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7810364" y="485762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7810364" y="524246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9044804" y="3211702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9044804" y="3596548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 Placeholder 7"/>
          <p:cNvSpPr txBox="1">
            <a:spLocks/>
          </p:cNvSpPr>
          <p:nvPr/>
        </p:nvSpPr>
        <p:spPr>
          <a:xfrm>
            <a:off x="9428852" y="1684654"/>
            <a:ext cx="265746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9428852" y="2069500"/>
            <a:ext cx="2292236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圆角矩形 49"/>
          <p:cNvSpPr/>
          <p:nvPr/>
        </p:nvSpPr>
        <p:spPr>
          <a:xfrm>
            <a:off x="-179291" y="119146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1" name="圆角矩形 50"/>
          <p:cNvSpPr/>
          <p:nvPr/>
        </p:nvSpPr>
        <p:spPr>
          <a:xfrm>
            <a:off x="-287273" y="959889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2" name="标题 4"/>
          <p:cNvSpPr txBox="1">
            <a:spLocks/>
          </p:cNvSpPr>
          <p:nvPr/>
        </p:nvSpPr>
        <p:spPr>
          <a:xfrm>
            <a:off x="36677" y="120738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3" name="标题 4"/>
          <p:cNvSpPr txBox="1">
            <a:spLocks/>
          </p:cNvSpPr>
          <p:nvPr/>
        </p:nvSpPr>
        <p:spPr>
          <a:xfrm>
            <a:off x="36678" y="959889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5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7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36295529"/>
      </p:ext>
    </p:extLst>
  </p:cSld>
  <p:clrMapOvr>
    <a:masterClrMapping/>
  </p:clrMapOvr>
  <p:transition spd="slow" advTm="7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400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400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40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4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4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4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4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4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400" fill="hold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400" fill="hold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4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2" presetClass="entr" presetSubtype="4" accel="55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accel="55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fill="hold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400"/>
                                            <p:tgtEl>
                                              <p:spTgt spid="3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3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400" fill="hold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400"/>
                                            <p:tgtEl>
                                              <p:spTgt spid="3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4700"/>
                                </p:stCondLst>
                                <p:childTnLst>
                                  <p:par>
                                    <p:cTn id="7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400" fill="hold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400"/>
                                            <p:tgtEl>
                                              <p:spTgt spid="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8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400" fill="hold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400"/>
                                            <p:tgtEl>
                                              <p:spTgt spid="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400" fill="hold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400"/>
                                            <p:tgtEl>
                                              <p:spTgt spid="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900"/>
                                </p:stCondLst>
                                <p:childTnLst>
                                  <p:par>
                                    <p:cTn id="9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400" fill="hold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400"/>
                                            <p:tgtEl>
                                              <p:spTgt spid="3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400" fill="hold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400"/>
                                            <p:tgtEl>
                                              <p:spTgt spid="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10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400" fill="hold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400"/>
                                            <p:tgtEl>
                                              <p:spTgt spid="4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1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400" fill="hold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400"/>
                                            <p:tgtEl>
                                              <p:spTgt spid="4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4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400" fill="hold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400"/>
                                            <p:tgtEl>
                                              <p:spTgt spid="4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7900"/>
                                </p:stCondLst>
                                <p:childTnLst>
                                  <p:par>
                                    <p:cTn id="1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400" fill="hold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400" fill="hold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400"/>
                                            <p:tgtEl>
                                              <p:spTgt spid="4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3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5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5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5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5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6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6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6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6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7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7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7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7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8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8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8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8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39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39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39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39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0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0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0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0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1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1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1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1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2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2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2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2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3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3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3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3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3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  <p:bldP spid="44" grpId="0" build="p">
            <p:tmplLst>
              <p:tmpl lvl="1">
                <p:tnLst>
                  <p:par>
                    <p:cTn presetID="53" presetClass="entr" presetSubtype="16" fill="hold" nodeType="afterEffect">
                      <p:stCondLst>
                        <p:cond delay="0"/>
                      </p:stCondLst>
                      <p:childTnLst>
                        <p:set>
                          <p:cBhvr>
                            <p:cTn dur="1" fill="hold">
                              <p:stCondLst>
                                <p:cond delay="0"/>
                              </p:stCondLst>
                            </p:cTn>
                            <p:tgtEl>
                              <p:spTgt spid="44"/>
                            </p:tgtEl>
                            <p:attrNameLst>
                              <p:attrName>style.visibility</p:attrName>
                            </p:attrNameLst>
                          </p:cBhvr>
                          <p:to>
                            <p:strVal val="visible"/>
                          </p:to>
                        </p:set>
                        <p:anim calcmode="lin" valueType="num">
                          <p:cBhvr>
                            <p:cTn dur="400" fill="hold"/>
                            <p:tgtEl>
                              <p:spTgt spid="44"/>
                            </p:tgtEl>
                            <p:attrNameLst>
                              <p:attrName>ppt_w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w"/>
                              </p:val>
                            </p:tav>
                          </p:tavLst>
                        </p:anim>
                        <p:anim calcmode="lin" valueType="num">
                          <p:cBhvr>
                            <p:cTn dur="400" fill="hold"/>
                            <p:tgtEl>
                              <p:spTgt spid="44"/>
                            </p:tgtEl>
                            <p:attrNameLst>
                              <p:attrName>ppt_h</p:attrName>
                            </p:attrNameLst>
                          </p:cBhvr>
                          <p:tavLst>
                            <p:tav tm="0">
                              <p:val>
                                <p:fltVal val="0"/>
                              </p:val>
                            </p:tav>
                            <p:tav tm="100000">
                              <p:val>
                                <p:strVal val="#ppt_h"/>
                              </p:val>
                            </p:tav>
                          </p:tavLst>
                        </p:anim>
                        <p:animEffect transition="in" filter="fade">
                          <p:cBhvr>
                            <p:cTn dur="400"/>
                            <p:tgtEl>
                              <p:spTgt spid="44"/>
                            </p:tgtEl>
                          </p:cBhvr>
                        </p:animEffect>
                      </p:childTnLst>
                    </p:cTn>
                  </p:par>
                </p:tnLst>
              </p:tmpl>
            </p:tmplLst>
          </p:bldP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604473" y="2082737"/>
            <a:ext cx="3649807" cy="3649807"/>
            <a:chOff x="4179570" y="1588770"/>
            <a:chExt cx="2735580" cy="2735580"/>
          </a:xfrm>
        </p:grpSpPr>
        <p:sp>
          <p:nvSpPr>
            <p:cNvPr id="6" name="椭圆 5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15900" dist="889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7" name="椭圆 6"/>
            <p:cNvSpPr/>
            <p:nvPr/>
          </p:nvSpPr>
          <p:spPr>
            <a:xfrm>
              <a:off x="4368227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14115" y="1470823"/>
            <a:ext cx="1230522" cy="1230522"/>
            <a:chOff x="5512610" y="1118409"/>
            <a:chExt cx="1166781" cy="1166781"/>
          </a:xfrm>
        </p:grpSpPr>
        <p:grpSp>
          <p:nvGrpSpPr>
            <p:cNvPr id="9" name="组合 8"/>
            <p:cNvGrpSpPr/>
            <p:nvPr/>
          </p:nvGrpSpPr>
          <p:grpSpPr>
            <a:xfrm>
              <a:off x="5512610" y="1118409"/>
              <a:ext cx="1166781" cy="1166781"/>
              <a:chOff x="4881965" y="2278250"/>
              <a:chExt cx="2169764" cy="2169764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4881965" y="2278250"/>
                <a:ext cx="2169764" cy="216976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0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1016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5129454" y="2525739"/>
                <a:ext cx="1674786" cy="1674786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279713" y="2675998"/>
                <a:ext cx="1374270" cy="1374270"/>
              </a:xfrm>
              <a:prstGeom prst="ellipse">
                <a:avLst/>
              </a:prstGeom>
              <a:solidFill>
                <a:srgbClr val="C00000"/>
              </a:solidFill>
              <a:ln w="19050">
                <a:gradFill flip="none" rotWithShape="1">
                  <a:gsLst>
                    <a:gs pos="0">
                      <a:schemeClr val="bg1">
                        <a:lumMod val="60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5952367" y="1530305"/>
              <a:ext cx="287266" cy="336642"/>
              <a:chOff x="1776" y="1776"/>
              <a:chExt cx="64" cy="75"/>
            </a:xfrm>
            <a:solidFill>
              <a:schemeClr val="bg1"/>
            </a:solidFill>
            <a:effectLst/>
          </p:grpSpPr>
          <p:sp>
            <p:nvSpPr>
              <p:cNvPr id="11" name="Freeform 5"/>
              <p:cNvSpPr>
                <a:spLocks/>
              </p:cNvSpPr>
              <p:nvPr/>
            </p:nvSpPr>
            <p:spPr bwMode="auto">
              <a:xfrm>
                <a:off x="1795" y="1779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1776" y="1810"/>
                <a:ext cx="64" cy="41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1795" y="1776"/>
                <a:ext cx="29" cy="26"/>
              </a:xfrm>
              <a:custGeom>
                <a:avLst/>
                <a:gdLst>
                  <a:gd name="T0" fmla="*/ 5 w 11"/>
                  <a:gd name="T1" fmla="*/ 10 h 10"/>
                  <a:gd name="T2" fmla="*/ 5 w 11"/>
                  <a:gd name="T3" fmla="*/ 10 h 10"/>
                  <a:gd name="T4" fmla="*/ 11 w 11"/>
                  <a:gd name="T5" fmla="*/ 5 h 10"/>
                  <a:gd name="T6" fmla="*/ 5 w 11"/>
                  <a:gd name="T7" fmla="*/ 0 h 10"/>
                  <a:gd name="T8" fmla="*/ 5 w 11"/>
                  <a:gd name="T9" fmla="*/ 0 h 10"/>
                  <a:gd name="T10" fmla="*/ 0 w 11"/>
                  <a:gd name="T11" fmla="*/ 5 h 10"/>
                  <a:gd name="T12" fmla="*/ 5 w 1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0">
                    <a:moveTo>
                      <a:pt x="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8" y="10"/>
                      <a:pt x="11" y="8"/>
                      <a:pt x="11" y="5"/>
                    </a:cubicBezTo>
                    <a:cubicBezTo>
                      <a:pt x="11" y="2"/>
                      <a:pt x="8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1776" y="1807"/>
                <a:ext cx="64" cy="42"/>
              </a:xfrm>
              <a:custGeom>
                <a:avLst/>
                <a:gdLst>
                  <a:gd name="T0" fmla="*/ 23 w 24"/>
                  <a:gd name="T1" fmla="*/ 3 h 16"/>
                  <a:gd name="T2" fmla="*/ 19 w 24"/>
                  <a:gd name="T3" fmla="*/ 0 h 16"/>
                  <a:gd name="T4" fmla="*/ 19 w 24"/>
                  <a:gd name="T5" fmla="*/ 0 h 16"/>
                  <a:gd name="T6" fmla="*/ 17 w 24"/>
                  <a:gd name="T7" fmla="*/ 0 h 16"/>
                  <a:gd name="T8" fmla="*/ 15 w 24"/>
                  <a:gd name="T9" fmla="*/ 5 h 16"/>
                  <a:gd name="T10" fmla="*/ 12 w 24"/>
                  <a:gd name="T11" fmla="*/ 11 h 16"/>
                  <a:gd name="T12" fmla="*/ 14 w 24"/>
                  <a:gd name="T13" fmla="*/ 7 h 16"/>
                  <a:gd name="T14" fmla="*/ 13 w 24"/>
                  <a:gd name="T15" fmla="*/ 1 h 16"/>
                  <a:gd name="T16" fmla="*/ 13 w 24"/>
                  <a:gd name="T17" fmla="*/ 1 h 16"/>
                  <a:gd name="T18" fmla="*/ 12 w 24"/>
                  <a:gd name="T19" fmla="*/ 0 h 16"/>
                  <a:gd name="T20" fmla="*/ 12 w 24"/>
                  <a:gd name="T21" fmla="*/ 0 h 16"/>
                  <a:gd name="T22" fmla="*/ 12 w 24"/>
                  <a:gd name="T23" fmla="*/ 1 h 16"/>
                  <a:gd name="T24" fmla="*/ 12 w 24"/>
                  <a:gd name="T25" fmla="*/ 1 h 16"/>
                  <a:gd name="T26" fmla="*/ 11 w 24"/>
                  <a:gd name="T27" fmla="*/ 7 h 16"/>
                  <a:gd name="T28" fmla="*/ 10 w 24"/>
                  <a:gd name="T29" fmla="*/ 5 h 16"/>
                  <a:gd name="T30" fmla="*/ 8 w 24"/>
                  <a:gd name="T31" fmla="*/ 0 h 16"/>
                  <a:gd name="T32" fmla="*/ 5 w 24"/>
                  <a:gd name="T33" fmla="*/ 0 h 16"/>
                  <a:gd name="T34" fmla="*/ 5 w 24"/>
                  <a:gd name="T35" fmla="*/ 0 h 16"/>
                  <a:gd name="T36" fmla="*/ 1 w 24"/>
                  <a:gd name="T37" fmla="*/ 3 h 16"/>
                  <a:gd name="T38" fmla="*/ 0 w 24"/>
                  <a:gd name="T39" fmla="*/ 16 h 16"/>
                  <a:gd name="T40" fmla="*/ 4 w 24"/>
                  <a:gd name="T41" fmla="*/ 16 h 16"/>
                  <a:gd name="T42" fmla="*/ 4 w 24"/>
                  <a:gd name="T43" fmla="*/ 6 h 16"/>
                  <a:gd name="T44" fmla="*/ 5 w 24"/>
                  <a:gd name="T45" fmla="*/ 6 h 16"/>
                  <a:gd name="T46" fmla="*/ 5 w 24"/>
                  <a:gd name="T47" fmla="*/ 16 h 16"/>
                  <a:gd name="T48" fmla="*/ 12 w 24"/>
                  <a:gd name="T49" fmla="*/ 16 h 16"/>
                  <a:gd name="T50" fmla="*/ 19 w 24"/>
                  <a:gd name="T51" fmla="*/ 16 h 16"/>
                  <a:gd name="T52" fmla="*/ 19 w 24"/>
                  <a:gd name="T53" fmla="*/ 6 h 16"/>
                  <a:gd name="T54" fmla="*/ 19 w 24"/>
                  <a:gd name="T55" fmla="*/ 6 h 16"/>
                  <a:gd name="T56" fmla="*/ 20 w 24"/>
                  <a:gd name="T57" fmla="*/ 6 h 16"/>
                  <a:gd name="T58" fmla="*/ 20 w 24"/>
                  <a:gd name="T59" fmla="*/ 16 h 16"/>
                  <a:gd name="T60" fmla="*/ 23 w 24"/>
                  <a:gd name="T61" fmla="*/ 16 h 16"/>
                  <a:gd name="T62" fmla="*/ 23 w 24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" h="16">
                    <a:moveTo>
                      <a:pt x="23" y="3"/>
                    </a:moveTo>
                    <a:cubicBezTo>
                      <a:pt x="22" y="1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3"/>
                    </a:cubicBezTo>
                    <a:cubicBezTo>
                      <a:pt x="0" y="5"/>
                      <a:pt x="0" y="11"/>
                      <a:pt x="0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20" y="6"/>
                      <a:pt x="20" y="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4" y="11"/>
                      <a:pt x="24" y="5"/>
                      <a:pt x="2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7622277" y="3278986"/>
            <a:ext cx="1230522" cy="1230522"/>
            <a:chOff x="7227109" y="2832909"/>
            <a:chExt cx="1166781" cy="1166781"/>
          </a:xfrm>
        </p:grpSpPr>
        <p:grpSp>
          <p:nvGrpSpPr>
            <p:cNvPr id="19" name="组合 18"/>
            <p:cNvGrpSpPr/>
            <p:nvPr/>
          </p:nvGrpSpPr>
          <p:grpSpPr>
            <a:xfrm>
              <a:off x="7227109" y="2832909"/>
              <a:ext cx="1166781" cy="1166781"/>
              <a:chOff x="4881965" y="2278250"/>
              <a:chExt cx="2169764" cy="216976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881965" y="2278250"/>
                <a:ext cx="2169764" cy="216976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0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1016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129454" y="2525739"/>
                <a:ext cx="1674786" cy="1674786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279713" y="2675998"/>
                <a:ext cx="1374270" cy="1374270"/>
              </a:xfrm>
              <a:prstGeom prst="ellipse">
                <a:avLst/>
              </a:prstGeom>
              <a:solidFill>
                <a:srgbClr val="C00000"/>
              </a:solidFill>
              <a:ln w="19050">
                <a:gradFill flip="none" rotWithShape="1">
                  <a:gsLst>
                    <a:gs pos="0">
                      <a:schemeClr val="bg1">
                        <a:lumMod val="60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Group 18"/>
            <p:cNvGrpSpPr>
              <a:grpSpLocks noChangeAspect="1"/>
            </p:cNvGrpSpPr>
            <p:nvPr/>
          </p:nvGrpSpPr>
          <p:grpSpPr bwMode="auto">
            <a:xfrm>
              <a:off x="7645844" y="3247027"/>
              <a:ext cx="320918" cy="299035"/>
              <a:chOff x="3802" y="2858"/>
              <a:chExt cx="616" cy="574"/>
            </a:xfrm>
            <a:solidFill>
              <a:schemeClr val="bg1"/>
            </a:solidFill>
            <a:effectLst/>
          </p:grpSpPr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3802" y="3205"/>
                <a:ext cx="129" cy="22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3964" y="3174"/>
                <a:ext cx="129" cy="25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129" y="3131"/>
                <a:ext cx="129" cy="30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289" y="3078"/>
                <a:ext cx="129" cy="35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3888" y="2858"/>
                <a:ext cx="370" cy="270"/>
              </a:xfrm>
              <a:custGeom>
                <a:avLst/>
                <a:gdLst>
                  <a:gd name="T0" fmla="*/ 94 w 155"/>
                  <a:gd name="T1" fmla="*/ 21 h 113"/>
                  <a:gd name="T2" fmla="*/ 0 w 155"/>
                  <a:gd name="T3" fmla="*/ 72 h 113"/>
                  <a:gd name="T4" fmla="*/ 114 w 155"/>
                  <a:gd name="T5" fmla="*/ 63 h 113"/>
                  <a:gd name="T6" fmla="*/ 122 w 155"/>
                  <a:gd name="T7" fmla="*/ 82 h 113"/>
                  <a:gd name="T8" fmla="*/ 155 w 155"/>
                  <a:gd name="T9" fmla="*/ 0 h 113"/>
                  <a:gd name="T10" fmla="*/ 85 w 155"/>
                  <a:gd name="T11" fmla="*/ 2 h 113"/>
                  <a:gd name="T12" fmla="*/ 94 w 155"/>
                  <a:gd name="T13" fmla="*/ 2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113">
                    <a:moveTo>
                      <a:pt x="94" y="21"/>
                    </a:moveTo>
                    <a:cubicBezTo>
                      <a:pt x="85" y="33"/>
                      <a:pt x="53" y="68"/>
                      <a:pt x="0" y="72"/>
                    </a:cubicBezTo>
                    <a:cubicBezTo>
                      <a:pt x="0" y="72"/>
                      <a:pt x="31" y="113"/>
                      <a:pt x="114" y="63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85" y="2"/>
                      <a:pt x="85" y="2"/>
                      <a:pt x="85" y="2"/>
                    </a:cubicBezTo>
                    <a:lnTo>
                      <a:pt x="9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005953" y="3278986"/>
            <a:ext cx="1230522" cy="1230522"/>
            <a:chOff x="3798110" y="2832909"/>
            <a:chExt cx="1166781" cy="1166781"/>
          </a:xfrm>
        </p:grpSpPr>
        <p:grpSp>
          <p:nvGrpSpPr>
            <p:cNvPr id="30" name="组合 29"/>
            <p:cNvGrpSpPr/>
            <p:nvPr/>
          </p:nvGrpSpPr>
          <p:grpSpPr>
            <a:xfrm>
              <a:off x="3798110" y="2832909"/>
              <a:ext cx="1166781" cy="1166781"/>
              <a:chOff x="4881965" y="2278250"/>
              <a:chExt cx="2169764" cy="2169764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4881965" y="2278250"/>
                <a:ext cx="2169764" cy="216976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0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1016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5129454" y="2525739"/>
                <a:ext cx="1674786" cy="1674786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5279713" y="2675998"/>
                <a:ext cx="1374270" cy="1374270"/>
              </a:xfrm>
              <a:prstGeom prst="ellipse">
                <a:avLst/>
              </a:prstGeom>
              <a:solidFill>
                <a:srgbClr val="C00000"/>
              </a:solidFill>
              <a:ln w="19050">
                <a:gradFill flip="none" rotWithShape="1">
                  <a:gsLst>
                    <a:gs pos="0">
                      <a:schemeClr val="bg1">
                        <a:lumMod val="60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1" name="Group 13"/>
            <p:cNvGrpSpPr>
              <a:grpSpLocks noChangeAspect="1"/>
            </p:cNvGrpSpPr>
            <p:nvPr/>
          </p:nvGrpSpPr>
          <p:grpSpPr bwMode="auto">
            <a:xfrm>
              <a:off x="4206344" y="3251776"/>
              <a:ext cx="350311" cy="354447"/>
              <a:chOff x="2426" y="2781"/>
              <a:chExt cx="593" cy="600"/>
            </a:xfrm>
            <a:solidFill>
              <a:schemeClr val="bg1"/>
            </a:solidFill>
            <a:effectLst/>
          </p:grpSpPr>
          <p:sp>
            <p:nvSpPr>
              <p:cNvPr id="32" name="Freeform 14"/>
              <p:cNvSpPr>
                <a:spLocks/>
              </p:cNvSpPr>
              <p:nvPr/>
            </p:nvSpPr>
            <p:spPr bwMode="auto">
              <a:xfrm>
                <a:off x="2442" y="2805"/>
                <a:ext cx="577" cy="576"/>
              </a:xfrm>
              <a:custGeom>
                <a:avLst/>
                <a:gdLst>
                  <a:gd name="T0" fmla="*/ 0 w 241"/>
                  <a:gd name="T1" fmla="*/ 115 h 241"/>
                  <a:gd name="T2" fmla="*/ 0 w 241"/>
                  <a:gd name="T3" fmla="*/ 121 h 241"/>
                  <a:gd name="T4" fmla="*/ 121 w 241"/>
                  <a:gd name="T5" fmla="*/ 241 h 241"/>
                  <a:gd name="T6" fmla="*/ 241 w 241"/>
                  <a:gd name="T7" fmla="*/ 121 h 241"/>
                  <a:gd name="T8" fmla="*/ 121 w 241"/>
                  <a:gd name="T9" fmla="*/ 0 h 241"/>
                  <a:gd name="T10" fmla="*/ 121 w 241"/>
                  <a:gd name="T11" fmla="*/ 115 h 241"/>
                  <a:gd name="T12" fmla="*/ 0 w 241"/>
                  <a:gd name="T13" fmla="*/ 115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41">
                    <a:moveTo>
                      <a:pt x="0" y="115"/>
                    </a:moveTo>
                    <a:cubicBezTo>
                      <a:pt x="0" y="117"/>
                      <a:pt x="0" y="119"/>
                      <a:pt x="0" y="121"/>
                    </a:cubicBezTo>
                    <a:cubicBezTo>
                      <a:pt x="0" y="187"/>
                      <a:pt x="54" y="241"/>
                      <a:pt x="121" y="241"/>
                    </a:cubicBezTo>
                    <a:cubicBezTo>
                      <a:pt x="187" y="241"/>
                      <a:pt x="241" y="187"/>
                      <a:pt x="241" y="121"/>
                    </a:cubicBezTo>
                    <a:cubicBezTo>
                      <a:pt x="241" y="54"/>
                      <a:pt x="187" y="0"/>
                      <a:pt x="121" y="0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0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Freeform 15"/>
              <p:cNvSpPr>
                <a:spLocks noEditPoints="1"/>
              </p:cNvSpPr>
              <p:nvPr/>
            </p:nvSpPr>
            <p:spPr bwMode="auto">
              <a:xfrm>
                <a:off x="2426" y="2781"/>
                <a:ext cx="275" cy="273"/>
              </a:xfrm>
              <a:custGeom>
                <a:avLst/>
                <a:gdLst>
                  <a:gd name="T0" fmla="*/ 0 w 115"/>
                  <a:gd name="T1" fmla="*/ 114 h 114"/>
                  <a:gd name="T2" fmla="*/ 115 w 115"/>
                  <a:gd name="T3" fmla="*/ 114 h 114"/>
                  <a:gd name="T4" fmla="*/ 115 w 115"/>
                  <a:gd name="T5" fmla="*/ 0 h 114"/>
                  <a:gd name="T6" fmla="*/ 0 w 115"/>
                  <a:gd name="T7" fmla="*/ 114 h 114"/>
                  <a:gd name="T8" fmla="*/ 15 w 115"/>
                  <a:gd name="T9" fmla="*/ 104 h 114"/>
                  <a:gd name="T10" fmla="*/ 104 w 115"/>
                  <a:gd name="T11" fmla="*/ 14 h 114"/>
                  <a:gd name="T12" fmla="*/ 104 w 115"/>
                  <a:gd name="T13" fmla="*/ 104 h 114"/>
                  <a:gd name="T14" fmla="*/ 15 w 115"/>
                  <a:gd name="T1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5" h="114">
                    <a:moveTo>
                      <a:pt x="0" y="114"/>
                    </a:moveTo>
                    <a:cubicBezTo>
                      <a:pt x="115" y="114"/>
                      <a:pt x="115" y="114"/>
                      <a:pt x="115" y="114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lose/>
                    <a:moveTo>
                      <a:pt x="15" y="104"/>
                    </a:moveTo>
                    <a:cubicBezTo>
                      <a:pt x="15" y="54"/>
                      <a:pt x="55" y="14"/>
                      <a:pt x="104" y="14"/>
                    </a:cubicBezTo>
                    <a:cubicBezTo>
                      <a:pt x="104" y="104"/>
                      <a:pt x="104" y="104"/>
                      <a:pt x="104" y="104"/>
                    </a:cubicBezTo>
                    <a:lnTo>
                      <a:pt x="1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814115" y="5087150"/>
            <a:ext cx="1230522" cy="1230522"/>
            <a:chOff x="5512610" y="4547410"/>
            <a:chExt cx="1166781" cy="1166781"/>
          </a:xfrm>
        </p:grpSpPr>
        <p:grpSp>
          <p:nvGrpSpPr>
            <p:cNvPr id="38" name="组合 37"/>
            <p:cNvGrpSpPr/>
            <p:nvPr/>
          </p:nvGrpSpPr>
          <p:grpSpPr>
            <a:xfrm>
              <a:off x="5512610" y="4547410"/>
              <a:ext cx="1166781" cy="1166781"/>
              <a:chOff x="4881965" y="2278250"/>
              <a:chExt cx="2169764" cy="2169764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4881965" y="2278250"/>
                <a:ext cx="2169764" cy="216976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70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1016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129454" y="2525739"/>
                <a:ext cx="1674786" cy="1674786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97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5279713" y="2675998"/>
                <a:ext cx="1374270" cy="1374270"/>
              </a:xfrm>
              <a:prstGeom prst="ellipse">
                <a:avLst/>
              </a:prstGeom>
              <a:solidFill>
                <a:srgbClr val="C00000"/>
              </a:solidFill>
              <a:ln w="19050">
                <a:gradFill flip="none" rotWithShape="1">
                  <a:gsLst>
                    <a:gs pos="0">
                      <a:schemeClr val="bg1">
                        <a:lumMod val="60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930425" y="4950620"/>
              <a:ext cx="331151" cy="360360"/>
              <a:chOff x="4873620" y="1965325"/>
              <a:chExt cx="269882" cy="293688"/>
            </a:xfrm>
            <a:solidFill>
              <a:schemeClr val="bg1"/>
            </a:solidFill>
            <a:effectLst/>
          </p:grpSpPr>
          <p:sp>
            <p:nvSpPr>
              <p:cNvPr id="40" name="Freeform 502"/>
              <p:cNvSpPr>
                <a:spLocks/>
              </p:cNvSpPr>
              <p:nvPr/>
            </p:nvSpPr>
            <p:spPr bwMode="auto">
              <a:xfrm>
                <a:off x="4873620" y="2127250"/>
                <a:ext cx="112713" cy="131763"/>
              </a:xfrm>
              <a:custGeom>
                <a:avLst/>
                <a:gdLst>
                  <a:gd name="T0" fmla="*/ 2 w 30"/>
                  <a:gd name="T1" fmla="*/ 0 h 35"/>
                  <a:gd name="T2" fmla="*/ 28 w 30"/>
                  <a:gd name="T3" fmla="*/ 0 h 35"/>
                  <a:gd name="T4" fmla="*/ 30 w 30"/>
                  <a:gd name="T5" fmla="*/ 1 h 35"/>
                  <a:gd name="T6" fmla="*/ 28 w 30"/>
                  <a:gd name="T7" fmla="*/ 3 h 35"/>
                  <a:gd name="T8" fmla="*/ 3 w 30"/>
                  <a:gd name="T9" fmla="*/ 3 h 35"/>
                  <a:gd name="T10" fmla="*/ 3 w 30"/>
                  <a:gd name="T11" fmla="*/ 33 h 35"/>
                  <a:gd name="T12" fmla="*/ 2 w 30"/>
                  <a:gd name="T13" fmla="*/ 35 h 35"/>
                  <a:gd name="T14" fmla="*/ 0 w 30"/>
                  <a:gd name="T15" fmla="*/ 33 h 35"/>
                  <a:gd name="T16" fmla="*/ 0 w 30"/>
                  <a:gd name="T17" fmla="*/ 1 h 35"/>
                  <a:gd name="T18" fmla="*/ 2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29" y="0"/>
                      <a:pt x="30" y="1"/>
                      <a:pt x="30" y="1"/>
                    </a:cubicBezTo>
                    <a:cubicBezTo>
                      <a:pt x="30" y="2"/>
                      <a:pt x="29" y="3"/>
                      <a:pt x="28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4"/>
                      <a:pt x="3" y="35"/>
                      <a:pt x="2" y="35"/>
                    </a:cubicBezTo>
                    <a:cubicBezTo>
                      <a:pt x="1" y="35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503"/>
              <p:cNvSpPr>
                <a:spLocks/>
              </p:cNvSpPr>
              <p:nvPr/>
            </p:nvSpPr>
            <p:spPr bwMode="auto">
              <a:xfrm>
                <a:off x="4884737" y="1973263"/>
                <a:ext cx="41275" cy="146050"/>
              </a:xfrm>
              <a:custGeom>
                <a:avLst/>
                <a:gdLst>
                  <a:gd name="T0" fmla="*/ 11 w 11"/>
                  <a:gd name="T1" fmla="*/ 34 h 39"/>
                  <a:gd name="T2" fmla="*/ 11 w 11"/>
                  <a:gd name="T3" fmla="*/ 6 h 39"/>
                  <a:gd name="T4" fmla="*/ 5 w 11"/>
                  <a:gd name="T5" fmla="*/ 0 h 39"/>
                  <a:gd name="T6" fmla="*/ 0 w 11"/>
                  <a:gd name="T7" fmla="*/ 6 h 39"/>
                  <a:gd name="T8" fmla="*/ 0 w 11"/>
                  <a:gd name="T9" fmla="*/ 34 h 39"/>
                  <a:gd name="T10" fmla="*/ 5 w 11"/>
                  <a:gd name="T11" fmla="*/ 39 h 39"/>
                  <a:gd name="T12" fmla="*/ 11 w 11"/>
                  <a:gd name="T13" fmla="*/ 3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39">
                    <a:moveTo>
                      <a:pt x="11" y="34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3"/>
                      <a:pt x="9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7"/>
                      <a:pt x="2" y="39"/>
                      <a:pt x="5" y="39"/>
                    </a:cubicBezTo>
                    <a:cubicBezTo>
                      <a:pt x="9" y="39"/>
                      <a:pt x="11" y="37"/>
                      <a:pt x="11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504"/>
              <p:cNvSpPr>
                <a:spLocks/>
              </p:cNvSpPr>
              <p:nvPr/>
            </p:nvSpPr>
            <p:spPr bwMode="auto">
              <a:xfrm>
                <a:off x="4940303" y="1965325"/>
                <a:ext cx="177800" cy="293688"/>
              </a:xfrm>
              <a:custGeom>
                <a:avLst/>
                <a:gdLst>
                  <a:gd name="T0" fmla="*/ 5 w 47"/>
                  <a:gd name="T1" fmla="*/ 69 h 78"/>
                  <a:gd name="T2" fmla="*/ 6 w 47"/>
                  <a:gd name="T3" fmla="*/ 77 h 78"/>
                  <a:gd name="T4" fmla="*/ 9 w 47"/>
                  <a:gd name="T5" fmla="*/ 78 h 78"/>
                  <a:gd name="T6" fmla="*/ 14 w 47"/>
                  <a:gd name="T7" fmla="*/ 76 h 78"/>
                  <a:gd name="T8" fmla="*/ 26 w 47"/>
                  <a:gd name="T9" fmla="*/ 57 h 78"/>
                  <a:gd name="T10" fmla="*/ 46 w 47"/>
                  <a:gd name="T11" fmla="*/ 57 h 78"/>
                  <a:gd name="T12" fmla="*/ 47 w 47"/>
                  <a:gd name="T13" fmla="*/ 56 h 78"/>
                  <a:gd name="T14" fmla="*/ 47 w 47"/>
                  <a:gd name="T15" fmla="*/ 42 h 78"/>
                  <a:gd name="T16" fmla="*/ 32 w 47"/>
                  <a:gd name="T17" fmla="*/ 19 h 78"/>
                  <a:gd name="T18" fmla="*/ 30 w 47"/>
                  <a:gd name="T19" fmla="*/ 20 h 78"/>
                  <a:gd name="T20" fmla="*/ 35 w 47"/>
                  <a:gd name="T21" fmla="*/ 10 h 78"/>
                  <a:gd name="T22" fmla="*/ 24 w 47"/>
                  <a:gd name="T23" fmla="*/ 0 h 78"/>
                  <a:gd name="T24" fmla="*/ 14 w 47"/>
                  <a:gd name="T25" fmla="*/ 10 h 78"/>
                  <a:gd name="T26" fmla="*/ 24 w 47"/>
                  <a:gd name="T27" fmla="*/ 21 h 78"/>
                  <a:gd name="T28" fmla="*/ 27 w 47"/>
                  <a:gd name="T29" fmla="*/ 20 h 78"/>
                  <a:gd name="T30" fmla="*/ 21 w 47"/>
                  <a:gd name="T31" fmla="*/ 27 h 78"/>
                  <a:gd name="T32" fmla="*/ 5 w 47"/>
                  <a:gd name="T33" fmla="*/ 31 h 78"/>
                  <a:gd name="T34" fmla="*/ 1 w 47"/>
                  <a:gd name="T35" fmla="*/ 34 h 78"/>
                  <a:gd name="T36" fmla="*/ 1 w 47"/>
                  <a:gd name="T37" fmla="*/ 38 h 78"/>
                  <a:gd name="T38" fmla="*/ 6 w 47"/>
                  <a:gd name="T39" fmla="*/ 42 h 78"/>
                  <a:gd name="T40" fmla="*/ 8 w 47"/>
                  <a:gd name="T41" fmla="*/ 42 h 78"/>
                  <a:gd name="T42" fmla="*/ 17 w 47"/>
                  <a:gd name="T43" fmla="*/ 40 h 78"/>
                  <a:gd name="T44" fmla="*/ 17 w 47"/>
                  <a:gd name="T45" fmla="*/ 43 h 78"/>
                  <a:gd name="T46" fmla="*/ 17 w 47"/>
                  <a:gd name="T47" fmla="*/ 47 h 78"/>
                  <a:gd name="T48" fmla="*/ 5 w 47"/>
                  <a:gd name="T4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" h="78">
                    <a:moveTo>
                      <a:pt x="5" y="69"/>
                    </a:moveTo>
                    <a:cubicBezTo>
                      <a:pt x="3" y="72"/>
                      <a:pt x="3" y="76"/>
                      <a:pt x="6" y="77"/>
                    </a:cubicBezTo>
                    <a:cubicBezTo>
                      <a:pt x="7" y="78"/>
                      <a:pt x="8" y="78"/>
                      <a:pt x="9" y="78"/>
                    </a:cubicBezTo>
                    <a:cubicBezTo>
                      <a:pt x="11" y="78"/>
                      <a:pt x="13" y="77"/>
                      <a:pt x="14" y="7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7"/>
                      <a:pt x="47" y="57"/>
                      <a:pt x="47" y="56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7" y="29"/>
                      <a:pt x="41" y="19"/>
                      <a:pt x="32" y="19"/>
                    </a:cubicBezTo>
                    <a:cubicBezTo>
                      <a:pt x="31" y="19"/>
                      <a:pt x="30" y="19"/>
                      <a:pt x="30" y="20"/>
                    </a:cubicBezTo>
                    <a:cubicBezTo>
                      <a:pt x="33" y="18"/>
                      <a:pt x="35" y="14"/>
                      <a:pt x="35" y="10"/>
                    </a:cubicBezTo>
                    <a:cubicBezTo>
                      <a:pt x="35" y="5"/>
                      <a:pt x="30" y="0"/>
                      <a:pt x="24" y="0"/>
                    </a:cubicBezTo>
                    <a:cubicBezTo>
                      <a:pt x="19" y="0"/>
                      <a:pt x="14" y="5"/>
                      <a:pt x="14" y="10"/>
                    </a:cubicBezTo>
                    <a:cubicBezTo>
                      <a:pt x="14" y="16"/>
                      <a:pt x="19" y="21"/>
                      <a:pt x="24" y="21"/>
                    </a:cubicBezTo>
                    <a:cubicBezTo>
                      <a:pt x="25" y="21"/>
                      <a:pt x="26" y="21"/>
                      <a:pt x="27" y="20"/>
                    </a:cubicBezTo>
                    <a:cubicBezTo>
                      <a:pt x="25" y="22"/>
                      <a:pt x="23" y="24"/>
                      <a:pt x="21" y="27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3" y="32"/>
                      <a:pt x="2" y="32"/>
                      <a:pt x="1" y="34"/>
                    </a:cubicBezTo>
                    <a:cubicBezTo>
                      <a:pt x="1" y="35"/>
                      <a:pt x="0" y="37"/>
                      <a:pt x="1" y="38"/>
                    </a:cubicBezTo>
                    <a:cubicBezTo>
                      <a:pt x="1" y="41"/>
                      <a:pt x="4" y="42"/>
                      <a:pt x="6" y="42"/>
                    </a:cubicBezTo>
                    <a:cubicBezTo>
                      <a:pt x="7" y="42"/>
                      <a:pt x="7" y="42"/>
                      <a:pt x="8" y="42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1"/>
                      <a:pt x="17" y="42"/>
                      <a:pt x="17" y="43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5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505"/>
              <p:cNvSpPr>
                <a:spLocks/>
              </p:cNvSpPr>
              <p:nvPr/>
            </p:nvSpPr>
            <p:spPr bwMode="auto">
              <a:xfrm>
                <a:off x="5046664" y="2093913"/>
                <a:ext cx="96838" cy="112713"/>
              </a:xfrm>
              <a:custGeom>
                <a:avLst/>
                <a:gdLst>
                  <a:gd name="T0" fmla="*/ 1 w 26"/>
                  <a:gd name="T1" fmla="*/ 27 h 30"/>
                  <a:gd name="T2" fmla="*/ 23 w 26"/>
                  <a:gd name="T3" fmla="*/ 27 h 30"/>
                  <a:gd name="T4" fmla="*/ 23 w 26"/>
                  <a:gd name="T5" fmla="*/ 2 h 30"/>
                  <a:gd name="T6" fmla="*/ 24 w 26"/>
                  <a:gd name="T7" fmla="*/ 0 h 30"/>
                  <a:gd name="T8" fmla="*/ 26 w 26"/>
                  <a:gd name="T9" fmla="*/ 2 h 30"/>
                  <a:gd name="T10" fmla="*/ 26 w 26"/>
                  <a:gd name="T11" fmla="*/ 28 h 30"/>
                  <a:gd name="T12" fmla="*/ 24 w 26"/>
                  <a:gd name="T13" fmla="*/ 30 h 30"/>
                  <a:gd name="T14" fmla="*/ 1 w 26"/>
                  <a:gd name="T15" fmla="*/ 30 h 30"/>
                  <a:gd name="T16" fmla="*/ 0 w 26"/>
                  <a:gd name="T17" fmla="*/ 28 h 30"/>
                  <a:gd name="T18" fmla="*/ 1 w 26"/>
                  <a:gd name="T1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30">
                    <a:moveTo>
                      <a:pt x="1" y="27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0"/>
                      <a:pt x="24" y="0"/>
                    </a:cubicBezTo>
                    <a:cubicBezTo>
                      <a:pt x="25" y="0"/>
                      <a:pt x="26" y="1"/>
                      <a:pt x="26" y="2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9"/>
                      <a:pt x="25" y="30"/>
                      <a:pt x="2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0"/>
                      <a:pt x="0" y="29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759514" y="4308300"/>
            <a:ext cx="2256590" cy="1112711"/>
            <a:chOff x="1258030" y="3593783"/>
            <a:chExt cx="2139699" cy="1055073"/>
          </a:xfrm>
        </p:grpSpPr>
        <p:sp>
          <p:nvSpPr>
            <p:cNvPr id="48" name="文本框 47"/>
            <p:cNvSpPr txBox="1"/>
            <p:nvPr/>
          </p:nvSpPr>
          <p:spPr>
            <a:xfrm>
              <a:off x="1258030" y="3593783"/>
              <a:ext cx="870789" cy="518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53" dirty="0">
                  <a:solidFill>
                    <a:srgbClr val="C00000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953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799069" y="3696239"/>
              <a:ext cx="1598660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438395" y="3993811"/>
              <a:ext cx="1915200" cy="65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27229" y="2628945"/>
            <a:ext cx="2256590" cy="1112711"/>
            <a:chOff x="1258030" y="3593783"/>
            <a:chExt cx="2139699" cy="1055073"/>
          </a:xfrm>
        </p:grpSpPr>
        <p:sp>
          <p:nvSpPr>
            <p:cNvPr id="52" name="文本框 51"/>
            <p:cNvSpPr txBox="1"/>
            <p:nvPr/>
          </p:nvSpPr>
          <p:spPr>
            <a:xfrm>
              <a:off x="1258030" y="3593783"/>
              <a:ext cx="870789" cy="518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53" dirty="0">
                  <a:solidFill>
                    <a:srgbClr val="C0000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953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799069" y="3696239"/>
              <a:ext cx="1598660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438395" y="3993811"/>
              <a:ext cx="1915200" cy="65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247096" y="1423123"/>
            <a:ext cx="2256590" cy="1112711"/>
            <a:chOff x="1258030" y="3593783"/>
            <a:chExt cx="2139699" cy="1055073"/>
          </a:xfrm>
        </p:grpSpPr>
        <p:sp>
          <p:nvSpPr>
            <p:cNvPr id="56" name="文本框 55"/>
            <p:cNvSpPr txBox="1"/>
            <p:nvPr/>
          </p:nvSpPr>
          <p:spPr>
            <a:xfrm>
              <a:off x="1258030" y="3593783"/>
              <a:ext cx="870789" cy="518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53" dirty="0">
                  <a:solidFill>
                    <a:srgbClr val="C0000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953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99069" y="3696239"/>
              <a:ext cx="1598660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438395" y="3993811"/>
              <a:ext cx="1915200" cy="65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109147" y="5680358"/>
            <a:ext cx="2256590" cy="1112712"/>
            <a:chOff x="1258030" y="3593783"/>
            <a:chExt cx="2139699" cy="1055073"/>
          </a:xfrm>
        </p:grpSpPr>
        <p:sp>
          <p:nvSpPr>
            <p:cNvPr id="60" name="文本框 59"/>
            <p:cNvSpPr txBox="1"/>
            <p:nvPr/>
          </p:nvSpPr>
          <p:spPr>
            <a:xfrm>
              <a:off x="1258030" y="3593783"/>
              <a:ext cx="870789" cy="518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953" dirty="0">
                  <a:solidFill>
                    <a:srgbClr val="C0000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953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799069" y="3696239"/>
              <a:ext cx="1598660" cy="3210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1438395" y="3993811"/>
              <a:ext cx="1915200" cy="655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5686021" y="3797310"/>
            <a:ext cx="1486711" cy="449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320" u="sng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LiHei Pro" panose="020B0500000000000000" pitchFamily="34" charset="-122"/>
                <a:ea typeface="LiHei Pro" panose="020B0500000000000000" pitchFamily="34" charset="-122"/>
              </a:rPr>
              <a:t>添加标题</a:t>
            </a:r>
          </a:p>
        </p:txBody>
      </p:sp>
      <p:sp>
        <p:nvSpPr>
          <p:cNvPr id="64" name="Freeform 48"/>
          <p:cNvSpPr>
            <a:spLocks noEditPoints="1"/>
          </p:cNvSpPr>
          <p:nvPr/>
        </p:nvSpPr>
        <p:spPr bwMode="auto">
          <a:xfrm>
            <a:off x="6147990" y="3163543"/>
            <a:ext cx="576972" cy="627516"/>
          </a:xfrm>
          <a:custGeom>
            <a:avLst/>
            <a:gdLst>
              <a:gd name="T0" fmla="*/ 189 w 311"/>
              <a:gd name="T1" fmla="*/ 220 h 339"/>
              <a:gd name="T2" fmla="*/ 209 w 311"/>
              <a:gd name="T3" fmla="*/ 163 h 339"/>
              <a:gd name="T4" fmla="*/ 221 w 311"/>
              <a:gd name="T5" fmla="*/ 120 h 339"/>
              <a:gd name="T6" fmla="*/ 221 w 311"/>
              <a:gd name="T7" fmla="*/ 120 h 339"/>
              <a:gd name="T8" fmla="*/ 222 w 311"/>
              <a:gd name="T9" fmla="*/ 116 h 339"/>
              <a:gd name="T10" fmla="*/ 222 w 311"/>
              <a:gd name="T11" fmla="*/ 112 h 339"/>
              <a:gd name="T12" fmla="*/ 223 w 311"/>
              <a:gd name="T13" fmla="*/ 109 h 339"/>
              <a:gd name="T14" fmla="*/ 223 w 311"/>
              <a:gd name="T15" fmla="*/ 105 h 339"/>
              <a:gd name="T16" fmla="*/ 223 w 311"/>
              <a:gd name="T17" fmla="*/ 102 h 339"/>
              <a:gd name="T18" fmla="*/ 224 w 311"/>
              <a:gd name="T19" fmla="*/ 98 h 339"/>
              <a:gd name="T20" fmla="*/ 224 w 311"/>
              <a:gd name="T21" fmla="*/ 95 h 339"/>
              <a:gd name="T22" fmla="*/ 224 w 311"/>
              <a:gd name="T23" fmla="*/ 92 h 339"/>
              <a:gd name="T24" fmla="*/ 223 w 311"/>
              <a:gd name="T25" fmla="*/ 89 h 339"/>
              <a:gd name="T26" fmla="*/ 223 w 311"/>
              <a:gd name="T27" fmla="*/ 87 h 339"/>
              <a:gd name="T28" fmla="*/ 223 w 311"/>
              <a:gd name="T29" fmla="*/ 85 h 339"/>
              <a:gd name="T30" fmla="*/ 223 w 311"/>
              <a:gd name="T31" fmla="*/ 83 h 339"/>
              <a:gd name="T32" fmla="*/ 223 w 311"/>
              <a:gd name="T33" fmla="*/ 82 h 339"/>
              <a:gd name="T34" fmla="*/ 223 w 311"/>
              <a:gd name="T35" fmla="*/ 81 h 339"/>
              <a:gd name="T36" fmla="*/ 223 w 311"/>
              <a:gd name="T37" fmla="*/ 81 h 339"/>
              <a:gd name="T38" fmla="*/ 108 w 311"/>
              <a:gd name="T39" fmla="*/ 36 h 339"/>
              <a:gd name="T40" fmla="*/ 78 w 311"/>
              <a:gd name="T41" fmla="*/ 55 h 339"/>
              <a:gd name="T42" fmla="*/ 77 w 311"/>
              <a:gd name="T43" fmla="*/ 59 h 339"/>
              <a:gd name="T44" fmla="*/ 76 w 311"/>
              <a:gd name="T45" fmla="*/ 64 h 339"/>
              <a:gd name="T46" fmla="*/ 76 w 311"/>
              <a:gd name="T47" fmla="*/ 69 h 339"/>
              <a:gd name="T48" fmla="*/ 75 w 311"/>
              <a:gd name="T49" fmla="*/ 74 h 339"/>
              <a:gd name="T50" fmla="*/ 75 w 311"/>
              <a:gd name="T51" fmla="*/ 78 h 339"/>
              <a:gd name="T52" fmla="*/ 76 w 311"/>
              <a:gd name="T53" fmla="*/ 83 h 339"/>
              <a:gd name="T54" fmla="*/ 76 w 311"/>
              <a:gd name="T55" fmla="*/ 87 h 339"/>
              <a:gd name="T56" fmla="*/ 77 w 311"/>
              <a:gd name="T57" fmla="*/ 92 h 339"/>
              <a:gd name="T58" fmla="*/ 77 w 311"/>
              <a:gd name="T59" fmla="*/ 96 h 339"/>
              <a:gd name="T60" fmla="*/ 78 w 311"/>
              <a:gd name="T61" fmla="*/ 100 h 339"/>
              <a:gd name="T62" fmla="*/ 79 w 311"/>
              <a:gd name="T63" fmla="*/ 104 h 339"/>
              <a:gd name="T64" fmla="*/ 80 w 311"/>
              <a:gd name="T65" fmla="*/ 106 h 339"/>
              <a:gd name="T66" fmla="*/ 84 w 311"/>
              <a:gd name="T67" fmla="*/ 119 h 339"/>
              <a:gd name="T68" fmla="*/ 92 w 311"/>
              <a:gd name="T69" fmla="*/ 161 h 339"/>
              <a:gd name="T70" fmla="*/ 104 w 311"/>
              <a:gd name="T71" fmla="*/ 238 h 339"/>
              <a:gd name="T72" fmla="*/ 0 w 311"/>
              <a:gd name="T73" fmla="*/ 339 h 339"/>
              <a:gd name="T74" fmla="*/ 148 w 311"/>
              <a:gd name="T75" fmla="*/ 271 h 339"/>
              <a:gd name="T76" fmla="*/ 146 w 311"/>
              <a:gd name="T77" fmla="*/ 249 h 339"/>
              <a:gd name="T78" fmla="*/ 175 w 311"/>
              <a:gd name="T79" fmla="*/ 258 h 339"/>
              <a:gd name="T80" fmla="*/ 174 w 311"/>
              <a:gd name="T81" fmla="*/ 339 h 339"/>
              <a:gd name="T82" fmla="*/ 216 w 311"/>
              <a:gd name="T83" fmla="*/ 244 h 339"/>
              <a:gd name="T84" fmla="*/ 81 w 311"/>
              <a:gd name="T85" fmla="*/ 139 h 339"/>
              <a:gd name="T86" fmla="*/ 93 w 311"/>
              <a:gd name="T87" fmla="*/ 136 h 339"/>
              <a:gd name="T88" fmla="*/ 105 w 311"/>
              <a:gd name="T89" fmla="*/ 72 h 339"/>
              <a:gd name="T90" fmla="*/ 211 w 311"/>
              <a:gd name="T91" fmla="*/ 131 h 339"/>
              <a:gd name="T92" fmla="*/ 222 w 311"/>
              <a:gd name="T93" fmla="*/ 130 h 339"/>
              <a:gd name="T94" fmla="*/ 183 w 311"/>
              <a:gd name="T95" fmla="*/ 201 h 339"/>
              <a:gd name="T96" fmla="*/ 96 w 311"/>
              <a:gd name="T97" fmla="*/ 158 h 339"/>
              <a:gd name="T98" fmla="*/ 166 w 311"/>
              <a:gd name="T99" fmla="*/ 245 h 339"/>
              <a:gd name="T100" fmla="*/ 117 w 311"/>
              <a:gd name="T101" fmla="*/ 225 h 339"/>
              <a:gd name="T102" fmla="*/ 152 w 311"/>
              <a:gd name="T103" fmla="*/ 220 h 339"/>
              <a:gd name="T104" fmla="*/ 185 w 311"/>
              <a:gd name="T105" fmla="*/ 22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1" h="339">
                <a:moveTo>
                  <a:pt x="216" y="244"/>
                </a:moveTo>
                <a:cubicBezTo>
                  <a:pt x="194" y="236"/>
                  <a:pt x="189" y="220"/>
                  <a:pt x="189" y="220"/>
                </a:cubicBezTo>
                <a:cubicBezTo>
                  <a:pt x="189" y="202"/>
                  <a:pt x="189" y="202"/>
                  <a:pt x="189" y="202"/>
                </a:cubicBezTo>
                <a:cubicBezTo>
                  <a:pt x="205" y="182"/>
                  <a:pt x="209" y="163"/>
                  <a:pt x="209" y="163"/>
                </a:cubicBezTo>
                <a:cubicBezTo>
                  <a:pt x="212" y="160"/>
                  <a:pt x="218" y="154"/>
                  <a:pt x="218" y="154"/>
                </a:cubicBezTo>
                <a:cubicBezTo>
                  <a:pt x="229" y="137"/>
                  <a:pt x="225" y="116"/>
                  <a:pt x="221" y="120"/>
                </a:cubicBezTo>
                <a:cubicBezTo>
                  <a:pt x="221" y="120"/>
                  <a:pt x="221" y="121"/>
                  <a:pt x="220" y="122"/>
                </a:cubicBezTo>
                <a:cubicBezTo>
                  <a:pt x="220" y="121"/>
                  <a:pt x="221" y="121"/>
                  <a:pt x="221" y="120"/>
                </a:cubicBezTo>
                <a:cubicBezTo>
                  <a:pt x="221" y="120"/>
                  <a:pt x="221" y="119"/>
                  <a:pt x="221" y="119"/>
                </a:cubicBezTo>
                <a:cubicBezTo>
                  <a:pt x="221" y="118"/>
                  <a:pt x="221" y="117"/>
                  <a:pt x="222" y="116"/>
                </a:cubicBezTo>
                <a:cubicBezTo>
                  <a:pt x="222" y="116"/>
                  <a:pt x="222" y="116"/>
                  <a:pt x="222" y="115"/>
                </a:cubicBezTo>
                <a:cubicBezTo>
                  <a:pt x="222" y="114"/>
                  <a:pt x="222" y="113"/>
                  <a:pt x="222" y="112"/>
                </a:cubicBezTo>
                <a:cubicBezTo>
                  <a:pt x="222" y="112"/>
                  <a:pt x="222" y="112"/>
                  <a:pt x="222" y="111"/>
                </a:cubicBezTo>
                <a:cubicBezTo>
                  <a:pt x="223" y="110"/>
                  <a:pt x="223" y="110"/>
                  <a:pt x="223" y="109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3" y="107"/>
                  <a:pt x="223" y="106"/>
                  <a:pt x="223" y="105"/>
                </a:cubicBezTo>
                <a:cubicBezTo>
                  <a:pt x="223" y="105"/>
                  <a:pt x="223" y="105"/>
                  <a:pt x="223" y="104"/>
                </a:cubicBezTo>
                <a:cubicBezTo>
                  <a:pt x="223" y="103"/>
                  <a:pt x="223" y="103"/>
                  <a:pt x="223" y="102"/>
                </a:cubicBezTo>
                <a:cubicBezTo>
                  <a:pt x="223" y="101"/>
                  <a:pt x="223" y="101"/>
                  <a:pt x="224" y="101"/>
                </a:cubicBezTo>
                <a:cubicBezTo>
                  <a:pt x="224" y="100"/>
                  <a:pt x="224" y="99"/>
                  <a:pt x="224" y="98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4" y="97"/>
                  <a:pt x="224" y="96"/>
                  <a:pt x="224" y="95"/>
                </a:cubicBezTo>
                <a:cubicBezTo>
                  <a:pt x="224" y="95"/>
                  <a:pt x="224" y="95"/>
                  <a:pt x="224" y="94"/>
                </a:cubicBezTo>
                <a:cubicBezTo>
                  <a:pt x="224" y="94"/>
                  <a:pt x="224" y="93"/>
                  <a:pt x="224" y="92"/>
                </a:cubicBezTo>
                <a:cubicBezTo>
                  <a:pt x="224" y="92"/>
                  <a:pt x="224" y="92"/>
                  <a:pt x="224" y="91"/>
                </a:cubicBezTo>
                <a:cubicBezTo>
                  <a:pt x="224" y="91"/>
                  <a:pt x="224" y="90"/>
                  <a:pt x="223" y="89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3" y="88"/>
                  <a:pt x="223" y="88"/>
                  <a:pt x="223" y="87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86"/>
                  <a:pt x="223" y="86"/>
                  <a:pt x="223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3" y="84"/>
                  <a:pt x="223" y="84"/>
                  <a:pt x="223" y="83"/>
                </a:cubicBezTo>
                <a:cubicBezTo>
                  <a:pt x="223" y="83"/>
                  <a:pt x="223" y="83"/>
                  <a:pt x="223" y="83"/>
                </a:cubicBezTo>
                <a:cubicBezTo>
                  <a:pt x="223" y="83"/>
                  <a:pt x="223" y="82"/>
                  <a:pt x="223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2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1" y="33"/>
                  <a:pt x="182" y="21"/>
                  <a:pt x="182" y="21"/>
                </a:cubicBezTo>
                <a:cubicBezTo>
                  <a:pt x="134" y="0"/>
                  <a:pt x="108" y="36"/>
                  <a:pt x="108" y="36"/>
                </a:cubicBezTo>
                <a:cubicBezTo>
                  <a:pt x="89" y="27"/>
                  <a:pt x="79" y="51"/>
                  <a:pt x="79" y="51"/>
                </a:cubicBezTo>
                <a:cubicBezTo>
                  <a:pt x="79" y="52"/>
                  <a:pt x="78" y="54"/>
                  <a:pt x="78" y="55"/>
                </a:cubicBezTo>
                <a:cubicBezTo>
                  <a:pt x="78" y="55"/>
                  <a:pt x="78" y="56"/>
                  <a:pt x="78" y="56"/>
                </a:cubicBezTo>
                <a:cubicBezTo>
                  <a:pt x="78" y="57"/>
                  <a:pt x="77" y="58"/>
                  <a:pt x="77" y="59"/>
                </a:cubicBezTo>
                <a:cubicBezTo>
                  <a:pt x="77" y="60"/>
                  <a:pt x="77" y="60"/>
                  <a:pt x="77" y="61"/>
                </a:cubicBezTo>
                <a:cubicBezTo>
                  <a:pt x="77" y="62"/>
                  <a:pt x="76" y="63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8"/>
                  <a:pt x="76" y="69"/>
                </a:cubicBezTo>
                <a:cubicBezTo>
                  <a:pt x="76" y="70"/>
                  <a:pt x="76" y="70"/>
                  <a:pt x="76" y="71"/>
                </a:cubicBezTo>
                <a:cubicBezTo>
                  <a:pt x="76" y="72"/>
                  <a:pt x="75" y="73"/>
                  <a:pt x="75" y="74"/>
                </a:cubicBezTo>
                <a:cubicBezTo>
                  <a:pt x="75" y="74"/>
                  <a:pt x="75" y="75"/>
                  <a:pt x="75" y="75"/>
                </a:cubicBezTo>
                <a:cubicBezTo>
                  <a:pt x="75" y="76"/>
                  <a:pt x="75" y="77"/>
                  <a:pt x="75" y="78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81"/>
                  <a:pt x="76" y="82"/>
                  <a:pt x="76" y="83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5"/>
                  <a:pt x="76" y="86"/>
                  <a:pt x="76" y="87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90"/>
                  <a:pt x="76" y="91"/>
                  <a:pt x="77" y="92"/>
                </a:cubicBezTo>
                <a:cubicBezTo>
                  <a:pt x="77" y="92"/>
                  <a:pt x="77" y="92"/>
                  <a:pt x="77" y="93"/>
                </a:cubicBezTo>
                <a:cubicBezTo>
                  <a:pt x="77" y="94"/>
                  <a:pt x="77" y="95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8"/>
                  <a:pt x="78" y="99"/>
                  <a:pt x="78" y="10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9" y="102"/>
                  <a:pt x="79" y="103"/>
                  <a:pt x="79" y="104"/>
                </a:cubicBezTo>
                <a:cubicBezTo>
                  <a:pt x="79" y="104"/>
                  <a:pt x="79" y="105"/>
                  <a:pt x="79" y="105"/>
                </a:cubicBezTo>
                <a:cubicBezTo>
                  <a:pt x="79" y="105"/>
                  <a:pt x="80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11"/>
                  <a:pt x="83" y="115"/>
                  <a:pt x="84" y="119"/>
                </a:cubicBezTo>
                <a:cubicBezTo>
                  <a:pt x="77" y="115"/>
                  <a:pt x="76" y="123"/>
                  <a:pt x="76" y="123"/>
                </a:cubicBezTo>
                <a:cubicBezTo>
                  <a:pt x="76" y="152"/>
                  <a:pt x="92" y="161"/>
                  <a:pt x="92" y="161"/>
                </a:cubicBezTo>
                <a:cubicBezTo>
                  <a:pt x="95" y="180"/>
                  <a:pt x="114" y="200"/>
                  <a:pt x="114" y="200"/>
                </a:cubicBezTo>
                <a:cubicBezTo>
                  <a:pt x="121" y="227"/>
                  <a:pt x="104" y="238"/>
                  <a:pt x="104" y="23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0" y="273"/>
                  <a:pt x="0" y="339"/>
                  <a:pt x="0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48" y="271"/>
                  <a:pt x="148" y="271"/>
                  <a:pt x="148" y="271"/>
                </a:cubicBezTo>
                <a:cubicBezTo>
                  <a:pt x="136" y="258"/>
                  <a:pt x="136" y="258"/>
                  <a:pt x="136" y="258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66" y="249"/>
                  <a:pt x="166" y="249"/>
                  <a:pt x="166" y="24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64" y="271"/>
                  <a:pt x="164" y="271"/>
                  <a:pt x="164" y="271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307" y="274"/>
                  <a:pt x="238" y="252"/>
                  <a:pt x="216" y="244"/>
                </a:cubicBezTo>
                <a:close/>
                <a:moveTo>
                  <a:pt x="96" y="158"/>
                </a:moveTo>
                <a:cubicBezTo>
                  <a:pt x="94" y="157"/>
                  <a:pt x="86" y="153"/>
                  <a:pt x="81" y="139"/>
                </a:cubicBezTo>
                <a:cubicBezTo>
                  <a:pt x="81" y="139"/>
                  <a:pt x="77" y="124"/>
                  <a:pt x="81" y="123"/>
                </a:cubicBezTo>
                <a:cubicBezTo>
                  <a:pt x="81" y="123"/>
                  <a:pt x="86" y="119"/>
                  <a:pt x="93" y="136"/>
                </a:cubicBezTo>
                <a:cubicBezTo>
                  <a:pt x="94" y="139"/>
                  <a:pt x="96" y="142"/>
                  <a:pt x="97" y="143"/>
                </a:cubicBezTo>
                <a:cubicBezTo>
                  <a:pt x="97" y="143"/>
                  <a:pt x="82" y="98"/>
                  <a:pt x="105" y="72"/>
                </a:cubicBezTo>
                <a:cubicBezTo>
                  <a:pt x="105" y="72"/>
                  <a:pt x="155" y="137"/>
                  <a:pt x="211" y="10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8"/>
                  <a:pt x="211" y="143"/>
                  <a:pt x="215" y="136"/>
                </a:cubicBezTo>
                <a:cubicBezTo>
                  <a:pt x="222" y="120"/>
                  <a:pt x="222" y="130"/>
                  <a:pt x="222" y="130"/>
                </a:cubicBezTo>
                <a:cubicBezTo>
                  <a:pt x="220" y="148"/>
                  <a:pt x="212" y="156"/>
                  <a:pt x="206" y="161"/>
                </a:cubicBezTo>
                <a:cubicBezTo>
                  <a:pt x="201" y="176"/>
                  <a:pt x="193" y="190"/>
                  <a:pt x="183" y="201"/>
                </a:cubicBezTo>
                <a:cubicBezTo>
                  <a:pt x="152" y="236"/>
                  <a:pt x="121" y="201"/>
                  <a:pt x="121" y="201"/>
                </a:cubicBezTo>
                <a:cubicBezTo>
                  <a:pt x="109" y="191"/>
                  <a:pt x="101" y="175"/>
                  <a:pt x="96" y="158"/>
                </a:cubicBezTo>
                <a:close/>
                <a:moveTo>
                  <a:pt x="185" y="222"/>
                </a:moveTo>
                <a:cubicBezTo>
                  <a:pt x="166" y="245"/>
                  <a:pt x="166" y="245"/>
                  <a:pt x="166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7" y="225"/>
                  <a:pt x="119" y="216"/>
                  <a:pt x="119" y="204"/>
                </a:cubicBezTo>
                <a:cubicBezTo>
                  <a:pt x="119" y="204"/>
                  <a:pt x="132" y="221"/>
                  <a:pt x="152" y="220"/>
                </a:cubicBezTo>
                <a:cubicBezTo>
                  <a:pt x="152" y="220"/>
                  <a:pt x="171" y="222"/>
                  <a:pt x="185" y="204"/>
                </a:cubicBezTo>
                <a:lnTo>
                  <a:pt x="185" y="222"/>
                </a:ln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sz="1424"/>
          </a:p>
        </p:txBody>
      </p:sp>
      <p:sp>
        <p:nvSpPr>
          <p:cNvPr id="65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圆角矩形 70"/>
          <p:cNvSpPr/>
          <p:nvPr/>
        </p:nvSpPr>
        <p:spPr>
          <a:xfrm>
            <a:off x="-179291" y="119146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2" name="圆角矩形 71"/>
          <p:cNvSpPr/>
          <p:nvPr/>
        </p:nvSpPr>
        <p:spPr>
          <a:xfrm>
            <a:off x="-287273" y="959889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3" name="标题 4"/>
          <p:cNvSpPr txBox="1">
            <a:spLocks/>
          </p:cNvSpPr>
          <p:nvPr/>
        </p:nvSpPr>
        <p:spPr>
          <a:xfrm>
            <a:off x="36677" y="120738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74" name="标题 4"/>
          <p:cNvSpPr txBox="1">
            <a:spLocks/>
          </p:cNvSpPr>
          <p:nvPr/>
        </p:nvSpPr>
        <p:spPr>
          <a:xfrm>
            <a:off x="36678" y="959889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75" name="圆角矩形 74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6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77" name="圆角矩形 76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78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6749432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78 0.01666 C 0.07344 0.01666 0.13203 0.12477 0.13242 0.25579 C 0.13242 0.3875 0.07344 0.49444 0.00078 0.49444 C -0.07187 0.49444 -0.1306 0.3875 -0.1306 0.25579 C -0.1306 0.12384 -0.07187 0.01713 0.00078 0.01666 Z " pathEditMode="relative" rAng="0" ptsTypes="fffff">
                                          <p:cBhvr>
                                            <p:cTn id="33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388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403 -0.01296 C 0.00079 0.11597 -0.05598 0.22708 -0.12956 0.23657 C -0.20352 0.24537 -0.26745 0.14768 -0.27227 0.01898 C -0.27709 -0.10996 -0.22097 -0.2213 -0.14701 -0.23009 C -0.07291 -0.23889 -0.00911 -0.14167 -0.00403 -0.01296 Z " pathEditMode="relative" rAng="5172092" ptsTypes="fffff">
                                          <p:cBhvr>
                                            <p:cTn id="4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411" y="16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6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52 -0.00926 C -0.07318 -0.00926 -0.13177 -0.11736 -0.13216 -0.24838 C -0.13216 -0.38009 -0.07318 -0.48704 -0.00052 -0.48704 C 0.07214 -0.48704 0.13086 -0.38009 0.13086 -0.24838 C 0.13086 -0.11644 0.07214 -0.00972 -0.00052 -0.00926 Z " pathEditMode="relative" rAng="10800000" ptsTypes="fffff">
                                          <p:cBhvr>
                                            <p:cTn id="5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" y="-2388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57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04 1.85185E-6 C 0.01055 -0.12963 0.06784 -0.23334 0.14154 -0.23403 C 0.21563 -0.23403 0.27279 -0.12894 0.27579 1.85185E-6 C 0.27579 0.12916 0.21511 0.22685 0.14154 0.23356 C 0.06732 0.23356 0.0073 0.12916 0.00704 1.85185E-6 Z " pathEditMode="relative" rAng="16200000" ptsTypes="fffff">
                                          <p:cBhvr>
                                            <p:cTn id="66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38" y="-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68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5" dur="1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2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9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3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6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78 0.01666 C 0.07344 0.01666 0.13203 0.12477 0.13242 0.25579 C 0.13242 0.3875 0.07344 0.49444 0.00078 0.49444 C -0.07187 0.49444 -0.1306 0.3875 -0.1306 0.25579 C -0.1306 0.12384 -0.07187 0.01713 0.00078 0.01666 Z " pathEditMode="relative" rAng="0" ptsTypes="fffff">
                                          <p:cBhvr>
                                            <p:cTn id="33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2388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4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403 -0.01296 C 0.00079 0.11597 -0.05598 0.22708 -0.12956 0.23657 C -0.20352 0.24537 -0.26745 0.14768 -0.27227 0.01898 C -0.27709 -0.10996 -0.22097 -0.2213 -0.14701 -0.23009 C -0.07291 -0.23889 -0.00911 -0.14167 -0.00403 -0.01296 Z " pathEditMode="relative" rAng="5172092" ptsTypes="fffff">
                                          <p:cBhvr>
                                            <p:cTn id="44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411" y="16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46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0052 -0.00926 C -0.07318 -0.00926 -0.13177 -0.11736 -0.13216 -0.24838 C -0.13216 -0.38009 -0.07318 -0.48704 -0.00052 -0.48704 C 0.07214 -0.48704 0.13086 -0.38009 0.13086 -0.24838 C 0.13086 -0.11644 0.07214 -0.00972 -0.00052 -0.00926 Z " pathEditMode="relative" rAng="10800000" ptsTypes="fffff">
                                          <p:cBhvr>
                                            <p:cTn id="55" dur="2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3" y="-23889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57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10750"/>
                                </p:stCondLst>
                                <p:childTnLst>
                                  <p:par>
                                    <p:cTn id="6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704 1.85185E-6 C 0.01055 -0.12963 0.06784 -0.23334 0.14154 -0.23403 C 0.21563 -0.23403 0.27279 -0.12894 0.27579 1.85185E-6 C 0.27579 0.12916 0.21511 0.22685 0.14154 0.23356 C 0.06732 0.23356 0.0073 0.12916 0.00704 1.85185E-6 Z " pathEditMode="relative" rAng="16200000" ptsTypes="fffff">
                                          <p:cBhvr>
                                            <p:cTn id="66" dur="2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438" y="-23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68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58847" y="1026415"/>
            <a:ext cx="2581348" cy="25813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grpSp>
        <p:nvGrpSpPr>
          <p:cNvPr id="3" name="组合 2"/>
          <p:cNvGrpSpPr/>
          <p:nvPr/>
        </p:nvGrpSpPr>
        <p:grpSpPr>
          <a:xfrm>
            <a:off x="5006191" y="4647001"/>
            <a:ext cx="1514766" cy="246221"/>
            <a:chOff x="4369395" y="3284984"/>
            <a:chExt cx="1436675" cy="233527"/>
          </a:xfrm>
        </p:grpSpPr>
        <p:sp>
          <p:nvSpPr>
            <p:cNvPr id="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48723" y="4647001"/>
            <a:ext cx="1514766" cy="246221"/>
            <a:chOff x="4369395" y="3284984"/>
            <a:chExt cx="1436675" cy="233527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006191" y="5059457"/>
            <a:ext cx="1514766" cy="246221"/>
            <a:chOff x="4369395" y="3284984"/>
            <a:chExt cx="1436675" cy="233527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748723" y="5058846"/>
            <a:ext cx="1514766" cy="246221"/>
            <a:chOff x="4369395" y="3284984"/>
            <a:chExt cx="1436675" cy="233527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5268244" y="4028170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5214623" y="2933027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 </a:t>
            </a:r>
            <a:r>
              <a:rPr lang="en-US" altLang="zh-CN" sz="2531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  <a:endParaRPr lang="zh-CN" altLang="en-US" sz="2531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487930" y="1566432"/>
            <a:ext cx="1836421" cy="126100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423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68244" y="1135812"/>
            <a:ext cx="2362557" cy="2362557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cxnSp>
        <p:nvCxnSpPr>
          <p:cNvPr id="37" name="直接连接符 36"/>
          <p:cNvCxnSpPr/>
          <p:nvPr/>
        </p:nvCxnSpPr>
        <p:spPr>
          <a:xfrm>
            <a:off x="5006191" y="4527389"/>
            <a:ext cx="3159447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998842" y="5439066"/>
            <a:ext cx="1514766" cy="246221"/>
            <a:chOff x="4369395" y="3284984"/>
            <a:chExt cx="1436675" cy="233527"/>
          </a:xfrm>
        </p:grpSpPr>
        <p:sp>
          <p:nvSpPr>
            <p:cNvPr id="3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354" y="7151273"/>
            <a:ext cx="12882391" cy="859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6410" tIns="48205" rIns="96410" bIns="48205" numCol="1" anchor="t" anchorCtr="0" compatLnSpc="1">
            <a:prstTxWarp prst="textNoShape">
              <a:avLst/>
            </a:prstTxWarp>
          </a:bodyPr>
          <a:lstStyle/>
          <a:p>
            <a:endParaRPr lang="zh-CN" altLang="en-US" sz="1423"/>
          </a:p>
        </p:txBody>
      </p:sp>
    </p:spTree>
    <p:extLst>
      <p:ext uri="{BB962C8B-B14F-4D97-AF65-F5344CB8AC3E}">
        <p14:creationId xmlns:p14="http://schemas.microsoft.com/office/powerpoint/2010/main" val="28830916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7445809" y="2155736"/>
            <a:ext cx="2615826" cy="476794"/>
          </a:xfrm>
          <a:prstGeom prst="roundRect">
            <a:avLst/>
          </a:prstGeom>
          <a:solidFill>
            <a:srgbClr val="3C5E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930" tIns="42966" rIns="85930" bIns="42966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6443465" y="1624012"/>
            <a:ext cx="0" cy="20509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C5E67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直接连接符 6"/>
          <p:cNvCxnSpPr/>
          <p:nvPr/>
        </p:nvCxnSpPr>
        <p:spPr bwMode="auto">
          <a:xfrm>
            <a:off x="6443465" y="4638355"/>
            <a:ext cx="0" cy="20509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C5E67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椭圆 7"/>
          <p:cNvSpPr/>
          <p:nvPr/>
        </p:nvSpPr>
        <p:spPr bwMode="auto">
          <a:xfrm>
            <a:off x="5867557" y="3486206"/>
            <a:ext cx="1151816" cy="115214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rgbClr val="F8F8F8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28578" tIns="64289" rIns="128578" bIns="64289" numCol="1" rtlCol="0" anchor="t" anchorCtr="0" compatLnSpc="1">
            <a:prstTxWarp prst="textNoShape">
              <a:avLst/>
            </a:prstTxWarp>
          </a:bodyPr>
          <a:lstStyle/>
          <a:p>
            <a:pPr defTabSz="1285800"/>
            <a:endParaRPr lang="zh-CN" altLang="en-US" sz="1687"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7445809" y="2155736"/>
            <a:ext cx="2611809" cy="499166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lIns="128578" tIns="64289" rIns="128578" bIns="64289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1421589" y="2935252"/>
            <a:ext cx="3836685" cy="753081"/>
          </a:xfrm>
          <a:prstGeom prst="rect">
            <a:avLst/>
          </a:prstGeom>
          <a:noFill/>
        </p:spPr>
        <p:txBody>
          <a:bodyPr wrap="square" lIns="128578" tIns="64289" rIns="128578" bIns="64289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TextBox 29"/>
          <p:cNvSpPr txBox="1"/>
          <p:nvPr/>
        </p:nvSpPr>
        <p:spPr>
          <a:xfrm>
            <a:off x="7445809" y="2935252"/>
            <a:ext cx="3836685" cy="753081"/>
          </a:xfrm>
          <a:prstGeom prst="rect">
            <a:avLst/>
          </a:prstGeom>
          <a:noFill/>
        </p:spPr>
        <p:txBody>
          <a:bodyPr wrap="square" lIns="128578" tIns="64289" rIns="128578" bIns="6428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2991110" y="4062279"/>
            <a:ext cx="2267164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" name="矩形 13"/>
          <p:cNvSpPr/>
          <p:nvPr/>
        </p:nvSpPr>
        <p:spPr bwMode="auto">
          <a:xfrm>
            <a:off x="2073783" y="4531178"/>
            <a:ext cx="3184491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矩形 14"/>
          <p:cNvSpPr/>
          <p:nvPr/>
        </p:nvSpPr>
        <p:spPr bwMode="auto">
          <a:xfrm>
            <a:off x="2529413" y="5053662"/>
            <a:ext cx="2728861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3060983" y="5573952"/>
            <a:ext cx="2197291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7445809" y="4062279"/>
            <a:ext cx="2463948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矩形 17"/>
          <p:cNvSpPr/>
          <p:nvPr/>
        </p:nvSpPr>
        <p:spPr bwMode="auto">
          <a:xfrm>
            <a:off x="7445809" y="4531178"/>
            <a:ext cx="3676124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9" name="矩形 18"/>
          <p:cNvSpPr/>
          <p:nvPr/>
        </p:nvSpPr>
        <p:spPr bwMode="auto">
          <a:xfrm>
            <a:off x="7445809" y="5053662"/>
            <a:ext cx="1919676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矩形 19"/>
          <p:cNvSpPr/>
          <p:nvPr/>
        </p:nvSpPr>
        <p:spPr bwMode="auto">
          <a:xfrm>
            <a:off x="7445809" y="5573952"/>
            <a:ext cx="2615826" cy="372266"/>
          </a:xfrm>
          <a:prstGeom prst="rect">
            <a:avLst/>
          </a:prstGeom>
          <a:solidFill>
            <a:srgbClr val="C00000"/>
          </a:solidFill>
          <a:ln w="34925">
            <a:solidFill>
              <a:schemeClr val="bg1"/>
            </a:solidFill>
          </a:ln>
          <a:effectLst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9866" tIns="64933" rIns="129866" bIns="64933" spcCol="0" rtlCol="0" anchor="ctr"/>
          <a:lstStyle/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6092053" y="3747477"/>
            <a:ext cx="796930" cy="649207"/>
          </a:xfrm>
          <a:prstGeom prst="rect">
            <a:avLst/>
          </a:prstGeom>
          <a:noFill/>
        </p:spPr>
        <p:txBody>
          <a:bodyPr wrap="none" lIns="128578" tIns="64289" rIns="128578" bIns="64289" rtlCol="0">
            <a:spAutoFit/>
          </a:bodyPr>
          <a:lstStyle/>
          <a:p>
            <a:r>
              <a:rPr lang="en-US" altLang="zh-CN" sz="3375" dirty="0">
                <a:solidFill>
                  <a:srgbClr val="F8F8F8"/>
                </a:solidFill>
                <a:latin typeface="+mj-ea"/>
                <a:ea typeface="+mj-ea"/>
              </a:rPr>
              <a:t>VS</a:t>
            </a:r>
            <a:endParaRPr lang="zh-CN" altLang="en-US" sz="3375" dirty="0">
              <a:solidFill>
                <a:srgbClr val="F8F8F8"/>
              </a:solidFill>
              <a:latin typeface="+mj-ea"/>
              <a:ea typeface="+mj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642448" y="2155736"/>
            <a:ext cx="2615826" cy="476794"/>
          </a:xfrm>
          <a:prstGeom prst="roundRect">
            <a:avLst/>
          </a:prstGeom>
          <a:solidFill>
            <a:srgbClr val="3C5E6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930" tIns="42966" rIns="85930" bIns="42966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2643727" y="2140127"/>
            <a:ext cx="2614547" cy="499166"/>
          </a:xfrm>
          <a:prstGeom prst="rect">
            <a:avLst/>
          </a:prstGeom>
          <a:solidFill>
            <a:srgbClr val="C00000"/>
          </a:solidFill>
          <a:effectLst/>
        </p:spPr>
        <p:txBody>
          <a:bodyPr wrap="square" lIns="128578" tIns="64289" rIns="128578" bIns="64289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圆角矩形 39"/>
          <p:cNvSpPr/>
          <p:nvPr/>
        </p:nvSpPr>
        <p:spPr>
          <a:xfrm>
            <a:off x="-179291" y="142411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1" name="圆角矩形 40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2" name="标题 4"/>
          <p:cNvSpPr txBox="1">
            <a:spLocks/>
          </p:cNvSpPr>
          <p:nvPr/>
        </p:nvSpPr>
        <p:spPr>
          <a:xfrm>
            <a:off x="36677" y="144003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3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7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9505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000">
        <p14:doors dir="vert"/>
      </p:transition>
    </mc:Choice>
    <mc:Fallback xmlns="">
      <p:transition spd="slow" advTm="7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accel="68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accel="68000" fill="hold" grpId="0" nodeType="with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5" grpId="0" animBg="1"/>
          <p:bldP spid="2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accel="68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accel="68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0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1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5" grpId="0" animBg="1"/>
          <p:bldP spid="26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Freeform 10"/>
          <p:cNvSpPr>
            <a:spLocks/>
          </p:cNvSpPr>
          <p:nvPr/>
        </p:nvSpPr>
        <p:spPr bwMode="auto">
          <a:xfrm>
            <a:off x="9297692" y="4410295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4" name="Freeform 10"/>
          <p:cNvSpPr>
            <a:spLocks/>
          </p:cNvSpPr>
          <p:nvPr/>
        </p:nvSpPr>
        <p:spPr bwMode="auto">
          <a:xfrm>
            <a:off x="9297692" y="1691134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5" name="Freeform 10"/>
          <p:cNvSpPr>
            <a:spLocks/>
          </p:cNvSpPr>
          <p:nvPr/>
        </p:nvSpPr>
        <p:spPr bwMode="auto">
          <a:xfrm>
            <a:off x="6752774" y="1691134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6" name="Freeform 10"/>
          <p:cNvSpPr>
            <a:spLocks/>
          </p:cNvSpPr>
          <p:nvPr/>
        </p:nvSpPr>
        <p:spPr bwMode="auto">
          <a:xfrm>
            <a:off x="6752774" y="4410295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solidFill>
            <a:srgbClr val="E1E5E7"/>
          </a:solidFill>
          <a:ln w="28575">
            <a:solidFill>
              <a:sysClr val="window" lastClr="FFFFFF">
                <a:lumMod val="95000"/>
              </a:sysClr>
            </a:solidFill>
          </a:ln>
          <a:effectLst>
            <a:innerShdw blurRad="152400" dist="88900" dir="13500000">
              <a:prstClr val="black">
                <a:alpha val="29000"/>
              </a:prstClr>
            </a:innerShdw>
          </a:effectLst>
        </p:spPr>
        <p:txBody>
          <a:bodyPr lIns="96418" tIns="48210" rIns="96418" bIns="48210"/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  <a:latin typeface="Calibri"/>
              <a:ea typeface="微软雅黑"/>
            </a:endParaRPr>
          </a:p>
        </p:txBody>
      </p:sp>
      <p:sp>
        <p:nvSpPr>
          <p:cNvPr id="107" name="Freeform 10"/>
          <p:cNvSpPr>
            <a:spLocks/>
          </p:cNvSpPr>
          <p:nvPr/>
        </p:nvSpPr>
        <p:spPr bwMode="auto">
          <a:xfrm>
            <a:off x="6937134" y="1490611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08" name="Freeform 10"/>
          <p:cNvSpPr>
            <a:spLocks/>
          </p:cNvSpPr>
          <p:nvPr/>
        </p:nvSpPr>
        <p:spPr bwMode="auto">
          <a:xfrm>
            <a:off x="9482050" y="1490611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09" name="Freeform 10"/>
          <p:cNvSpPr>
            <a:spLocks/>
          </p:cNvSpPr>
          <p:nvPr/>
        </p:nvSpPr>
        <p:spPr bwMode="auto">
          <a:xfrm>
            <a:off x="6937134" y="4209772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110" name="Freeform 10"/>
          <p:cNvSpPr>
            <a:spLocks/>
          </p:cNvSpPr>
          <p:nvPr/>
        </p:nvSpPr>
        <p:spPr bwMode="auto">
          <a:xfrm>
            <a:off x="9482050" y="4209772"/>
            <a:ext cx="2176198" cy="2183189"/>
          </a:xfrm>
          <a:custGeom>
            <a:avLst/>
            <a:gdLst>
              <a:gd name="T0" fmla="*/ 160 w 321"/>
              <a:gd name="T1" fmla="*/ 322 h 322"/>
              <a:gd name="T2" fmla="*/ 321 w 321"/>
              <a:gd name="T3" fmla="*/ 161 h 322"/>
              <a:gd name="T4" fmla="*/ 160 w 321"/>
              <a:gd name="T5" fmla="*/ 0 h 322"/>
              <a:gd name="T6" fmla="*/ 0 w 321"/>
              <a:gd name="T7" fmla="*/ 161 h 322"/>
              <a:gd name="T8" fmla="*/ 0 w 321"/>
              <a:gd name="T9" fmla="*/ 322 h 322"/>
              <a:gd name="T10" fmla="*/ 160 w 321"/>
              <a:gd name="T11" fmla="*/ 322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1" h="322">
                <a:moveTo>
                  <a:pt x="160" y="322"/>
                </a:moveTo>
                <a:cubicBezTo>
                  <a:pt x="249" y="322"/>
                  <a:pt x="321" y="250"/>
                  <a:pt x="321" y="161"/>
                </a:cubicBezTo>
                <a:cubicBezTo>
                  <a:pt x="321" y="72"/>
                  <a:pt x="249" y="0"/>
                  <a:pt x="160" y="0"/>
                </a:cubicBezTo>
                <a:cubicBezTo>
                  <a:pt x="71" y="0"/>
                  <a:pt x="0" y="72"/>
                  <a:pt x="0" y="161"/>
                </a:cubicBezTo>
                <a:cubicBezTo>
                  <a:pt x="0" y="322"/>
                  <a:pt x="0" y="322"/>
                  <a:pt x="0" y="322"/>
                </a:cubicBezTo>
                <a:lnTo>
                  <a:pt x="160" y="322"/>
                </a:lnTo>
                <a:close/>
              </a:path>
            </a:pathLst>
          </a:custGeom>
          <a:gradFill flip="none" rotWithShape="1">
            <a:gsLst>
              <a:gs pos="100000">
                <a:srgbClr val="FFFFFF"/>
              </a:gs>
              <a:gs pos="0">
                <a:srgbClr val="D9DEDF"/>
              </a:gs>
            </a:gsLst>
            <a:lin ang="2700000" scaled="0"/>
            <a:tileRect/>
          </a:gradFill>
          <a:ln w="28575" cap="flat" cmpd="sng" algn="ctr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  <a:prstDash val="solid"/>
            <a:miter lim="800000"/>
          </a:ln>
          <a:effectLst/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700031" y="1490612"/>
            <a:ext cx="1138582" cy="1016775"/>
            <a:chOff x="4765330" y="1060376"/>
            <a:chExt cx="809953" cy="723303"/>
          </a:xfrm>
        </p:grpSpPr>
        <p:sp>
          <p:nvSpPr>
            <p:cNvPr id="111" name="椭圆 110"/>
            <p:cNvSpPr/>
            <p:nvPr/>
          </p:nvSpPr>
          <p:spPr>
            <a:xfrm>
              <a:off x="4765330" y="1060376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15" name="组合 52"/>
            <p:cNvGrpSpPr>
              <a:grpSpLocks/>
            </p:cNvGrpSpPr>
            <p:nvPr/>
          </p:nvGrpSpPr>
          <p:grpSpPr bwMode="auto">
            <a:xfrm>
              <a:off x="4950096" y="1208391"/>
              <a:ext cx="625187" cy="575249"/>
              <a:chOff x="5722963" y="2742165"/>
              <a:chExt cx="500063" cy="460375"/>
            </a:xfrm>
          </p:grpSpPr>
          <p:sp>
            <p:nvSpPr>
              <p:cNvPr id="116" name="Freeform 55"/>
              <p:cNvSpPr>
                <a:spLocks/>
              </p:cNvSpPr>
              <p:nvPr/>
            </p:nvSpPr>
            <p:spPr bwMode="auto">
              <a:xfrm>
                <a:off x="5742013" y="2745340"/>
                <a:ext cx="481013" cy="457200"/>
              </a:xfrm>
              <a:custGeom>
                <a:avLst/>
                <a:gdLst>
                  <a:gd name="T0" fmla="*/ 137 w 303"/>
                  <a:gd name="T1" fmla="*/ 288 h 288"/>
                  <a:gd name="T2" fmla="*/ 0 w 303"/>
                  <a:gd name="T3" fmla="*/ 174 h 288"/>
                  <a:gd name="T4" fmla="*/ 2 w 303"/>
                  <a:gd name="T5" fmla="*/ 15 h 288"/>
                  <a:gd name="T6" fmla="*/ 54 w 303"/>
                  <a:gd name="T7" fmla="*/ 10 h 288"/>
                  <a:gd name="T8" fmla="*/ 85 w 303"/>
                  <a:gd name="T9" fmla="*/ 43 h 288"/>
                  <a:gd name="T10" fmla="*/ 106 w 303"/>
                  <a:gd name="T11" fmla="*/ 22 h 288"/>
                  <a:gd name="T12" fmla="*/ 128 w 303"/>
                  <a:gd name="T13" fmla="*/ 0 h 288"/>
                  <a:gd name="T14" fmla="*/ 303 w 303"/>
                  <a:gd name="T15" fmla="*/ 150 h 288"/>
                  <a:gd name="T16" fmla="*/ 137 w 303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3" h="288">
                    <a:moveTo>
                      <a:pt x="137" y="288"/>
                    </a:moveTo>
                    <a:lnTo>
                      <a:pt x="0" y="174"/>
                    </a:lnTo>
                    <a:lnTo>
                      <a:pt x="2" y="15"/>
                    </a:lnTo>
                    <a:lnTo>
                      <a:pt x="54" y="10"/>
                    </a:lnTo>
                    <a:lnTo>
                      <a:pt x="85" y="43"/>
                    </a:lnTo>
                    <a:lnTo>
                      <a:pt x="106" y="22"/>
                    </a:lnTo>
                    <a:lnTo>
                      <a:pt x="128" y="0"/>
                    </a:lnTo>
                    <a:lnTo>
                      <a:pt x="303" y="150"/>
                    </a:lnTo>
                    <a:lnTo>
                      <a:pt x="137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17" name="Freeform 56"/>
              <p:cNvSpPr>
                <a:spLocks noEditPoints="1"/>
              </p:cNvSpPr>
              <p:nvPr/>
            </p:nvSpPr>
            <p:spPr bwMode="auto">
              <a:xfrm>
                <a:off x="5722963" y="2742165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7692 h 77"/>
                  <a:gd name="T8" fmla="*/ 100935 w 31"/>
                  <a:gd name="T9" fmla="*/ 279194 h 77"/>
                  <a:gd name="T10" fmla="*/ 59813 w 31"/>
                  <a:gd name="T11" fmla="*/ 290513 h 77"/>
                  <a:gd name="T12" fmla="*/ 7477 w 31"/>
                  <a:gd name="T13" fmla="*/ 271649 h 77"/>
                  <a:gd name="T14" fmla="*/ 0 w 31"/>
                  <a:gd name="T15" fmla="*/ 215055 h 77"/>
                  <a:gd name="T16" fmla="*/ 0 w 31"/>
                  <a:gd name="T17" fmla="*/ 79231 h 77"/>
                  <a:gd name="T18" fmla="*/ 11215 w 31"/>
                  <a:gd name="T19" fmla="*/ 22637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4" y="76"/>
                      <a:pt x="21" y="77"/>
                      <a:pt x="16" y="77"/>
                    </a:cubicBezTo>
                    <a:cubicBezTo>
                      <a:pt x="9" y="77"/>
                      <a:pt x="5" y="76"/>
                      <a:pt x="2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Freeform 57"/>
              <p:cNvSpPr>
                <a:spLocks/>
              </p:cNvSpPr>
              <p:nvPr/>
            </p:nvSpPr>
            <p:spPr bwMode="auto">
              <a:xfrm>
                <a:off x="5876951" y="2745340"/>
                <a:ext cx="68263" cy="287338"/>
              </a:xfrm>
              <a:custGeom>
                <a:avLst/>
                <a:gdLst>
                  <a:gd name="T0" fmla="*/ 0 w 18"/>
                  <a:gd name="T1" fmla="*/ 41588 h 76"/>
                  <a:gd name="T2" fmla="*/ 41716 w 18"/>
                  <a:gd name="T3" fmla="*/ 0 h 76"/>
                  <a:gd name="T4" fmla="*/ 68263 w 18"/>
                  <a:gd name="T5" fmla="*/ 0 h 76"/>
                  <a:gd name="T6" fmla="*/ 68263 w 18"/>
                  <a:gd name="T7" fmla="*/ 287338 h 76"/>
                  <a:gd name="T8" fmla="*/ 30339 w 18"/>
                  <a:gd name="T9" fmla="*/ 287338 h 76"/>
                  <a:gd name="T10" fmla="*/ 30339 w 18"/>
                  <a:gd name="T11" fmla="*/ 71835 h 76"/>
                  <a:gd name="T12" fmla="*/ 0 w 18"/>
                  <a:gd name="T13" fmla="*/ 71835 h 76"/>
                  <a:gd name="T14" fmla="*/ 0 w 18"/>
                  <a:gd name="T15" fmla="*/ 41588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76">
                    <a:moveTo>
                      <a:pt x="0" y="11"/>
                    </a:moveTo>
                    <a:cubicBezTo>
                      <a:pt x="7" y="10"/>
                      <a:pt x="10" y="7"/>
                      <a:pt x="1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653974" y="1490612"/>
            <a:ext cx="1140297" cy="1025092"/>
            <a:chOff x="7578045" y="1060376"/>
            <a:chExt cx="811173" cy="729219"/>
          </a:xfrm>
        </p:grpSpPr>
        <p:sp>
          <p:nvSpPr>
            <p:cNvPr id="112" name="椭圆 111"/>
            <p:cNvSpPr/>
            <p:nvPr/>
          </p:nvSpPr>
          <p:spPr>
            <a:xfrm>
              <a:off x="7578045" y="1060376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19" name="组合 63"/>
            <p:cNvGrpSpPr>
              <a:grpSpLocks/>
            </p:cNvGrpSpPr>
            <p:nvPr/>
          </p:nvGrpSpPr>
          <p:grpSpPr bwMode="auto">
            <a:xfrm>
              <a:off x="7749742" y="1213155"/>
              <a:ext cx="639476" cy="576440"/>
              <a:chOff x="952501" y="6013451"/>
              <a:chExt cx="511175" cy="460375"/>
            </a:xfrm>
          </p:grpSpPr>
          <p:sp>
            <p:nvSpPr>
              <p:cNvPr id="120" name="Freeform 58"/>
              <p:cNvSpPr>
                <a:spLocks/>
              </p:cNvSpPr>
              <p:nvPr/>
            </p:nvSpPr>
            <p:spPr bwMode="auto">
              <a:xfrm>
                <a:off x="971551" y="6021388"/>
                <a:ext cx="492125" cy="452438"/>
              </a:xfrm>
              <a:custGeom>
                <a:avLst/>
                <a:gdLst>
                  <a:gd name="T0" fmla="*/ 137 w 310"/>
                  <a:gd name="T1" fmla="*/ 285 h 285"/>
                  <a:gd name="T2" fmla="*/ 0 w 310"/>
                  <a:gd name="T3" fmla="*/ 171 h 285"/>
                  <a:gd name="T4" fmla="*/ 2 w 310"/>
                  <a:gd name="T5" fmla="*/ 12 h 285"/>
                  <a:gd name="T6" fmla="*/ 54 w 310"/>
                  <a:gd name="T7" fmla="*/ 7 h 285"/>
                  <a:gd name="T8" fmla="*/ 87 w 310"/>
                  <a:gd name="T9" fmla="*/ 40 h 285"/>
                  <a:gd name="T10" fmla="*/ 97 w 310"/>
                  <a:gd name="T11" fmla="*/ 7 h 285"/>
                  <a:gd name="T12" fmla="*/ 137 w 310"/>
                  <a:gd name="T13" fmla="*/ 0 h 285"/>
                  <a:gd name="T14" fmla="*/ 310 w 310"/>
                  <a:gd name="T15" fmla="*/ 150 h 285"/>
                  <a:gd name="T16" fmla="*/ 137 w 310"/>
                  <a:gd name="T17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5">
                    <a:moveTo>
                      <a:pt x="137" y="285"/>
                    </a:moveTo>
                    <a:lnTo>
                      <a:pt x="0" y="171"/>
                    </a:lnTo>
                    <a:lnTo>
                      <a:pt x="2" y="12"/>
                    </a:lnTo>
                    <a:lnTo>
                      <a:pt x="54" y="7"/>
                    </a:lnTo>
                    <a:lnTo>
                      <a:pt x="87" y="40"/>
                    </a:lnTo>
                    <a:lnTo>
                      <a:pt x="97" y="7"/>
                    </a:lnTo>
                    <a:lnTo>
                      <a:pt x="137" y="0"/>
                    </a:lnTo>
                    <a:lnTo>
                      <a:pt x="310" y="150"/>
                    </a:lnTo>
                    <a:lnTo>
                      <a:pt x="137" y="285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1" name="Freeform 59"/>
              <p:cNvSpPr>
                <a:spLocks noEditPoints="1"/>
              </p:cNvSpPr>
              <p:nvPr/>
            </p:nvSpPr>
            <p:spPr bwMode="auto">
              <a:xfrm>
                <a:off x="952501" y="6013451"/>
                <a:ext cx="115888" cy="290513"/>
              </a:xfrm>
              <a:custGeom>
                <a:avLst/>
                <a:gdLst>
                  <a:gd name="T0" fmla="*/ 63551 w 31"/>
                  <a:gd name="T1" fmla="*/ 0 h 77"/>
                  <a:gd name="T2" fmla="*/ 104673 w 31"/>
                  <a:gd name="T3" fmla="*/ 18864 h 77"/>
                  <a:gd name="T4" fmla="*/ 115888 w 31"/>
                  <a:gd name="T5" fmla="*/ 67912 h 77"/>
                  <a:gd name="T6" fmla="*/ 115888 w 31"/>
                  <a:gd name="T7" fmla="*/ 233920 h 77"/>
                  <a:gd name="T8" fmla="*/ 100935 w 31"/>
                  <a:gd name="T9" fmla="*/ 275421 h 77"/>
                  <a:gd name="T10" fmla="*/ 59813 w 31"/>
                  <a:gd name="T11" fmla="*/ 290513 h 77"/>
                  <a:gd name="T12" fmla="*/ 11215 w 31"/>
                  <a:gd name="T13" fmla="*/ 267876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215 w 31"/>
                  <a:gd name="T19" fmla="*/ 18864 h 77"/>
                  <a:gd name="T20" fmla="*/ 63551 w 31"/>
                  <a:gd name="T21" fmla="*/ 0 h 77"/>
                  <a:gd name="T22" fmla="*/ 59813 w 31"/>
                  <a:gd name="T23" fmla="*/ 264103 h 77"/>
                  <a:gd name="T24" fmla="*/ 82243 w 31"/>
                  <a:gd name="T25" fmla="*/ 222601 h 77"/>
                  <a:gd name="T26" fmla="*/ 82243 w 31"/>
                  <a:gd name="T27" fmla="*/ 64139 h 77"/>
                  <a:gd name="T28" fmla="*/ 59813 w 31"/>
                  <a:gd name="T29" fmla="*/ 26410 h 77"/>
                  <a:gd name="T30" fmla="*/ 33645 w 31"/>
                  <a:gd name="T31" fmla="*/ 64139 h 77"/>
                  <a:gd name="T32" fmla="*/ 33645 w 31"/>
                  <a:gd name="T33" fmla="*/ 75458 h 77"/>
                  <a:gd name="T34" fmla="*/ 33645 w 31"/>
                  <a:gd name="T35" fmla="*/ 86777 h 77"/>
                  <a:gd name="T36" fmla="*/ 33645 w 31"/>
                  <a:gd name="T37" fmla="*/ 132051 h 77"/>
                  <a:gd name="T38" fmla="*/ 33645 w 31"/>
                  <a:gd name="T39" fmla="*/ 181099 h 77"/>
                  <a:gd name="T40" fmla="*/ 33645 w 31"/>
                  <a:gd name="T41" fmla="*/ 222601 h 77"/>
                  <a:gd name="T42" fmla="*/ 59813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1"/>
                      <a:pt x="28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9" y="77"/>
                      <a:pt x="5" y="75"/>
                      <a:pt x="3" y="71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3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2" y="66"/>
                      <a:pt x="22" y="59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0"/>
                      <a:pt x="20" y="7"/>
                      <a:pt x="16" y="7"/>
                    </a:cubicBezTo>
                    <a:cubicBezTo>
                      <a:pt x="11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1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Freeform 60"/>
              <p:cNvSpPr>
                <a:spLocks/>
              </p:cNvSpPr>
              <p:nvPr/>
            </p:nvSpPr>
            <p:spPr bwMode="auto">
              <a:xfrm>
                <a:off x="1090613" y="6013451"/>
                <a:ext cx="117475" cy="290513"/>
              </a:xfrm>
              <a:custGeom>
                <a:avLst/>
                <a:gdLst>
                  <a:gd name="T0" fmla="*/ 0 w 31"/>
                  <a:gd name="T1" fmla="*/ 60366 h 77"/>
                  <a:gd name="T2" fmla="*/ 15158 w 31"/>
                  <a:gd name="T3" fmla="*/ 15092 h 77"/>
                  <a:gd name="T4" fmla="*/ 60632 w 31"/>
                  <a:gd name="T5" fmla="*/ 0 h 77"/>
                  <a:gd name="T6" fmla="*/ 109896 w 31"/>
                  <a:gd name="T7" fmla="*/ 22637 h 77"/>
                  <a:gd name="T8" fmla="*/ 117475 w 31"/>
                  <a:gd name="T9" fmla="*/ 83004 h 77"/>
                  <a:gd name="T10" fmla="*/ 113685 w 31"/>
                  <a:gd name="T11" fmla="*/ 113187 h 77"/>
                  <a:gd name="T12" fmla="*/ 102317 w 31"/>
                  <a:gd name="T13" fmla="*/ 143370 h 77"/>
                  <a:gd name="T14" fmla="*/ 68211 w 31"/>
                  <a:gd name="T15" fmla="*/ 196191 h 77"/>
                  <a:gd name="T16" fmla="*/ 41685 w 31"/>
                  <a:gd name="T17" fmla="*/ 256557 h 77"/>
                  <a:gd name="T18" fmla="*/ 117475 w 31"/>
                  <a:gd name="T19" fmla="*/ 256557 h 77"/>
                  <a:gd name="T20" fmla="*/ 117475 w 31"/>
                  <a:gd name="T21" fmla="*/ 286740 h 77"/>
                  <a:gd name="T22" fmla="*/ 30316 w 31"/>
                  <a:gd name="T23" fmla="*/ 290513 h 77"/>
                  <a:gd name="T24" fmla="*/ 0 w 31"/>
                  <a:gd name="T25" fmla="*/ 286740 h 77"/>
                  <a:gd name="T26" fmla="*/ 0 w 31"/>
                  <a:gd name="T27" fmla="*/ 286740 h 77"/>
                  <a:gd name="T28" fmla="*/ 18948 w 31"/>
                  <a:gd name="T29" fmla="*/ 207509 h 77"/>
                  <a:gd name="T30" fmla="*/ 64422 w 31"/>
                  <a:gd name="T31" fmla="*/ 139597 h 77"/>
                  <a:gd name="T32" fmla="*/ 79580 w 31"/>
                  <a:gd name="T33" fmla="*/ 75458 h 77"/>
                  <a:gd name="T34" fmla="*/ 79580 w 31"/>
                  <a:gd name="T35" fmla="*/ 71685 h 77"/>
                  <a:gd name="T36" fmla="*/ 79580 w 31"/>
                  <a:gd name="T37" fmla="*/ 64139 h 77"/>
                  <a:gd name="T38" fmla="*/ 79580 w 31"/>
                  <a:gd name="T39" fmla="*/ 45275 h 77"/>
                  <a:gd name="T40" fmla="*/ 56843 w 31"/>
                  <a:gd name="T41" fmla="*/ 26410 h 77"/>
                  <a:gd name="T42" fmla="*/ 37895 w 31"/>
                  <a:gd name="T43" fmla="*/ 60366 h 77"/>
                  <a:gd name="T44" fmla="*/ 37895 w 31"/>
                  <a:gd name="T45" fmla="*/ 71685 h 77"/>
                  <a:gd name="T46" fmla="*/ 37895 w 31"/>
                  <a:gd name="T47" fmla="*/ 79231 h 77"/>
                  <a:gd name="T48" fmla="*/ 37895 w 31"/>
                  <a:gd name="T49" fmla="*/ 86777 h 77"/>
                  <a:gd name="T50" fmla="*/ 37895 w 31"/>
                  <a:gd name="T51" fmla="*/ 98095 h 77"/>
                  <a:gd name="T52" fmla="*/ 0 w 31"/>
                  <a:gd name="T53" fmla="*/ 98095 h 77"/>
                  <a:gd name="T54" fmla="*/ 0 w 31"/>
                  <a:gd name="T55" fmla="*/ 60366 h 77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" h="77">
                    <a:moveTo>
                      <a:pt x="0" y="16"/>
                    </a:moveTo>
                    <a:cubicBezTo>
                      <a:pt x="0" y="10"/>
                      <a:pt x="2" y="6"/>
                      <a:pt x="4" y="4"/>
                    </a:cubicBezTo>
                    <a:cubicBezTo>
                      <a:pt x="6" y="1"/>
                      <a:pt x="10" y="0"/>
                      <a:pt x="16" y="0"/>
                    </a:cubicBezTo>
                    <a:cubicBezTo>
                      <a:pt x="23" y="0"/>
                      <a:pt x="27" y="2"/>
                      <a:pt x="29" y="6"/>
                    </a:cubicBezTo>
                    <a:cubicBezTo>
                      <a:pt x="30" y="9"/>
                      <a:pt x="31" y="14"/>
                      <a:pt x="31" y="22"/>
                    </a:cubicBezTo>
                    <a:cubicBezTo>
                      <a:pt x="31" y="25"/>
                      <a:pt x="31" y="28"/>
                      <a:pt x="30" y="30"/>
                    </a:cubicBezTo>
                    <a:cubicBezTo>
                      <a:pt x="30" y="32"/>
                      <a:pt x="29" y="35"/>
                      <a:pt x="27" y="38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4" y="58"/>
                      <a:pt x="12" y="63"/>
                      <a:pt x="11" y="68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31" y="76"/>
                      <a:pt x="31" y="76"/>
                      <a:pt x="31" y="76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8"/>
                      <a:pt x="2" y="61"/>
                      <a:pt x="5" y="55"/>
                    </a:cubicBezTo>
                    <a:cubicBezTo>
                      <a:pt x="7" y="51"/>
                      <a:pt x="11" y="45"/>
                      <a:pt x="17" y="37"/>
                    </a:cubicBezTo>
                    <a:cubicBezTo>
                      <a:pt x="20" y="32"/>
                      <a:pt x="21" y="27"/>
                      <a:pt x="21" y="20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5"/>
                      <a:pt x="21" y="13"/>
                      <a:pt x="21" y="12"/>
                    </a:cubicBezTo>
                    <a:cubicBezTo>
                      <a:pt x="20" y="9"/>
                      <a:pt x="18" y="7"/>
                      <a:pt x="15" y="7"/>
                    </a:cubicBezTo>
                    <a:cubicBezTo>
                      <a:pt x="11" y="7"/>
                      <a:pt x="10" y="10"/>
                      <a:pt x="10" y="16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208348" y="5711634"/>
            <a:ext cx="1196076" cy="1081713"/>
            <a:chOff x="5126932" y="4063083"/>
            <a:chExt cx="850852" cy="769498"/>
          </a:xfrm>
        </p:grpSpPr>
        <p:sp>
          <p:nvSpPr>
            <p:cNvPr id="113" name="椭圆 112"/>
            <p:cNvSpPr/>
            <p:nvPr/>
          </p:nvSpPr>
          <p:spPr>
            <a:xfrm>
              <a:off x="5126932" y="4063083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23" name="组合 68"/>
            <p:cNvGrpSpPr>
              <a:grpSpLocks/>
            </p:cNvGrpSpPr>
            <p:nvPr/>
          </p:nvGrpSpPr>
          <p:grpSpPr bwMode="auto">
            <a:xfrm>
              <a:off x="5338307" y="4257332"/>
              <a:ext cx="639477" cy="575249"/>
              <a:chOff x="5405438" y="6815138"/>
              <a:chExt cx="511175" cy="460375"/>
            </a:xfrm>
          </p:grpSpPr>
          <p:sp>
            <p:nvSpPr>
              <p:cNvPr id="124" name="Freeform 61"/>
              <p:cNvSpPr>
                <a:spLocks/>
              </p:cNvSpPr>
              <p:nvPr/>
            </p:nvSpPr>
            <p:spPr bwMode="auto">
              <a:xfrm>
                <a:off x="5424488" y="6821488"/>
                <a:ext cx="492125" cy="454025"/>
              </a:xfrm>
              <a:custGeom>
                <a:avLst/>
                <a:gdLst>
                  <a:gd name="T0" fmla="*/ 140 w 310"/>
                  <a:gd name="T1" fmla="*/ 286 h 286"/>
                  <a:gd name="T2" fmla="*/ 0 w 310"/>
                  <a:gd name="T3" fmla="*/ 172 h 286"/>
                  <a:gd name="T4" fmla="*/ 2 w 310"/>
                  <a:gd name="T5" fmla="*/ 12 h 286"/>
                  <a:gd name="T6" fmla="*/ 57 w 310"/>
                  <a:gd name="T7" fmla="*/ 7 h 286"/>
                  <a:gd name="T8" fmla="*/ 88 w 310"/>
                  <a:gd name="T9" fmla="*/ 41 h 286"/>
                  <a:gd name="T10" fmla="*/ 97 w 310"/>
                  <a:gd name="T11" fmla="*/ 7 h 286"/>
                  <a:gd name="T12" fmla="*/ 135 w 310"/>
                  <a:gd name="T13" fmla="*/ 0 h 286"/>
                  <a:gd name="T14" fmla="*/ 310 w 310"/>
                  <a:gd name="T15" fmla="*/ 150 h 286"/>
                  <a:gd name="T16" fmla="*/ 140 w 310"/>
                  <a:gd name="T17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0" h="286">
                    <a:moveTo>
                      <a:pt x="140" y="286"/>
                    </a:moveTo>
                    <a:lnTo>
                      <a:pt x="0" y="172"/>
                    </a:lnTo>
                    <a:lnTo>
                      <a:pt x="2" y="12"/>
                    </a:lnTo>
                    <a:lnTo>
                      <a:pt x="57" y="7"/>
                    </a:lnTo>
                    <a:lnTo>
                      <a:pt x="88" y="41"/>
                    </a:lnTo>
                    <a:lnTo>
                      <a:pt x="97" y="7"/>
                    </a:lnTo>
                    <a:lnTo>
                      <a:pt x="135" y="0"/>
                    </a:lnTo>
                    <a:lnTo>
                      <a:pt x="310" y="150"/>
                    </a:lnTo>
                    <a:lnTo>
                      <a:pt x="140" y="286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5" name="Freeform 62"/>
              <p:cNvSpPr>
                <a:spLocks noEditPoints="1"/>
              </p:cNvSpPr>
              <p:nvPr/>
            </p:nvSpPr>
            <p:spPr bwMode="auto">
              <a:xfrm>
                <a:off x="5405438" y="6815138"/>
                <a:ext cx="117475" cy="290513"/>
              </a:xfrm>
              <a:custGeom>
                <a:avLst/>
                <a:gdLst>
                  <a:gd name="T0" fmla="*/ 64422 w 31"/>
                  <a:gd name="T1" fmla="*/ 0 h 77"/>
                  <a:gd name="T2" fmla="*/ 109896 w 31"/>
                  <a:gd name="T3" fmla="*/ 18864 h 77"/>
                  <a:gd name="T4" fmla="*/ 117475 w 31"/>
                  <a:gd name="T5" fmla="*/ 67912 h 77"/>
                  <a:gd name="T6" fmla="*/ 117475 w 31"/>
                  <a:gd name="T7" fmla="*/ 233920 h 77"/>
                  <a:gd name="T8" fmla="*/ 102317 w 31"/>
                  <a:gd name="T9" fmla="*/ 275421 h 77"/>
                  <a:gd name="T10" fmla="*/ 60632 w 31"/>
                  <a:gd name="T11" fmla="*/ 290513 h 77"/>
                  <a:gd name="T12" fmla="*/ 11369 w 31"/>
                  <a:gd name="T13" fmla="*/ 271649 h 77"/>
                  <a:gd name="T14" fmla="*/ 0 w 31"/>
                  <a:gd name="T15" fmla="*/ 211282 h 77"/>
                  <a:gd name="T16" fmla="*/ 0 w 31"/>
                  <a:gd name="T17" fmla="*/ 79231 h 77"/>
                  <a:gd name="T18" fmla="*/ 11369 w 31"/>
                  <a:gd name="T19" fmla="*/ 18864 h 77"/>
                  <a:gd name="T20" fmla="*/ 64422 w 31"/>
                  <a:gd name="T21" fmla="*/ 0 h 77"/>
                  <a:gd name="T22" fmla="*/ 60632 w 31"/>
                  <a:gd name="T23" fmla="*/ 264103 h 77"/>
                  <a:gd name="T24" fmla="*/ 87159 w 31"/>
                  <a:gd name="T25" fmla="*/ 222601 h 77"/>
                  <a:gd name="T26" fmla="*/ 87159 w 31"/>
                  <a:gd name="T27" fmla="*/ 64139 h 77"/>
                  <a:gd name="T28" fmla="*/ 60632 w 31"/>
                  <a:gd name="T29" fmla="*/ 26410 h 77"/>
                  <a:gd name="T30" fmla="*/ 34106 w 31"/>
                  <a:gd name="T31" fmla="*/ 64139 h 77"/>
                  <a:gd name="T32" fmla="*/ 34106 w 31"/>
                  <a:gd name="T33" fmla="*/ 75458 h 77"/>
                  <a:gd name="T34" fmla="*/ 34106 w 31"/>
                  <a:gd name="T35" fmla="*/ 86777 h 77"/>
                  <a:gd name="T36" fmla="*/ 34106 w 31"/>
                  <a:gd name="T37" fmla="*/ 132051 h 77"/>
                  <a:gd name="T38" fmla="*/ 34106 w 31"/>
                  <a:gd name="T39" fmla="*/ 181099 h 77"/>
                  <a:gd name="T40" fmla="*/ 34106 w 31"/>
                  <a:gd name="T41" fmla="*/ 222601 h 77"/>
                  <a:gd name="T42" fmla="*/ 60632 w 31"/>
                  <a:gd name="T43" fmla="*/ 264103 h 7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7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0" y="8"/>
                      <a:pt x="31" y="12"/>
                      <a:pt x="31" y="18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1" y="67"/>
                      <a:pt x="30" y="71"/>
                      <a:pt x="27" y="73"/>
                    </a:cubicBezTo>
                    <a:cubicBezTo>
                      <a:pt x="25" y="76"/>
                      <a:pt x="21" y="77"/>
                      <a:pt x="16" y="77"/>
                    </a:cubicBezTo>
                    <a:cubicBezTo>
                      <a:pt x="10" y="77"/>
                      <a:pt x="5" y="75"/>
                      <a:pt x="3" y="72"/>
                    </a:cubicBezTo>
                    <a:cubicBezTo>
                      <a:pt x="1" y="69"/>
                      <a:pt x="0" y="64"/>
                      <a:pt x="0" y="56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8"/>
                      <a:pt x="3" y="5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6"/>
                      <a:pt x="23" y="59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0"/>
                      <a:pt x="20" y="7"/>
                      <a:pt x="16" y="7"/>
                    </a:cubicBezTo>
                    <a:cubicBezTo>
                      <a:pt x="12" y="7"/>
                      <a:pt x="9" y="10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6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Freeform 63"/>
              <p:cNvSpPr>
                <a:spLocks/>
              </p:cNvSpPr>
              <p:nvPr/>
            </p:nvSpPr>
            <p:spPr bwMode="auto">
              <a:xfrm>
                <a:off x="5545138" y="6815138"/>
                <a:ext cx="112713" cy="290513"/>
              </a:xfrm>
              <a:custGeom>
                <a:avLst/>
                <a:gdLst>
                  <a:gd name="T0" fmla="*/ 33814 w 30"/>
                  <a:gd name="T1" fmla="*/ 203736 h 77"/>
                  <a:gd name="T2" fmla="*/ 33814 w 30"/>
                  <a:gd name="T3" fmla="*/ 233920 h 77"/>
                  <a:gd name="T4" fmla="*/ 37571 w 30"/>
                  <a:gd name="T5" fmla="*/ 256557 h 77"/>
                  <a:gd name="T6" fmla="*/ 60114 w 30"/>
                  <a:gd name="T7" fmla="*/ 264103 h 77"/>
                  <a:gd name="T8" fmla="*/ 78899 w 30"/>
                  <a:gd name="T9" fmla="*/ 245238 h 77"/>
                  <a:gd name="T10" fmla="*/ 78899 w 30"/>
                  <a:gd name="T11" fmla="*/ 218828 h 77"/>
                  <a:gd name="T12" fmla="*/ 78899 w 30"/>
                  <a:gd name="T13" fmla="*/ 196191 h 77"/>
                  <a:gd name="T14" fmla="*/ 75142 w 30"/>
                  <a:gd name="T15" fmla="*/ 162235 h 77"/>
                  <a:gd name="T16" fmla="*/ 45085 w 30"/>
                  <a:gd name="T17" fmla="*/ 147143 h 77"/>
                  <a:gd name="T18" fmla="*/ 37571 w 30"/>
                  <a:gd name="T19" fmla="*/ 147143 h 77"/>
                  <a:gd name="T20" fmla="*/ 26300 w 30"/>
                  <a:gd name="T21" fmla="*/ 150916 h 77"/>
                  <a:gd name="T22" fmla="*/ 26300 w 30"/>
                  <a:gd name="T23" fmla="*/ 116960 h 77"/>
                  <a:gd name="T24" fmla="*/ 33814 w 30"/>
                  <a:gd name="T25" fmla="*/ 116960 h 77"/>
                  <a:gd name="T26" fmla="*/ 71385 w 30"/>
                  <a:gd name="T27" fmla="*/ 83004 h 77"/>
                  <a:gd name="T28" fmla="*/ 71385 w 30"/>
                  <a:gd name="T29" fmla="*/ 52821 h 77"/>
                  <a:gd name="T30" fmla="*/ 52599 w 30"/>
                  <a:gd name="T31" fmla="*/ 26410 h 77"/>
                  <a:gd name="T32" fmla="*/ 33814 w 30"/>
                  <a:gd name="T33" fmla="*/ 56593 h 77"/>
                  <a:gd name="T34" fmla="*/ 33814 w 30"/>
                  <a:gd name="T35" fmla="*/ 64139 h 77"/>
                  <a:gd name="T36" fmla="*/ 33814 w 30"/>
                  <a:gd name="T37" fmla="*/ 71685 h 77"/>
                  <a:gd name="T38" fmla="*/ 0 w 30"/>
                  <a:gd name="T39" fmla="*/ 71685 h 77"/>
                  <a:gd name="T40" fmla="*/ 0 w 30"/>
                  <a:gd name="T41" fmla="*/ 45275 h 77"/>
                  <a:gd name="T42" fmla="*/ 56357 w 30"/>
                  <a:gd name="T43" fmla="*/ 0 h 77"/>
                  <a:gd name="T44" fmla="*/ 108956 w 30"/>
                  <a:gd name="T45" fmla="*/ 49048 h 77"/>
                  <a:gd name="T46" fmla="*/ 108956 w 30"/>
                  <a:gd name="T47" fmla="*/ 64139 h 77"/>
                  <a:gd name="T48" fmla="*/ 108956 w 30"/>
                  <a:gd name="T49" fmla="*/ 75458 h 77"/>
                  <a:gd name="T50" fmla="*/ 82656 w 30"/>
                  <a:gd name="T51" fmla="*/ 128278 h 77"/>
                  <a:gd name="T52" fmla="*/ 105199 w 30"/>
                  <a:gd name="T53" fmla="*/ 147143 h 77"/>
                  <a:gd name="T54" fmla="*/ 112713 w 30"/>
                  <a:gd name="T55" fmla="*/ 181099 h 77"/>
                  <a:gd name="T56" fmla="*/ 112713 w 30"/>
                  <a:gd name="T57" fmla="*/ 241465 h 77"/>
                  <a:gd name="T58" fmla="*/ 52599 w 30"/>
                  <a:gd name="T59" fmla="*/ 290513 h 77"/>
                  <a:gd name="T60" fmla="*/ 0 w 30"/>
                  <a:gd name="T61" fmla="*/ 241465 h 77"/>
                  <a:gd name="T62" fmla="*/ 0 w 30"/>
                  <a:gd name="T63" fmla="*/ 203736 h 77"/>
                  <a:gd name="T64" fmla="*/ 33814 w 30"/>
                  <a:gd name="T65" fmla="*/ 203736 h 7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0" h="77">
                    <a:moveTo>
                      <a:pt x="9" y="54"/>
                    </a:moveTo>
                    <a:cubicBezTo>
                      <a:pt x="9" y="62"/>
                      <a:pt x="9" y="62"/>
                      <a:pt x="9" y="62"/>
                    </a:cubicBezTo>
                    <a:cubicBezTo>
                      <a:pt x="9" y="65"/>
                      <a:pt x="9" y="67"/>
                      <a:pt x="10" y="68"/>
                    </a:cubicBezTo>
                    <a:cubicBezTo>
                      <a:pt x="11" y="69"/>
                      <a:pt x="13" y="70"/>
                      <a:pt x="16" y="70"/>
                    </a:cubicBezTo>
                    <a:cubicBezTo>
                      <a:pt x="18" y="70"/>
                      <a:pt x="20" y="68"/>
                      <a:pt x="21" y="65"/>
                    </a:cubicBezTo>
                    <a:cubicBezTo>
                      <a:pt x="21" y="64"/>
                      <a:pt x="21" y="62"/>
                      <a:pt x="21" y="58"/>
                    </a:cubicBezTo>
                    <a:cubicBezTo>
                      <a:pt x="21" y="52"/>
                      <a:pt x="21" y="52"/>
                      <a:pt x="21" y="52"/>
                    </a:cubicBezTo>
                    <a:cubicBezTo>
                      <a:pt x="21" y="48"/>
                      <a:pt x="21" y="45"/>
                      <a:pt x="20" y="43"/>
                    </a:cubicBezTo>
                    <a:cubicBezTo>
                      <a:pt x="18" y="41"/>
                      <a:pt x="16" y="39"/>
                      <a:pt x="12" y="39"/>
                    </a:cubicBezTo>
                    <a:cubicBezTo>
                      <a:pt x="11" y="39"/>
                      <a:pt x="11" y="39"/>
                      <a:pt x="10" y="39"/>
                    </a:cubicBezTo>
                    <a:cubicBezTo>
                      <a:pt x="9" y="39"/>
                      <a:pt x="8" y="40"/>
                      <a:pt x="7" y="40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6" y="31"/>
                      <a:pt x="19" y="28"/>
                      <a:pt x="19" y="22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9"/>
                      <a:pt x="18" y="7"/>
                      <a:pt x="14" y="7"/>
                    </a:cubicBezTo>
                    <a:cubicBezTo>
                      <a:pt x="11" y="7"/>
                      <a:pt x="9" y="10"/>
                      <a:pt x="9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4"/>
                      <a:pt x="5" y="0"/>
                      <a:pt x="15" y="0"/>
                    </a:cubicBezTo>
                    <a:cubicBezTo>
                      <a:pt x="24" y="0"/>
                      <a:pt x="29" y="4"/>
                      <a:pt x="29" y="13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9" y="27"/>
                      <a:pt x="26" y="31"/>
                      <a:pt x="22" y="34"/>
                    </a:cubicBezTo>
                    <a:cubicBezTo>
                      <a:pt x="25" y="35"/>
                      <a:pt x="27" y="36"/>
                      <a:pt x="28" y="39"/>
                    </a:cubicBezTo>
                    <a:cubicBezTo>
                      <a:pt x="29" y="41"/>
                      <a:pt x="30" y="44"/>
                      <a:pt x="30" y="48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73"/>
                      <a:pt x="25" y="77"/>
                      <a:pt x="14" y="77"/>
                    </a:cubicBezTo>
                    <a:cubicBezTo>
                      <a:pt x="5" y="77"/>
                      <a:pt x="0" y="73"/>
                      <a:pt x="0" y="64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9" y="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0330014" y="5777232"/>
            <a:ext cx="1208136" cy="1016775"/>
            <a:chOff x="7347590" y="4109747"/>
            <a:chExt cx="859431" cy="723303"/>
          </a:xfrm>
        </p:grpSpPr>
        <p:sp>
          <p:nvSpPr>
            <p:cNvPr id="114" name="椭圆 113"/>
            <p:cNvSpPr/>
            <p:nvPr/>
          </p:nvSpPr>
          <p:spPr>
            <a:xfrm>
              <a:off x="7347590" y="4109747"/>
              <a:ext cx="723206" cy="723303"/>
            </a:xfrm>
            <a:prstGeom prst="ellipse">
              <a:avLst/>
            </a:prstGeom>
            <a:solidFill>
              <a:srgbClr val="C00000"/>
            </a:solidFill>
            <a:ln w="28575" cap="flat" cmpd="sng" algn="ctr">
              <a:noFill/>
              <a:prstDash val="solid"/>
              <a:miter lim="800000"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27" name="组合 73"/>
            <p:cNvGrpSpPr>
              <a:grpSpLocks/>
            </p:cNvGrpSpPr>
            <p:nvPr/>
          </p:nvGrpSpPr>
          <p:grpSpPr bwMode="auto">
            <a:xfrm>
              <a:off x="7558017" y="4254951"/>
              <a:ext cx="649004" cy="577631"/>
              <a:chOff x="688976" y="7240588"/>
              <a:chExt cx="519113" cy="461963"/>
            </a:xfrm>
          </p:grpSpPr>
          <p:sp>
            <p:nvSpPr>
              <p:cNvPr id="128" name="Freeform 64"/>
              <p:cNvSpPr>
                <a:spLocks/>
              </p:cNvSpPr>
              <p:nvPr/>
            </p:nvSpPr>
            <p:spPr bwMode="auto">
              <a:xfrm>
                <a:off x="708026" y="7245351"/>
                <a:ext cx="500063" cy="457200"/>
              </a:xfrm>
              <a:custGeom>
                <a:avLst/>
                <a:gdLst>
                  <a:gd name="T0" fmla="*/ 140 w 315"/>
                  <a:gd name="T1" fmla="*/ 288 h 288"/>
                  <a:gd name="T2" fmla="*/ 0 w 315"/>
                  <a:gd name="T3" fmla="*/ 176 h 288"/>
                  <a:gd name="T4" fmla="*/ 2 w 315"/>
                  <a:gd name="T5" fmla="*/ 14 h 288"/>
                  <a:gd name="T6" fmla="*/ 57 w 315"/>
                  <a:gd name="T7" fmla="*/ 9 h 288"/>
                  <a:gd name="T8" fmla="*/ 97 w 315"/>
                  <a:gd name="T9" fmla="*/ 57 h 288"/>
                  <a:gd name="T10" fmla="*/ 113 w 315"/>
                  <a:gd name="T11" fmla="*/ 9 h 288"/>
                  <a:gd name="T12" fmla="*/ 140 w 315"/>
                  <a:gd name="T13" fmla="*/ 0 h 288"/>
                  <a:gd name="T14" fmla="*/ 315 w 315"/>
                  <a:gd name="T15" fmla="*/ 150 h 288"/>
                  <a:gd name="T16" fmla="*/ 140 w 315"/>
                  <a:gd name="T17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5" h="288">
                    <a:moveTo>
                      <a:pt x="140" y="288"/>
                    </a:moveTo>
                    <a:lnTo>
                      <a:pt x="0" y="176"/>
                    </a:lnTo>
                    <a:lnTo>
                      <a:pt x="2" y="14"/>
                    </a:lnTo>
                    <a:lnTo>
                      <a:pt x="57" y="9"/>
                    </a:lnTo>
                    <a:lnTo>
                      <a:pt x="97" y="57"/>
                    </a:lnTo>
                    <a:lnTo>
                      <a:pt x="113" y="9"/>
                    </a:lnTo>
                    <a:lnTo>
                      <a:pt x="140" y="0"/>
                    </a:lnTo>
                    <a:lnTo>
                      <a:pt x="315" y="150"/>
                    </a:lnTo>
                    <a:lnTo>
                      <a:pt x="140" y="288"/>
                    </a:lnTo>
                    <a:close/>
                  </a:path>
                </a:pathLst>
              </a:custGeom>
              <a:gradFill flip="none" rotWithShape="1">
                <a:gsLst>
                  <a:gs pos="73000">
                    <a:srgbClr val="0D0D0D">
                      <a:alpha val="0"/>
                    </a:srgbClr>
                  </a:gs>
                  <a:gs pos="100000">
                    <a:sysClr val="windowText" lastClr="000000">
                      <a:lumMod val="95000"/>
                      <a:lumOff val="5000"/>
                      <a:alpha val="0"/>
                    </a:sysClr>
                  </a:gs>
                  <a:gs pos="0">
                    <a:sysClr val="windowText" lastClr="000000">
                      <a:lumMod val="95000"/>
                      <a:lumOff val="5000"/>
                      <a:alpha val="55000"/>
                    </a:sysClr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latin typeface="Calibri"/>
                  <a:ea typeface="微软雅黑"/>
                </a:endParaRPr>
              </a:p>
            </p:txBody>
          </p:sp>
          <p:sp>
            <p:nvSpPr>
              <p:cNvPr id="129" name="Freeform 65"/>
              <p:cNvSpPr>
                <a:spLocks noEditPoints="1"/>
              </p:cNvSpPr>
              <p:nvPr/>
            </p:nvSpPr>
            <p:spPr bwMode="auto">
              <a:xfrm>
                <a:off x="688976" y="7240588"/>
                <a:ext cx="115888" cy="295275"/>
              </a:xfrm>
              <a:custGeom>
                <a:avLst/>
                <a:gdLst>
                  <a:gd name="T0" fmla="*/ 63551 w 31"/>
                  <a:gd name="T1" fmla="*/ 0 h 78"/>
                  <a:gd name="T2" fmla="*/ 108411 w 31"/>
                  <a:gd name="T3" fmla="*/ 18928 h 78"/>
                  <a:gd name="T4" fmla="*/ 115888 w 31"/>
                  <a:gd name="T5" fmla="*/ 68140 h 78"/>
                  <a:gd name="T6" fmla="*/ 115888 w 31"/>
                  <a:gd name="T7" fmla="*/ 238491 h 78"/>
                  <a:gd name="T8" fmla="*/ 100935 w 31"/>
                  <a:gd name="T9" fmla="*/ 280133 h 78"/>
                  <a:gd name="T10" fmla="*/ 59813 w 31"/>
                  <a:gd name="T11" fmla="*/ 295275 h 78"/>
                  <a:gd name="T12" fmla="*/ 11215 w 31"/>
                  <a:gd name="T13" fmla="*/ 272562 h 78"/>
                  <a:gd name="T14" fmla="*/ 0 w 31"/>
                  <a:gd name="T15" fmla="*/ 215778 h 78"/>
                  <a:gd name="T16" fmla="*/ 0 w 31"/>
                  <a:gd name="T17" fmla="*/ 79497 h 78"/>
                  <a:gd name="T18" fmla="*/ 11215 w 31"/>
                  <a:gd name="T19" fmla="*/ 22713 h 78"/>
                  <a:gd name="T20" fmla="*/ 63551 w 31"/>
                  <a:gd name="T21" fmla="*/ 0 h 78"/>
                  <a:gd name="T22" fmla="*/ 59813 w 31"/>
                  <a:gd name="T23" fmla="*/ 264990 h 78"/>
                  <a:gd name="T24" fmla="*/ 85981 w 31"/>
                  <a:gd name="T25" fmla="*/ 227135 h 78"/>
                  <a:gd name="T26" fmla="*/ 85981 w 31"/>
                  <a:gd name="T27" fmla="*/ 64355 h 78"/>
                  <a:gd name="T28" fmla="*/ 59813 w 31"/>
                  <a:gd name="T29" fmla="*/ 26499 h 78"/>
                  <a:gd name="T30" fmla="*/ 33645 w 31"/>
                  <a:gd name="T31" fmla="*/ 64355 h 78"/>
                  <a:gd name="T32" fmla="*/ 33645 w 31"/>
                  <a:gd name="T33" fmla="*/ 75712 h 78"/>
                  <a:gd name="T34" fmla="*/ 33645 w 31"/>
                  <a:gd name="T35" fmla="*/ 87068 h 78"/>
                  <a:gd name="T36" fmla="*/ 33645 w 31"/>
                  <a:gd name="T37" fmla="*/ 136281 h 78"/>
                  <a:gd name="T38" fmla="*/ 33645 w 31"/>
                  <a:gd name="T39" fmla="*/ 181708 h 78"/>
                  <a:gd name="T40" fmla="*/ 33645 w 31"/>
                  <a:gd name="T41" fmla="*/ 223349 h 78"/>
                  <a:gd name="T42" fmla="*/ 59813 w 31"/>
                  <a:gd name="T43" fmla="*/ 264990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31" h="78">
                    <a:moveTo>
                      <a:pt x="17" y="0"/>
                    </a:moveTo>
                    <a:cubicBezTo>
                      <a:pt x="22" y="0"/>
                      <a:pt x="26" y="2"/>
                      <a:pt x="29" y="5"/>
                    </a:cubicBezTo>
                    <a:cubicBezTo>
                      <a:pt x="31" y="8"/>
                      <a:pt x="31" y="12"/>
                      <a:pt x="31" y="1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1" y="67"/>
                      <a:pt x="30" y="71"/>
                      <a:pt x="27" y="74"/>
                    </a:cubicBezTo>
                    <a:cubicBezTo>
                      <a:pt x="25" y="76"/>
                      <a:pt x="21" y="78"/>
                      <a:pt x="16" y="78"/>
                    </a:cubicBezTo>
                    <a:cubicBezTo>
                      <a:pt x="10" y="78"/>
                      <a:pt x="5" y="76"/>
                      <a:pt x="3" y="72"/>
                    </a:cubicBezTo>
                    <a:cubicBezTo>
                      <a:pt x="1" y="69"/>
                      <a:pt x="0" y="64"/>
                      <a:pt x="0" y="57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4"/>
                      <a:pt x="1" y="9"/>
                      <a:pt x="3" y="6"/>
                    </a:cubicBezTo>
                    <a:cubicBezTo>
                      <a:pt x="5" y="2"/>
                      <a:pt x="10" y="0"/>
                      <a:pt x="17" y="0"/>
                    </a:cubicBezTo>
                    <a:close/>
                    <a:moveTo>
                      <a:pt x="16" y="70"/>
                    </a:moveTo>
                    <a:cubicBezTo>
                      <a:pt x="20" y="70"/>
                      <a:pt x="23" y="67"/>
                      <a:pt x="23" y="60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11"/>
                      <a:pt x="20" y="7"/>
                      <a:pt x="16" y="7"/>
                    </a:cubicBezTo>
                    <a:cubicBezTo>
                      <a:pt x="12" y="7"/>
                      <a:pt x="9" y="11"/>
                      <a:pt x="9" y="17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7"/>
                      <a:pt x="12" y="70"/>
                      <a:pt x="16" y="7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Freeform 66"/>
              <p:cNvSpPr>
                <a:spLocks noEditPoints="1"/>
              </p:cNvSpPr>
              <p:nvPr/>
            </p:nvSpPr>
            <p:spPr bwMode="auto">
              <a:xfrm>
                <a:off x="817563" y="7245351"/>
                <a:ext cx="134938" cy="287338"/>
              </a:xfrm>
              <a:custGeom>
                <a:avLst/>
                <a:gdLst>
                  <a:gd name="T0" fmla="*/ 63721 w 36"/>
                  <a:gd name="T1" fmla="*/ 0 h 76"/>
                  <a:gd name="T2" fmla="*/ 112448 w 36"/>
                  <a:gd name="T3" fmla="*/ 0 h 76"/>
                  <a:gd name="T4" fmla="*/ 112448 w 36"/>
                  <a:gd name="T5" fmla="*/ 192819 h 76"/>
                  <a:gd name="T6" fmla="*/ 134938 w 36"/>
                  <a:gd name="T7" fmla="*/ 192819 h 76"/>
                  <a:gd name="T8" fmla="*/ 134938 w 36"/>
                  <a:gd name="T9" fmla="*/ 219284 h 76"/>
                  <a:gd name="T10" fmla="*/ 112448 w 36"/>
                  <a:gd name="T11" fmla="*/ 219284 h 76"/>
                  <a:gd name="T12" fmla="*/ 112448 w 36"/>
                  <a:gd name="T13" fmla="*/ 287338 h 76"/>
                  <a:gd name="T14" fmla="*/ 78714 w 36"/>
                  <a:gd name="T15" fmla="*/ 287338 h 76"/>
                  <a:gd name="T16" fmla="*/ 78714 w 36"/>
                  <a:gd name="T17" fmla="*/ 219284 h 76"/>
                  <a:gd name="T18" fmla="*/ 0 w 36"/>
                  <a:gd name="T19" fmla="*/ 219284 h 76"/>
                  <a:gd name="T20" fmla="*/ 0 w 36"/>
                  <a:gd name="T21" fmla="*/ 192819 h 76"/>
                  <a:gd name="T22" fmla="*/ 63721 w 36"/>
                  <a:gd name="T23" fmla="*/ 0 h 76"/>
                  <a:gd name="T24" fmla="*/ 78714 w 36"/>
                  <a:gd name="T25" fmla="*/ 192819 h 76"/>
                  <a:gd name="T26" fmla="*/ 78714 w 36"/>
                  <a:gd name="T27" fmla="*/ 41588 h 76"/>
                  <a:gd name="T28" fmla="*/ 56224 w 36"/>
                  <a:gd name="T29" fmla="*/ 117204 h 76"/>
                  <a:gd name="T30" fmla="*/ 33735 w 36"/>
                  <a:gd name="T31" fmla="*/ 192819 h 76"/>
                  <a:gd name="T32" fmla="*/ 78714 w 36"/>
                  <a:gd name="T33" fmla="*/ 192819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6" h="76">
                    <a:moveTo>
                      <a:pt x="17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17" y="0"/>
                    </a:lnTo>
                    <a:close/>
                    <a:moveTo>
                      <a:pt x="21" y="5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5"/>
                      <a:pt x="17" y="22"/>
                      <a:pt x="15" y="31"/>
                    </a:cubicBezTo>
                    <a:cubicBezTo>
                      <a:pt x="12" y="40"/>
                      <a:pt x="10" y="47"/>
                      <a:pt x="9" y="51"/>
                    </a:cubicBezTo>
                    <a:lnTo>
                      <a:pt x="21" y="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35" name="文本框 84"/>
          <p:cNvSpPr txBox="1"/>
          <p:nvPr/>
        </p:nvSpPr>
        <p:spPr>
          <a:xfrm>
            <a:off x="1064480" y="4932244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6" name="TextBox 49"/>
          <p:cNvSpPr txBox="1"/>
          <p:nvPr/>
        </p:nvSpPr>
        <p:spPr>
          <a:xfrm>
            <a:off x="1071369" y="5290069"/>
            <a:ext cx="4792525" cy="512860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8" name="文本框 84"/>
          <p:cNvSpPr txBox="1"/>
          <p:nvPr/>
        </p:nvSpPr>
        <p:spPr>
          <a:xfrm>
            <a:off x="1064480" y="5847943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9" name="TextBox 49"/>
          <p:cNvSpPr txBox="1"/>
          <p:nvPr/>
        </p:nvSpPr>
        <p:spPr>
          <a:xfrm>
            <a:off x="1071369" y="6205769"/>
            <a:ext cx="4792525" cy="512860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文本框 84"/>
          <p:cNvSpPr txBox="1"/>
          <p:nvPr/>
        </p:nvSpPr>
        <p:spPr>
          <a:xfrm>
            <a:off x="7553398" y="2199183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工作之一</a:t>
            </a:r>
          </a:p>
        </p:txBody>
      </p:sp>
      <p:sp>
        <p:nvSpPr>
          <p:cNvPr id="155" name="文本框 84"/>
          <p:cNvSpPr txBox="1"/>
          <p:nvPr/>
        </p:nvSpPr>
        <p:spPr>
          <a:xfrm>
            <a:off x="9780335" y="2234065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工作之二</a:t>
            </a:r>
          </a:p>
        </p:txBody>
      </p:sp>
      <p:sp>
        <p:nvSpPr>
          <p:cNvPr id="156" name="文本框 84"/>
          <p:cNvSpPr txBox="1"/>
          <p:nvPr/>
        </p:nvSpPr>
        <p:spPr>
          <a:xfrm>
            <a:off x="7452172" y="4680734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工作之三</a:t>
            </a:r>
          </a:p>
        </p:txBody>
      </p:sp>
      <p:sp>
        <p:nvSpPr>
          <p:cNvPr id="157" name="文本框 84"/>
          <p:cNvSpPr txBox="1"/>
          <p:nvPr/>
        </p:nvSpPr>
        <p:spPr>
          <a:xfrm>
            <a:off x="9982784" y="4715616"/>
            <a:ext cx="1118049" cy="651359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重要</a:t>
            </a:r>
            <a:endParaRPr lang="en-US" altLang="zh-CN" b="1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Impact" panose="020B0806030902050204" pitchFamily="34" charset="0"/>
              <a:ea typeface="微软雅黑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Impact" panose="020B0806030902050204" pitchFamily="34" charset="0"/>
                <a:ea typeface="微软雅黑"/>
              </a:rPr>
              <a:t>工作之四</a:t>
            </a:r>
          </a:p>
        </p:txBody>
      </p:sp>
      <p:sp>
        <p:nvSpPr>
          <p:cNvPr id="6" name="矩形 5"/>
          <p:cNvSpPr/>
          <p:nvPr/>
        </p:nvSpPr>
        <p:spPr>
          <a:xfrm>
            <a:off x="1192377" y="1895509"/>
            <a:ext cx="4552876" cy="264626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圆角矩形 48"/>
          <p:cNvSpPr/>
          <p:nvPr/>
        </p:nvSpPr>
        <p:spPr>
          <a:xfrm>
            <a:off x="-179291" y="142411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0" name="圆角矩形 49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1" name="标题 4"/>
          <p:cNvSpPr txBox="1">
            <a:spLocks/>
          </p:cNvSpPr>
          <p:nvPr/>
        </p:nvSpPr>
        <p:spPr>
          <a:xfrm>
            <a:off x="36677" y="144003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2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4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6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9474712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50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35" grpId="0"/>
      <p:bldP spid="136" grpId="0"/>
      <p:bldP spid="148" grpId="0"/>
      <p:bldP spid="149" grpId="0"/>
      <p:bldP spid="154" grpId="0"/>
      <p:bldP spid="155" grpId="0"/>
      <p:bldP spid="156" grpId="0"/>
      <p:bldP spid="157" grpId="0"/>
      <p:bldP spid="6" grpId="0" animBg="1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209" y="1786153"/>
            <a:ext cx="3114204" cy="31142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7703" y="1389387"/>
            <a:ext cx="3531000" cy="353099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矩形 9"/>
          <p:cNvSpPr>
            <a:spLocks noChangeArrowheads="1"/>
          </p:cNvSpPr>
          <p:nvPr/>
        </p:nvSpPr>
        <p:spPr bwMode="auto">
          <a:xfrm>
            <a:off x="2198504" y="4722712"/>
            <a:ext cx="2166351" cy="48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90" name="矩形 7"/>
          <p:cNvSpPr>
            <a:spLocks noChangeArrowheads="1"/>
          </p:cNvSpPr>
          <p:nvPr/>
        </p:nvSpPr>
        <p:spPr bwMode="auto">
          <a:xfrm>
            <a:off x="3892292" y="4716435"/>
            <a:ext cx="1358793" cy="52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6" kern="0" dirty="0">
                <a:solidFill>
                  <a:srgbClr val="7F7F7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公司总经理</a:t>
            </a:r>
            <a:endParaRPr lang="en-US" altLang="zh-CN" sz="1406" kern="0" dirty="0">
              <a:solidFill>
                <a:srgbClr val="7F7F7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6" kern="0" dirty="0">
                <a:solidFill>
                  <a:srgbClr val="7F7F7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职务或头衔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623895" y="5632549"/>
            <a:ext cx="4591246" cy="690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2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7808" y="1786153"/>
            <a:ext cx="3114204" cy="31142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302" y="1389387"/>
            <a:ext cx="3531000" cy="353099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" name="矩形 9"/>
          <p:cNvSpPr>
            <a:spLocks noChangeArrowheads="1"/>
          </p:cNvSpPr>
          <p:nvPr/>
        </p:nvSpPr>
        <p:spPr bwMode="auto">
          <a:xfrm>
            <a:off x="7432454" y="4722712"/>
            <a:ext cx="2166351" cy="48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3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代用名</a:t>
            </a:r>
          </a:p>
        </p:txBody>
      </p:sp>
      <p:sp>
        <p:nvSpPr>
          <p:cNvPr id="96" name="矩形 7"/>
          <p:cNvSpPr>
            <a:spLocks noChangeArrowheads="1"/>
          </p:cNvSpPr>
          <p:nvPr/>
        </p:nvSpPr>
        <p:spPr bwMode="auto">
          <a:xfrm>
            <a:off x="9126242" y="4716435"/>
            <a:ext cx="1358793" cy="52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6" kern="0" dirty="0">
                <a:solidFill>
                  <a:srgbClr val="7F7F7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公司总经理</a:t>
            </a:r>
            <a:endParaRPr lang="en-US" altLang="zh-CN" sz="1406" kern="0" dirty="0">
              <a:solidFill>
                <a:srgbClr val="7F7F7F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6" kern="0" dirty="0">
                <a:solidFill>
                  <a:srgbClr val="7F7F7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职务或头衔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857845" y="5632549"/>
            <a:ext cx="4591246" cy="6908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buFont typeface="Arial" pitchFamily="34" charset="0"/>
              <a:buNone/>
              <a:defRPr>
                <a:solidFill>
                  <a:srgbClr val="333333"/>
                </a:solidFill>
                <a:latin typeface="微软雅黑"/>
                <a:ea typeface="微软雅黑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2943041" y="2217256"/>
            <a:ext cx="1885950" cy="1885950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8181791" y="2217256"/>
            <a:ext cx="1885950" cy="1885950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圆角矩形 19"/>
          <p:cNvSpPr/>
          <p:nvPr/>
        </p:nvSpPr>
        <p:spPr>
          <a:xfrm>
            <a:off x="-179291" y="142411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1" name="圆角矩形 20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2" name="标题 4"/>
          <p:cNvSpPr txBox="1">
            <a:spLocks/>
          </p:cNvSpPr>
          <p:nvPr/>
        </p:nvSpPr>
        <p:spPr>
          <a:xfrm>
            <a:off x="36677" y="144003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5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78758806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4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9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0" grpId="0"/>
      <p:bldP spid="91" grpId="0"/>
      <p:bldP spid="95" grpId="0"/>
      <p:bldP spid="96" grpId="0"/>
      <p:bldP spid="97" grpId="0"/>
      <p:bldP spid="2" grpId="0" animBg="1"/>
      <p:bldP spid="3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886514"/>
            <a:ext cx="12858750" cy="296509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4" name="Picture 2" descr="Monito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5442" y="1175986"/>
            <a:ext cx="4419386" cy="3683320"/>
          </a:xfrm>
          <a:prstGeom prst="rect">
            <a:avLst/>
          </a:prstGeom>
        </p:spPr>
      </p:pic>
      <p:pic>
        <p:nvPicPr>
          <p:cNvPr id="36" name="Picture 4" descr="Monitor-Ligh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5227" y="1276445"/>
            <a:ext cx="1689161" cy="2066672"/>
          </a:xfrm>
          <a:prstGeom prst="rect">
            <a:avLst/>
          </a:prstGeom>
        </p:spPr>
      </p:pic>
      <p:sp>
        <p:nvSpPr>
          <p:cNvPr id="46" name="文本框 37"/>
          <p:cNvSpPr>
            <a:spLocks noChangeArrowheads="1"/>
          </p:cNvSpPr>
          <p:nvPr/>
        </p:nvSpPr>
        <p:spPr bwMode="auto">
          <a:xfrm>
            <a:off x="430805" y="2859546"/>
            <a:ext cx="4944334" cy="148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6408" tIns="48206" rIns="96408" bIns="48206">
            <a:spAutoFit/>
          </a:bodyPr>
          <a:lstStyle/>
          <a:p>
            <a:pPr defTabSz="1285372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itchFamily="34" charset="0"/>
              </a:rPr>
              <a:t>PLEASE REPLACE THE WRITTEN CONTENT</a:t>
            </a:r>
            <a:endParaRPr lang="zh-CN" altLang="en-US" sz="3200" b="1" kern="0" baseline="-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1869157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1869157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5193382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5193382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17607" y="5547838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17607" y="5932684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53311" y="1384077"/>
            <a:ext cx="4032448" cy="21602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7" name="Picture 5" descr="ipad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194" y="1886514"/>
            <a:ext cx="4190384" cy="401816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128889" y="2104157"/>
            <a:ext cx="2197030" cy="274745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Picture 7" descr="ipad-light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142857" y="1975094"/>
            <a:ext cx="1287124" cy="2913137"/>
          </a:xfrm>
          <a:prstGeom prst="rect">
            <a:avLst/>
          </a:prstGeom>
        </p:spPr>
      </p:pic>
      <p:sp>
        <p:nvSpPr>
          <p:cNvPr id="17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圆角矩形 22"/>
          <p:cNvSpPr/>
          <p:nvPr/>
        </p:nvSpPr>
        <p:spPr>
          <a:xfrm>
            <a:off x="-179291" y="1424118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4" name="圆角矩形 23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5" name="标题 4"/>
          <p:cNvSpPr txBox="1">
            <a:spLocks/>
          </p:cNvSpPr>
          <p:nvPr/>
        </p:nvSpPr>
        <p:spPr>
          <a:xfrm>
            <a:off x="36677" y="1440037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6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8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0507890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4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8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4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6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6" grpId="0"/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3" name="组合 1"/>
          <p:cNvGrpSpPr>
            <a:grpSpLocks/>
          </p:cNvGrpSpPr>
          <p:nvPr/>
        </p:nvGrpSpPr>
        <p:grpSpPr bwMode="auto">
          <a:xfrm>
            <a:off x="795" y="-8123"/>
            <a:ext cx="4684159" cy="4941973"/>
            <a:chOff x="0" y="-7938"/>
            <a:chExt cx="6499225" cy="6858000"/>
          </a:xfrm>
          <a:solidFill>
            <a:srgbClr val="C00000"/>
          </a:solidFill>
        </p:grpSpPr>
        <p:sp>
          <p:nvSpPr>
            <p:cNvPr id="13" name="任意多边形 12"/>
            <p:cNvSpPr/>
            <p:nvPr/>
          </p:nvSpPr>
          <p:spPr>
            <a:xfrm flipV="1">
              <a:off x="0" y="-7938"/>
              <a:ext cx="6499225" cy="6858000"/>
            </a:xfrm>
            <a:custGeom>
              <a:avLst/>
              <a:gdLst>
                <a:gd name="connsiteX0" fmla="*/ 0 w 6498506"/>
                <a:gd name="connsiteY0" fmla="*/ 6858000 h 6858000"/>
                <a:gd name="connsiteX1" fmla="*/ 6498506 w 6498506"/>
                <a:gd name="connsiteY1" fmla="*/ 6858000 h 6858000"/>
                <a:gd name="connsiteX2" fmla="*/ 283086 w 6498506"/>
                <a:gd name="connsiteY2" fmla="*/ 0 h 6858000"/>
                <a:gd name="connsiteX3" fmla="*/ 0 w 6498506"/>
                <a:gd name="connsiteY3" fmla="*/ 318739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98506" h="6858000">
                  <a:moveTo>
                    <a:pt x="0" y="6858000"/>
                  </a:moveTo>
                  <a:lnTo>
                    <a:pt x="6498506" y="6858000"/>
                  </a:lnTo>
                  <a:lnTo>
                    <a:pt x="283086" y="0"/>
                  </a:lnTo>
                  <a:lnTo>
                    <a:pt x="0" y="31873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0" y="-7938"/>
              <a:ext cx="4285587" cy="2388220"/>
            </a:xfrm>
            <a:prstGeom prst="triangle">
              <a:avLst>
                <a:gd name="adj" fmla="val 49494"/>
              </a:avLst>
            </a:prstGeom>
            <a:solidFill>
              <a:schemeClr val="tx1">
                <a:lumMod val="65000"/>
                <a:lumOff val="3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205239" y="2320181"/>
            <a:ext cx="5838426" cy="814951"/>
            <a:chOff x="5727700" y="1349829"/>
            <a:chExt cx="5537060" cy="1169534"/>
          </a:xfrm>
        </p:grpSpPr>
        <p:sp>
          <p:nvSpPr>
            <p:cNvPr id="16" name="任意多边形 15"/>
            <p:cNvSpPr/>
            <p:nvPr/>
          </p:nvSpPr>
          <p:spPr>
            <a:xfrm>
              <a:off x="5727700" y="2333625"/>
              <a:ext cx="390525" cy="185738"/>
            </a:xfrm>
            <a:custGeom>
              <a:avLst/>
              <a:gdLst>
                <a:gd name="connsiteX0" fmla="*/ 0 w 390525"/>
                <a:gd name="connsiteY0" fmla="*/ 0 h 185738"/>
                <a:gd name="connsiteX1" fmla="*/ 390525 w 390525"/>
                <a:gd name="connsiteY1" fmla="*/ 185738 h 185738"/>
                <a:gd name="connsiteX2" fmla="*/ 390525 w 390525"/>
                <a:gd name="connsiteY2" fmla="*/ 4763 h 185738"/>
                <a:gd name="connsiteX3" fmla="*/ 0 w 390525"/>
                <a:gd name="connsiteY3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525" h="185738">
                  <a:moveTo>
                    <a:pt x="0" y="0"/>
                  </a:moveTo>
                  <a:lnTo>
                    <a:pt x="390525" y="185738"/>
                  </a:lnTo>
                  <a:lnTo>
                    <a:pt x="390525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733143" y="1349829"/>
              <a:ext cx="4920343" cy="9869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0652760" y="1431834"/>
              <a:ext cx="612000" cy="822960"/>
            </a:xfrm>
            <a:custGeom>
              <a:avLst/>
              <a:gdLst>
                <a:gd name="connsiteX0" fmla="*/ 948690 w 982980"/>
                <a:gd name="connsiteY0" fmla="*/ 0 h 822960"/>
                <a:gd name="connsiteX1" fmla="*/ 788670 w 982980"/>
                <a:gd name="connsiteY1" fmla="*/ 445770 h 822960"/>
                <a:gd name="connsiteX2" fmla="*/ 982980 w 982980"/>
                <a:gd name="connsiteY2" fmla="*/ 822960 h 822960"/>
                <a:gd name="connsiteX3" fmla="*/ 0 w 982980"/>
                <a:gd name="connsiteY3" fmla="*/ 822960 h 822960"/>
                <a:gd name="connsiteX4" fmla="*/ 0 w 982980"/>
                <a:gd name="connsiteY4" fmla="*/ 0 h 822960"/>
                <a:gd name="connsiteX5" fmla="*/ 948690 w 982980"/>
                <a:gd name="connsiteY5" fmla="*/ 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980" h="822960">
                  <a:moveTo>
                    <a:pt x="948690" y="0"/>
                  </a:moveTo>
                  <a:lnTo>
                    <a:pt x="788670" y="445770"/>
                  </a:lnTo>
                  <a:lnTo>
                    <a:pt x="982980" y="822960"/>
                  </a:lnTo>
                  <a:lnTo>
                    <a:pt x="0" y="822960"/>
                  </a:lnTo>
                  <a:lnTo>
                    <a:pt x="0" y="0"/>
                  </a:lnTo>
                  <a:lnTo>
                    <a:pt x="94869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205239" y="3351045"/>
            <a:ext cx="5838426" cy="814951"/>
            <a:chOff x="5727700" y="1349829"/>
            <a:chExt cx="5537060" cy="1169534"/>
          </a:xfrm>
        </p:grpSpPr>
        <p:sp>
          <p:nvSpPr>
            <p:cNvPr id="20" name="任意多边形 19"/>
            <p:cNvSpPr/>
            <p:nvPr/>
          </p:nvSpPr>
          <p:spPr>
            <a:xfrm>
              <a:off x="5727700" y="2333625"/>
              <a:ext cx="390525" cy="185738"/>
            </a:xfrm>
            <a:custGeom>
              <a:avLst/>
              <a:gdLst>
                <a:gd name="connsiteX0" fmla="*/ 0 w 390525"/>
                <a:gd name="connsiteY0" fmla="*/ 0 h 185738"/>
                <a:gd name="connsiteX1" fmla="*/ 390525 w 390525"/>
                <a:gd name="connsiteY1" fmla="*/ 185738 h 185738"/>
                <a:gd name="connsiteX2" fmla="*/ 390525 w 390525"/>
                <a:gd name="connsiteY2" fmla="*/ 4763 h 185738"/>
                <a:gd name="connsiteX3" fmla="*/ 0 w 390525"/>
                <a:gd name="connsiteY3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525" h="185738">
                  <a:moveTo>
                    <a:pt x="0" y="0"/>
                  </a:moveTo>
                  <a:lnTo>
                    <a:pt x="390525" y="185738"/>
                  </a:lnTo>
                  <a:lnTo>
                    <a:pt x="390525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733143" y="1349829"/>
              <a:ext cx="4920343" cy="9869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0652760" y="1431834"/>
              <a:ext cx="612000" cy="822960"/>
            </a:xfrm>
            <a:custGeom>
              <a:avLst/>
              <a:gdLst>
                <a:gd name="connsiteX0" fmla="*/ 948690 w 982980"/>
                <a:gd name="connsiteY0" fmla="*/ 0 h 822960"/>
                <a:gd name="connsiteX1" fmla="*/ 788670 w 982980"/>
                <a:gd name="connsiteY1" fmla="*/ 445770 h 822960"/>
                <a:gd name="connsiteX2" fmla="*/ 982980 w 982980"/>
                <a:gd name="connsiteY2" fmla="*/ 822960 h 822960"/>
                <a:gd name="connsiteX3" fmla="*/ 0 w 982980"/>
                <a:gd name="connsiteY3" fmla="*/ 822960 h 822960"/>
                <a:gd name="connsiteX4" fmla="*/ 0 w 982980"/>
                <a:gd name="connsiteY4" fmla="*/ 0 h 822960"/>
                <a:gd name="connsiteX5" fmla="*/ 948690 w 982980"/>
                <a:gd name="connsiteY5" fmla="*/ 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980" h="822960">
                  <a:moveTo>
                    <a:pt x="948690" y="0"/>
                  </a:moveTo>
                  <a:lnTo>
                    <a:pt x="788670" y="445770"/>
                  </a:lnTo>
                  <a:lnTo>
                    <a:pt x="982980" y="822960"/>
                  </a:lnTo>
                  <a:lnTo>
                    <a:pt x="0" y="822960"/>
                  </a:lnTo>
                  <a:lnTo>
                    <a:pt x="0" y="0"/>
                  </a:lnTo>
                  <a:lnTo>
                    <a:pt x="94869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205239" y="4381909"/>
            <a:ext cx="5838426" cy="814951"/>
            <a:chOff x="5727700" y="1349829"/>
            <a:chExt cx="5537060" cy="1169534"/>
          </a:xfrm>
        </p:grpSpPr>
        <p:sp>
          <p:nvSpPr>
            <p:cNvPr id="24" name="任意多边形 23"/>
            <p:cNvSpPr/>
            <p:nvPr/>
          </p:nvSpPr>
          <p:spPr>
            <a:xfrm>
              <a:off x="5727700" y="2333625"/>
              <a:ext cx="390525" cy="185738"/>
            </a:xfrm>
            <a:custGeom>
              <a:avLst/>
              <a:gdLst>
                <a:gd name="connsiteX0" fmla="*/ 0 w 390525"/>
                <a:gd name="connsiteY0" fmla="*/ 0 h 185738"/>
                <a:gd name="connsiteX1" fmla="*/ 390525 w 390525"/>
                <a:gd name="connsiteY1" fmla="*/ 185738 h 185738"/>
                <a:gd name="connsiteX2" fmla="*/ 390525 w 390525"/>
                <a:gd name="connsiteY2" fmla="*/ 4763 h 185738"/>
                <a:gd name="connsiteX3" fmla="*/ 0 w 390525"/>
                <a:gd name="connsiteY3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525" h="185738">
                  <a:moveTo>
                    <a:pt x="0" y="0"/>
                  </a:moveTo>
                  <a:lnTo>
                    <a:pt x="390525" y="185738"/>
                  </a:lnTo>
                  <a:lnTo>
                    <a:pt x="390525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733143" y="1349829"/>
              <a:ext cx="4920343" cy="9869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10652760" y="1431834"/>
              <a:ext cx="612000" cy="822960"/>
            </a:xfrm>
            <a:custGeom>
              <a:avLst/>
              <a:gdLst>
                <a:gd name="connsiteX0" fmla="*/ 948690 w 982980"/>
                <a:gd name="connsiteY0" fmla="*/ 0 h 822960"/>
                <a:gd name="connsiteX1" fmla="*/ 788670 w 982980"/>
                <a:gd name="connsiteY1" fmla="*/ 445770 h 822960"/>
                <a:gd name="connsiteX2" fmla="*/ 982980 w 982980"/>
                <a:gd name="connsiteY2" fmla="*/ 822960 h 822960"/>
                <a:gd name="connsiteX3" fmla="*/ 0 w 982980"/>
                <a:gd name="connsiteY3" fmla="*/ 822960 h 822960"/>
                <a:gd name="connsiteX4" fmla="*/ 0 w 982980"/>
                <a:gd name="connsiteY4" fmla="*/ 0 h 822960"/>
                <a:gd name="connsiteX5" fmla="*/ 948690 w 982980"/>
                <a:gd name="connsiteY5" fmla="*/ 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980" h="822960">
                  <a:moveTo>
                    <a:pt x="948690" y="0"/>
                  </a:moveTo>
                  <a:lnTo>
                    <a:pt x="788670" y="445770"/>
                  </a:lnTo>
                  <a:lnTo>
                    <a:pt x="982980" y="822960"/>
                  </a:lnTo>
                  <a:lnTo>
                    <a:pt x="0" y="822960"/>
                  </a:lnTo>
                  <a:lnTo>
                    <a:pt x="0" y="0"/>
                  </a:lnTo>
                  <a:lnTo>
                    <a:pt x="94869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05238" y="5412772"/>
            <a:ext cx="5838425" cy="814951"/>
            <a:chOff x="5727700" y="1349829"/>
            <a:chExt cx="5537059" cy="1169534"/>
          </a:xfrm>
        </p:grpSpPr>
        <p:sp>
          <p:nvSpPr>
            <p:cNvPr id="28" name="任意多边形 27"/>
            <p:cNvSpPr/>
            <p:nvPr/>
          </p:nvSpPr>
          <p:spPr>
            <a:xfrm>
              <a:off x="5727700" y="2333625"/>
              <a:ext cx="390525" cy="185738"/>
            </a:xfrm>
            <a:custGeom>
              <a:avLst/>
              <a:gdLst>
                <a:gd name="connsiteX0" fmla="*/ 0 w 390525"/>
                <a:gd name="connsiteY0" fmla="*/ 0 h 185738"/>
                <a:gd name="connsiteX1" fmla="*/ 390525 w 390525"/>
                <a:gd name="connsiteY1" fmla="*/ 185738 h 185738"/>
                <a:gd name="connsiteX2" fmla="*/ 390525 w 390525"/>
                <a:gd name="connsiteY2" fmla="*/ 4763 h 185738"/>
                <a:gd name="connsiteX3" fmla="*/ 0 w 390525"/>
                <a:gd name="connsiteY3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0525" h="185738">
                  <a:moveTo>
                    <a:pt x="0" y="0"/>
                  </a:moveTo>
                  <a:lnTo>
                    <a:pt x="390525" y="185738"/>
                  </a:lnTo>
                  <a:lnTo>
                    <a:pt x="390525" y="47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733143" y="1349829"/>
              <a:ext cx="4920343" cy="98697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10652759" y="1431834"/>
              <a:ext cx="612000" cy="822960"/>
            </a:xfrm>
            <a:custGeom>
              <a:avLst/>
              <a:gdLst>
                <a:gd name="connsiteX0" fmla="*/ 948690 w 982980"/>
                <a:gd name="connsiteY0" fmla="*/ 0 h 822960"/>
                <a:gd name="connsiteX1" fmla="*/ 788670 w 982980"/>
                <a:gd name="connsiteY1" fmla="*/ 445770 h 822960"/>
                <a:gd name="connsiteX2" fmla="*/ 982980 w 982980"/>
                <a:gd name="connsiteY2" fmla="*/ 822960 h 822960"/>
                <a:gd name="connsiteX3" fmla="*/ 0 w 982980"/>
                <a:gd name="connsiteY3" fmla="*/ 822960 h 822960"/>
                <a:gd name="connsiteX4" fmla="*/ 0 w 982980"/>
                <a:gd name="connsiteY4" fmla="*/ 0 h 822960"/>
                <a:gd name="connsiteX5" fmla="*/ 948690 w 982980"/>
                <a:gd name="connsiteY5" fmla="*/ 0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2980" h="822960">
                  <a:moveTo>
                    <a:pt x="948690" y="0"/>
                  </a:moveTo>
                  <a:lnTo>
                    <a:pt x="788670" y="445770"/>
                  </a:lnTo>
                  <a:lnTo>
                    <a:pt x="982980" y="822960"/>
                  </a:lnTo>
                  <a:lnTo>
                    <a:pt x="0" y="822960"/>
                  </a:lnTo>
                  <a:lnTo>
                    <a:pt x="0" y="0"/>
                  </a:lnTo>
                  <a:lnTo>
                    <a:pt x="94869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606613" y="198427"/>
            <a:ext cx="1482915" cy="871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051751" y="2466379"/>
            <a:ext cx="1979785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051751" y="3470721"/>
            <a:ext cx="1979785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051751" y="4511412"/>
            <a:ext cx="1979785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051751" y="5552101"/>
            <a:ext cx="1979785" cy="400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0403553" y="2466380"/>
            <a:ext cx="501999" cy="416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0403553" y="3476461"/>
            <a:ext cx="501999" cy="416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403553" y="4501847"/>
            <a:ext cx="501999" cy="416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0403553" y="5557839"/>
            <a:ext cx="501999" cy="416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0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088361" y="997467"/>
            <a:ext cx="2519419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08754920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58847" y="1026415"/>
            <a:ext cx="2581348" cy="25813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grpSp>
        <p:nvGrpSpPr>
          <p:cNvPr id="3" name="组合 2"/>
          <p:cNvGrpSpPr/>
          <p:nvPr/>
        </p:nvGrpSpPr>
        <p:grpSpPr>
          <a:xfrm>
            <a:off x="5006191" y="4647001"/>
            <a:ext cx="1514766" cy="246221"/>
            <a:chOff x="4369395" y="3284984"/>
            <a:chExt cx="1436675" cy="233527"/>
          </a:xfrm>
        </p:grpSpPr>
        <p:sp>
          <p:nvSpPr>
            <p:cNvPr id="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48723" y="4647001"/>
            <a:ext cx="1514766" cy="246221"/>
            <a:chOff x="4369395" y="3284984"/>
            <a:chExt cx="1436675" cy="233527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006191" y="5059457"/>
            <a:ext cx="1514766" cy="246221"/>
            <a:chOff x="4369395" y="3284984"/>
            <a:chExt cx="1436675" cy="233527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748723" y="5058846"/>
            <a:ext cx="1514766" cy="246221"/>
            <a:chOff x="4369395" y="3284984"/>
            <a:chExt cx="1436675" cy="233527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5268244" y="4028170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5214623" y="2933027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 </a:t>
            </a:r>
            <a:r>
              <a:rPr lang="en-US" altLang="zh-CN" sz="2531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  <a:endParaRPr lang="zh-CN" altLang="en-US" sz="2531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487930" y="1566432"/>
            <a:ext cx="1836421" cy="126100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423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68244" y="1135812"/>
            <a:ext cx="2362557" cy="2362557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cxnSp>
        <p:nvCxnSpPr>
          <p:cNvPr id="37" name="直接连接符 36"/>
          <p:cNvCxnSpPr/>
          <p:nvPr/>
        </p:nvCxnSpPr>
        <p:spPr>
          <a:xfrm>
            <a:off x="5006191" y="4527389"/>
            <a:ext cx="3159447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998842" y="5439066"/>
            <a:ext cx="1514766" cy="246221"/>
            <a:chOff x="4369395" y="3284984"/>
            <a:chExt cx="1436675" cy="233527"/>
          </a:xfrm>
        </p:grpSpPr>
        <p:sp>
          <p:nvSpPr>
            <p:cNvPr id="3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354" y="7151273"/>
            <a:ext cx="12882391" cy="859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6410" tIns="48205" rIns="96410" bIns="48205" numCol="1" anchor="t" anchorCtr="0" compatLnSpc="1">
            <a:prstTxWarp prst="textNoShape">
              <a:avLst/>
            </a:prstTxWarp>
          </a:bodyPr>
          <a:lstStyle/>
          <a:p>
            <a:endParaRPr lang="zh-CN" altLang="en-US" sz="1423"/>
          </a:p>
        </p:txBody>
      </p:sp>
    </p:spTree>
    <p:extLst>
      <p:ext uri="{BB962C8B-B14F-4D97-AF65-F5344CB8AC3E}">
        <p14:creationId xmlns:p14="http://schemas.microsoft.com/office/powerpoint/2010/main" val="257365027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851033" y="2720547"/>
            <a:ext cx="1515721" cy="1515721"/>
            <a:chOff x="1695226" y="3321784"/>
            <a:chExt cx="1250759" cy="1250759"/>
          </a:xfrm>
          <a:effectLst/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02945" y="4589242"/>
            <a:ext cx="1028784" cy="1028784"/>
            <a:chOff x="1695226" y="3321784"/>
            <a:chExt cx="1250759" cy="1250759"/>
          </a:xfrm>
          <a:effectLst/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987414" y="4647631"/>
            <a:ext cx="1028784" cy="1028784"/>
            <a:chOff x="1695226" y="3321784"/>
            <a:chExt cx="1250759" cy="1250759"/>
          </a:xfrm>
          <a:effectLst/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660750" y="3202252"/>
            <a:ext cx="843220" cy="843220"/>
            <a:chOff x="1695226" y="3321784"/>
            <a:chExt cx="1250759" cy="1250759"/>
          </a:xfrm>
          <a:effectLst/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TextBox 2"/>
          <p:cNvSpPr txBox="1"/>
          <p:nvPr/>
        </p:nvSpPr>
        <p:spPr>
          <a:xfrm>
            <a:off x="1140057" y="292290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4"/>
          <p:cNvSpPr txBox="1"/>
          <p:nvPr/>
        </p:nvSpPr>
        <p:spPr>
          <a:xfrm>
            <a:off x="6731666" y="25025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7727622" y="551625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10057794" y="46506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9386975" y="293480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6623901" y="40063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904697" y="4101236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877549" y="5758339"/>
            <a:ext cx="309044" cy="309044"/>
            <a:chOff x="304800" y="673100"/>
            <a:chExt cx="4000500" cy="4000500"/>
          </a:xfrm>
          <a:effectLst/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90357" y="3541707"/>
            <a:ext cx="404864" cy="404864"/>
            <a:chOff x="304800" y="673100"/>
            <a:chExt cx="4000500" cy="4000500"/>
          </a:xfrm>
          <a:effectLst/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9810743" y="2133987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0832094" y="5793672"/>
            <a:ext cx="193193" cy="19319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12058" y="1747604"/>
            <a:ext cx="386384" cy="386384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9009853" y="4367112"/>
            <a:ext cx="193193" cy="193193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1140057" y="3478408"/>
            <a:ext cx="422251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US" altLang="zh-CN" sz="9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圆角矩形 40"/>
          <p:cNvSpPr/>
          <p:nvPr/>
        </p:nvSpPr>
        <p:spPr>
          <a:xfrm>
            <a:off x="-179291" y="1675346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2" name="圆角矩形 41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3" name="标题 4"/>
          <p:cNvSpPr txBox="1">
            <a:spLocks/>
          </p:cNvSpPr>
          <p:nvPr/>
        </p:nvSpPr>
        <p:spPr>
          <a:xfrm>
            <a:off x="36677" y="1691265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-287274" y="14435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8" name="标题 4"/>
          <p:cNvSpPr txBox="1">
            <a:spLocks/>
          </p:cNvSpPr>
          <p:nvPr/>
        </p:nvSpPr>
        <p:spPr>
          <a:xfrm>
            <a:off x="36678" y="14435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30136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000">
        <p14:doors dir="vert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9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4207378009"/>
              </p:ext>
            </p:extLst>
          </p:nvPr>
        </p:nvGraphicFramePr>
        <p:xfrm>
          <a:off x="-103036" y="1764336"/>
          <a:ext cx="5007916" cy="285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535529541"/>
              </p:ext>
            </p:extLst>
          </p:nvPr>
        </p:nvGraphicFramePr>
        <p:xfrm>
          <a:off x="2756997" y="1764336"/>
          <a:ext cx="5007916" cy="285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4084619465"/>
              </p:ext>
            </p:extLst>
          </p:nvPr>
        </p:nvGraphicFramePr>
        <p:xfrm>
          <a:off x="5617027" y="1764336"/>
          <a:ext cx="5007916" cy="285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2335717425"/>
              </p:ext>
            </p:extLst>
          </p:nvPr>
        </p:nvGraphicFramePr>
        <p:xfrm>
          <a:off x="8477059" y="1764336"/>
          <a:ext cx="5007916" cy="2855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文本框 27"/>
          <p:cNvSpPr txBox="1"/>
          <p:nvPr/>
        </p:nvSpPr>
        <p:spPr>
          <a:xfrm>
            <a:off x="1555784" y="2851706"/>
            <a:ext cx="152725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>
                <a:solidFill>
                  <a:srgbClr val="C00000"/>
                </a:solidFill>
                <a:latin typeface="Impact" panose="020B0806030902050204" pitchFamily="34" charset="0"/>
              </a:rPr>
              <a:t>30</a:t>
            </a:r>
            <a:r>
              <a:rPr lang="en-US" altLang="zh-CN" sz="2109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109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9" name="文本框 28"/>
          <p:cNvSpPr txBox="1"/>
          <p:nvPr/>
        </p:nvSpPr>
        <p:spPr>
          <a:xfrm>
            <a:off x="4401515" y="2851706"/>
            <a:ext cx="152725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>
                <a:solidFill>
                  <a:srgbClr val="C00000"/>
                </a:solidFill>
                <a:latin typeface="Impact" panose="020B0806030902050204" pitchFamily="34" charset="0"/>
              </a:rPr>
              <a:t>50</a:t>
            </a:r>
            <a:r>
              <a:rPr lang="en-US" altLang="zh-CN" sz="2109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109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10" name="文本框 29"/>
          <p:cNvSpPr txBox="1"/>
          <p:nvPr/>
        </p:nvSpPr>
        <p:spPr>
          <a:xfrm>
            <a:off x="7247246" y="2851706"/>
            <a:ext cx="152725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>
                <a:solidFill>
                  <a:srgbClr val="C00000"/>
                </a:solidFill>
                <a:latin typeface="Impact" panose="020B0806030902050204" pitchFamily="34" charset="0"/>
              </a:rPr>
              <a:t>80</a:t>
            </a:r>
            <a:r>
              <a:rPr lang="en-US" altLang="zh-CN" sz="2109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109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30"/>
          <p:cNvSpPr txBox="1"/>
          <p:nvPr/>
        </p:nvSpPr>
        <p:spPr>
          <a:xfrm>
            <a:off x="10164480" y="2851706"/>
            <a:ext cx="1527258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375" dirty="0">
                <a:solidFill>
                  <a:srgbClr val="C00000"/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2109" dirty="0">
                <a:solidFill>
                  <a:srgbClr val="C00000"/>
                </a:solidFill>
                <a:latin typeface="Impact" panose="020B0806030902050204" pitchFamily="34" charset="0"/>
              </a:rPr>
              <a:t>%</a:t>
            </a:r>
            <a:endParaRPr lang="zh-CN" altLang="en-US" sz="2109" dirty="0">
              <a:solidFill>
                <a:srgbClr val="C00000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32"/>
          <p:cNvSpPr txBox="1"/>
          <p:nvPr/>
        </p:nvSpPr>
        <p:spPr>
          <a:xfrm>
            <a:off x="1451161" y="4726617"/>
            <a:ext cx="1730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文本框 32"/>
          <p:cNvSpPr txBox="1"/>
          <p:nvPr/>
        </p:nvSpPr>
        <p:spPr>
          <a:xfrm>
            <a:off x="4325684" y="4717252"/>
            <a:ext cx="1730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" name="文本框 32"/>
          <p:cNvSpPr txBox="1"/>
          <p:nvPr/>
        </p:nvSpPr>
        <p:spPr>
          <a:xfrm>
            <a:off x="7227499" y="4717252"/>
            <a:ext cx="1730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文本框 32"/>
          <p:cNvSpPr txBox="1"/>
          <p:nvPr/>
        </p:nvSpPr>
        <p:spPr>
          <a:xfrm>
            <a:off x="10044103" y="4717252"/>
            <a:ext cx="1730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" name="文本框 129"/>
          <p:cNvSpPr txBox="1"/>
          <p:nvPr/>
        </p:nvSpPr>
        <p:spPr>
          <a:xfrm>
            <a:off x="1257300" y="5269305"/>
            <a:ext cx="2133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129"/>
          <p:cNvSpPr txBox="1"/>
          <p:nvPr/>
        </p:nvSpPr>
        <p:spPr>
          <a:xfrm>
            <a:off x="4133952" y="5269305"/>
            <a:ext cx="2133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29"/>
          <p:cNvSpPr txBox="1"/>
          <p:nvPr/>
        </p:nvSpPr>
        <p:spPr>
          <a:xfrm>
            <a:off x="7035769" y="5269305"/>
            <a:ext cx="2133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29"/>
          <p:cNvSpPr txBox="1"/>
          <p:nvPr/>
        </p:nvSpPr>
        <p:spPr>
          <a:xfrm>
            <a:off x="9852372" y="5269305"/>
            <a:ext cx="21335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270843" y="5218478"/>
            <a:ext cx="208463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148449" y="5218478"/>
            <a:ext cx="208463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050264" y="5218478"/>
            <a:ext cx="208463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9885789" y="5218478"/>
            <a:ext cx="2084639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圆角矩形 29"/>
          <p:cNvSpPr/>
          <p:nvPr/>
        </p:nvSpPr>
        <p:spPr>
          <a:xfrm>
            <a:off x="-179291" y="1675346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圆角矩形 30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2" name="标题 4"/>
          <p:cNvSpPr txBox="1">
            <a:spLocks/>
          </p:cNvSpPr>
          <p:nvPr/>
        </p:nvSpPr>
        <p:spPr>
          <a:xfrm>
            <a:off x="36677" y="1691265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3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-287274" y="14435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36678" y="14435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384790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300"/>
                            </p:stCondLst>
                            <p:childTnLst>
                              <p:par>
                                <p:cTn id="7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  <p:bldGraphic spid="3" grpId="2">
        <p:bldAsOne/>
      </p:bldGraphic>
      <p:bldGraphic spid="3" grpId="3">
        <p:bldAsOne/>
      </p:bldGraphic>
      <p:bldGraphic spid="3" grpId="4">
        <p:bldAsOne/>
      </p:bldGraphic>
      <p:bldGraphic spid="5" grpId="0">
        <p:bldAsOne/>
      </p:bldGraphic>
      <p:bldGraphic spid="5" grpId="1">
        <p:bldAsOne/>
      </p:bldGraphic>
      <p:bldGraphic spid="5" grpId="2">
        <p:bldAsOne/>
      </p:bldGraphic>
      <p:bldGraphic spid="5" grpId="3">
        <p:bldAsOne/>
      </p:bldGraphic>
      <p:bldGraphic spid="5" grpId="4">
        <p:bldAsOne/>
      </p:bldGraphic>
      <p:bldGraphic spid="6" grpId="0">
        <p:bldAsOne/>
      </p:bldGraphic>
      <p:bldGraphic spid="6" grpId="1">
        <p:bldAsOne/>
      </p:bldGraphic>
      <p:bldGraphic spid="6" grpId="2">
        <p:bldAsOne/>
      </p:bldGraphic>
      <p:bldGraphic spid="6" grpId="3">
        <p:bldAsOne/>
      </p:bldGraphic>
      <p:bldGraphic spid="6" grpId="4">
        <p:bldAsOne/>
      </p:bldGraphic>
      <p:bldGraphic spid="7" grpId="0">
        <p:bldAsOne/>
      </p:bldGraphic>
      <p:bldGraphic spid="7" grpId="1">
        <p:bldAsOne/>
      </p:bldGraphic>
      <p:bldGraphic spid="7" grpId="2">
        <p:bldAsOne/>
      </p:bldGraphic>
      <p:bldGraphic spid="7" grpId="3">
        <p:bldAsOne/>
      </p:bldGraphic>
      <p:bldGraphic spid="7" grpId="4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任意多边形 176"/>
          <p:cNvSpPr/>
          <p:nvPr/>
        </p:nvSpPr>
        <p:spPr>
          <a:xfrm rot="-2700000">
            <a:off x="2806291" y="3554655"/>
            <a:ext cx="7315998" cy="1394978"/>
          </a:xfrm>
          <a:custGeom>
            <a:avLst/>
            <a:gdLst>
              <a:gd name="connsiteX0" fmla="*/ 12232394 w 12583909"/>
              <a:gd name="connsiteY0" fmla="*/ 351517 h 2400301"/>
              <a:gd name="connsiteX1" fmla="*/ 12232394 w 12583909"/>
              <a:gd name="connsiteY1" fmla="*/ 2048785 h 2400301"/>
              <a:gd name="connsiteX2" fmla="*/ 10626274 w 12583909"/>
              <a:gd name="connsiteY2" fmla="*/ 2131172 h 2400301"/>
              <a:gd name="connsiteX3" fmla="*/ 10579657 w 12583909"/>
              <a:gd name="connsiteY3" fmla="*/ 2089037 h 2400301"/>
              <a:gd name="connsiteX4" fmla="*/ 10571832 w 12583909"/>
              <a:gd name="connsiteY4" fmla="*/ 2089037 h 2400301"/>
              <a:gd name="connsiteX5" fmla="*/ 10538493 w 12583909"/>
              <a:gd name="connsiteY5" fmla="*/ 2052152 h 2400301"/>
              <a:gd name="connsiteX6" fmla="*/ 8841225 w 12583909"/>
              <a:gd name="connsiteY6" fmla="*/ 2052152 h 2400301"/>
              <a:gd name="connsiteX7" fmla="*/ 8807885 w 12583909"/>
              <a:gd name="connsiteY7" fmla="*/ 2089036 h 2400301"/>
              <a:gd name="connsiteX8" fmla="*/ 8793324 w 12583909"/>
              <a:gd name="connsiteY8" fmla="*/ 2089037 h 2400301"/>
              <a:gd name="connsiteX9" fmla="*/ 8746708 w 12583909"/>
              <a:gd name="connsiteY9" fmla="*/ 2131172 h 2400301"/>
              <a:gd name="connsiteX10" fmla="*/ 7231737 w 12583909"/>
              <a:gd name="connsiteY10" fmla="*/ 2131172 h 2400301"/>
              <a:gd name="connsiteX11" fmla="*/ 7185121 w 12583909"/>
              <a:gd name="connsiteY11" fmla="*/ 2089037 h 2400301"/>
              <a:gd name="connsiteX12" fmla="*/ 7176648 w 12583909"/>
              <a:gd name="connsiteY12" fmla="*/ 2089037 h 2400301"/>
              <a:gd name="connsiteX13" fmla="*/ 7137221 w 12583909"/>
              <a:gd name="connsiteY13" fmla="*/ 2045416 h 2400301"/>
              <a:gd name="connsiteX14" fmla="*/ 5439952 w 12583909"/>
              <a:gd name="connsiteY14" fmla="*/ 2045416 h 2400301"/>
              <a:gd name="connsiteX15" fmla="*/ 5400527 w 12583909"/>
              <a:gd name="connsiteY15" fmla="*/ 2089035 h 2400301"/>
              <a:gd name="connsiteX16" fmla="*/ 5398788 w 12583909"/>
              <a:gd name="connsiteY16" fmla="*/ 2089035 h 2400301"/>
              <a:gd name="connsiteX17" fmla="*/ 5352171 w 12583909"/>
              <a:gd name="connsiteY17" fmla="*/ 2131171 h 2400301"/>
              <a:gd name="connsiteX18" fmla="*/ 3837201 w 12583909"/>
              <a:gd name="connsiteY18" fmla="*/ 2131171 h 2400301"/>
              <a:gd name="connsiteX19" fmla="*/ 3790584 w 12583909"/>
              <a:gd name="connsiteY19" fmla="*/ 2089036 h 2400301"/>
              <a:gd name="connsiteX20" fmla="*/ 3782759 w 12583909"/>
              <a:gd name="connsiteY20" fmla="*/ 2089036 h 2400301"/>
              <a:gd name="connsiteX21" fmla="*/ 3749420 w 12583909"/>
              <a:gd name="connsiteY21" fmla="*/ 2052152 h 2400301"/>
              <a:gd name="connsiteX22" fmla="*/ 2052151 w 12583909"/>
              <a:gd name="connsiteY22" fmla="*/ 2052152 h 2400301"/>
              <a:gd name="connsiteX23" fmla="*/ 2018814 w 12583909"/>
              <a:gd name="connsiteY23" fmla="*/ 2089035 h 2400301"/>
              <a:gd name="connsiteX24" fmla="*/ 2004252 w 12583909"/>
              <a:gd name="connsiteY24" fmla="*/ 2089035 h 2400301"/>
              <a:gd name="connsiteX25" fmla="*/ 1957634 w 12583909"/>
              <a:gd name="connsiteY25" fmla="*/ 2131171 h 2400301"/>
              <a:gd name="connsiteX26" fmla="*/ 351516 w 12583909"/>
              <a:gd name="connsiteY26" fmla="*/ 2048786 h 2400301"/>
              <a:gd name="connsiteX27" fmla="*/ 351516 w 12583909"/>
              <a:gd name="connsiteY27" fmla="*/ 351517 h 2400301"/>
              <a:gd name="connsiteX28" fmla="*/ 1957635 w 12583909"/>
              <a:gd name="connsiteY28" fmla="*/ 269131 h 2400301"/>
              <a:gd name="connsiteX29" fmla="*/ 2010995 w 12583909"/>
              <a:gd name="connsiteY29" fmla="*/ 317361 h 2400301"/>
              <a:gd name="connsiteX30" fmla="*/ 2018236 w 12583909"/>
              <a:gd name="connsiteY30" fmla="*/ 317361 h 2400301"/>
              <a:gd name="connsiteX31" fmla="*/ 2052152 w 12583909"/>
              <a:gd name="connsiteY31" fmla="*/ 354883 h 2400301"/>
              <a:gd name="connsiteX32" fmla="*/ 3749420 w 12583909"/>
              <a:gd name="connsiteY32" fmla="*/ 354883 h 2400301"/>
              <a:gd name="connsiteX33" fmla="*/ 3783336 w 12583909"/>
              <a:gd name="connsiteY33" fmla="*/ 317359 h 2400301"/>
              <a:gd name="connsiteX34" fmla="*/ 3783842 w 12583909"/>
              <a:gd name="connsiteY34" fmla="*/ 317359 h 2400301"/>
              <a:gd name="connsiteX35" fmla="*/ 3837202 w 12583909"/>
              <a:gd name="connsiteY35" fmla="*/ 269129 h 2400301"/>
              <a:gd name="connsiteX36" fmla="*/ 5352171 w 12583909"/>
              <a:gd name="connsiteY36" fmla="*/ 269130 h 2400301"/>
              <a:gd name="connsiteX37" fmla="*/ 5405530 w 12583909"/>
              <a:gd name="connsiteY37" fmla="*/ 317359 h 2400301"/>
              <a:gd name="connsiteX38" fmla="*/ 5413095 w 12583909"/>
              <a:gd name="connsiteY38" fmla="*/ 317360 h 2400301"/>
              <a:gd name="connsiteX39" fmla="*/ 5450056 w 12583909"/>
              <a:gd name="connsiteY39" fmla="*/ 358251 h 2400301"/>
              <a:gd name="connsiteX40" fmla="*/ 7147324 w 12583909"/>
              <a:gd name="connsiteY40" fmla="*/ 358251 h 2400301"/>
              <a:gd name="connsiteX41" fmla="*/ 7210650 w 12583909"/>
              <a:gd name="connsiteY41" fmla="*/ 288190 h 2400301"/>
              <a:gd name="connsiteX42" fmla="*/ 7231738 w 12583909"/>
              <a:gd name="connsiteY42" fmla="*/ 269129 h 2400301"/>
              <a:gd name="connsiteX43" fmla="*/ 8746706 w 12583909"/>
              <a:gd name="connsiteY43" fmla="*/ 269130 h 2400301"/>
              <a:gd name="connsiteX44" fmla="*/ 8800066 w 12583909"/>
              <a:gd name="connsiteY44" fmla="*/ 317360 h 2400301"/>
              <a:gd name="connsiteX45" fmla="*/ 8806660 w 12583909"/>
              <a:gd name="connsiteY45" fmla="*/ 317360 h 2400301"/>
              <a:gd name="connsiteX46" fmla="*/ 8834488 w 12583909"/>
              <a:gd name="connsiteY46" fmla="*/ 348148 h 2400301"/>
              <a:gd name="connsiteX47" fmla="*/ 10531757 w 12583909"/>
              <a:gd name="connsiteY47" fmla="*/ 348148 h 2400301"/>
              <a:gd name="connsiteX48" fmla="*/ 10559585 w 12583909"/>
              <a:gd name="connsiteY48" fmla="*/ 317359 h 2400301"/>
              <a:gd name="connsiteX49" fmla="*/ 10572914 w 12583909"/>
              <a:gd name="connsiteY49" fmla="*/ 317359 h 2400301"/>
              <a:gd name="connsiteX50" fmla="*/ 10626275 w 12583909"/>
              <a:gd name="connsiteY50" fmla="*/ 269130 h 2400301"/>
              <a:gd name="connsiteX51" fmla="*/ 12232394 w 12583909"/>
              <a:gd name="connsiteY51" fmla="*/ 351517 h 2400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583909" h="2400301">
                <a:moveTo>
                  <a:pt x="12232394" y="351517"/>
                </a:moveTo>
                <a:cubicBezTo>
                  <a:pt x="12701082" y="820205"/>
                  <a:pt x="12701081" y="1580097"/>
                  <a:pt x="12232394" y="2048785"/>
                </a:cubicBezTo>
                <a:cubicBezTo>
                  <a:pt x="11792998" y="2488181"/>
                  <a:pt x="11097662" y="2515643"/>
                  <a:pt x="10626274" y="2131172"/>
                </a:cubicBezTo>
                <a:lnTo>
                  <a:pt x="10579657" y="2089037"/>
                </a:lnTo>
                <a:lnTo>
                  <a:pt x="10571832" y="2089037"/>
                </a:lnTo>
                <a:lnTo>
                  <a:pt x="10538493" y="2052152"/>
                </a:lnTo>
                <a:cubicBezTo>
                  <a:pt x="10069805" y="1583464"/>
                  <a:pt x="9309913" y="1583464"/>
                  <a:pt x="8841225" y="2052152"/>
                </a:cubicBezTo>
                <a:lnTo>
                  <a:pt x="8807885" y="2089036"/>
                </a:lnTo>
                <a:lnTo>
                  <a:pt x="8793324" y="2089037"/>
                </a:lnTo>
                <a:lnTo>
                  <a:pt x="8746708" y="2131172"/>
                </a:lnTo>
                <a:cubicBezTo>
                  <a:pt x="8306745" y="2490011"/>
                  <a:pt x="7671700" y="2490011"/>
                  <a:pt x="7231737" y="2131172"/>
                </a:cubicBezTo>
                <a:lnTo>
                  <a:pt x="7185121" y="2089037"/>
                </a:lnTo>
                <a:lnTo>
                  <a:pt x="7176648" y="2089037"/>
                </a:lnTo>
                <a:lnTo>
                  <a:pt x="7137221" y="2045416"/>
                </a:lnTo>
                <a:cubicBezTo>
                  <a:pt x="6668533" y="1576728"/>
                  <a:pt x="5908640" y="1576728"/>
                  <a:pt x="5439952" y="2045416"/>
                </a:cubicBezTo>
                <a:lnTo>
                  <a:pt x="5400527" y="2089035"/>
                </a:lnTo>
                <a:lnTo>
                  <a:pt x="5398788" y="2089035"/>
                </a:lnTo>
                <a:lnTo>
                  <a:pt x="5352171" y="2131171"/>
                </a:lnTo>
                <a:cubicBezTo>
                  <a:pt x="4912209" y="2490010"/>
                  <a:pt x="4277163" y="2490011"/>
                  <a:pt x="3837201" y="2131171"/>
                </a:cubicBezTo>
                <a:lnTo>
                  <a:pt x="3790584" y="2089036"/>
                </a:lnTo>
                <a:lnTo>
                  <a:pt x="3782759" y="2089036"/>
                </a:lnTo>
                <a:lnTo>
                  <a:pt x="3749420" y="2052152"/>
                </a:lnTo>
                <a:cubicBezTo>
                  <a:pt x="3280732" y="1583463"/>
                  <a:pt x="2520839" y="1583463"/>
                  <a:pt x="2052151" y="2052152"/>
                </a:cubicBezTo>
                <a:lnTo>
                  <a:pt x="2018814" y="2089035"/>
                </a:lnTo>
                <a:lnTo>
                  <a:pt x="2004252" y="2089035"/>
                </a:lnTo>
                <a:lnTo>
                  <a:pt x="1957634" y="2131171"/>
                </a:lnTo>
                <a:cubicBezTo>
                  <a:pt x="1486247" y="2515642"/>
                  <a:pt x="790911" y="2488181"/>
                  <a:pt x="351516" y="2048786"/>
                </a:cubicBezTo>
                <a:cubicBezTo>
                  <a:pt x="-117171" y="1580098"/>
                  <a:pt x="-117172" y="820205"/>
                  <a:pt x="351516" y="351517"/>
                </a:cubicBezTo>
                <a:cubicBezTo>
                  <a:pt x="790911" y="-87879"/>
                  <a:pt x="1486248" y="-115340"/>
                  <a:pt x="1957635" y="269131"/>
                </a:cubicBezTo>
                <a:lnTo>
                  <a:pt x="2010995" y="317361"/>
                </a:lnTo>
                <a:lnTo>
                  <a:pt x="2018236" y="317361"/>
                </a:lnTo>
                <a:lnTo>
                  <a:pt x="2052152" y="354883"/>
                </a:lnTo>
                <a:cubicBezTo>
                  <a:pt x="2520840" y="823572"/>
                  <a:pt x="3280732" y="823571"/>
                  <a:pt x="3749420" y="354883"/>
                </a:cubicBezTo>
                <a:lnTo>
                  <a:pt x="3783336" y="317359"/>
                </a:lnTo>
                <a:lnTo>
                  <a:pt x="3783842" y="317359"/>
                </a:lnTo>
                <a:lnTo>
                  <a:pt x="3837202" y="269129"/>
                </a:lnTo>
                <a:cubicBezTo>
                  <a:pt x="4277163" y="-89710"/>
                  <a:pt x="4912209" y="-89710"/>
                  <a:pt x="5352171" y="269130"/>
                </a:cubicBezTo>
                <a:lnTo>
                  <a:pt x="5405530" y="317359"/>
                </a:lnTo>
                <a:lnTo>
                  <a:pt x="5413095" y="317360"/>
                </a:lnTo>
                <a:lnTo>
                  <a:pt x="5450056" y="358251"/>
                </a:lnTo>
                <a:cubicBezTo>
                  <a:pt x="5918744" y="826940"/>
                  <a:pt x="6678636" y="826940"/>
                  <a:pt x="7147324" y="358251"/>
                </a:cubicBezTo>
                <a:lnTo>
                  <a:pt x="7210650" y="288190"/>
                </a:lnTo>
                <a:lnTo>
                  <a:pt x="7231738" y="269129"/>
                </a:lnTo>
                <a:cubicBezTo>
                  <a:pt x="7671700" y="-89709"/>
                  <a:pt x="8306745" y="-89709"/>
                  <a:pt x="8746706" y="269130"/>
                </a:cubicBezTo>
                <a:lnTo>
                  <a:pt x="8800066" y="317360"/>
                </a:lnTo>
                <a:lnTo>
                  <a:pt x="8806660" y="317360"/>
                </a:lnTo>
                <a:lnTo>
                  <a:pt x="8834488" y="348148"/>
                </a:lnTo>
                <a:cubicBezTo>
                  <a:pt x="9303177" y="816836"/>
                  <a:pt x="10063069" y="816836"/>
                  <a:pt x="10531757" y="348148"/>
                </a:cubicBezTo>
                <a:lnTo>
                  <a:pt x="10559585" y="317359"/>
                </a:lnTo>
                <a:lnTo>
                  <a:pt x="10572914" y="317359"/>
                </a:lnTo>
                <a:lnTo>
                  <a:pt x="10626275" y="269130"/>
                </a:lnTo>
                <a:cubicBezTo>
                  <a:pt x="11097663" y="-115341"/>
                  <a:pt x="11792998" y="-87879"/>
                  <a:pt x="12232394" y="351517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2700000" scaled="1"/>
            <a:tileRect/>
          </a:gradFill>
          <a:ln w="15875"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4">
              <a:solidFill>
                <a:prstClr val="white"/>
              </a:solidFill>
            </a:endParaRPr>
          </a:p>
        </p:txBody>
      </p:sp>
      <p:grpSp>
        <p:nvGrpSpPr>
          <p:cNvPr id="178" name="组合 177"/>
          <p:cNvGrpSpPr/>
          <p:nvPr/>
        </p:nvGrpSpPr>
        <p:grpSpPr>
          <a:xfrm>
            <a:off x="3784890" y="5753801"/>
            <a:ext cx="1168817" cy="1168394"/>
            <a:chOff x="3443288" y="4853200"/>
            <a:chExt cx="1108128" cy="1108128"/>
          </a:xfrm>
        </p:grpSpPr>
        <p:sp>
          <p:nvSpPr>
            <p:cNvPr id="180" name="圆角矩形 179"/>
            <p:cNvSpPr/>
            <p:nvPr/>
          </p:nvSpPr>
          <p:spPr>
            <a:xfrm>
              <a:off x="3443288" y="48532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solidFill>
                <a:srgbClr val="C00000"/>
              </a:solidFill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81" name="Group 41"/>
            <p:cNvGrpSpPr>
              <a:grpSpLocks noChangeAspect="1"/>
            </p:cNvGrpSpPr>
            <p:nvPr/>
          </p:nvGrpSpPr>
          <p:grpSpPr bwMode="auto">
            <a:xfrm>
              <a:off x="3773846" y="5132871"/>
              <a:ext cx="447011" cy="547203"/>
              <a:chOff x="3783" y="2089"/>
              <a:chExt cx="116" cy="142"/>
            </a:xfrm>
            <a:solidFill>
              <a:schemeClr val="bg1"/>
            </a:solidFill>
            <a:effectLst/>
          </p:grpSpPr>
          <p:sp>
            <p:nvSpPr>
              <p:cNvPr id="182" name="Freeform 42"/>
              <p:cNvSpPr>
                <a:spLocks/>
              </p:cNvSpPr>
              <p:nvPr/>
            </p:nvSpPr>
            <p:spPr bwMode="auto">
              <a:xfrm>
                <a:off x="3791" y="2221"/>
                <a:ext cx="20" cy="10"/>
              </a:xfrm>
              <a:custGeom>
                <a:avLst/>
                <a:gdLst>
                  <a:gd name="T0" fmla="*/ 8 w 8"/>
                  <a:gd name="T1" fmla="*/ 0 h 4"/>
                  <a:gd name="T2" fmla="*/ 1 w 8"/>
                  <a:gd name="T3" fmla="*/ 0 h 4"/>
                  <a:gd name="T4" fmla="*/ 0 w 8"/>
                  <a:gd name="T5" fmla="*/ 0 h 4"/>
                  <a:gd name="T6" fmla="*/ 0 w 8"/>
                  <a:gd name="T7" fmla="*/ 4 h 4"/>
                  <a:gd name="T8" fmla="*/ 1 w 8"/>
                  <a:gd name="T9" fmla="*/ 4 h 4"/>
                  <a:gd name="T10" fmla="*/ 8 w 8"/>
                  <a:gd name="T11" fmla="*/ 4 h 4"/>
                  <a:gd name="T12" fmla="*/ 8 w 8"/>
                  <a:gd name="T13" fmla="*/ 4 h 4"/>
                  <a:gd name="T14" fmla="*/ 8 w 8"/>
                  <a:gd name="T15" fmla="*/ 0 h 4"/>
                  <a:gd name="T16" fmla="*/ 8 w 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3" name="Freeform 43"/>
              <p:cNvSpPr>
                <a:spLocks/>
              </p:cNvSpPr>
              <p:nvPr/>
            </p:nvSpPr>
            <p:spPr bwMode="auto">
              <a:xfrm>
                <a:off x="3818" y="2208"/>
                <a:ext cx="23" cy="23"/>
              </a:xfrm>
              <a:custGeom>
                <a:avLst/>
                <a:gdLst>
                  <a:gd name="T0" fmla="*/ 8 w 9"/>
                  <a:gd name="T1" fmla="*/ 0 h 9"/>
                  <a:gd name="T2" fmla="*/ 1 w 9"/>
                  <a:gd name="T3" fmla="*/ 0 h 9"/>
                  <a:gd name="T4" fmla="*/ 0 w 9"/>
                  <a:gd name="T5" fmla="*/ 1 h 9"/>
                  <a:gd name="T6" fmla="*/ 0 w 9"/>
                  <a:gd name="T7" fmla="*/ 9 h 9"/>
                  <a:gd name="T8" fmla="*/ 1 w 9"/>
                  <a:gd name="T9" fmla="*/ 9 h 9"/>
                  <a:gd name="T10" fmla="*/ 8 w 9"/>
                  <a:gd name="T11" fmla="*/ 9 h 9"/>
                  <a:gd name="T12" fmla="*/ 9 w 9"/>
                  <a:gd name="T13" fmla="*/ 9 h 9"/>
                  <a:gd name="T14" fmla="*/ 9 w 9"/>
                  <a:gd name="T15" fmla="*/ 1 h 9"/>
                  <a:gd name="T16" fmla="*/ 8 w 9"/>
                  <a:gd name="T1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1" y="9"/>
                      <a:pt x="1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4" name="Freeform 44"/>
              <p:cNvSpPr>
                <a:spLocks/>
              </p:cNvSpPr>
              <p:nvPr/>
            </p:nvSpPr>
            <p:spPr bwMode="auto">
              <a:xfrm>
                <a:off x="3849" y="2184"/>
                <a:ext cx="20" cy="47"/>
              </a:xfrm>
              <a:custGeom>
                <a:avLst/>
                <a:gdLst>
                  <a:gd name="T0" fmla="*/ 7 w 8"/>
                  <a:gd name="T1" fmla="*/ 0 h 19"/>
                  <a:gd name="T2" fmla="*/ 0 w 8"/>
                  <a:gd name="T3" fmla="*/ 0 h 19"/>
                  <a:gd name="T4" fmla="*/ 0 w 8"/>
                  <a:gd name="T5" fmla="*/ 1 h 19"/>
                  <a:gd name="T6" fmla="*/ 0 w 8"/>
                  <a:gd name="T7" fmla="*/ 19 h 19"/>
                  <a:gd name="T8" fmla="*/ 0 w 8"/>
                  <a:gd name="T9" fmla="*/ 19 h 19"/>
                  <a:gd name="T10" fmla="*/ 7 w 8"/>
                  <a:gd name="T11" fmla="*/ 19 h 19"/>
                  <a:gd name="T12" fmla="*/ 8 w 8"/>
                  <a:gd name="T13" fmla="*/ 19 h 19"/>
                  <a:gd name="T14" fmla="*/ 8 w 8"/>
                  <a:gd name="T15" fmla="*/ 1 h 19"/>
                  <a:gd name="T16" fmla="*/ 7 w 8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5" name="Freeform 45"/>
              <p:cNvSpPr>
                <a:spLocks/>
              </p:cNvSpPr>
              <p:nvPr/>
            </p:nvSpPr>
            <p:spPr bwMode="auto">
              <a:xfrm>
                <a:off x="3877" y="2161"/>
                <a:ext cx="22" cy="70"/>
              </a:xfrm>
              <a:custGeom>
                <a:avLst/>
                <a:gdLst>
                  <a:gd name="T0" fmla="*/ 8 w 9"/>
                  <a:gd name="T1" fmla="*/ 0 h 28"/>
                  <a:gd name="T2" fmla="*/ 1 w 9"/>
                  <a:gd name="T3" fmla="*/ 0 h 28"/>
                  <a:gd name="T4" fmla="*/ 0 w 9"/>
                  <a:gd name="T5" fmla="*/ 1 h 28"/>
                  <a:gd name="T6" fmla="*/ 0 w 9"/>
                  <a:gd name="T7" fmla="*/ 28 h 28"/>
                  <a:gd name="T8" fmla="*/ 1 w 9"/>
                  <a:gd name="T9" fmla="*/ 28 h 28"/>
                  <a:gd name="T10" fmla="*/ 8 w 9"/>
                  <a:gd name="T11" fmla="*/ 28 h 28"/>
                  <a:gd name="T12" fmla="*/ 9 w 9"/>
                  <a:gd name="T13" fmla="*/ 28 h 28"/>
                  <a:gd name="T14" fmla="*/ 9 w 9"/>
                  <a:gd name="T15" fmla="*/ 1 h 28"/>
                  <a:gd name="T16" fmla="*/ 8 w 9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28">
                    <a:moveTo>
                      <a:pt x="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1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9" y="28"/>
                      <a:pt x="9" y="2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6" name="Freeform 46"/>
              <p:cNvSpPr>
                <a:spLocks/>
              </p:cNvSpPr>
              <p:nvPr/>
            </p:nvSpPr>
            <p:spPr bwMode="auto">
              <a:xfrm>
                <a:off x="3821" y="2089"/>
                <a:ext cx="23" cy="27"/>
              </a:xfrm>
              <a:custGeom>
                <a:avLst/>
                <a:gdLst>
                  <a:gd name="T0" fmla="*/ 5 w 9"/>
                  <a:gd name="T1" fmla="*/ 10 h 11"/>
                  <a:gd name="T2" fmla="*/ 8 w 9"/>
                  <a:gd name="T3" fmla="*/ 4 h 11"/>
                  <a:gd name="T4" fmla="*/ 5 w 9"/>
                  <a:gd name="T5" fmla="*/ 0 h 11"/>
                  <a:gd name="T6" fmla="*/ 0 w 9"/>
                  <a:gd name="T7" fmla="*/ 4 h 11"/>
                  <a:gd name="T8" fmla="*/ 5 w 9"/>
                  <a:gd name="T9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1">
                    <a:moveTo>
                      <a:pt x="5" y="10"/>
                    </a:moveTo>
                    <a:cubicBezTo>
                      <a:pt x="8" y="10"/>
                      <a:pt x="8" y="7"/>
                      <a:pt x="8" y="4"/>
                    </a:cubicBezTo>
                    <a:cubicBezTo>
                      <a:pt x="9" y="2"/>
                      <a:pt x="7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1" y="8"/>
                      <a:pt x="4" y="11"/>
                      <a:pt x="5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7" name="Freeform 47"/>
              <p:cNvSpPr>
                <a:spLocks/>
              </p:cNvSpPr>
              <p:nvPr/>
            </p:nvSpPr>
            <p:spPr bwMode="auto">
              <a:xfrm>
                <a:off x="3785" y="2164"/>
                <a:ext cx="36" cy="44"/>
              </a:xfrm>
              <a:custGeom>
                <a:avLst/>
                <a:gdLst>
                  <a:gd name="T0" fmla="*/ 12 w 14"/>
                  <a:gd name="T1" fmla="*/ 1 h 18"/>
                  <a:gd name="T2" fmla="*/ 10 w 14"/>
                  <a:gd name="T3" fmla="*/ 0 h 18"/>
                  <a:gd name="T4" fmla="*/ 8 w 14"/>
                  <a:gd name="T5" fmla="*/ 6 h 18"/>
                  <a:gd name="T6" fmla="*/ 1 w 14"/>
                  <a:gd name="T7" fmla="*/ 14 h 18"/>
                  <a:gd name="T8" fmla="*/ 1 w 14"/>
                  <a:gd name="T9" fmla="*/ 17 h 18"/>
                  <a:gd name="T10" fmla="*/ 4 w 14"/>
                  <a:gd name="T11" fmla="*/ 17 h 18"/>
                  <a:gd name="T12" fmla="*/ 12 w 14"/>
                  <a:gd name="T13" fmla="*/ 9 h 18"/>
                  <a:gd name="T14" fmla="*/ 13 w 14"/>
                  <a:gd name="T15" fmla="*/ 8 h 18"/>
                  <a:gd name="T16" fmla="*/ 14 w 14"/>
                  <a:gd name="T17" fmla="*/ 3 h 18"/>
                  <a:gd name="T18" fmla="*/ 12 w 14"/>
                  <a:gd name="T1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8">
                    <a:moveTo>
                      <a:pt x="12" y="1"/>
                    </a:moveTo>
                    <a:cubicBezTo>
                      <a:pt x="11" y="1"/>
                      <a:pt x="10" y="0"/>
                      <a:pt x="10" y="0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2" y="18"/>
                      <a:pt x="4" y="18"/>
                      <a:pt x="4" y="17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2"/>
                      <a:pt x="13" y="2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8" name="Freeform 48"/>
              <p:cNvSpPr>
                <a:spLocks/>
              </p:cNvSpPr>
              <p:nvPr/>
            </p:nvSpPr>
            <p:spPr bwMode="auto">
              <a:xfrm>
                <a:off x="3836" y="2116"/>
                <a:ext cx="33" cy="20"/>
              </a:xfrm>
              <a:custGeom>
                <a:avLst/>
                <a:gdLst>
                  <a:gd name="T0" fmla="*/ 6 w 13"/>
                  <a:gd name="T1" fmla="*/ 8 h 8"/>
                  <a:gd name="T2" fmla="*/ 12 w 13"/>
                  <a:gd name="T3" fmla="*/ 4 h 8"/>
                  <a:gd name="T4" fmla="*/ 12 w 13"/>
                  <a:gd name="T5" fmla="*/ 1 h 8"/>
                  <a:gd name="T6" fmla="*/ 10 w 13"/>
                  <a:gd name="T7" fmla="*/ 1 h 8"/>
                  <a:gd name="T8" fmla="*/ 5 w 13"/>
                  <a:gd name="T9" fmla="*/ 4 h 8"/>
                  <a:gd name="T10" fmla="*/ 1 w 13"/>
                  <a:gd name="T11" fmla="*/ 3 h 8"/>
                  <a:gd name="T12" fmla="*/ 1 w 13"/>
                  <a:gd name="T13" fmla="*/ 5 h 8"/>
                  <a:gd name="T14" fmla="*/ 0 w 13"/>
                  <a:gd name="T15" fmla="*/ 7 h 8"/>
                  <a:gd name="T16" fmla="*/ 5 w 13"/>
                  <a:gd name="T17" fmla="*/ 8 h 8"/>
                  <a:gd name="T18" fmla="*/ 6 w 13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8">
                    <a:moveTo>
                      <a:pt x="6" y="8"/>
                    </a:move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2"/>
                      <a:pt x="12" y="1"/>
                    </a:cubicBezTo>
                    <a:cubicBezTo>
                      <a:pt x="12" y="1"/>
                      <a:pt x="11" y="0"/>
                      <a:pt x="10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0" y="7"/>
                      <a:pt x="0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6" y="8"/>
                      <a:pt x="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89" name="Freeform 49"/>
              <p:cNvSpPr>
                <a:spLocks/>
              </p:cNvSpPr>
              <p:nvPr/>
            </p:nvSpPr>
            <p:spPr bwMode="auto">
              <a:xfrm>
                <a:off x="3783" y="2116"/>
                <a:ext cx="58" cy="87"/>
              </a:xfrm>
              <a:custGeom>
                <a:avLst/>
                <a:gdLst>
                  <a:gd name="T0" fmla="*/ 18 w 23"/>
                  <a:gd name="T1" fmla="*/ 17 h 35"/>
                  <a:gd name="T2" fmla="*/ 21 w 23"/>
                  <a:gd name="T3" fmla="*/ 5 h 35"/>
                  <a:gd name="T4" fmla="*/ 21 w 23"/>
                  <a:gd name="T5" fmla="*/ 2 h 35"/>
                  <a:gd name="T6" fmla="*/ 20 w 23"/>
                  <a:gd name="T7" fmla="*/ 2 h 35"/>
                  <a:gd name="T8" fmla="*/ 19 w 23"/>
                  <a:gd name="T9" fmla="*/ 7 h 35"/>
                  <a:gd name="T10" fmla="*/ 20 w 23"/>
                  <a:gd name="T11" fmla="*/ 3 h 35"/>
                  <a:gd name="T12" fmla="*/ 20 w 23"/>
                  <a:gd name="T13" fmla="*/ 2 h 35"/>
                  <a:gd name="T14" fmla="*/ 20 w 23"/>
                  <a:gd name="T15" fmla="*/ 1 h 35"/>
                  <a:gd name="T16" fmla="*/ 19 w 23"/>
                  <a:gd name="T17" fmla="*/ 1 h 35"/>
                  <a:gd name="T18" fmla="*/ 18 w 23"/>
                  <a:gd name="T19" fmla="*/ 2 h 35"/>
                  <a:gd name="T20" fmla="*/ 19 w 23"/>
                  <a:gd name="T21" fmla="*/ 3 h 35"/>
                  <a:gd name="T22" fmla="*/ 18 w 23"/>
                  <a:gd name="T23" fmla="*/ 6 h 35"/>
                  <a:gd name="T24" fmla="*/ 17 w 23"/>
                  <a:gd name="T25" fmla="*/ 0 h 35"/>
                  <a:gd name="T26" fmla="*/ 17 w 23"/>
                  <a:gd name="T27" fmla="*/ 0 h 35"/>
                  <a:gd name="T28" fmla="*/ 17 w 23"/>
                  <a:gd name="T29" fmla="*/ 0 h 35"/>
                  <a:gd name="T30" fmla="*/ 15 w 23"/>
                  <a:gd name="T31" fmla="*/ 0 h 35"/>
                  <a:gd name="T32" fmla="*/ 8 w 23"/>
                  <a:gd name="T33" fmla="*/ 0 h 35"/>
                  <a:gd name="T34" fmla="*/ 1 w 23"/>
                  <a:gd name="T35" fmla="*/ 5 h 35"/>
                  <a:gd name="T36" fmla="*/ 1 w 23"/>
                  <a:gd name="T37" fmla="*/ 8 h 35"/>
                  <a:gd name="T38" fmla="*/ 4 w 23"/>
                  <a:gd name="T39" fmla="*/ 8 h 35"/>
                  <a:gd name="T40" fmla="*/ 4 w 23"/>
                  <a:gd name="T41" fmla="*/ 8 h 35"/>
                  <a:gd name="T42" fmla="*/ 9 w 23"/>
                  <a:gd name="T43" fmla="*/ 4 h 35"/>
                  <a:gd name="T44" fmla="*/ 13 w 23"/>
                  <a:gd name="T45" fmla="*/ 4 h 35"/>
                  <a:gd name="T46" fmla="*/ 12 w 23"/>
                  <a:gd name="T47" fmla="*/ 4 h 35"/>
                  <a:gd name="T48" fmla="*/ 9 w 23"/>
                  <a:gd name="T49" fmla="*/ 15 h 35"/>
                  <a:gd name="T50" fmla="*/ 10 w 23"/>
                  <a:gd name="T51" fmla="*/ 16 h 35"/>
                  <a:gd name="T52" fmla="*/ 14 w 23"/>
                  <a:gd name="T53" fmla="*/ 20 h 35"/>
                  <a:gd name="T54" fmla="*/ 18 w 23"/>
                  <a:gd name="T55" fmla="*/ 24 h 35"/>
                  <a:gd name="T56" fmla="*/ 17 w 23"/>
                  <a:gd name="T57" fmla="*/ 32 h 35"/>
                  <a:gd name="T58" fmla="*/ 19 w 23"/>
                  <a:gd name="T59" fmla="*/ 35 h 35"/>
                  <a:gd name="T60" fmla="*/ 22 w 23"/>
                  <a:gd name="T61" fmla="*/ 33 h 35"/>
                  <a:gd name="T62" fmla="*/ 23 w 23"/>
                  <a:gd name="T63" fmla="*/ 24 h 35"/>
                  <a:gd name="T64" fmla="*/ 23 w 23"/>
                  <a:gd name="T65" fmla="*/ 22 h 35"/>
                  <a:gd name="T66" fmla="*/ 18 w 23"/>
                  <a:gd name="T67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5">
                    <a:moveTo>
                      <a:pt x="18" y="17"/>
                    </a:moveTo>
                    <a:cubicBezTo>
                      <a:pt x="19" y="10"/>
                      <a:pt x="21" y="6"/>
                      <a:pt x="21" y="5"/>
                    </a:cubicBezTo>
                    <a:cubicBezTo>
                      <a:pt x="21" y="3"/>
                      <a:pt x="21" y="2"/>
                      <a:pt x="21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5"/>
                      <a:pt x="19" y="7"/>
                      <a:pt x="19" y="7"/>
                    </a:cubicBezTo>
                    <a:cubicBezTo>
                      <a:pt x="19" y="7"/>
                      <a:pt x="20" y="4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1"/>
                    </a:cubicBezTo>
                    <a:cubicBezTo>
                      <a:pt x="19" y="1"/>
                      <a:pt x="18" y="2"/>
                      <a:pt x="18" y="2"/>
                    </a:cubicBezTo>
                    <a:cubicBezTo>
                      <a:pt x="18" y="2"/>
                      <a:pt x="18" y="2"/>
                      <a:pt x="19" y="3"/>
                    </a:cubicBezTo>
                    <a:cubicBezTo>
                      <a:pt x="19" y="3"/>
                      <a:pt x="18" y="4"/>
                      <a:pt x="18" y="6"/>
                    </a:cubicBezTo>
                    <a:cubicBezTo>
                      <a:pt x="18" y="1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3" y="0"/>
                      <a:pt x="11" y="0"/>
                      <a:pt x="8" y="0"/>
                    </a:cubicBezTo>
                    <a:cubicBezTo>
                      <a:pt x="8" y="0"/>
                      <a:pt x="1" y="5"/>
                      <a:pt x="1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3" y="9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9" y="4"/>
                      <a:pt x="9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7"/>
                      <a:pt x="9" y="13"/>
                      <a:pt x="9" y="15"/>
                    </a:cubicBezTo>
                    <a:cubicBezTo>
                      <a:pt x="9" y="15"/>
                      <a:pt x="10" y="15"/>
                      <a:pt x="10" y="16"/>
                    </a:cubicBezTo>
                    <a:cubicBezTo>
                      <a:pt x="10" y="16"/>
                      <a:pt x="11" y="18"/>
                      <a:pt x="14" y="20"/>
                    </a:cubicBezTo>
                    <a:cubicBezTo>
                      <a:pt x="14" y="20"/>
                      <a:pt x="18" y="24"/>
                      <a:pt x="18" y="24"/>
                    </a:cubicBezTo>
                    <a:cubicBezTo>
                      <a:pt x="18" y="24"/>
                      <a:pt x="17" y="32"/>
                      <a:pt x="17" y="32"/>
                    </a:cubicBezTo>
                    <a:cubicBezTo>
                      <a:pt x="17" y="34"/>
                      <a:pt x="18" y="35"/>
                      <a:pt x="19" y="35"/>
                    </a:cubicBezTo>
                    <a:cubicBezTo>
                      <a:pt x="20" y="35"/>
                      <a:pt x="21" y="35"/>
                      <a:pt x="22" y="33"/>
                    </a:cubicBezTo>
                    <a:cubicBezTo>
                      <a:pt x="22" y="33"/>
                      <a:pt x="23" y="24"/>
                      <a:pt x="23" y="24"/>
                    </a:cubicBezTo>
                    <a:cubicBezTo>
                      <a:pt x="23" y="23"/>
                      <a:pt x="23" y="22"/>
                      <a:pt x="23" y="22"/>
                    </a:cubicBezTo>
                    <a:cubicBezTo>
                      <a:pt x="22" y="21"/>
                      <a:pt x="18" y="17"/>
                      <a:pt x="1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2" name="组合 191"/>
          <p:cNvGrpSpPr/>
          <p:nvPr/>
        </p:nvGrpSpPr>
        <p:grpSpPr>
          <a:xfrm>
            <a:off x="6589520" y="2961514"/>
            <a:ext cx="1168817" cy="1168394"/>
            <a:chOff x="6102297" y="2204940"/>
            <a:chExt cx="1108128" cy="1108128"/>
          </a:xfrm>
        </p:grpSpPr>
        <p:sp>
          <p:nvSpPr>
            <p:cNvPr id="193" name="圆角矩形 192"/>
            <p:cNvSpPr/>
            <p:nvPr/>
          </p:nvSpPr>
          <p:spPr>
            <a:xfrm>
              <a:off x="6102297" y="22049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solidFill>
                <a:srgbClr val="C00000"/>
              </a:solidFill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194" name="Group 52"/>
            <p:cNvGrpSpPr>
              <a:grpSpLocks noChangeAspect="1"/>
            </p:cNvGrpSpPr>
            <p:nvPr/>
          </p:nvGrpSpPr>
          <p:grpSpPr bwMode="auto">
            <a:xfrm>
              <a:off x="6372767" y="2477855"/>
              <a:ext cx="567188" cy="562297"/>
              <a:chOff x="3783" y="2102"/>
              <a:chExt cx="116" cy="115"/>
            </a:xfrm>
            <a:solidFill>
              <a:schemeClr val="bg1"/>
            </a:solidFill>
            <a:effectLst/>
          </p:grpSpPr>
          <p:sp>
            <p:nvSpPr>
              <p:cNvPr id="195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6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7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8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199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0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1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2" name="组合 201"/>
          <p:cNvGrpSpPr/>
          <p:nvPr/>
        </p:nvGrpSpPr>
        <p:grpSpPr>
          <a:xfrm>
            <a:off x="5182836" y="4354148"/>
            <a:ext cx="1168817" cy="1168394"/>
            <a:chOff x="4768646" y="3525740"/>
            <a:chExt cx="1108128" cy="1108128"/>
          </a:xfrm>
        </p:grpSpPr>
        <p:sp>
          <p:nvSpPr>
            <p:cNvPr id="204" name="圆角矩形 203"/>
            <p:cNvSpPr/>
            <p:nvPr/>
          </p:nvSpPr>
          <p:spPr>
            <a:xfrm>
              <a:off x="4768646" y="352574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solidFill>
                <a:srgbClr val="C00000"/>
              </a:solidFill>
            </a:ln>
            <a:effectLst>
              <a:outerShdw blurRad="266700" dist="762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205" name="Group 62"/>
            <p:cNvGrpSpPr>
              <a:grpSpLocks noChangeAspect="1"/>
            </p:cNvGrpSpPr>
            <p:nvPr/>
          </p:nvGrpSpPr>
          <p:grpSpPr bwMode="auto">
            <a:xfrm>
              <a:off x="5047787" y="3860292"/>
              <a:ext cx="549846" cy="439024"/>
              <a:chOff x="3775" y="2110"/>
              <a:chExt cx="129" cy="103"/>
            </a:xfrm>
            <a:solidFill>
              <a:schemeClr val="bg1"/>
            </a:solidFill>
            <a:effectLst/>
          </p:grpSpPr>
          <p:sp>
            <p:nvSpPr>
              <p:cNvPr id="206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7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08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09" name="组合 208"/>
          <p:cNvGrpSpPr/>
          <p:nvPr/>
        </p:nvGrpSpPr>
        <p:grpSpPr>
          <a:xfrm>
            <a:off x="7977668" y="1571581"/>
            <a:ext cx="1168817" cy="1168394"/>
            <a:chOff x="7418361" y="886700"/>
            <a:chExt cx="1108128" cy="1108128"/>
          </a:xfrm>
        </p:grpSpPr>
        <p:sp>
          <p:nvSpPr>
            <p:cNvPr id="211" name="圆角矩形 210"/>
            <p:cNvSpPr/>
            <p:nvPr/>
          </p:nvSpPr>
          <p:spPr>
            <a:xfrm>
              <a:off x="7418361" y="886700"/>
              <a:ext cx="1108128" cy="1108128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2225">
              <a:solidFill>
                <a:srgbClr val="C00000"/>
              </a:solidFill>
            </a:ln>
            <a:effectLst>
              <a:outerShdw blurRad="203200" dist="139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grpSp>
          <p:nvGrpSpPr>
            <p:cNvPr id="212" name="Group 68"/>
            <p:cNvGrpSpPr>
              <a:grpSpLocks noChangeAspect="1"/>
            </p:cNvGrpSpPr>
            <p:nvPr/>
          </p:nvGrpSpPr>
          <p:grpSpPr bwMode="auto">
            <a:xfrm>
              <a:off x="7702659" y="1180843"/>
              <a:ext cx="539531" cy="519841"/>
              <a:chOff x="3770" y="2095"/>
              <a:chExt cx="137" cy="132"/>
            </a:xfrm>
            <a:solidFill>
              <a:schemeClr val="bg1"/>
            </a:solidFill>
            <a:effectLst/>
          </p:grpSpPr>
          <p:sp>
            <p:nvSpPr>
              <p:cNvPr id="213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4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5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6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7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8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  <p:sp>
            <p:nvSpPr>
              <p:cNvPr id="219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424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0" name="组合 219"/>
          <p:cNvGrpSpPr/>
          <p:nvPr/>
        </p:nvGrpSpPr>
        <p:grpSpPr>
          <a:xfrm flipH="1" flipV="1">
            <a:off x="1576049" y="5262482"/>
            <a:ext cx="2572246" cy="772312"/>
            <a:chOff x="5246304" y="4593021"/>
            <a:chExt cx="2438687" cy="732476"/>
          </a:xfrm>
        </p:grpSpPr>
        <p:sp>
          <p:nvSpPr>
            <p:cNvPr id="221" name="椭圆 220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2" name="任意多边形 221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 flipH="1" flipV="1">
            <a:off x="4333161" y="2492398"/>
            <a:ext cx="2572246" cy="772312"/>
            <a:chOff x="5246304" y="4593021"/>
            <a:chExt cx="2438687" cy="732476"/>
          </a:xfrm>
        </p:grpSpPr>
        <p:sp>
          <p:nvSpPr>
            <p:cNvPr id="224" name="椭圆 223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5" name="任意多边形 224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6062023" y="5220188"/>
            <a:ext cx="2572246" cy="772312"/>
            <a:chOff x="5246304" y="4593021"/>
            <a:chExt cx="2438687" cy="732476"/>
          </a:xfrm>
        </p:grpSpPr>
        <p:sp>
          <p:nvSpPr>
            <p:cNvPr id="227" name="椭圆 226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28" name="任意多边形 227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29" name="组合 228"/>
          <p:cNvGrpSpPr/>
          <p:nvPr/>
        </p:nvGrpSpPr>
        <p:grpSpPr>
          <a:xfrm>
            <a:off x="8855094" y="2441555"/>
            <a:ext cx="2572246" cy="772312"/>
            <a:chOff x="5246304" y="4593021"/>
            <a:chExt cx="2438687" cy="732476"/>
          </a:xfrm>
        </p:grpSpPr>
        <p:sp>
          <p:nvSpPr>
            <p:cNvPr id="230" name="椭圆 229"/>
            <p:cNvSpPr/>
            <p:nvPr/>
          </p:nvSpPr>
          <p:spPr>
            <a:xfrm>
              <a:off x="5246304" y="4593021"/>
              <a:ext cx="118623" cy="11862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  <p:sp>
          <p:nvSpPr>
            <p:cNvPr id="231" name="任意多边形 230"/>
            <p:cNvSpPr/>
            <p:nvPr/>
          </p:nvSpPr>
          <p:spPr>
            <a:xfrm>
              <a:off x="5335429" y="4686869"/>
              <a:ext cx="234956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prstClr val="white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1550300" y="3891693"/>
            <a:ext cx="2389652" cy="1330581"/>
            <a:chOff x="1324726" y="3439252"/>
            <a:chExt cx="2265573" cy="1261949"/>
          </a:xfrm>
        </p:grpSpPr>
        <p:sp>
          <p:nvSpPr>
            <p:cNvPr id="233" name="文本框 75"/>
            <p:cNvSpPr txBox="1"/>
            <p:nvPr/>
          </p:nvSpPr>
          <p:spPr>
            <a:xfrm>
              <a:off x="1659757" y="3520391"/>
              <a:ext cx="1643050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4" name="文本框 77"/>
            <p:cNvSpPr txBox="1"/>
            <p:nvPr/>
          </p:nvSpPr>
          <p:spPr>
            <a:xfrm>
              <a:off x="1324726" y="3439252"/>
              <a:ext cx="501541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5" name="文本框 113"/>
            <p:cNvSpPr txBox="1"/>
            <p:nvPr/>
          </p:nvSpPr>
          <p:spPr>
            <a:xfrm>
              <a:off x="1342678" y="3848971"/>
              <a:ext cx="2247621" cy="852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endPara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6912088" y="5971399"/>
            <a:ext cx="2420433" cy="1186986"/>
            <a:chOff x="6408112" y="5059574"/>
            <a:chExt cx="2294755" cy="1125761"/>
          </a:xfrm>
        </p:grpSpPr>
        <p:sp>
          <p:nvSpPr>
            <p:cNvPr id="237" name="文本框 96"/>
            <p:cNvSpPr txBox="1"/>
            <p:nvPr/>
          </p:nvSpPr>
          <p:spPr>
            <a:xfrm>
              <a:off x="6743143" y="5140713"/>
              <a:ext cx="1625710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8" name="文本框 98"/>
            <p:cNvSpPr txBox="1"/>
            <p:nvPr/>
          </p:nvSpPr>
          <p:spPr>
            <a:xfrm>
              <a:off x="6408112" y="5059574"/>
              <a:ext cx="631868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39" name="文本框 113"/>
            <p:cNvSpPr txBox="1"/>
            <p:nvPr/>
          </p:nvSpPr>
          <p:spPr>
            <a:xfrm>
              <a:off x="6455246" y="5506664"/>
              <a:ext cx="2247621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0" name="组合 239"/>
          <p:cNvGrpSpPr/>
          <p:nvPr/>
        </p:nvGrpSpPr>
        <p:grpSpPr>
          <a:xfrm>
            <a:off x="9712574" y="3178276"/>
            <a:ext cx="2413943" cy="1214137"/>
            <a:chOff x="9063187" y="2410526"/>
            <a:chExt cx="2288603" cy="1151511"/>
          </a:xfrm>
        </p:grpSpPr>
        <p:sp>
          <p:nvSpPr>
            <p:cNvPr id="241" name="文本框 92"/>
            <p:cNvSpPr txBox="1"/>
            <p:nvPr/>
          </p:nvSpPr>
          <p:spPr>
            <a:xfrm>
              <a:off x="9398218" y="2491665"/>
              <a:ext cx="1604158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2" name="文本框 94"/>
            <p:cNvSpPr txBox="1"/>
            <p:nvPr/>
          </p:nvSpPr>
          <p:spPr>
            <a:xfrm>
              <a:off x="9063187" y="2410526"/>
              <a:ext cx="501543" cy="456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3" name="文本框 113"/>
            <p:cNvSpPr txBox="1"/>
            <p:nvPr/>
          </p:nvSpPr>
          <p:spPr>
            <a:xfrm>
              <a:off x="9104170" y="2883366"/>
              <a:ext cx="2247620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4237146" y="1218241"/>
            <a:ext cx="2420850" cy="1121151"/>
            <a:chOff x="3872062" y="812896"/>
            <a:chExt cx="2295152" cy="1063321"/>
          </a:xfrm>
        </p:grpSpPr>
        <p:sp>
          <p:nvSpPr>
            <p:cNvPr id="245" name="文本框 82"/>
            <p:cNvSpPr txBox="1"/>
            <p:nvPr/>
          </p:nvSpPr>
          <p:spPr>
            <a:xfrm>
              <a:off x="4207093" y="894035"/>
              <a:ext cx="1826901" cy="321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6" name="文本框 84"/>
            <p:cNvSpPr txBox="1"/>
            <p:nvPr/>
          </p:nvSpPr>
          <p:spPr>
            <a:xfrm>
              <a:off x="3872062" y="812896"/>
              <a:ext cx="534838" cy="456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531" dirty="0">
                  <a:solidFill>
                    <a:srgbClr val="C0000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531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7" name="文本框 113"/>
            <p:cNvSpPr txBox="1"/>
            <p:nvPr/>
          </p:nvSpPr>
          <p:spPr>
            <a:xfrm>
              <a:off x="3919593" y="1197546"/>
              <a:ext cx="2247621" cy="678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</a:t>
              </a: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4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77" name="直接连接符 7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圆角矩形 79"/>
          <p:cNvSpPr/>
          <p:nvPr/>
        </p:nvSpPr>
        <p:spPr>
          <a:xfrm>
            <a:off x="-179291" y="1675346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1" name="圆角矩形 80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2" name="标题 4"/>
          <p:cNvSpPr txBox="1">
            <a:spLocks/>
          </p:cNvSpPr>
          <p:nvPr/>
        </p:nvSpPr>
        <p:spPr>
          <a:xfrm>
            <a:off x="36677" y="1691265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83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84" name="圆角矩形 83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86" name="圆角矩形 85"/>
          <p:cNvSpPr/>
          <p:nvPr/>
        </p:nvSpPr>
        <p:spPr>
          <a:xfrm>
            <a:off x="-287274" y="14435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7" name="标题 4"/>
          <p:cNvSpPr txBox="1">
            <a:spLocks/>
          </p:cNvSpPr>
          <p:nvPr/>
        </p:nvSpPr>
        <p:spPr>
          <a:xfrm>
            <a:off x="36678" y="14435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75894731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0" name="组合 139"/>
          <p:cNvGrpSpPr/>
          <p:nvPr/>
        </p:nvGrpSpPr>
        <p:grpSpPr>
          <a:xfrm>
            <a:off x="3553784" y="1296390"/>
            <a:ext cx="5728979" cy="5215258"/>
            <a:chOff x="2638696" y="526547"/>
            <a:chExt cx="6346736" cy="5779709"/>
          </a:xfrm>
        </p:grpSpPr>
        <p:grpSp>
          <p:nvGrpSpPr>
            <p:cNvPr id="141" name="组合 140"/>
            <p:cNvGrpSpPr/>
            <p:nvPr/>
          </p:nvGrpSpPr>
          <p:grpSpPr>
            <a:xfrm>
              <a:off x="2638696" y="526547"/>
              <a:ext cx="3383280" cy="3383640"/>
              <a:chOff x="2987040" y="1497648"/>
              <a:chExt cx="3383280" cy="3383640"/>
            </a:xfrm>
          </p:grpSpPr>
          <p:sp>
            <p:nvSpPr>
              <p:cNvPr id="155" name="任意多边形 154"/>
              <p:cNvSpPr/>
              <p:nvPr/>
            </p:nvSpPr>
            <p:spPr>
              <a:xfrm flipH="1">
                <a:off x="298704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81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椭圆 155"/>
              <p:cNvSpPr/>
              <p:nvPr/>
            </p:nvSpPr>
            <p:spPr>
              <a:xfrm>
                <a:off x="3197860" y="1708648"/>
                <a:ext cx="2961640" cy="296164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 dist="25400" dir="135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2" name="组合 141"/>
            <p:cNvGrpSpPr/>
            <p:nvPr/>
          </p:nvGrpSpPr>
          <p:grpSpPr>
            <a:xfrm flipH="1">
              <a:off x="6145712" y="1070165"/>
              <a:ext cx="2839720" cy="2840022"/>
              <a:chOff x="6748780" y="1497648"/>
              <a:chExt cx="3383280" cy="3383640"/>
            </a:xfrm>
          </p:grpSpPr>
          <p:sp>
            <p:nvSpPr>
              <p:cNvPr id="153" name="任意多边形 152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27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椭圆 153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 dist="25400" dir="189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3" name="组合 142"/>
            <p:cNvGrpSpPr/>
            <p:nvPr/>
          </p:nvGrpSpPr>
          <p:grpSpPr>
            <a:xfrm flipH="1" flipV="1">
              <a:off x="6145712" y="4029232"/>
              <a:ext cx="2276782" cy="2277024"/>
              <a:chOff x="6748780" y="1497648"/>
              <a:chExt cx="3383280" cy="3383640"/>
            </a:xfrm>
          </p:grpSpPr>
          <p:sp>
            <p:nvSpPr>
              <p:cNvPr id="151" name="任意多边形 150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18900000" scaled="1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 dist="25400" dir="27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4" name="组合 143"/>
            <p:cNvGrpSpPr/>
            <p:nvPr/>
          </p:nvGrpSpPr>
          <p:grpSpPr>
            <a:xfrm flipV="1">
              <a:off x="4310634" y="4018644"/>
              <a:ext cx="1708764" cy="1708946"/>
              <a:chOff x="6748780" y="1497648"/>
              <a:chExt cx="3383280" cy="3383640"/>
            </a:xfrm>
          </p:grpSpPr>
          <p:sp>
            <p:nvSpPr>
              <p:cNvPr id="149" name="任意多边形 148"/>
              <p:cNvSpPr/>
              <p:nvPr/>
            </p:nvSpPr>
            <p:spPr>
              <a:xfrm flipH="1">
                <a:off x="6748780" y="1497648"/>
                <a:ext cx="3383280" cy="3383640"/>
              </a:xfrm>
              <a:custGeom>
                <a:avLst/>
                <a:gdLst>
                  <a:gd name="connsiteX0" fmla="*/ 1691640 w 3383280"/>
                  <a:gd name="connsiteY0" fmla="*/ 0 h 3383640"/>
                  <a:gd name="connsiteX1" fmla="*/ 3383280 w 3383280"/>
                  <a:gd name="connsiteY1" fmla="*/ 1691640 h 3383640"/>
                  <a:gd name="connsiteX2" fmla="*/ 1864601 w 3383280"/>
                  <a:gd name="connsiteY2" fmla="*/ 3374547 h 3383640"/>
                  <a:gd name="connsiteX3" fmla="*/ 1725867 w 3383280"/>
                  <a:gd name="connsiteY3" fmla="*/ 3381552 h 3383640"/>
                  <a:gd name="connsiteX4" fmla="*/ 1728000 w 3383280"/>
                  <a:gd name="connsiteY4" fmla="*/ 3383640 h 3383640"/>
                  <a:gd name="connsiteX5" fmla="*/ 0 w 3383280"/>
                  <a:gd name="connsiteY5" fmla="*/ 3383640 h 3383640"/>
                  <a:gd name="connsiteX6" fmla="*/ 0 w 3383280"/>
                  <a:gd name="connsiteY6" fmla="*/ 1691640 h 3383640"/>
                  <a:gd name="connsiteX7" fmla="*/ 1691640 w 3383280"/>
                  <a:gd name="connsiteY7" fmla="*/ 0 h 3383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280" h="3383640">
                    <a:moveTo>
                      <a:pt x="1691640" y="0"/>
                    </a:moveTo>
                    <a:cubicBezTo>
                      <a:pt x="2625907" y="0"/>
                      <a:pt x="3383280" y="757373"/>
                      <a:pt x="3383280" y="1691640"/>
                    </a:cubicBezTo>
                    <a:cubicBezTo>
                      <a:pt x="3383280" y="2567515"/>
                      <a:pt x="2717620" y="3287918"/>
                      <a:pt x="1864601" y="3374547"/>
                    </a:cubicBezTo>
                    <a:lnTo>
                      <a:pt x="1725867" y="3381552"/>
                    </a:lnTo>
                    <a:lnTo>
                      <a:pt x="1728000" y="3383640"/>
                    </a:lnTo>
                    <a:lnTo>
                      <a:pt x="0" y="3383640"/>
                    </a:lnTo>
                    <a:lnTo>
                      <a:pt x="0" y="1691640"/>
                    </a:lnTo>
                    <a:cubicBezTo>
                      <a:pt x="0" y="757373"/>
                      <a:pt x="757373" y="0"/>
                      <a:pt x="1691640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bg1">
                      <a:lumMod val="95000"/>
                    </a:schemeClr>
                  </a:gs>
                  <a:gs pos="0">
                    <a:srgbClr val="D1D1D1"/>
                  </a:gs>
                </a:gsLst>
                <a:lin ang="13500000" scaled="0"/>
                <a:tileRect/>
              </a:gradFill>
              <a:ln w="28575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3500000" scaled="0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椭圆 149"/>
              <p:cNvSpPr/>
              <p:nvPr/>
            </p:nvSpPr>
            <p:spPr>
              <a:xfrm>
                <a:off x="6959600" y="1708648"/>
                <a:ext cx="2961640" cy="296164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  <a:effectLst>
                <a:innerShdw blurRad="114300" dist="25400" dir="8100000">
                  <a:prstClr val="black">
                    <a:alpha val="42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4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5" name="文本框 40"/>
            <p:cNvSpPr txBox="1"/>
            <p:nvPr/>
          </p:nvSpPr>
          <p:spPr>
            <a:xfrm>
              <a:off x="3520711" y="1665289"/>
              <a:ext cx="1619250" cy="1181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328" dirty="0">
                  <a:solidFill>
                    <a:prstClr val="white"/>
                  </a:solidFill>
                  <a:latin typeface="Impact" panose="020B0806030902050204" pitchFamily="34" charset="0"/>
                </a:rPr>
                <a:t>95</a:t>
              </a:r>
              <a:r>
                <a:rPr lang="en-US" altLang="zh-CN" sz="3797" dirty="0">
                  <a:solidFill>
                    <a:prstClr val="whit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3797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6" name="文本框 41"/>
            <p:cNvSpPr txBox="1"/>
            <p:nvPr/>
          </p:nvSpPr>
          <p:spPr>
            <a:xfrm>
              <a:off x="6755946" y="1982344"/>
              <a:ext cx="1619250" cy="1073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695" dirty="0">
                  <a:solidFill>
                    <a:prstClr val="white"/>
                  </a:solidFill>
                  <a:latin typeface="Impact" panose="020B0806030902050204" pitchFamily="34" charset="0"/>
                </a:rPr>
                <a:t>77</a:t>
              </a:r>
              <a:r>
                <a:rPr lang="en-US" altLang="zh-CN" sz="3375" dirty="0">
                  <a:solidFill>
                    <a:prstClr val="whit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3375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7" name="文本框 42"/>
            <p:cNvSpPr txBox="1"/>
            <p:nvPr/>
          </p:nvSpPr>
          <p:spPr>
            <a:xfrm>
              <a:off x="6474478" y="4706078"/>
              <a:ext cx="1619250" cy="965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062" dirty="0">
                  <a:solidFill>
                    <a:prstClr val="white"/>
                  </a:solidFill>
                  <a:latin typeface="Impact" panose="020B0806030902050204" pitchFamily="34" charset="0"/>
                </a:rPr>
                <a:t>56</a:t>
              </a:r>
              <a:r>
                <a:rPr lang="en-US" altLang="zh-CN" sz="2953" dirty="0">
                  <a:solidFill>
                    <a:prstClr val="whit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953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8" name="文本框 43"/>
            <p:cNvSpPr txBox="1"/>
            <p:nvPr/>
          </p:nvSpPr>
          <p:spPr>
            <a:xfrm>
              <a:off x="4381056" y="4491775"/>
              <a:ext cx="1619250" cy="893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640" dirty="0">
                  <a:solidFill>
                    <a:prstClr val="white"/>
                  </a:solidFill>
                  <a:latin typeface="Impact" panose="020B0806030902050204" pitchFamily="34" charset="0"/>
                </a:rPr>
                <a:t>36</a:t>
              </a:r>
              <a:r>
                <a:rPr lang="en-US" altLang="zh-CN" sz="2531" dirty="0">
                  <a:solidFill>
                    <a:prstClr val="white"/>
                  </a:solidFill>
                  <a:latin typeface="Impact" panose="020B0806030902050204" pitchFamily="34" charset="0"/>
                </a:rPr>
                <a:t>%</a:t>
              </a:r>
              <a:endParaRPr lang="zh-CN" altLang="en-US" sz="2531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57" name="文本框 96"/>
          <p:cNvSpPr txBox="1"/>
          <p:nvPr/>
        </p:nvSpPr>
        <p:spPr>
          <a:xfrm>
            <a:off x="9514148" y="2325615"/>
            <a:ext cx="171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8" name="文本框 113"/>
          <p:cNvSpPr txBox="1"/>
          <p:nvPr/>
        </p:nvSpPr>
        <p:spPr>
          <a:xfrm>
            <a:off x="1020592" y="2749933"/>
            <a:ext cx="2370717" cy="898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9" name="文本框 100"/>
          <p:cNvSpPr txBox="1"/>
          <p:nvPr/>
        </p:nvSpPr>
        <p:spPr>
          <a:xfrm>
            <a:off x="9123037" y="5058886"/>
            <a:ext cx="171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0" name="文本框 113"/>
          <p:cNvSpPr txBox="1"/>
          <p:nvPr/>
        </p:nvSpPr>
        <p:spPr>
          <a:xfrm>
            <a:off x="2615578" y="5223895"/>
            <a:ext cx="2370717" cy="898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1" name="文本框 104"/>
          <p:cNvSpPr txBox="1"/>
          <p:nvPr/>
        </p:nvSpPr>
        <p:spPr>
          <a:xfrm>
            <a:off x="3271833" y="4907037"/>
            <a:ext cx="171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62" name="文本框 113"/>
          <p:cNvSpPr txBox="1"/>
          <p:nvPr/>
        </p:nvSpPr>
        <p:spPr>
          <a:xfrm>
            <a:off x="9514148" y="2674577"/>
            <a:ext cx="2370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3" name="文本框 108"/>
          <p:cNvSpPr txBox="1"/>
          <p:nvPr/>
        </p:nvSpPr>
        <p:spPr>
          <a:xfrm>
            <a:off x="1676847" y="2364601"/>
            <a:ext cx="171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64" name="文本框 113"/>
          <p:cNvSpPr txBox="1"/>
          <p:nvPr/>
        </p:nvSpPr>
        <p:spPr>
          <a:xfrm>
            <a:off x="9123037" y="5425033"/>
            <a:ext cx="2370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圆角矩形 44"/>
          <p:cNvSpPr/>
          <p:nvPr/>
        </p:nvSpPr>
        <p:spPr>
          <a:xfrm>
            <a:off x="-179291" y="1675346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6" name="圆角矩形 45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7" name="标题 4"/>
          <p:cNvSpPr txBox="1">
            <a:spLocks/>
          </p:cNvSpPr>
          <p:nvPr/>
        </p:nvSpPr>
        <p:spPr>
          <a:xfrm>
            <a:off x="36677" y="1691265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8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-287274" y="14435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2" name="标题 4"/>
          <p:cNvSpPr txBox="1">
            <a:spLocks/>
          </p:cNvSpPr>
          <p:nvPr/>
        </p:nvSpPr>
        <p:spPr>
          <a:xfrm>
            <a:off x="36678" y="14435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878669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" grpId="0"/>
      <p:bldP spid="158" grpId="0"/>
      <p:bldP spid="159" grpId="0"/>
      <p:bldP spid="160" grpId="0"/>
      <p:bldP spid="161" grpId="0"/>
      <p:bldP spid="162" grpId="0"/>
      <p:bldP spid="163" grpId="0"/>
      <p:bldP spid="16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913949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39" name="圆角矩形 3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pic>
        <p:nvPicPr>
          <p:cNvPr id="46" name="Picture 2" descr="\\Sy\e\我图PPT\00001PNG素材\企业文化\握手合作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8023" y="3372081"/>
            <a:ext cx="6749507" cy="3886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组合 47"/>
          <p:cNvGrpSpPr/>
          <p:nvPr/>
        </p:nvGrpSpPr>
        <p:grpSpPr>
          <a:xfrm>
            <a:off x="4642722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49" name="圆角矩形 4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391828" y="1899136"/>
            <a:ext cx="3286296" cy="1465134"/>
            <a:chOff x="4304043" y="1286668"/>
            <a:chExt cx="3837944" cy="2757793"/>
          </a:xfrm>
          <a:effectLst/>
        </p:grpSpPr>
        <p:sp>
          <p:nvSpPr>
            <p:cNvPr id="52" name="圆角矩形 5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sp>
        <p:nvSpPr>
          <p:cNvPr id="27" name="Text Placeholder 7"/>
          <p:cNvSpPr txBox="1">
            <a:spLocks/>
          </p:cNvSpPr>
          <p:nvPr/>
        </p:nvSpPr>
        <p:spPr>
          <a:xfrm>
            <a:off x="1172791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172791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4090979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4090979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7108790" y="3904357"/>
            <a:ext cx="1904358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7108790" y="4289203"/>
            <a:ext cx="2236693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圆角矩形 43"/>
          <p:cNvSpPr/>
          <p:nvPr/>
        </p:nvSpPr>
        <p:spPr>
          <a:xfrm>
            <a:off x="-179291" y="1675346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5" name="圆角矩形 44"/>
          <p:cNvSpPr/>
          <p:nvPr/>
        </p:nvSpPr>
        <p:spPr>
          <a:xfrm>
            <a:off x="-287273" y="964276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7" name="标题 4"/>
          <p:cNvSpPr txBox="1">
            <a:spLocks/>
          </p:cNvSpPr>
          <p:nvPr/>
        </p:nvSpPr>
        <p:spPr>
          <a:xfrm>
            <a:off x="36677" y="1691265"/>
            <a:ext cx="129580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4" name="标题 4"/>
          <p:cNvSpPr txBox="1">
            <a:spLocks/>
          </p:cNvSpPr>
          <p:nvPr/>
        </p:nvSpPr>
        <p:spPr>
          <a:xfrm>
            <a:off x="36678" y="964276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-287274" y="119900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6" name="标题 4"/>
          <p:cNvSpPr txBox="1">
            <a:spLocks/>
          </p:cNvSpPr>
          <p:nvPr/>
        </p:nvSpPr>
        <p:spPr>
          <a:xfrm>
            <a:off x="36678" y="119900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7" name="圆角矩形 56"/>
          <p:cNvSpPr/>
          <p:nvPr/>
        </p:nvSpPr>
        <p:spPr>
          <a:xfrm>
            <a:off x="-287274" y="14435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8" name="标题 4"/>
          <p:cNvSpPr txBox="1">
            <a:spLocks/>
          </p:cNvSpPr>
          <p:nvPr/>
        </p:nvSpPr>
        <p:spPr>
          <a:xfrm>
            <a:off x="36678" y="14435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9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8957915" y="381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207847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6305" y="2792"/>
            <a:ext cx="12874702" cy="724201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" name="矩形 2"/>
          <p:cNvSpPr/>
          <p:nvPr/>
        </p:nvSpPr>
        <p:spPr>
          <a:xfrm>
            <a:off x="-16305" y="0"/>
            <a:ext cx="12874702" cy="7244811"/>
          </a:xfrm>
          <a:prstGeom prst="rect">
            <a:avLst/>
          </a:prstGeom>
          <a:solidFill>
            <a:srgbClr val="C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53" y="4328569"/>
            <a:ext cx="12882391" cy="7096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 b="1"/>
          </a:p>
        </p:txBody>
      </p:sp>
      <p:sp>
        <p:nvSpPr>
          <p:cNvPr id="30" name="矩形 29"/>
          <p:cNvSpPr/>
          <p:nvPr/>
        </p:nvSpPr>
        <p:spPr>
          <a:xfrm>
            <a:off x="2389519" y="4421802"/>
            <a:ext cx="8079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</a:rPr>
              <a:t>YEARS WORK SUMMARY REPORT TEMPLATE</a:t>
            </a:r>
            <a:endParaRPr lang="zh-CN" altLang="en-US" sz="2800" dirty="0">
              <a:solidFill>
                <a:schemeClr val="bg1"/>
              </a:solidFill>
              <a:latin typeface="+mj-lt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457239" y="5422289"/>
            <a:ext cx="1944273" cy="390773"/>
            <a:chOff x="4927600" y="4908034"/>
            <a:chExt cx="2372440" cy="476829"/>
          </a:xfrm>
        </p:grpSpPr>
        <p:sp>
          <p:nvSpPr>
            <p:cNvPr id="33" name="圆角矩形 32"/>
            <p:cNvSpPr/>
            <p:nvPr/>
          </p:nvSpPr>
          <p:spPr>
            <a:xfrm>
              <a:off x="4945420" y="4908034"/>
              <a:ext cx="2336800" cy="464066"/>
            </a:xfrm>
            <a:prstGeom prst="round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3"/>
            </a:p>
          </p:txBody>
        </p:sp>
        <p:sp>
          <p:nvSpPr>
            <p:cNvPr id="34" name="文本框 29"/>
            <p:cNvSpPr txBox="1"/>
            <p:nvPr/>
          </p:nvSpPr>
          <p:spPr>
            <a:xfrm>
              <a:off x="4927600" y="4955400"/>
              <a:ext cx="2372440" cy="429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87" spc="31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点击开始吧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42668" y="567792"/>
            <a:ext cx="3573414" cy="233910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altLang="zh-CN" sz="14600" dirty="0" smtClean="0">
                <a:solidFill>
                  <a:schemeClr val="bg1"/>
                </a:solidFill>
                <a:latin typeface="Impact" panose="020B0806030902050204" pitchFamily="34" charset="0"/>
                <a:ea typeface="造字工房俊雅锐宋体验版常规体" pitchFamily="50" charset="-122"/>
              </a:rPr>
              <a:t>2017</a:t>
            </a:r>
            <a:endParaRPr lang="zh-CN" altLang="en-US" sz="14600" dirty="0">
              <a:solidFill>
                <a:schemeClr val="bg1"/>
              </a:solidFill>
              <a:latin typeface="Impact" panose="020B0806030902050204" pitchFamily="34" charset="0"/>
              <a:ea typeface="造字工房俊雅锐宋体验版常规体" pitchFamily="50" charset="-122"/>
            </a:endParaRPr>
          </a:p>
        </p:txBody>
      </p:sp>
      <p:sp>
        <p:nvSpPr>
          <p:cNvPr id="40" name="标题 4"/>
          <p:cNvSpPr txBox="1">
            <a:spLocks/>
          </p:cNvSpPr>
          <p:nvPr/>
        </p:nvSpPr>
        <p:spPr>
          <a:xfrm>
            <a:off x="3506379" y="2587739"/>
            <a:ext cx="5845993" cy="564898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53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本模板框架完整贴近实用</a:t>
            </a:r>
            <a:endParaRPr lang="en-US" altLang="zh-CN" sz="253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29252" y="3046178"/>
            <a:ext cx="9000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zh-CN" altLang="en-US" sz="5400" b="1" dirty="0" smtClean="0">
                <a:solidFill>
                  <a:schemeClr val="bg1"/>
                </a:solidFill>
                <a:latin typeface="+mj-ea"/>
                <a:ea typeface="+mj-ea"/>
                <a:cs typeface="Arial" panose="020B0604020202020204" pitchFamily="34" charset="0"/>
              </a:rPr>
              <a:t>感谢聆听，批评指导</a:t>
            </a:r>
            <a:endParaRPr lang="zh-CN" altLang="en-US" sz="5400" b="1" dirty="0">
              <a:solidFill>
                <a:schemeClr val="bg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sp>
        <p:nvSpPr>
          <p:cNvPr id="42" name="标题 4"/>
          <p:cNvSpPr txBox="1">
            <a:spLocks/>
          </p:cNvSpPr>
          <p:nvPr/>
        </p:nvSpPr>
        <p:spPr>
          <a:xfrm>
            <a:off x="3528815" y="3802490"/>
            <a:ext cx="5801121" cy="543109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简洁实用</a:t>
            </a: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89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适用于工作总结</a:t>
            </a:r>
            <a:r>
              <a:rPr lang="en-US" altLang="zh-CN" sz="189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项目推广</a:t>
            </a: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</a:p>
        </p:txBody>
      </p:sp>
    </p:spTree>
    <p:extLst>
      <p:ext uri="{BB962C8B-B14F-4D97-AF65-F5344CB8AC3E}">
        <p14:creationId xmlns:p14="http://schemas.microsoft.com/office/powerpoint/2010/main" val="56502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-2.91484E-6 L 0 -0.07221 " pathEditMode="relative" rAng="0" ptsTypes="AA">
                                      <p:cBhvr>
                                        <p:cTn id="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22"/>
                                    </p:animMotion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5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65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30" grpId="0"/>
      <p:bldP spid="38" grpId="0"/>
      <p:bldP spid="38" grpId="1"/>
      <p:bldP spid="40" grpId="0"/>
      <p:bldP spid="41" grpId="0"/>
      <p:bldP spid="4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730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58847" y="1026415"/>
            <a:ext cx="2581348" cy="25813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grpSp>
        <p:nvGrpSpPr>
          <p:cNvPr id="3" name="组合 2"/>
          <p:cNvGrpSpPr/>
          <p:nvPr/>
        </p:nvGrpSpPr>
        <p:grpSpPr>
          <a:xfrm>
            <a:off x="5006191" y="4647001"/>
            <a:ext cx="1514766" cy="246221"/>
            <a:chOff x="4369395" y="3284984"/>
            <a:chExt cx="1436675" cy="233527"/>
          </a:xfrm>
        </p:grpSpPr>
        <p:sp>
          <p:nvSpPr>
            <p:cNvPr id="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48723" y="4647001"/>
            <a:ext cx="1514766" cy="246221"/>
            <a:chOff x="4369395" y="3284984"/>
            <a:chExt cx="1436675" cy="233527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006191" y="5059457"/>
            <a:ext cx="1514766" cy="246221"/>
            <a:chOff x="4369395" y="3284984"/>
            <a:chExt cx="1436675" cy="233527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748723" y="5058846"/>
            <a:ext cx="1514766" cy="246221"/>
            <a:chOff x="4369395" y="3284984"/>
            <a:chExt cx="1436675" cy="233527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5268244" y="4028170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5214623" y="2933027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 </a:t>
            </a:r>
            <a:r>
              <a:rPr lang="en-US" altLang="zh-CN" sz="2531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  <a:endParaRPr lang="zh-CN" altLang="en-US" sz="2531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487930" y="1566432"/>
            <a:ext cx="1836421" cy="126100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423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68244" y="1135812"/>
            <a:ext cx="2362557" cy="2362557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cxnSp>
        <p:nvCxnSpPr>
          <p:cNvPr id="37" name="直接连接符 36"/>
          <p:cNvCxnSpPr/>
          <p:nvPr/>
        </p:nvCxnSpPr>
        <p:spPr>
          <a:xfrm>
            <a:off x="5006191" y="4527389"/>
            <a:ext cx="3159447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998842" y="5439066"/>
            <a:ext cx="1514766" cy="246221"/>
            <a:chOff x="4369395" y="3284984"/>
            <a:chExt cx="1436675" cy="233527"/>
          </a:xfrm>
        </p:grpSpPr>
        <p:sp>
          <p:nvSpPr>
            <p:cNvPr id="3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354" y="7151273"/>
            <a:ext cx="12882391" cy="859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6410" tIns="48205" rIns="96410" bIns="48205" numCol="1" anchor="t" anchorCtr="0" compatLnSpc="1">
            <a:prstTxWarp prst="textNoShape">
              <a:avLst/>
            </a:prstTxWarp>
          </a:bodyPr>
          <a:lstStyle/>
          <a:p>
            <a:endParaRPr lang="zh-CN" altLang="en-US" sz="1423"/>
          </a:p>
        </p:txBody>
      </p:sp>
    </p:spTree>
    <p:extLst>
      <p:ext uri="{BB962C8B-B14F-4D97-AF65-F5344CB8AC3E}">
        <p14:creationId xmlns:p14="http://schemas.microsoft.com/office/powerpoint/2010/main" val="92018732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766263" y="1833257"/>
            <a:ext cx="2849553" cy="2849553"/>
            <a:chOff x="9108433" y="1447489"/>
            <a:chExt cx="2701946" cy="2701946"/>
          </a:xfrm>
        </p:grpSpPr>
        <p:sp>
          <p:nvSpPr>
            <p:cNvPr id="5" name="椭圆 4"/>
            <p:cNvSpPr/>
            <p:nvPr/>
          </p:nvSpPr>
          <p:spPr>
            <a:xfrm>
              <a:off x="9108433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9460039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9143"/>
            <a:stretch/>
          </p:blipFill>
          <p:spPr>
            <a:xfrm>
              <a:off x="9638645" y="1955558"/>
              <a:ext cx="1632964" cy="16329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8" name="组合 7"/>
          <p:cNvGrpSpPr/>
          <p:nvPr/>
        </p:nvGrpSpPr>
        <p:grpSpPr>
          <a:xfrm>
            <a:off x="6254664" y="1833257"/>
            <a:ext cx="2849553" cy="2849553"/>
            <a:chOff x="5739856" y="1447489"/>
            <a:chExt cx="2701946" cy="2701946"/>
          </a:xfrm>
        </p:grpSpPr>
        <p:sp>
          <p:nvSpPr>
            <p:cNvPr id="9" name="椭圆 8"/>
            <p:cNvSpPr/>
            <p:nvPr/>
          </p:nvSpPr>
          <p:spPr>
            <a:xfrm>
              <a:off x="5739856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6091462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1" name="椭圆 10"/>
            <p:cNvSpPr/>
            <p:nvPr/>
          </p:nvSpPr>
          <p:spPr>
            <a:xfrm>
              <a:off x="6243325" y="1955558"/>
              <a:ext cx="1685808" cy="1685808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43067" y="1833257"/>
            <a:ext cx="2849553" cy="2849553"/>
            <a:chOff x="1735432" y="1544478"/>
            <a:chExt cx="2701946" cy="2701946"/>
          </a:xfrm>
        </p:grpSpPr>
        <p:sp>
          <p:nvSpPr>
            <p:cNvPr id="13" name="椭圆 12"/>
            <p:cNvSpPr/>
            <p:nvPr/>
          </p:nvSpPr>
          <p:spPr>
            <a:xfrm>
              <a:off x="1735432" y="1544478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087038" y="1896084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5" name="椭圆 14"/>
            <p:cNvSpPr/>
            <p:nvPr/>
          </p:nvSpPr>
          <p:spPr>
            <a:xfrm>
              <a:off x="2243501" y="2052547"/>
              <a:ext cx="1685808" cy="1685808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231470" y="1776839"/>
            <a:ext cx="2849553" cy="2849553"/>
            <a:chOff x="926446" y="1741376"/>
            <a:chExt cx="2701946" cy="2701946"/>
          </a:xfrm>
        </p:grpSpPr>
        <p:sp>
          <p:nvSpPr>
            <p:cNvPr id="17" name="椭圆 16"/>
            <p:cNvSpPr/>
            <p:nvPr/>
          </p:nvSpPr>
          <p:spPr>
            <a:xfrm>
              <a:off x="926446" y="1741376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278052" y="2092982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  <p:sp>
          <p:nvSpPr>
            <p:cNvPr id="19" name="椭圆 18"/>
            <p:cNvSpPr/>
            <p:nvPr/>
          </p:nvSpPr>
          <p:spPr>
            <a:xfrm>
              <a:off x="1444790" y="2259720"/>
              <a:ext cx="1665258" cy="1665258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901151" y="4897350"/>
            <a:ext cx="1795663" cy="426087"/>
            <a:chOff x="1793812" y="4421987"/>
            <a:chExt cx="1702648" cy="404014"/>
          </a:xfrm>
        </p:grpSpPr>
        <p:sp>
          <p:nvSpPr>
            <p:cNvPr id="21" name="圆角矩形 20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175776" y="4450620"/>
              <a:ext cx="868205" cy="29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2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363666" y="4897342"/>
            <a:ext cx="1795663" cy="426086"/>
            <a:chOff x="4128769" y="4421987"/>
            <a:chExt cx="1702648" cy="404014"/>
          </a:xfrm>
        </p:grpSpPr>
        <p:sp>
          <p:nvSpPr>
            <p:cNvPr id="24" name="圆角矩形 23"/>
            <p:cNvSpPr/>
            <p:nvPr/>
          </p:nvSpPr>
          <p:spPr>
            <a:xfrm flipH="1">
              <a:off x="4128769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10733" y="4460643"/>
              <a:ext cx="868205" cy="29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2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826182" y="4897346"/>
            <a:ext cx="1795663" cy="426086"/>
            <a:chOff x="6463726" y="4421987"/>
            <a:chExt cx="1702648" cy="404014"/>
          </a:xfrm>
        </p:grpSpPr>
        <p:sp>
          <p:nvSpPr>
            <p:cNvPr id="27" name="圆角矩形 26"/>
            <p:cNvSpPr/>
            <p:nvPr/>
          </p:nvSpPr>
          <p:spPr>
            <a:xfrm>
              <a:off x="6463726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845690" y="4450619"/>
              <a:ext cx="868205" cy="29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2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288695" y="4897338"/>
            <a:ext cx="1795663" cy="426086"/>
            <a:chOff x="8798682" y="4421987"/>
            <a:chExt cx="1702648" cy="404014"/>
          </a:xfrm>
        </p:grpSpPr>
        <p:sp>
          <p:nvSpPr>
            <p:cNvPr id="30" name="圆角矩形 29"/>
            <p:cNvSpPr/>
            <p:nvPr/>
          </p:nvSpPr>
          <p:spPr>
            <a:xfrm flipH="1">
              <a:off x="8798682" y="4421987"/>
              <a:ext cx="1702648" cy="404014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 cap="flat">
              <a:solidFill>
                <a:srgbClr val="C00000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24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251009" y="4477850"/>
              <a:ext cx="868205" cy="2953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24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1570610" y="5610519"/>
            <a:ext cx="23398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077348" y="5578724"/>
            <a:ext cx="23398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584086" y="5578724"/>
            <a:ext cx="23398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090824" y="5578724"/>
            <a:ext cx="233982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圆角矩形 42"/>
          <p:cNvSpPr/>
          <p:nvPr/>
        </p:nvSpPr>
        <p:spPr>
          <a:xfrm>
            <a:off x="-179291" y="962464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4" name="圆角矩形 43"/>
          <p:cNvSpPr/>
          <p:nvPr/>
        </p:nvSpPr>
        <p:spPr>
          <a:xfrm>
            <a:off x="-287273" y="12498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5" name="标题 4"/>
          <p:cNvSpPr txBox="1">
            <a:spLocks/>
          </p:cNvSpPr>
          <p:nvPr/>
        </p:nvSpPr>
        <p:spPr>
          <a:xfrm>
            <a:off x="36677" y="978382"/>
            <a:ext cx="99209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36678" y="12498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48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0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764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105084"/>
            <a:ext cx="5822028" cy="38450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9162436" y="4909438"/>
            <a:ext cx="887411" cy="887409"/>
          </a:xfrm>
          <a:prstGeom prst="roundRect">
            <a:avLst>
              <a:gd name="adj" fmla="val 7763"/>
            </a:avLst>
          </a:prstGeom>
          <a:solidFill>
            <a:srgbClr val="C00000"/>
          </a:solidFill>
          <a:ln w="12700" cap="flat" cmpd="sng" algn="ctr">
            <a:noFill/>
            <a:prstDash val="solid"/>
          </a:ln>
          <a:effectLst/>
        </p:spPr>
        <p:txBody>
          <a:bodyPr lIns="128527" tIns="64263" rIns="128527" bIns="64263"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rgbClr val="7F7F7F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221362" y="5079095"/>
            <a:ext cx="887411" cy="887409"/>
          </a:xfrm>
          <a:prstGeom prst="roundRect">
            <a:avLst>
              <a:gd name="adj" fmla="val 7763"/>
            </a:avLst>
          </a:prstGeom>
          <a:solidFill>
            <a:srgbClr val="C00000"/>
          </a:solidFill>
          <a:ln w="12700" cap="flat" cmpd="sng" algn="ctr">
            <a:noFill/>
            <a:prstDash val="solid"/>
          </a:ln>
          <a:effectLst/>
        </p:spPr>
        <p:txBody>
          <a:bodyPr lIns="128527" tIns="64263" rIns="128527" bIns="64263" rtlCol="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rgbClr val="7F7F7F">
                  <a:lumMod val="50000"/>
                </a:srgbClr>
              </a:solidFill>
              <a:latin typeface="Calibri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438470" y="2917291"/>
            <a:ext cx="2161809" cy="2161806"/>
            <a:chOff x="1692573" y="1455253"/>
            <a:chExt cx="2542903" cy="2542903"/>
          </a:xfrm>
          <a:effectLst/>
        </p:grpSpPr>
        <p:sp>
          <p:nvSpPr>
            <p:cNvPr id="51" name="圆角矩形 50"/>
            <p:cNvSpPr/>
            <p:nvPr/>
          </p:nvSpPr>
          <p:spPr>
            <a:xfrm>
              <a:off x="1692573" y="1455253"/>
              <a:ext cx="2542903" cy="2542903"/>
            </a:xfrm>
            <a:prstGeom prst="roundRect">
              <a:avLst>
                <a:gd name="adj" fmla="val 7763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rgbClr val="7F7F7F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2053420" y="1816100"/>
              <a:ext cx="1821208" cy="1821208"/>
            </a:xfrm>
            <a:prstGeom prst="roundRect">
              <a:avLst>
                <a:gd name="adj" fmla="val 7763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rgbClr val="7F7F7F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822028" y="3378663"/>
            <a:ext cx="1461816" cy="1297921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128527" tIns="64263" rIns="128527" bIns="64263" rtlCol="0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591" b="1" kern="0" dirty="0">
                <a:solidFill>
                  <a:sysClr val="window" lastClr="FFFFFF"/>
                </a:solidFill>
                <a:latin typeface="微软雅黑"/>
                <a:ea typeface="微软雅黑"/>
              </a:rPr>
              <a:t>01</a:t>
            </a:r>
            <a:endParaRPr lang="zh-CN" altLang="en-US" sz="7591" b="1" kern="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951614" y="3461314"/>
            <a:ext cx="3191594" cy="914611"/>
          </a:xfrm>
          <a:prstGeom prst="rect">
            <a:avLst/>
          </a:prstGeom>
        </p:spPr>
        <p:txBody>
          <a:bodyPr wrap="square" lIns="128527" tIns="64263" rIns="128527" bIns="6426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9769780" y="5157315"/>
            <a:ext cx="1472942" cy="1472940"/>
            <a:chOff x="6466480" y="611641"/>
            <a:chExt cx="1047806" cy="1047805"/>
          </a:xfrm>
        </p:grpSpPr>
        <p:sp>
          <p:nvSpPr>
            <p:cNvPr id="56" name="圆角矩形 55"/>
            <p:cNvSpPr/>
            <p:nvPr/>
          </p:nvSpPr>
          <p:spPr>
            <a:xfrm>
              <a:off x="6466480" y="611641"/>
              <a:ext cx="1047806" cy="1047805"/>
            </a:xfrm>
            <a:prstGeom prst="roundRect">
              <a:avLst>
                <a:gd name="adj" fmla="val 7763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rgbClr val="7F7F7F">
                    <a:lumMod val="50000"/>
                  </a:srgbClr>
                </a:solidFill>
                <a:latin typeface="Calibri"/>
              </a:endParaRPr>
            </a:p>
          </p:txBody>
        </p:sp>
        <p:pic>
          <p:nvPicPr>
            <p:cNvPr id="57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37272" y="739564"/>
              <a:ext cx="906222" cy="810471"/>
            </a:xfrm>
            <a:prstGeom prst="roundRect">
              <a:avLst>
                <a:gd name="adj" fmla="val 6520"/>
              </a:avLst>
            </a:prstGeom>
            <a:noFill/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8" name="组合 57"/>
          <p:cNvGrpSpPr/>
          <p:nvPr/>
        </p:nvGrpSpPr>
        <p:grpSpPr>
          <a:xfrm>
            <a:off x="6951289" y="1467808"/>
            <a:ext cx="1642364" cy="1642363"/>
            <a:chOff x="1692573" y="1455253"/>
            <a:chExt cx="2542903" cy="2542903"/>
          </a:xfrm>
        </p:grpSpPr>
        <p:sp>
          <p:nvSpPr>
            <p:cNvPr id="59" name="圆角矩形 58"/>
            <p:cNvSpPr/>
            <p:nvPr/>
          </p:nvSpPr>
          <p:spPr>
            <a:xfrm>
              <a:off x="1692573" y="1455253"/>
              <a:ext cx="2542903" cy="2542903"/>
            </a:xfrm>
            <a:prstGeom prst="roundRect">
              <a:avLst>
                <a:gd name="adj" fmla="val 7763"/>
              </a:avLst>
            </a:prstGeom>
            <a:gradFill flip="none" rotWithShape="1">
              <a:gsLst>
                <a:gs pos="6000">
                  <a:sysClr val="window" lastClr="FFFFFF">
                    <a:lumMod val="95000"/>
                    <a:shade val="67500"/>
                    <a:satMod val="115000"/>
                  </a:sysClr>
                </a:gs>
                <a:gs pos="100000">
                  <a:srgbClr val="E4E4E4"/>
                </a:gs>
                <a:gs pos="80000">
                  <a:srgbClr val="F1F1F1"/>
                </a:gs>
                <a:gs pos="43000">
                  <a:sysClr val="window" lastClr="FFFFFF"/>
                </a:gs>
              </a:gsLst>
              <a:lin ang="8100000" scaled="1"/>
              <a:tileRect/>
            </a:gradFill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rgbClr val="7F7F7F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2053420" y="1816100"/>
              <a:ext cx="1821208" cy="1821208"/>
            </a:xfrm>
            <a:prstGeom prst="roundRect">
              <a:avLst>
                <a:gd name="adj" fmla="val 7763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rgbClr val="7F7F7F">
                    <a:lumMod val="50000"/>
                  </a:srgbClr>
                </a:solidFill>
                <a:latin typeface="Calibri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7216296" y="1859479"/>
            <a:ext cx="1147628" cy="995083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128527" tIns="64263" rIns="128527" bIns="64263" rtlCol="0">
            <a:spAutoFit/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623" b="1" kern="0" dirty="0">
                <a:solidFill>
                  <a:sysClr val="window" lastClr="FFFFFF"/>
                </a:solidFill>
                <a:latin typeface="微软雅黑"/>
                <a:ea typeface="微软雅黑"/>
              </a:rPr>
              <a:t>02</a:t>
            </a:r>
            <a:endParaRPr lang="zh-CN" altLang="en-US" sz="5623" b="1" kern="0" dirty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862633" y="2044788"/>
            <a:ext cx="2967341" cy="914611"/>
          </a:xfrm>
          <a:prstGeom prst="rect">
            <a:avLst/>
          </a:prstGeom>
        </p:spPr>
        <p:txBody>
          <a:bodyPr wrap="square" lIns="128527" tIns="64263" rIns="128527" bIns="6426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内容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圆角矩形 23"/>
          <p:cNvSpPr/>
          <p:nvPr/>
        </p:nvSpPr>
        <p:spPr>
          <a:xfrm>
            <a:off x="-179291" y="962464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5" name="圆角矩形 24"/>
          <p:cNvSpPr/>
          <p:nvPr/>
        </p:nvSpPr>
        <p:spPr>
          <a:xfrm>
            <a:off x="-287273" y="12498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6" name="标题 4"/>
          <p:cNvSpPr txBox="1">
            <a:spLocks/>
          </p:cNvSpPr>
          <p:nvPr/>
        </p:nvSpPr>
        <p:spPr>
          <a:xfrm>
            <a:off x="36677" y="978382"/>
            <a:ext cx="99209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36678" y="12498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29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9817673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7" dur="100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50"/>
                            </p:stCondLst>
                            <p:childTnLst>
                              <p:par>
                                <p:cTn id="5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00"/>
                            </p:stCondLst>
                            <p:childTnLst>
                              <p:par>
                                <p:cTn id="6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00"/>
                            </p:stCondLst>
                            <p:childTnLst>
                              <p:par>
                                <p:cTn id="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8" grpId="0" animBg="1"/>
      <p:bldP spid="49" grpId="0" animBg="1"/>
      <p:bldP spid="53" grpId="0"/>
      <p:bldP spid="54" grpId="0"/>
      <p:bldP spid="61" grpId="0"/>
      <p:bldP spid="62" grpId="0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16"/>
          <p:cNvSpPr>
            <a:spLocks/>
          </p:cNvSpPr>
          <p:nvPr/>
        </p:nvSpPr>
        <p:spPr bwMode="auto">
          <a:xfrm>
            <a:off x="4108717" y="1451697"/>
            <a:ext cx="2765129" cy="2769608"/>
          </a:xfrm>
          <a:custGeom>
            <a:avLst/>
            <a:gdLst>
              <a:gd name="T0" fmla="*/ 101 w 569"/>
              <a:gd name="T1" fmla="*/ 468 h 569"/>
              <a:gd name="T2" fmla="*/ 468 w 569"/>
              <a:gd name="T3" fmla="*/ 468 h 569"/>
              <a:gd name="T4" fmla="*/ 468 w 569"/>
              <a:gd name="T5" fmla="*/ 101 h 569"/>
              <a:gd name="T6" fmla="*/ 101 w 569"/>
              <a:gd name="T7" fmla="*/ 101 h 569"/>
              <a:gd name="T8" fmla="*/ 101 w 569"/>
              <a:gd name="T9" fmla="*/ 46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101" y="468"/>
                </a:moveTo>
                <a:cubicBezTo>
                  <a:pt x="202" y="569"/>
                  <a:pt x="366" y="569"/>
                  <a:pt x="468" y="468"/>
                </a:cubicBezTo>
                <a:cubicBezTo>
                  <a:pt x="569" y="366"/>
                  <a:pt x="569" y="202"/>
                  <a:pt x="468" y="101"/>
                </a:cubicBezTo>
                <a:cubicBezTo>
                  <a:pt x="366" y="0"/>
                  <a:pt x="202" y="0"/>
                  <a:pt x="101" y="101"/>
                </a:cubicBezTo>
                <a:cubicBezTo>
                  <a:pt x="0" y="202"/>
                  <a:pt x="0" y="366"/>
                  <a:pt x="101" y="468"/>
                </a:cubicBezTo>
                <a:close/>
              </a:path>
            </a:pathLst>
          </a:custGeom>
          <a:solidFill>
            <a:srgbClr val="C00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lIns="96418" tIns="48210" rIns="96418" bIns="4821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6" name="Freeform 17"/>
          <p:cNvSpPr>
            <a:spLocks/>
          </p:cNvSpPr>
          <p:nvPr/>
        </p:nvSpPr>
        <p:spPr bwMode="auto">
          <a:xfrm>
            <a:off x="7228979" y="1451696"/>
            <a:ext cx="2767180" cy="2769608"/>
          </a:xfrm>
          <a:custGeom>
            <a:avLst/>
            <a:gdLst>
              <a:gd name="T0" fmla="*/ 101 w 569"/>
              <a:gd name="T1" fmla="*/ 468 h 569"/>
              <a:gd name="T2" fmla="*/ 468 w 569"/>
              <a:gd name="T3" fmla="*/ 468 h 569"/>
              <a:gd name="T4" fmla="*/ 468 w 569"/>
              <a:gd name="T5" fmla="*/ 101 h 569"/>
              <a:gd name="T6" fmla="*/ 101 w 569"/>
              <a:gd name="T7" fmla="*/ 101 h 569"/>
              <a:gd name="T8" fmla="*/ 101 w 569"/>
              <a:gd name="T9" fmla="*/ 46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101" y="468"/>
                </a:moveTo>
                <a:cubicBezTo>
                  <a:pt x="202" y="569"/>
                  <a:pt x="366" y="569"/>
                  <a:pt x="468" y="468"/>
                </a:cubicBezTo>
                <a:cubicBezTo>
                  <a:pt x="569" y="366"/>
                  <a:pt x="569" y="202"/>
                  <a:pt x="468" y="101"/>
                </a:cubicBezTo>
                <a:cubicBezTo>
                  <a:pt x="366" y="0"/>
                  <a:pt x="202" y="0"/>
                  <a:pt x="101" y="101"/>
                </a:cubicBezTo>
                <a:cubicBezTo>
                  <a:pt x="0" y="202"/>
                  <a:pt x="0" y="366"/>
                  <a:pt x="101" y="468"/>
                </a:cubicBez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8" tIns="48210" rIns="96418" bIns="482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7" name="Freeform 18"/>
          <p:cNvSpPr>
            <a:spLocks/>
          </p:cNvSpPr>
          <p:nvPr/>
        </p:nvSpPr>
        <p:spPr bwMode="auto">
          <a:xfrm>
            <a:off x="2684070" y="2911436"/>
            <a:ext cx="2761023" cy="2771660"/>
          </a:xfrm>
          <a:custGeom>
            <a:avLst/>
            <a:gdLst>
              <a:gd name="T0" fmla="*/ 467 w 568"/>
              <a:gd name="T1" fmla="*/ 102 h 569"/>
              <a:gd name="T2" fmla="*/ 101 w 568"/>
              <a:gd name="T3" fmla="*/ 102 h 569"/>
              <a:gd name="T4" fmla="*/ 101 w 568"/>
              <a:gd name="T5" fmla="*/ 468 h 569"/>
              <a:gd name="T6" fmla="*/ 467 w 568"/>
              <a:gd name="T7" fmla="*/ 468 h 569"/>
              <a:gd name="T8" fmla="*/ 467 w 568"/>
              <a:gd name="T9" fmla="*/ 10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8" h="569">
                <a:moveTo>
                  <a:pt x="467" y="102"/>
                </a:moveTo>
                <a:cubicBezTo>
                  <a:pt x="366" y="0"/>
                  <a:pt x="202" y="0"/>
                  <a:pt x="101" y="102"/>
                </a:cubicBezTo>
                <a:cubicBezTo>
                  <a:pt x="0" y="203"/>
                  <a:pt x="0" y="367"/>
                  <a:pt x="101" y="468"/>
                </a:cubicBezTo>
                <a:cubicBezTo>
                  <a:pt x="202" y="569"/>
                  <a:pt x="366" y="569"/>
                  <a:pt x="467" y="468"/>
                </a:cubicBezTo>
                <a:cubicBezTo>
                  <a:pt x="568" y="367"/>
                  <a:pt x="568" y="203"/>
                  <a:pt x="467" y="102"/>
                </a:cubicBez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8" tIns="48210" rIns="96418" bIns="482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9" name="Freeform 20"/>
          <p:cNvSpPr>
            <a:spLocks/>
          </p:cNvSpPr>
          <p:nvPr/>
        </p:nvSpPr>
        <p:spPr bwMode="auto">
          <a:xfrm>
            <a:off x="5785859" y="2911436"/>
            <a:ext cx="2765129" cy="2771660"/>
          </a:xfrm>
          <a:custGeom>
            <a:avLst/>
            <a:gdLst>
              <a:gd name="T0" fmla="*/ 468 w 569"/>
              <a:gd name="T1" fmla="*/ 102 h 569"/>
              <a:gd name="T2" fmla="*/ 101 w 569"/>
              <a:gd name="T3" fmla="*/ 102 h 569"/>
              <a:gd name="T4" fmla="*/ 101 w 569"/>
              <a:gd name="T5" fmla="*/ 468 h 569"/>
              <a:gd name="T6" fmla="*/ 468 w 569"/>
              <a:gd name="T7" fmla="*/ 468 h 569"/>
              <a:gd name="T8" fmla="*/ 468 w 569"/>
              <a:gd name="T9" fmla="*/ 102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9" h="569">
                <a:moveTo>
                  <a:pt x="468" y="102"/>
                </a:moveTo>
                <a:cubicBezTo>
                  <a:pt x="366" y="0"/>
                  <a:pt x="202" y="0"/>
                  <a:pt x="101" y="102"/>
                </a:cubicBezTo>
                <a:cubicBezTo>
                  <a:pt x="0" y="203"/>
                  <a:pt x="0" y="367"/>
                  <a:pt x="101" y="468"/>
                </a:cubicBezTo>
                <a:cubicBezTo>
                  <a:pt x="202" y="569"/>
                  <a:pt x="366" y="569"/>
                  <a:pt x="468" y="468"/>
                </a:cubicBezTo>
                <a:cubicBezTo>
                  <a:pt x="569" y="367"/>
                  <a:pt x="569" y="203"/>
                  <a:pt x="468" y="102"/>
                </a:cubicBezTo>
                <a:close/>
              </a:path>
            </a:pathLst>
          </a:custGeom>
          <a:solidFill>
            <a:srgbClr val="C00000"/>
          </a:solidFill>
          <a:ln w="28575">
            <a:noFill/>
          </a:ln>
          <a:effectLst>
            <a:outerShdw blurRad="279400" dist="76200" dir="2700000" sx="101000" sy="101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8" tIns="48210" rIns="96418" bIns="4821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000201" y="2673278"/>
            <a:ext cx="2013803" cy="1568554"/>
            <a:chOff x="2133384" y="1641341"/>
            <a:chExt cx="1432558" cy="1115822"/>
          </a:xfrm>
        </p:grpSpPr>
        <p:sp>
          <p:nvSpPr>
            <p:cNvPr id="68" name="Freeform 19"/>
            <p:cNvSpPr>
              <a:spLocks/>
            </p:cNvSpPr>
            <p:nvPr/>
          </p:nvSpPr>
          <p:spPr bwMode="auto">
            <a:xfrm>
              <a:off x="2133384" y="1641341"/>
              <a:ext cx="1432558" cy="1115822"/>
            </a:xfrm>
            <a:custGeom>
              <a:avLst/>
              <a:gdLst>
                <a:gd name="T0" fmla="*/ 0 w 414"/>
                <a:gd name="T1" fmla="*/ 115 h 322"/>
                <a:gd name="T2" fmla="*/ 207 w 414"/>
                <a:gd name="T3" fmla="*/ 322 h 322"/>
                <a:gd name="T4" fmla="*/ 414 w 414"/>
                <a:gd name="T5" fmla="*/ 115 h 322"/>
                <a:gd name="T6" fmla="*/ 0 w 414"/>
                <a:gd name="T7" fmla="*/ 1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322">
                  <a:moveTo>
                    <a:pt x="0" y="115"/>
                  </a:moveTo>
                  <a:cubicBezTo>
                    <a:pt x="207" y="322"/>
                    <a:pt x="207" y="322"/>
                    <a:pt x="207" y="322"/>
                  </a:cubicBezTo>
                  <a:cubicBezTo>
                    <a:pt x="414" y="115"/>
                    <a:pt x="414" y="115"/>
                    <a:pt x="414" y="115"/>
                  </a:cubicBezTo>
                  <a:cubicBezTo>
                    <a:pt x="300" y="0"/>
                    <a:pt x="114" y="0"/>
                    <a:pt x="0" y="1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8" tIns="48210" rIns="96418" bIns="4821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文本框 57"/>
            <p:cNvSpPr txBox="1"/>
            <p:nvPr/>
          </p:nvSpPr>
          <p:spPr>
            <a:xfrm>
              <a:off x="2580375" y="1978373"/>
              <a:ext cx="567280" cy="530911"/>
            </a:xfrm>
            <a:prstGeom prst="rect">
              <a:avLst/>
            </a:prstGeom>
            <a:noFill/>
          </p:spPr>
          <p:txBody>
            <a:bodyPr wrap="none" lIns="96418" tIns="48210" rIns="96418" bIns="4821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1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421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672383" y="2903223"/>
            <a:ext cx="2011747" cy="1566502"/>
            <a:chOff x="5457032" y="1804917"/>
            <a:chExt cx="1431096" cy="1114362"/>
          </a:xfrm>
        </p:grpSpPr>
        <p:sp>
          <p:nvSpPr>
            <p:cNvPr id="72" name="Freeform 23"/>
            <p:cNvSpPr>
              <a:spLocks/>
            </p:cNvSpPr>
            <p:nvPr/>
          </p:nvSpPr>
          <p:spPr bwMode="auto">
            <a:xfrm>
              <a:off x="5457032" y="1804917"/>
              <a:ext cx="1431096" cy="1114362"/>
            </a:xfrm>
            <a:custGeom>
              <a:avLst/>
              <a:gdLst>
                <a:gd name="T0" fmla="*/ 414 w 414"/>
                <a:gd name="T1" fmla="*/ 207 h 322"/>
                <a:gd name="T2" fmla="*/ 207 w 414"/>
                <a:gd name="T3" fmla="*/ 0 h 322"/>
                <a:gd name="T4" fmla="*/ 0 w 414"/>
                <a:gd name="T5" fmla="*/ 207 h 322"/>
                <a:gd name="T6" fmla="*/ 414 w 414"/>
                <a:gd name="T7" fmla="*/ 20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322">
                  <a:moveTo>
                    <a:pt x="414" y="207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4" y="322"/>
                    <a:pt x="300" y="322"/>
                    <a:pt x="414" y="20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8" tIns="48210" rIns="96418" bIns="4821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4" name="文本框 58"/>
            <p:cNvSpPr txBox="1"/>
            <p:nvPr/>
          </p:nvSpPr>
          <p:spPr>
            <a:xfrm>
              <a:off x="5901828" y="1978373"/>
              <a:ext cx="567280" cy="530911"/>
            </a:xfrm>
            <a:prstGeom prst="rect">
              <a:avLst/>
            </a:prstGeom>
            <a:noFill/>
          </p:spPr>
          <p:txBody>
            <a:bodyPr wrap="none" lIns="96418" tIns="48210" rIns="96418" bIns="4821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1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421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52123" y="2903223"/>
            <a:ext cx="2011747" cy="1566502"/>
            <a:chOff x="3237374" y="1804917"/>
            <a:chExt cx="1431096" cy="1114362"/>
          </a:xfrm>
        </p:grpSpPr>
        <p:sp>
          <p:nvSpPr>
            <p:cNvPr id="71" name="Freeform 22"/>
            <p:cNvSpPr>
              <a:spLocks/>
            </p:cNvSpPr>
            <p:nvPr/>
          </p:nvSpPr>
          <p:spPr bwMode="auto">
            <a:xfrm>
              <a:off x="3237374" y="1804917"/>
              <a:ext cx="1431096" cy="1114362"/>
            </a:xfrm>
            <a:custGeom>
              <a:avLst/>
              <a:gdLst>
                <a:gd name="T0" fmla="*/ 414 w 414"/>
                <a:gd name="T1" fmla="*/ 207 h 322"/>
                <a:gd name="T2" fmla="*/ 207 w 414"/>
                <a:gd name="T3" fmla="*/ 0 h 322"/>
                <a:gd name="T4" fmla="*/ 0 w 414"/>
                <a:gd name="T5" fmla="*/ 207 h 322"/>
                <a:gd name="T6" fmla="*/ 414 w 414"/>
                <a:gd name="T7" fmla="*/ 207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322">
                  <a:moveTo>
                    <a:pt x="414" y="207"/>
                  </a:moveTo>
                  <a:cubicBezTo>
                    <a:pt x="207" y="0"/>
                    <a:pt x="207" y="0"/>
                    <a:pt x="207" y="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5" y="322"/>
                    <a:pt x="300" y="322"/>
                    <a:pt x="414" y="207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8" tIns="48210" rIns="96418" bIns="4821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5" name="文本框 59"/>
            <p:cNvSpPr txBox="1"/>
            <p:nvPr/>
          </p:nvSpPr>
          <p:spPr>
            <a:xfrm>
              <a:off x="3687905" y="1978373"/>
              <a:ext cx="567280" cy="530911"/>
            </a:xfrm>
            <a:prstGeom prst="rect">
              <a:avLst/>
            </a:prstGeom>
            <a:noFill/>
          </p:spPr>
          <p:txBody>
            <a:bodyPr wrap="none" lIns="96418" tIns="48210" rIns="96418" bIns="4821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1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421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01991" y="2673279"/>
            <a:ext cx="2017907" cy="1568556"/>
            <a:chOff x="4339903" y="1641341"/>
            <a:chExt cx="1435478" cy="1115823"/>
          </a:xfrm>
        </p:grpSpPr>
        <p:sp>
          <p:nvSpPr>
            <p:cNvPr id="70" name="Freeform 21"/>
            <p:cNvSpPr>
              <a:spLocks/>
            </p:cNvSpPr>
            <p:nvPr/>
          </p:nvSpPr>
          <p:spPr bwMode="auto">
            <a:xfrm>
              <a:off x="4339903" y="1641341"/>
              <a:ext cx="1435478" cy="1115823"/>
            </a:xfrm>
            <a:custGeom>
              <a:avLst/>
              <a:gdLst>
                <a:gd name="T0" fmla="*/ 0 w 415"/>
                <a:gd name="T1" fmla="*/ 115 h 322"/>
                <a:gd name="T2" fmla="*/ 208 w 415"/>
                <a:gd name="T3" fmla="*/ 322 h 322"/>
                <a:gd name="T4" fmla="*/ 415 w 415"/>
                <a:gd name="T5" fmla="*/ 115 h 322"/>
                <a:gd name="T6" fmla="*/ 0 w 415"/>
                <a:gd name="T7" fmla="*/ 11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5" h="322">
                  <a:moveTo>
                    <a:pt x="0" y="115"/>
                  </a:moveTo>
                  <a:cubicBezTo>
                    <a:pt x="208" y="322"/>
                    <a:pt x="208" y="322"/>
                    <a:pt x="208" y="322"/>
                  </a:cubicBezTo>
                  <a:cubicBezTo>
                    <a:pt x="415" y="115"/>
                    <a:pt x="415" y="115"/>
                    <a:pt x="415" y="115"/>
                  </a:cubicBezTo>
                  <a:cubicBezTo>
                    <a:pt x="300" y="0"/>
                    <a:pt x="115" y="0"/>
                    <a:pt x="0" y="115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FF"/>
                </a:gs>
                <a:gs pos="0">
                  <a:srgbClr val="D9DEDF"/>
                </a:gs>
              </a:gsLst>
              <a:lin ang="2700000" scaled="0"/>
              <a:tileRect/>
            </a:gra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8" tIns="48210" rIns="96418" bIns="4821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文本框 60"/>
            <p:cNvSpPr txBox="1"/>
            <p:nvPr/>
          </p:nvSpPr>
          <p:spPr>
            <a:xfrm>
              <a:off x="4795434" y="1978373"/>
              <a:ext cx="567280" cy="530911"/>
            </a:xfrm>
            <a:prstGeom prst="rect">
              <a:avLst/>
            </a:prstGeom>
            <a:noFill/>
          </p:spPr>
          <p:txBody>
            <a:bodyPr wrap="none" lIns="96418" tIns="48210" rIns="96418" bIns="4821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217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icrosoft YaHei UI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4217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83" name="直接连接符 82"/>
          <p:cNvCxnSpPr/>
          <p:nvPr/>
        </p:nvCxnSpPr>
        <p:spPr>
          <a:xfrm>
            <a:off x="963254" y="6045712"/>
            <a:ext cx="1085086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4"/>
          <p:cNvSpPr txBox="1"/>
          <p:nvPr/>
        </p:nvSpPr>
        <p:spPr>
          <a:xfrm>
            <a:off x="3391644" y="4349433"/>
            <a:ext cx="1278349" cy="746514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重要</a:t>
            </a:r>
            <a:endParaRPr lang="en-US" altLang="zh-CN" sz="2109" kern="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工作之一</a:t>
            </a:r>
          </a:p>
        </p:txBody>
      </p:sp>
      <p:sp>
        <p:nvSpPr>
          <p:cNvPr id="87" name="文本框 84"/>
          <p:cNvSpPr txBox="1"/>
          <p:nvPr/>
        </p:nvSpPr>
        <p:spPr>
          <a:xfrm>
            <a:off x="4876600" y="2004502"/>
            <a:ext cx="1278349" cy="746514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重要</a:t>
            </a:r>
            <a:endParaRPr lang="en-US" altLang="zh-CN" sz="2109" kern="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工作之二</a:t>
            </a:r>
          </a:p>
        </p:txBody>
      </p:sp>
      <p:sp>
        <p:nvSpPr>
          <p:cNvPr id="88" name="文本框 84"/>
          <p:cNvSpPr txBox="1"/>
          <p:nvPr/>
        </p:nvSpPr>
        <p:spPr>
          <a:xfrm>
            <a:off x="6510494" y="4387204"/>
            <a:ext cx="1278349" cy="746514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重要</a:t>
            </a:r>
            <a:endParaRPr lang="en-US" altLang="zh-CN" sz="2109" kern="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工作之三</a:t>
            </a:r>
          </a:p>
        </p:txBody>
      </p:sp>
      <p:sp>
        <p:nvSpPr>
          <p:cNvPr id="89" name="文本框 84"/>
          <p:cNvSpPr txBox="1"/>
          <p:nvPr/>
        </p:nvSpPr>
        <p:spPr>
          <a:xfrm>
            <a:off x="7986309" y="2004500"/>
            <a:ext cx="1278349" cy="746514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重要</a:t>
            </a:r>
            <a:endParaRPr lang="en-US" altLang="zh-CN" sz="2109" kern="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kern="0" dirty="0">
                <a:solidFill>
                  <a:schemeClr val="bg1"/>
                </a:solidFill>
                <a:latin typeface="+mj-ea"/>
                <a:ea typeface="+mj-ea"/>
              </a:rPr>
              <a:t>工作之四</a:t>
            </a:r>
          </a:p>
        </p:txBody>
      </p:sp>
      <p:sp>
        <p:nvSpPr>
          <p:cNvPr id="39" name="文本1"/>
          <p:cNvSpPr>
            <a:spLocks noChangeArrowheads="1"/>
          </p:cNvSpPr>
          <p:nvPr/>
        </p:nvSpPr>
        <p:spPr bwMode="gray">
          <a:xfrm>
            <a:off x="2800207" y="5804346"/>
            <a:ext cx="7167202" cy="1253610"/>
          </a:xfrm>
          <a:prstGeom prst="roundRect">
            <a:avLst>
              <a:gd name="adj" fmla="val 11505"/>
            </a:avLst>
          </a:prstGeom>
          <a:noFill/>
          <a:ln w="28575" cap="flat" cmpd="sng" algn="ctr">
            <a:noFill/>
            <a:prstDash val="solid"/>
          </a:ln>
          <a:effectLst/>
          <a:extLst/>
        </p:spPr>
        <p:txBody>
          <a:bodyPr lIns="96418" tIns="48210" rIns="96418" bIns="4821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相关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圆角矩形 29"/>
          <p:cNvSpPr/>
          <p:nvPr/>
        </p:nvSpPr>
        <p:spPr>
          <a:xfrm>
            <a:off x="-179291" y="962464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圆角矩形 30"/>
          <p:cNvSpPr/>
          <p:nvPr/>
        </p:nvSpPr>
        <p:spPr>
          <a:xfrm>
            <a:off x="-287273" y="12498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2" name="标题 4"/>
          <p:cNvSpPr txBox="1">
            <a:spLocks/>
          </p:cNvSpPr>
          <p:nvPr/>
        </p:nvSpPr>
        <p:spPr>
          <a:xfrm>
            <a:off x="36677" y="978382"/>
            <a:ext cx="99209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3" name="标题 4"/>
          <p:cNvSpPr txBox="1">
            <a:spLocks/>
          </p:cNvSpPr>
          <p:nvPr/>
        </p:nvSpPr>
        <p:spPr>
          <a:xfrm>
            <a:off x="36678" y="12498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5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5852574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9" grpId="0" animBg="1"/>
      <p:bldP spid="86" grpId="0"/>
      <p:bldP spid="87" grpId="0"/>
      <p:bldP spid="88" grpId="0"/>
      <p:bldP spid="89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Freeform 15"/>
          <p:cNvSpPr>
            <a:spLocks/>
          </p:cNvSpPr>
          <p:nvPr/>
        </p:nvSpPr>
        <p:spPr bwMode="auto">
          <a:xfrm>
            <a:off x="3731886" y="1380695"/>
            <a:ext cx="5109822" cy="4432617"/>
          </a:xfrm>
          <a:custGeom>
            <a:avLst/>
            <a:gdLst>
              <a:gd name="T0" fmla="*/ 42 w 739"/>
              <a:gd name="T1" fmla="*/ 641 h 641"/>
              <a:gd name="T2" fmla="*/ 15 w 739"/>
              <a:gd name="T3" fmla="*/ 594 h 641"/>
              <a:gd name="T4" fmla="*/ 343 w 739"/>
              <a:gd name="T5" fmla="*/ 26 h 641"/>
              <a:gd name="T6" fmla="*/ 397 w 739"/>
              <a:gd name="T7" fmla="*/ 26 h 641"/>
              <a:gd name="T8" fmla="*/ 725 w 739"/>
              <a:gd name="T9" fmla="*/ 594 h 641"/>
              <a:gd name="T10" fmla="*/ 698 w 739"/>
              <a:gd name="T11" fmla="*/ 641 h 641"/>
              <a:gd name="T12" fmla="*/ 42 w 739"/>
              <a:gd name="T13" fmla="*/ 641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9" h="641">
                <a:moveTo>
                  <a:pt x="42" y="641"/>
                </a:moveTo>
                <a:cubicBezTo>
                  <a:pt x="12" y="641"/>
                  <a:pt x="0" y="620"/>
                  <a:pt x="15" y="594"/>
                </a:cubicBezTo>
                <a:cubicBezTo>
                  <a:pt x="343" y="26"/>
                  <a:pt x="343" y="26"/>
                  <a:pt x="343" y="26"/>
                </a:cubicBezTo>
                <a:cubicBezTo>
                  <a:pt x="358" y="0"/>
                  <a:pt x="382" y="0"/>
                  <a:pt x="397" y="26"/>
                </a:cubicBezTo>
                <a:cubicBezTo>
                  <a:pt x="725" y="594"/>
                  <a:pt x="725" y="594"/>
                  <a:pt x="725" y="594"/>
                </a:cubicBezTo>
                <a:cubicBezTo>
                  <a:pt x="739" y="620"/>
                  <a:pt x="727" y="641"/>
                  <a:pt x="698" y="641"/>
                </a:cubicBezTo>
                <a:lnTo>
                  <a:pt x="42" y="641"/>
                </a:lnTo>
                <a:close/>
              </a:path>
            </a:pathLst>
          </a:custGeom>
          <a:solidFill>
            <a:sysClr val="window" lastClr="FFFFFF">
              <a:lumMod val="75000"/>
            </a:sysClr>
          </a:solidFill>
          <a:ln w="12700" cap="flat" cmpd="sng" algn="ctr">
            <a:noFill/>
            <a:prstDash val="solid"/>
            <a:miter lim="800000"/>
          </a:ln>
          <a:effectLst>
            <a:innerShdw blurRad="190500" dist="50800" dir="13500000">
              <a:prstClr val="black">
                <a:alpha val="42000"/>
              </a:prstClr>
            </a:innerShdw>
          </a:effectLst>
        </p:spPr>
        <p:txBody>
          <a:bodyPr lIns="96418" tIns="48210" rIns="96418" bIns="48210" anchor="ctr"/>
          <a:lstStyle/>
          <a:p>
            <a:pPr algn="ctr"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" lastClr="FFFFFF"/>
              </a:solidFill>
              <a:latin typeface="Calibri"/>
              <a:ea typeface="微软雅黑"/>
            </a:endParaRPr>
          </a:p>
        </p:txBody>
      </p:sp>
      <p:sp>
        <p:nvSpPr>
          <p:cNvPr id="221" name="文本框 20"/>
          <p:cNvSpPr txBox="1"/>
          <p:nvPr/>
        </p:nvSpPr>
        <p:spPr>
          <a:xfrm>
            <a:off x="1488908" y="2630333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2" name="TextBox 49"/>
          <p:cNvSpPr txBox="1"/>
          <p:nvPr/>
        </p:nvSpPr>
        <p:spPr>
          <a:xfrm>
            <a:off x="1498340" y="3018124"/>
            <a:ext cx="2199896" cy="720609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69101" y="1979060"/>
            <a:ext cx="2616685" cy="2264312"/>
            <a:chOff x="2466945" y="1407843"/>
            <a:chExt cx="1861430" cy="1610763"/>
          </a:xfrm>
        </p:grpSpPr>
        <p:sp>
          <p:nvSpPr>
            <p:cNvPr id="211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216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rgbClr val="C00000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418" tIns="48210" rIns="96418" bIns="4821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  <p:grpSp>
          <p:nvGrpSpPr>
            <p:cNvPr id="238" name="组合 37"/>
            <p:cNvGrpSpPr>
              <a:grpSpLocks/>
            </p:cNvGrpSpPr>
            <p:nvPr/>
          </p:nvGrpSpPr>
          <p:grpSpPr bwMode="auto">
            <a:xfrm>
              <a:off x="3177037" y="1692297"/>
              <a:ext cx="447552" cy="451865"/>
              <a:chOff x="9488488" y="4192588"/>
              <a:chExt cx="341313" cy="344487"/>
            </a:xfrm>
          </p:grpSpPr>
          <p:sp>
            <p:nvSpPr>
              <p:cNvPr id="239" name="Freeform 48"/>
              <p:cNvSpPr>
                <a:spLocks noEditPoints="1"/>
              </p:cNvSpPr>
              <p:nvPr/>
            </p:nvSpPr>
            <p:spPr bwMode="auto">
              <a:xfrm>
                <a:off x="9567863" y="4206875"/>
                <a:ext cx="182563" cy="330200"/>
              </a:xfrm>
              <a:custGeom>
                <a:avLst/>
                <a:gdLst>
                  <a:gd name="T0" fmla="*/ 91282 w 70"/>
                  <a:gd name="T1" fmla="*/ 330200 h 126"/>
                  <a:gd name="T2" fmla="*/ 0 w 70"/>
                  <a:gd name="T3" fmla="*/ 165100 h 126"/>
                  <a:gd name="T4" fmla="*/ 91282 w 70"/>
                  <a:gd name="T5" fmla="*/ 0 h 126"/>
                  <a:gd name="T6" fmla="*/ 182563 w 70"/>
                  <a:gd name="T7" fmla="*/ 165100 h 126"/>
                  <a:gd name="T8" fmla="*/ 91282 w 70"/>
                  <a:gd name="T9" fmla="*/ 330200 h 126"/>
                  <a:gd name="T10" fmla="*/ 91282 w 70"/>
                  <a:gd name="T11" fmla="*/ 15724 h 126"/>
                  <a:gd name="T12" fmla="*/ 15648 w 70"/>
                  <a:gd name="T13" fmla="*/ 165100 h 126"/>
                  <a:gd name="T14" fmla="*/ 91282 w 70"/>
                  <a:gd name="T15" fmla="*/ 314476 h 126"/>
                  <a:gd name="T16" fmla="*/ 166915 w 70"/>
                  <a:gd name="T17" fmla="*/ 165100 h 126"/>
                  <a:gd name="T18" fmla="*/ 91282 w 70"/>
                  <a:gd name="T19" fmla="*/ 15724 h 1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0" h="126">
                    <a:moveTo>
                      <a:pt x="35" y="126"/>
                    </a:moveTo>
                    <a:cubicBezTo>
                      <a:pt x="15" y="126"/>
                      <a:pt x="0" y="98"/>
                      <a:pt x="0" y="63"/>
                    </a:cubicBezTo>
                    <a:cubicBezTo>
                      <a:pt x="0" y="27"/>
                      <a:pt x="15" y="0"/>
                      <a:pt x="35" y="0"/>
                    </a:cubicBezTo>
                    <a:cubicBezTo>
                      <a:pt x="55" y="0"/>
                      <a:pt x="70" y="27"/>
                      <a:pt x="70" y="63"/>
                    </a:cubicBezTo>
                    <a:cubicBezTo>
                      <a:pt x="70" y="98"/>
                      <a:pt x="55" y="126"/>
                      <a:pt x="35" y="126"/>
                    </a:cubicBezTo>
                    <a:close/>
                    <a:moveTo>
                      <a:pt x="35" y="6"/>
                    </a:moveTo>
                    <a:cubicBezTo>
                      <a:pt x="19" y="6"/>
                      <a:pt x="6" y="32"/>
                      <a:pt x="6" y="63"/>
                    </a:cubicBezTo>
                    <a:cubicBezTo>
                      <a:pt x="6" y="93"/>
                      <a:pt x="19" y="120"/>
                      <a:pt x="35" y="120"/>
                    </a:cubicBezTo>
                    <a:cubicBezTo>
                      <a:pt x="51" y="120"/>
                      <a:pt x="64" y="93"/>
                      <a:pt x="64" y="63"/>
                    </a:cubicBezTo>
                    <a:cubicBezTo>
                      <a:pt x="64" y="32"/>
                      <a:pt x="51" y="6"/>
                      <a:pt x="35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0" name="Freeform 49"/>
              <p:cNvSpPr>
                <a:spLocks noEditPoints="1"/>
              </p:cNvSpPr>
              <p:nvPr/>
            </p:nvSpPr>
            <p:spPr bwMode="auto">
              <a:xfrm>
                <a:off x="9488488" y="4260850"/>
                <a:ext cx="341313" cy="219075"/>
              </a:xfrm>
              <a:custGeom>
                <a:avLst/>
                <a:gdLst>
                  <a:gd name="T0" fmla="*/ 105019 w 130"/>
                  <a:gd name="T1" fmla="*/ 219075 h 83"/>
                  <a:gd name="T2" fmla="*/ 21004 w 130"/>
                  <a:gd name="T3" fmla="*/ 179483 h 83"/>
                  <a:gd name="T4" fmla="*/ 131274 w 130"/>
                  <a:gd name="T5" fmla="*/ 23755 h 83"/>
                  <a:gd name="T6" fmla="*/ 236294 w 130"/>
                  <a:gd name="T7" fmla="*/ 0 h 83"/>
                  <a:gd name="T8" fmla="*/ 320309 w 130"/>
                  <a:gd name="T9" fmla="*/ 39592 h 83"/>
                  <a:gd name="T10" fmla="*/ 210039 w 130"/>
                  <a:gd name="T11" fmla="*/ 195320 h 83"/>
                  <a:gd name="T12" fmla="*/ 105019 w 130"/>
                  <a:gd name="T13" fmla="*/ 219075 h 83"/>
                  <a:gd name="T14" fmla="*/ 236294 w 130"/>
                  <a:gd name="T15" fmla="*/ 15837 h 83"/>
                  <a:gd name="T16" fmla="*/ 139151 w 130"/>
                  <a:gd name="T17" fmla="*/ 39592 h 83"/>
                  <a:gd name="T18" fmla="*/ 34131 w 130"/>
                  <a:gd name="T19" fmla="*/ 174204 h 83"/>
                  <a:gd name="T20" fmla="*/ 105019 w 130"/>
                  <a:gd name="T21" fmla="*/ 203238 h 83"/>
                  <a:gd name="T22" fmla="*/ 202162 w 130"/>
                  <a:gd name="T23" fmla="*/ 179483 h 83"/>
                  <a:gd name="T24" fmla="*/ 307182 w 130"/>
                  <a:gd name="T25" fmla="*/ 44871 h 83"/>
                  <a:gd name="T26" fmla="*/ 236294 w 130"/>
                  <a:gd name="T27" fmla="*/ 15837 h 8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30" h="83">
                    <a:moveTo>
                      <a:pt x="40" y="83"/>
                    </a:moveTo>
                    <a:cubicBezTo>
                      <a:pt x="24" y="83"/>
                      <a:pt x="12" y="78"/>
                      <a:pt x="8" y="68"/>
                    </a:cubicBezTo>
                    <a:cubicBezTo>
                      <a:pt x="0" y="50"/>
                      <a:pt x="18" y="24"/>
                      <a:pt x="50" y="9"/>
                    </a:cubicBezTo>
                    <a:cubicBezTo>
                      <a:pt x="63" y="3"/>
                      <a:pt x="78" y="0"/>
                      <a:pt x="90" y="0"/>
                    </a:cubicBezTo>
                    <a:cubicBezTo>
                      <a:pt x="106" y="0"/>
                      <a:pt x="118" y="5"/>
                      <a:pt x="122" y="15"/>
                    </a:cubicBezTo>
                    <a:cubicBezTo>
                      <a:pt x="130" y="33"/>
                      <a:pt x="112" y="59"/>
                      <a:pt x="80" y="74"/>
                    </a:cubicBezTo>
                    <a:cubicBezTo>
                      <a:pt x="67" y="80"/>
                      <a:pt x="52" y="83"/>
                      <a:pt x="40" y="83"/>
                    </a:cubicBezTo>
                    <a:close/>
                    <a:moveTo>
                      <a:pt x="90" y="6"/>
                    </a:moveTo>
                    <a:cubicBezTo>
                      <a:pt x="79" y="6"/>
                      <a:pt x="65" y="9"/>
                      <a:pt x="53" y="15"/>
                    </a:cubicBezTo>
                    <a:cubicBezTo>
                      <a:pt x="25" y="28"/>
                      <a:pt x="7" y="51"/>
                      <a:pt x="13" y="66"/>
                    </a:cubicBezTo>
                    <a:cubicBezTo>
                      <a:pt x="17" y="73"/>
                      <a:pt x="26" y="77"/>
                      <a:pt x="40" y="77"/>
                    </a:cubicBezTo>
                    <a:cubicBezTo>
                      <a:pt x="51" y="77"/>
                      <a:pt x="65" y="74"/>
                      <a:pt x="77" y="68"/>
                    </a:cubicBezTo>
                    <a:cubicBezTo>
                      <a:pt x="105" y="55"/>
                      <a:pt x="123" y="32"/>
                      <a:pt x="117" y="17"/>
                    </a:cubicBezTo>
                    <a:cubicBezTo>
                      <a:pt x="113" y="10"/>
                      <a:pt x="104" y="6"/>
                      <a:pt x="9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1" name="Freeform 50"/>
              <p:cNvSpPr>
                <a:spLocks noEditPoints="1"/>
              </p:cNvSpPr>
              <p:nvPr/>
            </p:nvSpPr>
            <p:spPr bwMode="auto">
              <a:xfrm>
                <a:off x="9493250" y="4267200"/>
                <a:ext cx="331788" cy="206375"/>
              </a:xfrm>
              <a:custGeom>
                <a:avLst/>
                <a:gdLst>
                  <a:gd name="T0" fmla="*/ 223825 w 126"/>
                  <a:gd name="T1" fmla="*/ 206375 h 79"/>
                  <a:gd name="T2" fmla="*/ 134295 w 126"/>
                  <a:gd name="T3" fmla="*/ 190701 h 79"/>
                  <a:gd name="T4" fmla="*/ 34232 w 126"/>
                  <a:gd name="T5" fmla="*/ 125392 h 79"/>
                  <a:gd name="T6" fmla="*/ 10533 w 126"/>
                  <a:gd name="T7" fmla="*/ 47022 h 79"/>
                  <a:gd name="T8" fmla="*/ 107963 w 126"/>
                  <a:gd name="T9" fmla="*/ 0 h 79"/>
                  <a:gd name="T10" fmla="*/ 197493 w 126"/>
                  <a:gd name="T11" fmla="*/ 15674 h 79"/>
                  <a:gd name="T12" fmla="*/ 297556 w 126"/>
                  <a:gd name="T13" fmla="*/ 80983 h 79"/>
                  <a:gd name="T14" fmla="*/ 321255 w 126"/>
                  <a:gd name="T15" fmla="*/ 159353 h 79"/>
                  <a:gd name="T16" fmla="*/ 223825 w 126"/>
                  <a:gd name="T17" fmla="*/ 206375 h 79"/>
                  <a:gd name="T18" fmla="*/ 107963 w 126"/>
                  <a:gd name="T19" fmla="*/ 15674 h 79"/>
                  <a:gd name="T20" fmla="*/ 23699 w 126"/>
                  <a:gd name="T21" fmla="*/ 52247 h 79"/>
                  <a:gd name="T22" fmla="*/ 47398 w 126"/>
                  <a:gd name="T23" fmla="*/ 117555 h 79"/>
                  <a:gd name="T24" fmla="*/ 139562 w 126"/>
                  <a:gd name="T25" fmla="*/ 175027 h 79"/>
                  <a:gd name="T26" fmla="*/ 223825 w 126"/>
                  <a:gd name="T27" fmla="*/ 190701 h 79"/>
                  <a:gd name="T28" fmla="*/ 308089 w 126"/>
                  <a:gd name="T29" fmla="*/ 154128 h 79"/>
                  <a:gd name="T30" fmla="*/ 284390 w 126"/>
                  <a:gd name="T31" fmla="*/ 88820 h 79"/>
                  <a:gd name="T32" fmla="*/ 192226 w 126"/>
                  <a:gd name="T33" fmla="*/ 31348 h 79"/>
                  <a:gd name="T34" fmla="*/ 107963 w 126"/>
                  <a:gd name="T35" fmla="*/ 15674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6" h="79">
                    <a:moveTo>
                      <a:pt x="85" y="79"/>
                    </a:moveTo>
                    <a:cubicBezTo>
                      <a:pt x="74" y="79"/>
                      <a:pt x="63" y="77"/>
                      <a:pt x="51" y="73"/>
                    </a:cubicBezTo>
                    <a:cubicBezTo>
                      <a:pt x="35" y="67"/>
                      <a:pt x="22" y="58"/>
                      <a:pt x="13" y="48"/>
                    </a:cubicBezTo>
                    <a:cubicBezTo>
                      <a:pt x="4" y="38"/>
                      <a:pt x="0" y="27"/>
                      <a:pt x="4" y="18"/>
                    </a:cubicBezTo>
                    <a:cubicBezTo>
                      <a:pt x="8" y="7"/>
                      <a:pt x="22" y="0"/>
                      <a:pt x="41" y="0"/>
                    </a:cubicBezTo>
                    <a:cubicBezTo>
                      <a:pt x="52" y="0"/>
                      <a:pt x="63" y="2"/>
                      <a:pt x="75" y="6"/>
                    </a:cubicBezTo>
                    <a:cubicBezTo>
                      <a:pt x="91" y="12"/>
                      <a:pt x="104" y="21"/>
                      <a:pt x="113" y="31"/>
                    </a:cubicBezTo>
                    <a:cubicBezTo>
                      <a:pt x="122" y="41"/>
                      <a:pt x="126" y="52"/>
                      <a:pt x="122" y="61"/>
                    </a:cubicBezTo>
                    <a:cubicBezTo>
                      <a:pt x="118" y="72"/>
                      <a:pt x="104" y="79"/>
                      <a:pt x="85" y="79"/>
                    </a:cubicBezTo>
                    <a:close/>
                    <a:moveTo>
                      <a:pt x="41" y="6"/>
                    </a:moveTo>
                    <a:cubicBezTo>
                      <a:pt x="24" y="6"/>
                      <a:pt x="13" y="11"/>
                      <a:pt x="9" y="20"/>
                    </a:cubicBezTo>
                    <a:cubicBezTo>
                      <a:pt x="7" y="27"/>
                      <a:pt x="10" y="36"/>
                      <a:pt x="18" y="45"/>
                    </a:cubicBezTo>
                    <a:cubicBezTo>
                      <a:pt x="26" y="54"/>
                      <a:pt x="38" y="62"/>
                      <a:pt x="53" y="67"/>
                    </a:cubicBezTo>
                    <a:cubicBezTo>
                      <a:pt x="64" y="71"/>
                      <a:pt x="75" y="73"/>
                      <a:pt x="85" y="73"/>
                    </a:cubicBezTo>
                    <a:cubicBezTo>
                      <a:pt x="102" y="73"/>
                      <a:pt x="113" y="68"/>
                      <a:pt x="117" y="59"/>
                    </a:cubicBezTo>
                    <a:cubicBezTo>
                      <a:pt x="119" y="52"/>
                      <a:pt x="116" y="43"/>
                      <a:pt x="108" y="34"/>
                    </a:cubicBezTo>
                    <a:cubicBezTo>
                      <a:pt x="100" y="25"/>
                      <a:pt x="88" y="17"/>
                      <a:pt x="73" y="12"/>
                    </a:cubicBezTo>
                    <a:cubicBezTo>
                      <a:pt x="62" y="8"/>
                      <a:pt x="51" y="6"/>
                      <a:pt x="41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2" name="Oval 51"/>
              <p:cNvSpPr>
                <a:spLocks noChangeArrowheads="1"/>
              </p:cNvSpPr>
              <p:nvPr/>
            </p:nvSpPr>
            <p:spPr bwMode="auto">
              <a:xfrm>
                <a:off x="9617075" y="4329113"/>
                <a:ext cx="84138" cy="841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43" name="Oval 52"/>
              <p:cNvSpPr>
                <a:spLocks noChangeArrowheads="1"/>
              </p:cNvSpPr>
              <p:nvPr/>
            </p:nvSpPr>
            <p:spPr bwMode="auto">
              <a:xfrm>
                <a:off x="9785350" y="4413250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44" name="Oval 53"/>
              <p:cNvSpPr>
                <a:spLocks noChangeArrowheads="1"/>
              </p:cNvSpPr>
              <p:nvPr/>
            </p:nvSpPr>
            <p:spPr bwMode="auto">
              <a:xfrm>
                <a:off x="9491663" y="4413250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45" name="Oval 54"/>
              <p:cNvSpPr>
                <a:spLocks noChangeArrowheads="1"/>
              </p:cNvSpPr>
              <p:nvPr/>
            </p:nvSpPr>
            <p:spPr bwMode="auto">
              <a:xfrm>
                <a:off x="9637713" y="4192588"/>
                <a:ext cx="42863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487807" y="1979060"/>
            <a:ext cx="2616685" cy="2264312"/>
            <a:chOff x="4614361" y="1407843"/>
            <a:chExt cx="1861430" cy="1610763"/>
          </a:xfrm>
        </p:grpSpPr>
        <p:sp>
          <p:nvSpPr>
            <p:cNvPr id="212" name="Freeform 9"/>
            <p:cNvSpPr>
              <a:spLocks/>
            </p:cNvSpPr>
            <p:nvPr/>
          </p:nvSpPr>
          <p:spPr bwMode="auto">
            <a:xfrm>
              <a:off x="4614361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217" name="Freeform 9"/>
            <p:cNvSpPr>
              <a:spLocks noChangeAspect="1"/>
            </p:cNvSpPr>
            <p:nvPr/>
          </p:nvSpPr>
          <p:spPr bwMode="auto">
            <a:xfrm>
              <a:off x="4868377" y="1531753"/>
              <a:ext cx="1353283" cy="1169532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rgbClr val="C000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246" name="组合 45"/>
            <p:cNvGrpSpPr>
              <a:grpSpLocks/>
            </p:cNvGrpSpPr>
            <p:nvPr/>
          </p:nvGrpSpPr>
          <p:grpSpPr bwMode="auto">
            <a:xfrm>
              <a:off x="5349946" y="1722067"/>
              <a:ext cx="362506" cy="303015"/>
              <a:chOff x="9478963" y="1489075"/>
              <a:chExt cx="307975" cy="257176"/>
            </a:xfrm>
          </p:grpSpPr>
          <p:sp>
            <p:nvSpPr>
              <p:cNvPr id="247" name="Freeform 26"/>
              <p:cNvSpPr>
                <a:spLocks/>
              </p:cNvSpPr>
              <p:nvPr/>
            </p:nvSpPr>
            <p:spPr bwMode="auto">
              <a:xfrm>
                <a:off x="9478963" y="1706563"/>
                <a:ext cx="307975" cy="39688"/>
              </a:xfrm>
              <a:custGeom>
                <a:avLst/>
                <a:gdLst>
                  <a:gd name="T0" fmla="*/ 307975 w 118"/>
                  <a:gd name="T1" fmla="*/ 18521 h 15"/>
                  <a:gd name="T2" fmla="*/ 287095 w 118"/>
                  <a:gd name="T3" fmla="*/ 39688 h 15"/>
                  <a:gd name="T4" fmla="*/ 18270 w 118"/>
                  <a:gd name="T5" fmla="*/ 39688 h 15"/>
                  <a:gd name="T6" fmla="*/ 0 w 118"/>
                  <a:gd name="T7" fmla="*/ 18521 h 15"/>
                  <a:gd name="T8" fmla="*/ 18270 w 118"/>
                  <a:gd name="T9" fmla="*/ 0 h 15"/>
                  <a:gd name="T10" fmla="*/ 287095 w 118"/>
                  <a:gd name="T11" fmla="*/ 0 h 15"/>
                  <a:gd name="T12" fmla="*/ 307975 w 118"/>
                  <a:gd name="T13" fmla="*/ 18521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8" h="15">
                    <a:moveTo>
                      <a:pt x="118" y="7"/>
                    </a:moveTo>
                    <a:cubicBezTo>
                      <a:pt x="118" y="12"/>
                      <a:pt x="115" y="15"/>
                      <a:pt x="110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15" y="0"/>
                      <a:pt x="118" y="3"/>
                      <a:pt x="118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8" name="Freeform 27"/>
              <p:cNvSpPr>
                <a:spLocks/>
              </p:cNvSpPr>
              <p:nvPr/>
            </p:nvSpPr>
            <p:spPr bwMode="auto">
              <a:xfrm>
                <a:off x="9504363" y="1562100"/>
                <a:ext cx="41275" cy="123825"/>
              </a:xfrm>
              <a:custGeom>
                <a:avLst/>
                <a:gdLst>
                  <a:gd name="T0" fmla="*/ 20638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0638 w 16"/>
                  <a:gd name="T7" fmla="*/ 0 h 47"/>
                  <a:gd name="T8" fmla="*/ 41275 w 16"/>
                  <a:gd name="T9" fmla="*/ 21077 h 47"/>
                  <a:gd name="T10" fmla="*/ 41275 w 16"/>
                  <a:gd name="T11" fmla="*/ 102748 h 47"/>
                  <a:gd name="T12" fmla="*/ 20638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9" name="Freeform 28"/>
              <p:cNvSpPr>
                <a:spLocks/>
              </p:cNvSpPr>
              <p:nvPr/>
            </p:nvSpPr>
            <p:spPr bwMode="auto">
              <a:xfrm>
                <a:off x="9577388" y="1525588"/>
                <a:ext cx="42863" cy="160338"/>
              </a:xfrm>
              <a:custGeom>
                <a:avLst/>
                <a:gdLst>
                  <a:gd name="T0" fmla="*/ 21432 w 16"/>
                  <a:gd name="T1" fmla="*/ 160338 h 61"/>
                  <a:gd name="T2" fmla="*/ 0 w 16"/>
                  <a:gd name="T3" fmla="*/ 139310 h 61"/>
                  <a:gd name="T4" fmla="*/ 0 w 16"/>
                  <a:gd name="T5" fmla="*/ 21028 h 61"/>
                  <a:gd name="T6" fmla="*/ 21432 w 16"/>
                  <a:gd name="T7" fmla="*/ 0 h 61"/>
                  <a:gd name="T8" fmla="*/ 42863 w 16"/>
                  <a:gd name="T9" fmla="*/ 21028 h 61"/>
                  <a:gd name="T10" fmla="*/ 42863 w 16"/>
                  <a:gd name="T11" fmla="*/ 139310 h 61"/>
                  <a:gd name="T12" fmla="*/ 21432 w 16"/>
                  <a:gd name="T13" fmla="*/ 160338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61">
                    <a:moveTo>
                      <a:pt x="8" y="61"/>
                    </a:moveTo>
                    <a:cubicBezTo>
                      <a:pt x="3" y="61"/>
                      <a:pt x="0" y="58"/>
                      <a:pt x="0" y="5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8"/>
                      <a:pt x="12" y="61"/>
                      <a:pt x="8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0" name="Freeform 29"/>
              <p:cNvSpPr>
                <a:spLocks/>
              </p:cNvSpPr>
              <p:nvPr/>
            </p:nvSpPr>
            <p:spPr bwMode="auto">
              <a:xfrm>
                <a:off x="9652000" y="1489075"/>
                <a:ext cx="38100" cy="196850"/>
              </a:xfrm>
              <a:custGeom>
                <a:avLst/>
                <a:gdLst>
                  <a:gd name="T0" fmla="*/ 20320 w 15"/>
                  <a:gd name="T1" fmla="*/ 196850 h 75"/>
                  <a:gd name="T2" fmla="*/ 0 w 15"/>
                  <a:gd name="T3" fmla="*/ 175853 h 75"/>
                  <a:gd name="T4" fmla="*/ 0 w 15"/>
                  <a:gd name="T5" fmla="*/ 20997 h 75"/>
                  <a:gd name="T6" fmla="*/ 20320 w 15"/>
                  <a:gd name="T7" fmla="*/ 0 h 75"/>
                  <a:gd name="T8" fmla="*/ 38100 w 15"/>
                  <a:gd name="T9" fmla="*/ 20997 h 75"/>
                  <a:gd name="T10" fmla="*/ 38100 w 15"/>
                  <a:gd name="T11" fmla="*/ 175853 h 75"/>
                  <a:gd name="T12" fmla="*/ 20320 w 15"/>
                  <a:gd name="T13" fmla="*/ 196850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75">
                    <a:moveTo>
                      <a:pt x="8" y="75"/>
                    </a:moveTo>
                    <a:cubicBezTo>
                      <a:pt x="3" y="75"/>
                      <a:pt x="0" y="72"/>
                      <a:pt x="0" y="6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72"/>
                      <a:pt x="12" y="75"/>
                      <a:pt x="8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1" name="Freeform 30"/>
              <p:cNvSpPr>
                <a:spLocks/>
              </p:cNvSpPr>
              <p:nvPr/>
            </p:nvSpPr>
            <p:spPr bwMode="auto">
              <a:xfrm>
                <a:off x="9725025" y="1498600"/>
                <a:ext cx="39688" cy="187325"/>
              </a:xfrm>
              <a:custGeom>
                <a:avLst/>
                <a:gdLst>
                  <a:gd name="T0" fmla="*/ 18521 w 15"/>
                  <a:gd name="T1" fmla="*/ 187325 h 71"/>
                  <a:gd name="T2" fmla="*/ 0 w 15"/>
                  <a:gd name="T3" fmla="*/ 166218 h 71"/>
                  <a:gd name="T4" fmla="*/ 0 w 15"/>
                  <a:gd name="T5" fmla="*/ 21107 h 71"/>
                  <a:gd name="T6" fmla="*/ 18521 w 15"/>
                  <a:gd name="T7" fmla="*/ 0 h 71"/>
                  <a:gd name="T8" fmla="*/ 39688 w 15"/>
                  <a:gd name="T9" fmla="*/ 21107 h 71"/>
                  <a:gd name="T10" fmla="*/ 39688 w 15"/>
                  <a:gd name="T11" fmla="*/ 166218 h 71"/>
                  <a:gd name="T12" fmla="*/ 18521 w 15"/>
                  <a:gd name="T13" fmla="*/ 187325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71">
                    <a:moveTo>
                      <a:pt x="7" y="71"/>
                    </a:moveTo>
                    <a:cubicBezTo>
                      <a:pt x="3" y="71"/>
                      <a:pt x="0" y="68"/>
                      <a:pt x="0" y="6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8"/>
                      <a:pt x="12" y="71"/>
                      <a:pt x="7" y="7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978454" y="4591196"/>
            <a:ext cx="2616685" cy="2264312"/>
            <a:chOff x="3540653" y="3266037"/>
            <a:chExt cx="1861430" cy="1610763"/>
          </a:xfrm>
        </p:grpSpPr>
        <p:sp>
          <p:nvSpPr>
            <p:cNvPr id="214" name="Freeform 9"/>
            <p:cNvSpPr>
              <a:spLocks/>
            </p:cNvSpPr>
            <p:nvPr/>
          </p:nvSpPr>
          <p:spPr bwMode="auto">
            <a:xfrm>
              <a:off x="3540653" y="3266037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218" name="Freeform 9"/>
            <p:cNvSpPr>
              <a:spLocks noChangeAspect="1"/>
            </p:cNvSpPr>
            <p:nvPr/>
          </p:nvSpPr>
          <p:spPr bwMode="auto">
            <a:xfrm>
              <a:off x="3795741" y="3425330"/>
              <a:ext cx="1352221" cy="1170595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374" kern="0">
                <a:solidFill>
                  <a:sysClr val="window" lastClr="FFFFFF"/>
                </a:solidFill>
                <a:latin typeface="Calibri"/>
                <a:ea typeface="方正超粗黑简体" panose="03000509000000000000" pitchFamily="65" charset="-122"/>
              </a:endParaRPr>
            </a:p>
          </p:txBody>
        </p:sp>
        <p:grpSp>
          <p:nvGrpSpPr>
            <p:cNvPr id="252" name="组合 51"/>
            <p:cNvGrpSpPr>
              <a:grpSpLocks/>
            </p:cNvGrpSpPr>
            <p:nvPr/>
          </p:nvGrpSpPr>
          <p:grpSpPr bwMode="auto">
            <a:xfrm>
              <a:off x="4257113" y="3637973"/>
              <a:ext cx="390146" cy="354050"/>
              <a:chOff x="6942138" y="1422400"/>
              <a:chExt cx="357188" cy="323851"/>
            </a:xfrm>
          </p:grpSpPr>
          <p:sp>
            <p:nvSpPr>
              <p:cNvPr id="253" name="Freeform 31"/>
              <p:cNvSpPr>
                <a:spLocks/>
              </p:cNvSpPr>
              <p:nvPr/>
            </p:nvSpPr>
            <p:spPr bwMode="auto">
              <a:xfrm>
                <a:off x="6942138" y="1706563"/>
                <a:ext cx="357188" cy="39688"/>
              </a:xfrm>
              <a:custGeom>
                <a:avLst/>
                <a:gdLst>
                  <a:gd name="T0" fmla="*/ 357188 w 136"/>
                  <a:gd name="T1" fmla="*/ 18521 h 15"/>
                  <a:gd name="T2" fmla="*/ 336177 w 136"/>
                  <a:gd name="T3" fmla="*/ 39688 h 15"/>
                  <a:gd name="T4" fmla="*/ 21011 w 136"/>
                  <a:gd name="T5" fmla="*/ 39688 h 15"/>
                  <a:gd name="T6" fmla="*/ 0 w 136"/>
                  <a:gd name="T7" fmla="*/ 18521 h 15"/>
                  <a:gd name="T8" fmla="*/ 21011 w 136"/>
                  <a:gd name="T9" fmla="*/ 0 h 15"/>
                  <a:gd name="T10" fmla="*/ 336177 w 136"/>
                  <a:gd name="T11" fmla="*/ 0 h 15"/>
                  <a:gd name="T12" fmla="*/ 357188 w 136"/>
                  <a:gd name="T13" fmla="*/ 18521 h 1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6" h="15">
                    <a:moveTo>
                      <a:pt x="136" y="7"/>
                    </a:moveTo>
                    <a:cubicBezTo>
                      <a:pt x="136" y="12"/>
                      <a:pt x="133" y="15"/>
                      <a:pt x="12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33" y="0"/>
                      <a:pt x="136" y="3"/>
                      <a:pt x="13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4" name="Freeform 32"/>
              <p:cNvSpPr>
                <a:spLocks/>
              </p:cNvSpPr>
              <p:nvPr/>
            </p:nvSpPr>
            <p:spPr bwMode="auto">
              <a:xfrm>
                <a:off x="6986588" y="1562100"/>
                <a:ext cx="42863" cy="123825"/>
              </a:xfrm>
              <a:custGeom>
                <a:avLst/>
                <a:gdLst>
                  <a:gd name="T0" fmla="*/ 21432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1432 w 16"/>
                  <a:gd name="T7" fmla="*/ 0 h 47"/>
                  <a:gd name="T8" fmla="*/ 42863 w 16"/>
                  <a:gd name="T9" fmla="*/ 21077 h 47"/>
                  <a:gd name="T10" fmla="*/ 42863 w 16"/>
                  <a:gd name="T11" fmla="*/ 102748 h 47"/>
                  <a:gd name="T12" fmla="*/ 21432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5" name="Freeform 33"/>
              <p:cNvSpPr>
                <a:spLocks/>
              </p:cNvSpPr>
              <p:nvPr/>
            </p:nvSpPr>
            <p:spPr bwMode="auto">
              <a:xfrm>
                <a:off x="7062788" y="1562100"/>
                <a:ext cx="39688" cy="123825"/>
              </a:xfrm>
              <a:custGeom>
                <a:avLst/>
                <a:gdLst>
                  <a:gd name="T0" fmla="*/ 21167 w 15"/>
                  <a:gd name="T1" fmla="*/ 123825 h 47"/>
                  <a:gd name="T2" fmla="*/ 0 w 15"/>
                  <a:gd name="T3" fmla="*/ 102748 h 47"/>
                  <a:gd name="T4" fmla="*/ 0 w 15"/>
                  <a:gd name="T5" fmla="*/ 21077 h 47"/>
                  <a:gd name="T6" fmla="*/ 21167 w 15"/>
                  <a:gd name="T7" fmla="*/ 0 h 47"/>
                  <a:gd name="T8" fmla="*/ 39688 w 15"/>
                  <a:gd name="T9" fmla="*/ 21077 h 47"/>
                  <a:gd name="T10" fmla="*/ 39688 w 15"/>
                  <a:gd name="T11" fmla="*/ 102748 h 47"/>
                  <a:gd name="T12" fmla="*/ 21167 w 15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47">
                    <a:moveTo>
                      <a:pt x="8" y="47"/>
                    </a:moveTo>
                    <a:cubicBezTo>
                      <a:pt x="3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Freeform 34"/>
              <p:cNvSpPr>
                <a:spLocks/>
              </p:cNvSpPr>
              <p:nvPr/>
            </p:nvSpPr>
            <p:spPr bwMode="auto">
              <a:xfrm>
                <a:off x="7138988" y="1562100"/>
                <a:ext cx="39688" cy="123825"/>
              </a:xfrm>
              <a:custGeom>
                <a:avLst/>
                <a:gdLst>
                  <a:gd name="T0" fmla="*/ 18521 w 15"/>
                  <a:gd name="T1" fmla="*/ 123825 h 47"/>
                  <a:gd name="T2" fmla="*/ 0 w 15"/>
                  <a:gd name="T3" fmla="*/ 102748 h 47"/>
                  <a:gd name="T4" fmla="*/ 0 w 15"/>
                  <a:gd name="T5" fmla="*/ 21077 h 47"/>
                  <a:gd name="T6" fmla="*/ 18521 w 15"/>
                  <a:gd name="T7" fmla="*/ 0 h 47"/>
                  <a:gd name="T8" fmla="*/ 39688 w 15"/>
                  <a:gd name="T9" fmla="*/ 21077 h 47"/>
                  <a:gd name="T10" fmla="*/ 39688 w 15"/>
                  <a:gd name="T11" fmla="*/ 102748 h 47"/>
                  <a:gd name="T12" fmla="*/ 18521 w 15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" h="47">
                    <a:moveTo>
                      <a:pt x="7" y="47"/>
                    </a:moveTo>
                    <a:cubicBezTo>
                      <a:pt x="3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4"/>
                      <a:pt x="12" y="47"/>
                      <a:pt x="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7" name="Freeform 35"/>
              <p:cNvSpPr>
                <a:spLocks/>
              </p:cNvSpPr>
              <p:nvPr/>
            </p:nvSpPr>
            <p:spPr bwMode="auto">
              <a:xfrm>
                <a:off x="7212013" y="1562100"/>
                <a:ext cx="42863" cy="123825"/>
              </a:xfrm>
              <a:custGeom>
                <a:avLst/>
                <a:gdLst>
                  <a:gd name="T0" fmla="*/ 21432 w 16"/>
                  <a:gd name="T1" fmla="*/ 123825 h 47"/>
                  <a:gd name="T2" fmla="*/ 0 w 16"/>
                  <a:gd name="T3" fmla="*/ 102748 h 47"/>
                  <a:gd name="T4" fmla="*/ 0 w 16"/>
                  <a:gd name="T5" fmla="*/ 21077 h 47"/>
                  <a:gd name="T6" fmla="*/ 21432 w 16"/>
                  <a:gd name="T7" fmla="*/ 0 h 47"/>
                  <a:gd name="T8" fmla="*/ 42863 w 16"/>
                  <a:gd name="T9" fmla="*/ 21077 h 47"/>
                  <a:gd name="T10" fmla="*/ 42863 w 16"/>
                  <a:gd name="T11" fmla="*/ 102748 h 47"/>
                  <a:gd name="T12" fmla="*/ 21432 w 16"/>
                  <a:gd name="T13" fmla="*/ 123825 h 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" h="47">
                    <a:moveTo>
                      <a:pt x="8" y="47"/>
                    </a:moveTo>
                    <a:cubicBezTo>
                      <a:pt x="4" y="47"/>
                      <a:pt x="0" y="44"/>
                      <a:pt x="0" y="3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4"/>
                      <a:pt x="12" y="47"/>
                      <a:pt x="8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8" name="Freeform 36"/>
              <p:cNvSpPr>
                <a:spLocks/>
              </p:cNvSpPr>
              <p:nvPr/>
            </p:nvSpPr>
            <p:spPr bwMode="auto">
              <a:xfrm>
                <a:off x="7010400" y="1422400"/>
                <a:ext cx="220663" cy="66675"/>
              </a:xfrm>
              <a:custGeom>
                <a:avLst/>
                <a:gdLst>
                  <a:gd name="T0" fmla="*/ 220663 w 84"/>
                  <a:gd name="T1" fmla="*/ 66675 h 25"/>
                  <a:gd name="T2" fmla="*/ 136601 w 84"/>
                  <a:gd name="T3" fmla="*/ 10668 h 25"/>
                  <a:gd name="T4" fmla="*/ 84062 w 84"/>
                  <a:gd name="T5" fmla="*/ 10668 h 25"/>
                  <a:gd name="T6" fmla="*/ 47285 w 84"/>
                  <a:gd name="T7" fmla="*/ 34671 h 25"/>
                  <a:gd name="T8" fmla="*/ 0 w 84"/>
                  <a:gd name="T9" fmla="*/ 66675 h 25"/>
                  <a:gd name="T10" fmla="*/ 220663 w 84"/>
                  <a:gd name="T11" fmla="*/ 66675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25">
                    <a:moveTo>
                      <a:pt x="84" y="25"/>
                    </a:moveTo>
                    <a:cubicBezTo>
                      <a:pt x="52" y="4"/>
                      <a:pt x="52" y="4"/>
                      <a:pt x="52" y="4"/>
                    </a:cubicBezTo>
                    <a:cubicBezTo>
                      <a:pt x="46" y="0"/>
                      <a:pt x="38" y="0"/>
                      <a:pt x="32" y="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0" y="25"/>
                      <a:pt x="0" y="25"/>
                      <a:pt x="0" y="25"/>
                    </a:cubicBezTo>
                    <a:lnTo>
                      <a:pt x="84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9" name="Freeform 37"/>
              <p:cNvSpPr>
                <a:spLocks/>
              </p:cNvSpPr>
              <p:nvPr/>
            </p:nvSpPr>
            <p:spPr bwMode="auto">
              <a:xfrm>
                <a:off x="6962775" y="1509713"/>
                <a:ext cx="315913" cy="41275"/>
              </a:xfrm>
              <a:custGeom>
                <a:avLst/>
                <a:gdLst>
                  <a:gd name="T0" fmla="*/ 315913 w 120"/>
                  <a:gd name="T1" fmla="*/ 20638 h 16"/>
                  <a:gd name="T2" fmla="*/ 294852 w 120"/>
                  <a:gd name="T3" fmla="*/ 41275 h 16"/>
                  <a:gd name="T4" fmla="*/ 21061 w 120"/>
                  <a:gd name="T5" fmla="*/ 41275 h 16"/>
                  <a:gd name="T6" fmla="*/ 0 w 120"/>
                  <a:gd name="T7" fmla="*/ 20638 h 16"/>
                  <a:gd name="T8" fmla="*/ 21061 w 120"/>
                  <a:gd name="T9" fmla="*/ 0 h 16"/>
                  <a:gd name="T10" fmla="*/ 294852 w 120"/>
                  <a:gd name="T11" fmla="*/ 0 h 16"/>
                  <a:gd name="T12" fmla="*/ 315913 w 120"/>
                  <a:gd name="T13" fmla="*/ 20638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20" h="16">
                    <a:moveTo>
                      <a:pt x="120" y="8"/>
                    </a:moveTo>
                    <a:cubicBezTo>
                      <a:pt x="120" y="12"/>
                      <a:pt x="116" y="16"/>
                      <a:pt x="112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6"/>
                      <a:pt x="0" y="12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3"/>
                      <a:pt x="12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260" name="组合 259"/>
          <p:cNvGrpSpPr/>
          <p:nvPr/>
        </p:nvGrpSpPr>
        <p:grpSpPr>
          <a:xfrm>
            <a:off x="1934213" y="1957093"/>
            <a:ext cx="629269" cy="635206"/>
            <a:chOff x="9488488" y="4192588"/>
            <a:chExt cx="341313" cy="344487"/>
          </a:xfrm>
          <a:solidFill>
            <a:srgbClr val="C00000"/>
          </a:solidFill>
        </p:grpSpPr>
        <p:sp>
          <p:nvSpPr>
            <p:cNvPr id="261" name="Freeform 48"/>
            <p:cNvSpPr>
              <a:spLocks noEditPoints="1"/>
            </p:cNvSpPr>
            <p:nvPr/>
          </p:nvSpPr>
          <p:spPr bwMode="auto">
            <a:xfrm>
              <a:off x="9567863" y="4206875"/>
              <a:ext cx="182563" cy="330200"/>
            </a:xfrm>
            <a:custGeom>
              <a:avLst/>
              <a:gdLst>
                <a:gd name="T0" fmla="*/ 35 w 70"/>
                <a:gd name="T1" fmla="*/ 126 h 126"/>
                <a:gd name="T2" fmla="*/ 0 w 70"/>
                <a:gd name="T3" fmla="*/ 63 h 126"/>
                <a:gd name="T4" fmla="*/ 35 w 70"/>
                <a:gd name="T5" fmla="*/ 0 h 126"/>
                <a:gd name="T6" fmla="*/ 70 w 70"/>
                <a:gd name="T7" fmla="*/ 63 h 126"/>
                <a:gd name="T8" fmla="*/ 35 w 70"/>
                <a:gd name="T9" fmla="*/ 126 h 126"/>
                <a:gd name="T10" fmla="*/ 35 w 70"/>
                <a:gd name="T11" fmla="*/ 6 h 126"/>
                <a:gd name="T12" fmla="*/ 6 w 70"/>
                <a:gd name="T13" fmla="*/ 63 h 126"/>
                <a:gd name="T14" fmla="*/ 35 w 70"/>
                <a:gd name="T15" fmla="*/ 120 h 126"/>
                <a:gd name="T16" fmla="*/ 64 w 70"/>
                <a:gd name="T17" fmla="*/ 63 h 126"/>
                <a:gd name="T18" fmla="*/ 35 w 70"/>
                <a:gd name="T19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26">
                  <a:moveTo>
                    <a:pt x="35" y="126"/>
                  </a:moveTo>
                  <a:cubicBezTo>
                    <a:pt x="15" y="126"/>
                    <a:pt x="0" y="98"/>
                    <a:pt x="0" y="63"/>
                  </a:cubicBezTo>
                  <a:cubicBezTo>
                    <a:pt x="0" y="27"/>
                    <a:pt x="15" y="0"/>
                    <a:pt x="35" y="0"/>
                  </a:cubicBezTo>
                  <a:cubicBezTo>
                    <a:pt x="55" y="0"/>
                    <a:pt x="70" y="27"/>
                    <a:pt x="70" y="63"/>
                  </a:cubicBezTo>
                  <a:cubicBezTo>
                    <a:pt x="70" y="98"/>
                    <a:pt x="55" y="126"/>
                    <a:pt x="35" y="126"/>
                  </a:cubicBezTo>
                  <a:close/>
                  <a:moveTo>
                    <a:pt x="35" y="6"/>
                  </a:moveTo>
                  <a:cubicBezTo>
                    <a:pt x="19" y="6"/>
                    <a:pt x="6" y="32"/>
                    <a:pt x="6" y="63"/>
                  </a:cubicBezTo>
                  <a:cubicBezTo>
                    <a:pt x="6" y="93"/>
                    <a:pt x="19" y="120"/>
                    <a:pt x="35" y="120"/>
                  </a:cubicBezTo>
                  <a:cubicBezTo>
                    <a:pt x="51" y="120"/>
                    <a:pt x="64" y="93"/>
                    <a:pt x="64" y="63"/>
                  </a:cubicBezTo>
                  <a:cubicBezTo>
                    <a:pt x="64" y="32"/>
                    <a:pt x="51" y="6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2" name="Freeform 49"/>
            <p:cNvSpPr>
              <a:spLocks noEditPoints="1"/>
            </p:cNvSpPr>
            <p:nvPr/>
          </p:nvSpPr>
          <p:spPr bwMode="auto">
            <a:xfrm>
              <a:off x="9488488" y="4260850"/>
              <a:ext cx="341313" cy="219075"/>
            </a:xfrm>
            <a:custGeom>
              <a:avLst/>
              <a:gdLst>
                <a:gd name="T0" fmla="*/ 40 w 130"/>
                <a:gd name="T1" fmla="*/ 83 h 83"/>
                <a:gd name="T2" fmla="*/ 8 w 130"/>
                <a:gd name="T3" fmla="*/ 68 h 83"/>
                <a:gd name="T4" fmla="*/ 50 w 130"/>
                <a:gd name="T5" fmla="*/ 9 h 83"/>
                <a:gd name="T6" fmla="*/ 90 w 130"/>
                <a:gd name="T7" fmla="*/ 0 h 83"/>
                <a:gd name="T8" fmla="*/ 122 w 130"/>
                <a:gd name="T9" fmla="*/ 15 h 83"/>
                <a:gd name="T10" fmla="*/ 80 w 130"/>
                <a:gd name="T11" fmla="*/ 74 h 83"/>
                <a:gd name="T12" fmla="*/ 40 w 130"/>
                <a:gd name="T13" fmla="*/ 83 h 83"/>
                <a:gd name="T14" fmla="*/ 90 w 130"/>
                <a:gd name="T15" fmla="*/ 6 h 83"/>
                <a:gd name="T16" fmla="*/ 53 w 130"/>
                <a:gd name="T17" fmla="*/ 15 h 83"/>
                <a:gd name="T18" fmla="*/ 13 w 130"/>
                <a:gd name="T19" fmla="*/ 66 h 83"/>
                <a:gd name="T20" fmla="*/ 40 w 130"/>
                <a:gd name="T21" fmla="*/ 77 h 83"/>
                <a:gd name="T22" fmla="*/ 77 w 130"/>
                <a:gd name="T23" fmla="*/ 68 h 83"/>
                <a:gd name="T24" fmla="*/ 117 w 130"/>
                <a:gd name="T25" fmla="*/ 17 h 83"/>
                <a:gd name="T26" fmla="*/ 90 w 130"/>
                <a:gd name="T27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0" h="83">
                  <a:moveTo>
                    <a:pt x="40" y="83"/>
                  </a:moveTo>
                  <a:cubicBezTo>
                    <a:pt x="24" y="83"/>
                    <a:pt x="12" y="78"/>
                    <a:pt x="8" y="68"/>
                  </a:cubicBezTo>
                  <a:cubicBezTo>
                    <a:pt x="0" y="50"/>
                    <a:pt x="18" y="24"/>
                    <a:pt x="50" y="9"/>
                  </a:cubicBezTo>
                  <a:cubicBezTo>
                    <a:pt x="63" y="3"/>
                    <a:pt x="78" y="0"/>
                    <a:pt x="90" y="0"/>
                  </a:cubicBezTo>
                  <a:cubicBezTo>
                    <a:pt x="106" y="0"/>
                    <a:pt x="118" y="5"/>
                    <a:pt x="122" y="15"/>
                  </a:cubicBezTo>
                  <a:cubicBezTo>
                    <a:pt x="130" y="33"/>
                    <a:pt x="112" y="59"/>
                    <a:pt x="80" y="74"/>
                  </a:cubicBezTo>
                  <a:cubicBezTo>
                    <a:pt x="67" y="80"/>
                    <a:pt x="52" y="83"/>
                    <a:pt x="40" y="83"/>
                  </a:cubicBezTo>
                  <a:close/>
                  <a:moveTo>
                    <a:pt x="90" y="6"/>
                  </a:moveTo>
                  <a:cubicBezTo>
                    <a:pt x="79" y="6"/>
                    <a:pt x="65" y="9"/>
                    <a:pt x="53" y="15"/>
                  </a:cubicBezTo>
                  <a:cubicBezTo>
                    <a:pt x="25" y="28"/>
                    <a:pt x="7" y="51"/>
                    <a:pt x="13" y="66"/>
                  </a:cubicBezTo>
                  <a:cubicBezTo>
                    <a:pt x="17" y="73"/>
                    <a:pt x="26" y="77"/>
                    <a:pt x="40" y="77"/>
                  </a:cubicBezTo>
                  <a:cubicBezTo>
                    <a:pt x="51" y="77"/>
                    <a:pt x="65" y="74"/>
                    <a:pt x="77" y="68"/>
                  </a:cubicBezTo>
                  <a:cubicBezTo>
                    <a:pt x="105" y="55"/>
                    <a:pt x="123" y="32"/>
                    <a:pt x="117" y="17"/>
                  </a:cubicBezTo>
                  <a:cubicBezTo>
                    <a:pt x="113" y="10"/>
                    <a:pt x="104" y="6"/>
                    <a:pt x="9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3" name="Freeform 50"/>
            <p:cNvSpPr>
              <a:spLocks noEditPoints="1"/>
            </p:cNvSpPr>
            <p:nvPr/>
          </p:nvSpPr>
          <p:spPr bwMode="auto">
            <a:xfrm>
              <a:off x="9493250" y="4267200"/>
              <a:ext cx="331788" cy="206375"/>
            </a:xfrm>
            <a:custGeom>
              <a:avLst/>
              <a:gdLst>
                <a:gd name="T0" fmla="*/ 85 w 126"/>
                <a:gd name="T1" fmla="*/ 79 h 79"/>
                <a:gd name="T2" fmla="*/ 51 w 126"/>
                <a:gd name="T3" fmla="*/ 73 h 79"/>
                <a:gd name="T4" fmla="*/ 13 w 126"/>
                <a:gd name="T5" fmla="*/ 48 h 79"/>
                <a:gd name="T6" fmla="*/ 4 w 126"/>
                <a:gd name="T7" fmla="*/ 18 h 79"/>
                <a:gd name="T8" fmla="*/ 41 w 126"/>
                <a:gd name="T9" fmla="*/ 0 h 79"/>
                <a:gd name="T10" fmla="*/ 75 w 126"/>
                <a:gd name="T11" fmla="*/ 6 h 79"/>
                <a:gd name="T12" fmla="*/ 113 w 126"/>
                <a:gd name="T13" fmla="*/ 31 h 79"/>
                <a:gd name="T14" fmla="*/ 122 w 126"/>
                <a:gd name="T15" fmla="*/ 61 h 79"/>
                <a:gd name="T16" fmla="*/ 85 w 126"/>
                <a:gd name="T17" fmla="*/ 79 h 79"/>
                <a:gd name="T18" fmla="*/ 41 w 126"/>
                <a:gd name="T19" fmla="*/ 6 h 79"/>
                <a:gd name="T20" fmla="*/ 9 w 126"/>
                <a:gd name="T21" fmla="*/ 20 h 79"/>
                <a:gd name="T22" fmla="*/ 18 w 126"/>
                <a:gd name="T23" fmla="*/ 45 h 79"/>
                <a:gd name="T24" fmla="*/ 53 w 126"/>
                <a:gd name="T25" fmla="*/ 67 h 79"/>
                <a:gd name="T26" fmla="*/ 85 w 126"/>
                <a:gd name="T27" fmla="*/ 73 h 79"/>
                <a:gd name="T28" fmla="*/ 117 w 126"/>
                <a:gd name="T29" fmla="*/ 59 h 79"/>
                <a:gd name="T30" fmla="*/ 108 w 126"/>
                <a:gd name="T31" fmla="*/ 34 h 79"/>
                <a:gd name="T32" fmla="*/ 73 w 126"/>
                <a:gd name="T33" fmla="*/ 12 h 79"/>
                <a:gd name="T34" fmla="*/ 41 w 126"/>
                <a:gd name="T35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6" h="79">
                  <a:moveTo>
                    <a:pt x="85" y="79"/>
                  </a:moveTo>
                  <a:cubicBezTo>
                    <a:pt x="74" y="79"/>
                    <a:pt x="63" y="77"/>
                    <a:pt x="51" y="73"/>
                  </a:cubicBezTo>
                  <a:cubicBezTo>
                    <a:pt x="35" y="67"/>
                    <a:pt x="22" y="58"/>
                    <a:pt x="13" y="48"/>
                  </a:cubicBezTo>
                  <a:cubicBezTo>
                    <a:pt x="4" y="38"/>
                    <a:pt x="0" y="27"/>
                    <a:pt x="4" y="18"/>
                  </a:cubicBezTo>
                  <a:cubicBezTo>
                    <a:pt x="8" y="7"/>
                    <a:pt x="22" y="0"/>
                    <a:pt x="41" y="0"/>
                  </a:cubicBezTo>
                  <a:cubicBezTo>
                    <a:pt x="52" y="0"/>
                    <a:pt x="63" y="2"/>
                    <a:pt x="75" y="6"/>
                  </a:cubicBezTo>
                  <a:cubicBezTo>
                    <a:pt x="91" y="12"/>
                    <a:pt x="104" y="21"/>
                    <a:pt x="113" y="31"/>
                  </a:cubicBezTo>
                  <a:cubicBezTo>
                    <a:pt x="122" y="41"/>
                    <a:pt x="126" y="52"/>
                    <a:pt x="122" y="61"/>
                  </a:cubicBezTo>
                  <a:cubicBezTo>
                    <a:pt x="118" y="72"/>
                    <a:pt x="104" y="79"/>
                    <a:pt x="85" y="79"/>
                  </a:cubicBezTo>
                  <a:close/>
                  <a:moveTo>
                    <a:pt x="41" y="6"/>
                  </a:moveTo>
                  <a:cubicBezTo>
                    <a:pt x="24" y="6"/>
                    <a:pt x="13" y="11"/>
                    <a:pt x="9" y="20"/>
                  </a:cubicBezTo>
                  <a:cubicBezTo>
                    <a:pt x="7" y="27"/>
                    <a:pt x="10" y="36"/>
                    <a:pt x="18" y="45"/>
                  </a:cubicBezTo>
                  <a:cubicBezTo>
                    <a:pt x="26" y="54"/>
                    <a:pt x="38" y="62"/>
                    <a:pt x="53" y="67"/>
                  </a:cubicBezTo>
                  <a:cubicBezTo>
                    <a:pt x="64" y="71"/>
                    <a:pt x="75" y="73"/>
                    <a:pt x="85" y="73"/>
                  </a:cubicBezTo>
                  <a:cubicBezTo>
                    <a:pt x="102" y="73"/>
                    <a:pt x="113" y="68"/>
                    <a:pt x="117" y="59"/>
                  </a:cubicBezTo>
                  <a:cubicBezTo>
                    <a:pt x="119" y="52"/>
                    <a:pt x="116" y="43"/>
                    <a:pt x="108" y="34"/>
                  </a:cubicBezTo>
                  <a:cubicBezTo>
                    <a:pt x="100" y="25"/>
                    <a:pt x="88" y="17"/>
                    <a:pt x="73" y="12"/>
                  </a:cubicBezTo>
                  <a:cubicBezTo>
                    <a:pt x="62" y="8"/>
                    <a:pt x="51" y="6"/>
                    <a:pt x="4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4" name="Oval 51"/>
            <p:cNvSpPr>
              <a:spLocks noChangeArrowheads="1"/>
            </p:cNvSpPr>
            <p:nvPr/>
          </p:nvSpPr>
          <p:spPr bwMode="auto">
            <a:xfrm>
              <a:off x="9617075" y="4329113"/>
              <a:ext cx="84138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5" name="Oval 52"/>
            <p:cNvSpPr>
              <a:spLocks noChangeArrowheads="1"/>
            </p:cNvSpPr>
            <p:nvPr/>
          </p:nvSpPr>
          <p:spPr bwMode="auto">
            <a:xfrm>
              <a:off x="9785350" y="4413250"/>
              <a:ext cx="41275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6" name="Oval 53"/>
            <p:cNvSpPr>
              <a:spLocks noChangeArrowheads="1"/>
            </p:cNvSpPr>
            <p:nvPr/>
          </p:nvSpPr>
          <p:spPr bwMode="auto">
            <a:xfrm>
              <a:off x="9491663" y="4413250"/>
              <a:ext cx="41275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67" name="Oval 54"/>
            <p:cNvSpPr>
              <a:spLocks noChangeArrowheads="1"/>
            </p:cNvSpPr>
            <p:nvPr/>
          </p:nvSpPr>
          <p:spPr bwMode="auto">
            <a:xfrm>
              <a:off x="9637713" y="4192588"/>
              <a:ext cx="42863" cy="428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268" name="组合 267"/>
          <p:cNvGrpSpPr/>
          <p:nvPr/>
        </p:nvGrpSpPr>
        <p:grpSpPr>
          <a:xfrm>
            <a:off x="1938990" y="4235534"/>
            <a:ext cx="704468" cy="500689"/>
            <a:chOff x="6934200" y="4259263"/>
            <a:chExt cx="373063" cy="265113"/>
          </a:xfrm>
          <a:solidFill>
            <a:srgbClr val="C00000"/>
          </a:solidFill>
        </p:grpSpPr>
        <p:sp>
          <p:nvSpPr>
            <p:cNvPr id="269" name="Oval 38"/>
            <p:cNvSpPr>
              <a:spLocks noChangeArrowheads="1"/>
            </p:cNvSpPr>
            <p:nvPr/>
          </p:nvSpPr>
          <p:spPr bwMode="auto">
            <a:xfrm>
              <a:off x="7094538" y="4395788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0" name="Freeform 39"/>
            <p:cNvSpPr>
              <a:spLocks/>
            </p:cNvSpPr>
            <p:nvPr/>
          </p:nvSpPr>
          <p:spPr bwMode="auto">
            <a:xfrm>
              <a:off x="7073900" y="4449763"/>
              <a:ext cx="93663" cy="74613"/>
            </a:xfrm>
            <a:custGeom>
              <a:avLst/>
              <a:gdLst>
                <a:gd name="T0" fmla="*/ 27 w 36"/>
                <a:gd name="T1" fmla="*/ 0 h 28"/>
                <a:gd name="T2" fmla="*/ 18 w 36"/>
                <a:gd name="T3" fmla="*/ 11 h 28"/>
                <a:gd name="T4" fmla="*/ 9 w 36"/>
                <a:gd name="T5" fmla="*/ 0 h 28"/>
                <a:gd name="T6" fmla="*/ 0 w 36"/>
                <a:gd name="T7" fmla="*/ 18 h 28"/>
                <a:gd name="T8" fmla="*/ 1 w 36"/>
                <a:gd name="T9" fmla="*/ 26 h 28"/>
                <a:gd name="T10" fmla="*/ 18 w 36"/>
                <a:gd name="T11" fmla="*/ 28 h 28"/>
                <a:gd name="T12" fmla="*/ 35 w 36"/>
                <a:gd name="T13" fmla="*/ 26 h 28"/>
                <a:gd name="T14" fmla="*/ 36 w 36"/>
                <a:gd name="T15" fmla="*/ 18 h 28"/>
                <a:gd name="T16" fmla="*/ 27 w 36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8">
                  <a:moveTo>
                    <a:pt x="27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6" y="21"/>
                    <a:pt x="36" y="18"/>
                  </a:cubicBezTo>
                  <a:cubicBezTo>
                    <a:pt x="36" y="11"/>
                    <a:pt x="33" y="4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1" name="Oval 40"/>
            <p:cNvSpPr>
              <a:spLocks noChangeArrowheads="1"/>
            </p:cNvSpPr>
            <p:nvPr/>
          </p:nvSpPr>
          <p:spPr bwMode="auto">
            <a:xfrm>
              <a:off x="6958013" y="4395788"/>
              <a:ext cx="50800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2" name="Freeform 41"/>
            <p:cNvSpPr>
              <a:spLocks/>
            </p:cNvSpPr>
            <p:nvPr/>
          </p:nvSpPr>
          <p:spPr bwMode="auto">
            <a:xfrm>
              <a:off x="6934200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1" y="26"/>
                  </a:cubicBezTo>
                  <a:cubicBezTo>
                    <a:pt x="7" y="27"/>
                    <a:pt x="12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3" name="Oval 42"/>
            <p:cNvSpPr>
              <a:spLocks noChangeArrowheads="1"/>
            </p:cNvSpPr>
            <p:nvPr/>
          </p:nvSpPr>
          <p:spPr bwMode="auto">
            <a:xfrm>
              <a:off x="7234238" y="4395788"/>
              <a:ext cx="49213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4" name="Freeform 43"/>
            <p:cNvSpPr>
              <a:spLocks/>
            </p:cNvSpPr>
            <p:nvPr/>
          </p:nvSpPr>
          <p:spPr bwMode="auto">
            <a:xfrm>
              <a:off x="7210425" y="4449763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5" y="28"/>
                    <a:pt x="30" y="27"/>
                    <a:pt x="36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5" name="Oval 44"/>
            <p:cNvSpPr>
              <a:spLocks noChangeArrowheads="1"/>
            </p:cNvSpPr>
            <p:nvPr/>
          </p:nvSpPr>
          <p:spPr bwMode="auto">
            <a:xfrm>
              <a:off x="7026275" y="4259263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6" name="Freeform 45"/>
            <p:cNvSpPr>
              <a:spLocks/>
            </p:cNvSpPr>
            <p:nvPr/>
          </p:nvSpPr>
          <p:spPr bwMode="auto">
            <a:xfrm>
              <a:off x="70024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9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2 w 37"/>
                <a:gd name="T9" fmla="*/ 26 h 28"/>
                <a:gd name="T10" fmla="*/ 19 w 37"/>
                <a:gd name="T11" fmla="*/ 28 h 28"/>
                <a:gd name="T12" fmla="*/ 36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4"/>
                    <a:pt x="0" y="11"/>
                    <a:pt x="0" y="18"/>
                  </a:cubicBezTo>
                  <a:cubicBezTo>
                    <a:pt x="0" y="21"/>
                    <a:pt x="1" y="23"/>
                    <a:pt x="2" y="26"/>
                  </a:cubicBezTo>
                  <a:cubicBezTo>
                    <a:pt x="7" y="27"/>
                    <a:pt x="13" y="28"/>
                    <a:pt x="19" y="28"/>
                  </a:cubicBezTo>
                  <a:cubicBezTo>
                    <a:pt x="25" y="28"/>
                    <a:pt x="31" y="27"/>
                    <a:pt x="36" y="26"/>
                  </a:cubicBezTo>
                  <a:cubicBezTo>
                    <a:pt x="37" y="23"/>
                    <a:pt x="37" y="21"/>
                    <a:pt x="37" y="18"/>
                  </a:cubicBezTo>
                  <a:cubicBezTo>
                    <a:pt x="37" y="11"/>
                    <a:pt x="34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7" name="Oval 46"/>
            <p:cNvSpPr>
              <a:spLocks noChangeArrowheads="1"/>
            </p:cNvSpPr>
            <p:nvPr/>
          </p:nvSpPr>
          <p:spPr bwMode="auto">
            <a:xfrm>
              <a:off x="7162800" y="4259263"/>
              <a:ext cx="52388" cy="523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78" name="Freeform 47"/>
            <p:cNvSpPr>
              <a:spLocks/>
            </p:cNvSpPr>
            <p:nvPr/>
          </p:nvSpPr>
          <p:spPr bwMode="auto">
            <a:xfrm>
              <a:off x="7142163" y="4313238"/>
              <a:ext cx="96838" cy="74613"/>
            </a:xfrm>
            <a:custGeom>
              <a:avLst/>
              <a:gdLst>
                <a:gd name="T0" fmla="*/ 28 w 37"/>
                <a:gd name="T1" fmla="*/ 0 h 28"/>
                <a:gd name="T2" fmla="*/ 18 w 37"/>
                <a:gd name="T3" fmla="*/ 11 h 28"/>
                <a:gd name="T4" fmla="*/ 9 w 37"/>
                <a:gd name="T5" fmla="*/ 0 h 28"/>
                <a:gd name="T6" fmla="*/ 0 w 37"/>
                <a:gd name="T7" fmla="*/ 18 h 28"/>
                <a:gd name="T8" fmla="*/ 1 w 37"/>
                <a:gd name="T9" fmla="*/ 26 h 28"/>
                <a:gd name="T10" fmla="*/ 18 w 37"/>
                <a:gd name="T11" fmla="*/ 28 h 28"/>
                <a:gd name="T12" fmla="*/ 35 w 37"/>
                <a:gd name="T13" fmla="*/ 26 h 28"/>
                <a:gd name="T14" fmla="*/ 37 w 37"/>
                <a:gd name="T15" fmla="*/ 18 h 28"/>
                <a:gd name="T16" fmla="*/ 28 w 37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28">
                  <a:moveTo>
                    <a:pt x="28" y="0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4"/>
                    <a:pt x="0" y="11"/>
                    <a:pt x="0" y="18"/>
                  </a:cubicBezTo>
                  <a:cubicBezTo>
                    <a:pt x="0" y="21"/>
                    <a:pt x="0" y="23"/>
                    <a:pt x="1" y="26"/>
                  </a:cubicBezTo>
                  <a:cubicBezTo>
                    <a:pt x="6" y="27"/>
                    <a:pt x="12" y="28"/>
                    <a:pt x="18" y="28"/>
                  </a:cubicBezTo>
                  <a:cubicBezTo>
                    <a:pt x="24" y="28"/>
                    <a:pt x="30" y="27"/>
                    <a:pt x="35" y="26"/>
                  </a:cubicBezTo>
                  <a:cubicBezTo>
                    <a:pt x="36" y="23"/>
                    <a:pt x="37" y="21"/>
                    <a:pt x="37" y="18"/>
                  </a:cubicBezTo>
                  <a:cubicBezTo>
                    <a:pt x="37" y="11"/>
                    <a:pt x="33" y="4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10183811" y="2031535"/>
            <a:ext cx="509732" cy="425710"/>
            <a:chOff x="9478963" y="1489075"/>
            <a:chExt cx="307975" cy="257176"/>
          </a:xfrm>
          <a:solidFill>
            <a:srgbClr val="C00000"/>
          </a:solidFill>
        </p:grpSpPr>
        <p:sp>
          <p:nvSpPr>
            <p:cNvPr id="280" name="Freeform 26"/>
            <p:cNvSpPr>
              <a:spLocks/>
            </p:cNvSpPr>
            <p:nvPr/>
          </p:nvSpPr>
          <p:spPr bwMode="auto">
            <a:xfrm>
              <a:off x="9478963" y="1706563"/>
              <a:ext cx="307975" cy="39688"/>
            </a:xfrm>
            <a:custGeom>
              <a:avLst/>
              <a:gdLst>
                <a:gd name="T0" fmla="*/ 118 w 118"/>
                <a:gd name="T1" fmla="*/ 7 h 15"/>
                <a:gd name="T2" fmla="*/ 110 w 118"/>
                <a:gd name="T3" fmla="*/ 15 h 15"/>
                <a:gd name="T4" fmla="*/ 7 w 118"/>
                <a:gd name="T5" fmla="*/ 15 h 15"/>
                <a:gd name="T6" fmla="*/ 0 w 118"/>
                <a:gd name="T7" fmla="*/ 7 h 15"/>
                <a:gd name="T8" fmla="*/ 7 w 118"/>
                <a:gd name="T9" fmla="*/ 0 h 15"/>
                <a:gd name="T10" fmla="*/ 110 w 118"/>
                <a:gd name="T11" fmla="*/ 0 h 15"/>
                <a:gd name="T12" fmla="*/ 118 w 118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15">
                  <a:moveTo>
                    <a:pt x="118" y="7"/>
                  </a:moveTo>
                  <a:cubicBezTo>
                    <a:pt x="118" y="12"/>
                    <a:pt x="115" y="15"/>
                    <a:pt x="110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5" y="0"/>
                    <a:pt x="118" y="3"/>
                    <a:pt x="11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1" name="Freeform 27"/>
            <p:cNvSpPr>
              <a:spLocks/>
            </p:cNvSpPr>
            <p:nvPr/>
          </p:nvSpPr>
          <p:spPr bwMode="auto">
            <a:xfrm>
              <a:off x="9504363" y="1562100"/>
              <a:ext cx="41275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2" name="Freeform 28"/>
            <p:cNvSpPr>
              <a:spLocks/>
            </p:cNvSpPr>
            <p:nvPr/>
          </p:nvSpPr>
          <p:spPr bwMode="auto">
            <a:xfrm>
              <a:off x="9577388" y="1525588"/>
              <a:ext cx="42863" cy="160338"/>
            </a:xfrm>
            <a:custGeom>
              <a:avLst/>
              <a:gdLst>
                <a:gd name="T0" fmla="*/ 8 w 16"/>
                <a:gd name="T1" fmla="*/ 61 h 61"/>
                <a:gd name="T2" fmla="*/ 0 w 16"/>
                <a:gd name="T3" fmla="*/ 53 h 61"/>
                <a:gd name="T4" fmla="*/ 0 w 16"/>
                <a:gd name="T5" fmla="*/ 8 h 61"/>
                <a:gd name="T6" fmla="*/ 8 w 16"/>
                <a:gd name="T7" fmla="*/ 0 h 61"/>
                <a:gd name="T8" fmla="*/ 16 w 16"/>
                <a:gd name="T9" fmla="*/ 8 h 61"/>
                <a:gd name="T10" fmla="*/ 16 w 16"/>
                <a:gd name="T11" fmla="*/ 53 h 61"/>
                <a:gd name="T12" fmla="*/ 8 w 16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1">
                  <a:moveTo>
                    <a:pt x="8" y="61"/>
                  </a:moveTo>
                  <a:cubicBezTo>
                    <a:pt x="3" y="61"/>
                    <a:pt x="0" y="58"/>
                    <a:pt x="0" y="5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8"/>
                    <a:pt x="12" y="61"/>
                    <a:pt x="8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3" name="Freeform 29"/>
            <p:cNvSpPr>
              <a:spLocks/>
            </p:cNvSpPr>
            <p:nvPr/>
          </p:nvSpPr>
          <p:spPr bwMode="auto">
            <a:xfrm>
              <a:off x="9652000" y="1489075"/>
              <a:ext cx="38100" cy="196850"/>
            </a:xfrm>
            <a:custGeom>
              <a:avLst/>
              <a:gdLst>
                <a:gd name="T0" fmla="*/ 8 w 15"/>
                <a:gd name="T1" fmla="*/ 75 h 75"/>
                <a:gd name="T2" fmla="*/ 0 w 15"/>
                <a:gd name="T3" fmla="*/ 67 h 75"/>
                <a:gd name="T4" fmla="*/ 0 w 15"/>
                <a:gd name="T5" fmla="*/ 8 h 75"/>
                <a:gd name="T6" fmla="*/ 8 w 15"/>
                <a:gd name="T7" fmla="*/ 0 h 75"/>
                <a:gd name="T8" fmla="*/ 15 w 15"/>
                <a:gd name="T9" fmla="*/ 8 h 75"/>
                <a:gd name="T10" fmla="*/ 15 w 15"/>
                <a:gd name="T11" fmla="*/ 67 h 75"/>
                <a:gd name="T12" fmla="*/ 8 w 15"/>
                <a:gd name="T1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5">
                  <a:moveTo>
                    <a:pt x="8" y="75"/>
                  </a:moveTo>
                  <a:cubicBezTo>
                    <a:pt x="3" y="75"/>
                    <a:pt x="0" y="72"/>
                    <a:pt x="0" y="6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72"/>
                    <a:pt x="12" y="75"/>
                    <a:pt x="8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4" name="Freeform 30"/>
            <p:cNvSpPr>
              <a:spLocks/>
            </p:cNvSpPr>
            <p:nvPr/>
          </p:nvSpPr>
          <p:spPr bwMode="auto">
            <a:xfrm>
              <a:off x="9725025" y="1498600"/>
              <a:ext cx="39688" cy="187325"/>
            </a:xfrm>
            <a:custGeom>
              <a:avLst/>
              <a:gdLst>
                <a:gd name="T0" fmla="*/ 7 w 15"/>
                <a:gd name="T1" fmla="*/ 71 h 71"/>
                <a:gd name="T2" fmla="*/ 0 w 15"/>
                <a:gd name="T3" fmla="*/ 63 h 71"/>
                <a:gd name="T4" fmla="*/ 0 w 15"/>
                <a:gd name="T5" fmla="*/ 8 h 71"/>
                <a:gd name="T6" fmla="*/ 7 w 15"/>
                <a:gd name="T7" fmla="*/ 0 h 71"/>
                <a:gd name="T8" fmla="*/ 15 w 15"/>
                <a:gd name="T9" fmla="*/ 8 h 71"/>
                <a:gd name="T10" fmla="*/ 15 w 15"/>
                <a:gd name="T11" fmla="*/ 63 h 71"/>
                <a:gd name="T12" fmla="*/ 7 w 15"/>
                <a:gd name="T1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1">
                  <a:moveTo>
                    <a:pt x="7" y="71"/>
                  </a:moveTo>
                  <a:cubicBezTo>
                    <a:pt x="3" y="71"/>
                    <a:pt x="0" y="68"/>
                    <a:pt x="0" y="6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8"/>
                    <a:pt x="12" y="71"/>
                    <a:pt x="7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10104006" y="4255699"/>
            <a:ext cx="549038" cy="497865"/>
            <a:chOff x="6942138" y="1422400"/>
            <a:chExt cx="357188" cy="323851"/>
          </a:xfrm>
          <a:solidFill>
            <a:srgbClr val="C00000"/>
          </a:solidFill>
        </p:grpSpPr>
        <p:sp>
          <p:nvSpPr>
            <p:cNvPr id="286" name="Freeform 31"/>
            <p:cNvSpPr>
              <a:spLocks/>
            </p:cNvSpPr>
            <p:nvPr/>
          </p:nvSpPr>
          <p:spPr bwMode="auto">
            <a:xfrm>
              <a:off x="6942138" y="1706563"/>
              <a:ext cx="357188" cy="39688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8 w 136"/>
                <a:gd name="T9" fmla="*/ 0 h 15"/>
                <a:gd name="T10" fmla="*/ 128 w 136"/>
                <a:gd name="T11" fmla="*/ 0 h 15"/>
                <a:gd name="T12" fmla="*/ 136 w 136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7" name="Freeform 32"/>
            <p:cNvSpPr>
              <a:spLocks/>
            </p:cNvSpPr>
            <p:nvPr/>
          </p:nvSpPr>
          <p:spPr bwMode="auto">
            <a:xfrm>
              <a:off x="6986588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8" name="Freeform 33"/>
            <p:cNvSpPr>
              <a:spLocks/>
            </p:cNvSpPr>
            <p:nvPr/>
          </p:nvSpPr>
          <p:spPr bwMode="auto">
            <a:xfrm>
              <a:off x="7062788" y="1562100"/>
              <a:ext cx="39688" cy="123825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8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89" name="Freeform 34"/>
            <p:cNvSpPr>
              <a:spLocks/>
            </p:cNvSpPr>
            <p:nvPr/>
          </p:nvSpPr>
          <p:spPr bwMode="auto">
            <a:xfrm>
              <a:off x="7138988" y="1562100"/>
              <a:ext cx="39688" cy="123825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15 w 15"/>
                <a:gd name="T9" fmla="*/ 8 h 47"/>
                <a:gd name="T10" fmla="*/ 15 w 15"/>
                <a:gd name="T11" fmla="*/ 39 h 47"/>
                <a:gd name="T12" fmla="*/ 7 w 15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90" name="Freeform 35"/>
            <p:cNvSpPr>
              <a:spLocks/>
            </p:cNvSpPr>
            <p:nvPr/>
          </p:nvSpPr>
          <p:spPr bwMode="auto">
            <a:xfrm>
              <a:off x="7212013" y="1562100"/>
              <a:ext cx="42863" cy="123825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16 w 16"/>
                <a:gd name="T9" fmla="*/ 8 h 47"/>
                <a:gd name="T10" fmla="*/ 16 w 16"/>
                <a:gd name="T11" fmla="*/ 39 h 47"/>
                <a:gd name="T12" fmla="*/ 8 w 16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91" name="Freeform 36"/>
            <p:cNvSpPr>
              <a:spLocks/>
            </p:cNvSpPr>
            <p:nvPr/>
          </p:nvSpPr>
          <p:spPr bwMode="auto">
            <a:xfrm>
              <a:off x="7010400" y="1422400"/>
              <a:ext cx="220663" cy="66675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sp>
          <p:nvSpPr>
            <p:cNvPr id="292" name="Freeform 37"/>
            <p:cNvSpPr>
              <a:spLocks/>
            </p:cNvSpPr>
            <p:nvPr/>
          </p:nvSpPr>
          <p:spPr bwMode="auto">
            <a:xfrm>
              <a:off x="6962775" y="1509713"/>
              <a:ext cx="315913" cy="412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8 w 120"/>
                <a:gd name="T9" fmla="*/ 0 h 16"/>
                <a:gd name="T10" fmla="*/ 112 w 120"/>
                <a:gd name="T11" fmla="*/ 0 h 16"/>
                <a:gd name="T12" fmla="*/ 120 w 120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4978454" y="2143875"/>
            <a:ext cx="2616685" cy="2267302"/>
            <a:chOff x="3540653" y="1525088"/>
            <a:chExt cx="1861430" cy="1612890"/>
          </a:xfrm>
        </p:grpSpPr>
        <p:sp>
          <p:nvSpPr>
            <p:cNvPr id="104" name="Freeform 7"/>
            <p:cNvSpPr>
              <a:spLocks/>
            </p:cNvSpPr>
            <p:nvPr/>
          </p:nvSpPr>
          <p:spPr bwMode="auto">
            <a:xfrm>
              <a:off x="3540653" y="1525088"/>
              <a:ext cx="1861430" cy="1612890"/>
            </a:xfrm>
            <a:custGeom>
              <a:avLst/>
              <a:gdLst>
                <a:gd name="T0" fmla="*/ 42 w 740"/>
                <a:gd name="T1" fmla="*/ 641 h 641"/>
                <a:gd name="T2" fmla="*/ 15 w 740"/>
                <a:gd name="T3" fmla="*/ 594 h 641"/>
                <a:gd name="T4" fmla="*/ 343 w 740"/>
                <a:gd name="T5" fmla="*/ 26 h 641"/>
                <a:gd name="T6" fmla="*/ 397 w 740"/>
                <a:gd name="T7" fmla="*/ 26 h 641"/>
                <a:gd name="T8" fmla="*/ 725 w 740"/>
                <a:gd name="T9" fmla="*/ 594 h 641"/>
                <a:gd name="T10" fmla="*/ 698 w 740"/>
                <a:gd name="T11" fmla="*/ 641 h 641"/>
                <a:gd name="T12" fmla="*/ 42 w 740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1">
                  <a:moveTo>
                    <a:pt x="42" y="641"/>
                  </a:moveTo>
                  <a:cubicBezTo>
                    <a:pt x="12" y="641"/>
                    <a:pt x="0" y="620"/>
                    <a:pt x="15" y="594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58" y="0"/>
                    <a:pt x="382" y="0"/>
                    <a:pt x="397" y="26"/>
                  </a:cubicBezTo>
                  <a:cubicBezTo>
                    <a:pt x="725" y="594"/>
                    <a:pt x="725" y="594"/>
                    <a:pt x="725" y="594"/>
                  </a:cubicBezTo>
                  <a:cubicBezTo>
                    <a:pt x="740" y="620"/>
                    <a:pt x="728" y="641"/>
                    <a:pt x="698" y="641"/>
                  </a:cubicBezTo>
                  <a:lnTo>
                    <a:pt x="42" y="64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418" tIns="48210" rIns="96418" bIns="4821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05" name="Freeform 7"/>
            <p:cNvSpPr>
              <a:spLocks/>
            </p:cNvSpPr>
            <p:nvPr/>
          </p:nvSpPr>
          <p:spPr bwMode="auto">
            <a:xfrm>
              <a:off x="3794781" y="1818262"/>
              <a:ext cx="1353175" cy="1172498"/>
            </a:xfrm>
            <a:custGeom>
              <a:avLst/>
              <a:gdLst>
                <a:gd name="T0" fmla="*/ 42 w 740"/>
                <a:gd name="T1" fmla="*/ 641 h 641"/>
                <a:gd name="T2" fmla="*/ 15 w 740"/>
                <a:gd name="T3" fmla="*/ 594 h 641"/>
                <a:gd name="T4" fmla="*/ 343 w 740"/>
                <a:gd name="T5" fmla="*/ 26 h 641"/>
                <a:gd name="T6" fmla="*/ 397 w 740"/>
                <a:gd name="T7" fmla="*/ 26 h 641"/>
                <a:gd name="T8" fmla="*/ 725 w 740"/>
                <a:gd name="T9" fmla="*/ 594 h 641"/>
                <a:gd name="T10" fmla="*/ 698 w 740"/>
                <a:gd name="T11" fmla="*/ 641 h 641"/>
                <a:gd name="T12" fmla="*/ 42 w 740"/>
                <a:gd name="T13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1">
                  <a:moveTo>
                    <a:pt x="42" y="641"/>
                  </a:moveTo>
                  <a:cubicBezTo>
                    <a:pt x="12" y="641"/>
                    <a:pt x="0" y="620"/>
                    <a:pt x="15" y="594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58" y="0"/>
                    <a:pt x="382" y="0"/>
                    <a:pt x="397" y="26"/>
                  </a:cubicBezTo>
                  <a:cubicBezTo>
                    <a:pt x="725" y="594"/>
                    <a:pt x="725" y="594"/>
                    <a:pt x="725" y="594"/>
                  </a:cubicBezTo>
                  <a:cubicBezTo>
                    <a:pt x="740" y="620"/>
                    <a:pt x="728" y="641"/>
                    <a:pt x="698" y="641"/>
                  </a:cubicBezTo>
                  <a:lnTo>
                    <a:pt x="42" y="641"/>
                  </a:lnTo>
                  <a:close/>
                </a:path>
              </a:pathLst>
            </a:custGeom>
            <a:solidFill>
              <a:srgbClr val="C00000"/>
            </a:solidFill>
            <a:ln w="14288" cap="flat">
              <a:noFill/>
              <a:prstDash val="solid"/>
              <a:miter lim="800000"/>
              <a:headEnd/>
              <a:tailEnd/>
            </a:ln>
            <a:effectLst>
              <a:innerShdw blurRad="88900" dist="63500" dir="13500000">
                <a:prstClr val="black">
                  <a:alpha val="50000"/>
                </a:prstClr>
              </a:innerShdw>
            </a:effectLst>
          </p:spPr>
          <p:txBody>
            <a:bodyPr lIns="96418" tIns="48210" rIns="96418" bIns="48210"/>
            <a:lstStyle/>
            <a:p>
              <a:pPr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微软雅黑"/>
              </a:endParaRPr>
            </a:p>
          </p:txBody>
        </p:sp>
        <p:grpSp>
          <p:nvGrpSpPr>
            <p:cNvPr id="106" name="组合 26"/>
            <p:cNvGrpSpPr>
              <a:grpSpLocks/>
            </p:cNvGrpSpPr>
            <p:nvPr/>
          </p:nvGrpSpPr>
          <p:grpSpPr bwMode="auto">
            <a:xfrm>
              <a:off x="4236915" y="2470567"/>
              <a:ext cx="500704" cy="356176"/>
              <a:chOff x="6934200" y="4259263"/>
              <a:chExt cx="373063" cy="265113"/>
            </a:xfrm>
          </p:grpSpPr>
          <p:sp>
            <p:nvSpPr>
              <p:cNvPr id="107" name="Oval 38"/>
              <p:cNvSpPr>
                <a:spLocks noChangeArrowheads="1"/>
              </p:cNvSpPr>
              <p:nvPr/>
            </p:nvSpPr>
            <p:spPr bwMode="auto">
              <a:xfrm>
                <a:off x="7094538" y="4395788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8" name="Freeform 39"/>
              <p:cNvSpPr>
                <a:spLocks/>
              </p:cNvSpPr>
              <p:nvPr/>
            </p:nvSpPr>
            <p:spPr bwMode="auto">
              <a:xfrm>
                <a:off x="7073900" y="4449763"/>
                <a:ext cx="93663" cy="74613"/>
              </a:xfrm>
              <a:custGeom>
                <a:avLst/>
                <a:gdLst>
                  <a:gd name="T0" fmla="*/ 70247 w 36"/>
                  <a:gd name="T1" fmla="*/ 0 h 28"/>
                  <a:gd name="T2" fmla="*/ 46832 w 36"/>
                  <a:gd name="T3" fmla="*/ 29312 h 28"/>
                  <a:gd name="T4" fmla="*/ 23416 w 36"/>
                  <a:gd name="T5" fmla="*/ 0 h 28"/>
                  <a:gd name="T6" fmla="*/ 0 w 36"/>
                  <a:gd name="T7" fmla="*/ 47966 h 28"/>
                  <a:gd name="T8" fmla="*/ 2602 w 36"/>
                  <a:gd name="T9" fmla="*/ 69284 h 28"/>
                  <a:gd name="T10" fmla="*/ 46832 w 36"/>
                  <a:gd name="T11" fmla="*/ 74613 h 28"/>
                  <a:gd name="T12" fmla="*/ 91061 w 36"/>
                  <a:gd name="T13" fmla="*/ 69284 h 28"/>
                  <a:gd name="T14" fmla="*/ 93663 w 36"/>
                  <a:gd name="T15" fmla="*/ 47966 h 28"/>
                  <a:gd name="T16" fmla="*/ 70247 w 36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9" name="Oval 40"/>
              <p:cNvSpPr>
                <a:spLocks noChangeArrowheads="1"/>
              </p:cNvSpPr>
              <p:nvPr/>
            </p:nvSpPr>
            <p:spPr bwMode="auto">
              <a:xfrm>
                <a:off x="6958013" y="4395788"/>
                <a:ext cx="50800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0" name="Freeform 41"/>
              <p:cNvSpPr>
                <a:spLocks/>
              </p:cNvSpPr>
              <p:nvPr/>
            </p:nvSpPr>
            <p:spPr bwMode="auto">
              <a:xfrm>
                <a:off x="6934200" y="4449763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9728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9728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1" name="Oval 42"/>
              <p:cNvSpPr>
                <a:spLocks noChangeArrowheads="1"/>
              </p:cNvSpPr>
              <p:nvPr/>
            </p:nvSpPr>
            <p:spPr bwMode="auto">
              <a:xfrm>
                <a:off x="7234238" y="4395788"/>
                <a:ext cx="49213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2" name="Freeform 43"/>
              <p:cNvSpPr>
                <a:spLocks/>
              </p:cNvSpPr>
              <p:nvPr/>
            </p:nvSpPr>
            <p:spPr bwMode="auto">
              <a:xfrm>
                <a:off x="7210425" y="4449763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7110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7110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" name="Oval 44"/>
              <p:cNvSpPr>
                <a:spLocks noChangeArrowheads="1"/>
              </p:cNvSpPr>
              <p:nvPr/>
            </p:nvSpPr>
            <p:spPr bwMode="auto">
              <a:xfrm>
                <a:off x="7026275" y="4259263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4" name="Freeform 45"/>
              <p:cNvSpPr>
                <a:spLocks/>
              </p:cNvSpPr>
              <p:nvPr/>
            </p:nvSpPr>
            <p:spPr bwMode="auto">
              <a:xfrm>
                <a:off x="7002463" y="4313238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9728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5234 w 37"/>
                  <a:gd name="T9" fmla="*/ 69284 h 28"/>
                  <a:gd name="T10" fmla="*/ 49728 w 37"/>
                  <a:gd name="T11" fmla="*/ 74613 h 28"/>
                  <a:gd name="T12" fmla="*/ 94221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" name="Oval 46"/>
              <p:cNvSpPr>
                <a:spLocks noChangeArrowheads="1"/>
              </p:cNvSpPr>
              <p:nvPr/>
            </p:nvSpPr>
            <p:spPr bwMode="auto">
              <a:xfrm>
                <a:off x="7162800" y="4259263"/>
                <a:ext cx="52388" cy="523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16" name="Freeform 47"/>
              <p:cNvSpPr>
                <a:spLocks/>
              </p:cNvSpPr>
              <p:nvPr/>
            </p:nvSpPr>
            <p:spPr bwMode="auto">
              <a:xfrm>
                <a:off x="7142163" y="4313238"/>
                <a:ext cx="96838" cy="74613"/>
              </a:xfrm>
              <a:custGeom>
                <a:avLst/>
                <a:gdLst>
                  <a:gd name="T0" fmla="*/ 73283 w 37"/>
                  <a:gd name="T1" fmla="*/ 0 h 28"/>
                  <a:gd name="T2" fmla="*/ 47110 w 37"/>
                  <a:gd name="T3" fmla="*/ 29312 h 28"/>
                  <a:gd name="T4" fmla="*/ 23555 w 37"/>
                  <a:gd name="T5" fmla="*/ 0 h 28"/>
                  <a:gd name="T6" fmla="*/ 0 w 37"/>
                  <a:gd name="T7" fmla="*/ 47966 h 28"/>
                  <a:gd name="T8" fmla="*/ 2617 w 37"/>
                  <a:gd name="T9" fmla="*/ 69284 h 28"/>
                  <a:gd name="T10" fmla="*/ 47110 w 37"/>
                  <a:gd name="T11" fmla="*/ 74613 h 28"/>
                  <a:gd name="T12" fmla="*/ 91604 w 37"/>
                  <a:gd name="T13" fmla="*/ 69284 h 28"/>
                  <a:gd name="T14" fmla="*/ 96838 w 37"/>
                  <a:gd name="T15" fmla="*/ 47966 h 28"/>
                  <a:gd name="T16" fmla="*/ 73283 w 37"/>
                  <a:gd name="T17" fmla="*/ 0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128537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30" kern="0">
                  <a:solidFill>
                    <a:sysClr val="windowText" lastClr="000000"/>
                  </a:solidFill>
                </a:endParaRPr>
              </a:p>
            </p:txBody>
          </p:sp>
        </p:grpSp>
      </p:grpSp>
      <p:sp>
        <p:nvSpPr>
          <p:cNvPr id="117" name="文本框 20"/>
          <p:cNvSpPr txBox="1"/>
          <p:nvPr/>
        </p:nvSpPr>
        <p:spPr>
          <a:xfrm>
            <a:off x="1488908" y="4857271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8" name="TextBox 49"/>
          <p:cNvSpPr txBox="1"/>
          <p:nvPr/>
        </p:nvSpPr>
        <p:spPr>
          <a:xfrm>
            <a:off x="1498340" y="5245062"/>
            <a:ext cx="2199896" cy="720609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9" name="文本框 20"/>
          <p:cNvSpPr txBox="1"/>
          <p:nvPr/>
        </p:nvSpPr>
        <p:spPr>
          <a:xfrm>
            <a:off x="9711436" y="2630333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0" name="TextBox 49"/>
          <p:cNvSpPr txBox="1"/>
          <p:nvPr/>
        </p:nvSpPr>
        <p:spPr>
          <a:xfrm>
            <a:off x="9711436" y="3018124"/>
            <a:ext cx="2249094" cy="720609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1" name="文本框 20"/>
          <p:cNvSpPr txBox="1"/>
          <p:nvPr/>
        </p:nvSpPr>
        <p:spPr>
          <a:xfrm>
            <a:off x="9711436" y="4915502"/>
            <a:ext cx="1631010" cy="343583"/>
          </a:xfrm>
          <a:prstGeom prst="rect">
            <a:avLst/>
          </a:prstGeom>
          <a:noFill/>
        </p:spPr>
        <p:txBody>
          <a:bodyPr wrap="none" lIns="96418" tIns="48210" rIns="96418" bIns="4821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2" name="TextBox 49"/>
          <p:cNvSpPr txBox="1"/>
          <p:nvPr/>
        </p:nvSpPr>
        <p:spPr>
          <a:xfrm>
            <a:off x="9711436" y="5303294"/>
            <a:ext cx="2249094" cy="720609"/>
          </a:xfrm>
          <a:prstGeom prst="rect">
            <a:avLst/>
          </a:prstGeom>
          <a:noFill/>
          <a:ln w="3175">
            <a:noFill/>
          </a:ln>
        </p:spPr>
        <p:txBody>
          <a:bodyPr wrap="square" lIns="96418" tIns="48210" rIns="96418" bIns="482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圆角矩形 94"/>
          <p:cNvSpPr/>
          <p:nvPr/>
        </p:nvSpPr>
        <p:spPr>
          <a:xfrm>
            <a:off x="-179291" y="962464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6" name="圆角矩形 95"/>
          <p:cNvSpPr/>
          <p:nvPr/>
        </p:nvSpPr>
        <p:spPr>
          <a:xfrm>
            <a:off x="-287273" y="12498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97" name="标题 4"/>
          <p:cNvSpPr txBox="1">
            <a:spLocks/>
          </p:cNvSpPr>
          <p:nvPr/>
        </p:nvSpPr>
        <p:spPr>
          <a:xfrm>
            <a:off x="36677" y="978382"/>
            <a:ext cx="99209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98" name="标题 4"/>
          <p:cNvSpPr txBox="1">
            <a:spLocks/>
          </p:cNvSpPr>
          <p:nvPr/>
        </p:nvSpPr>
        <p:spPr>
          <a:xfrm>
            <a:off x="36678" y="12498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99" name="圆角矩形 98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00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101" name="圆角矩形 100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02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97199934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" grpId="0" animBg="1"/>
      <p:bldP spid="221" grpId="0"/>
      <p:bldP spid="222" grpId="0"/>
      <p:bldP spid="117" grpId="0"/>
      <p:bldP spid="118" grpId="0"/>
      <p:bldP spid="119" grpId="0"/>
      <p:bldP spid="120" grpId="0"/>
      <p:bldP spid="121" grpId="0"/>
      <p:bldP spid="122" grpId="0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4549361" y="2107685"/>
            <a:ext cx="3515932" cy="159199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11" name="圆角矩形 11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112" name="圆角矩形 111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4761721" y="2415475"/>
            <a:ext cx="873029" cy="8730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6" name="同心圆 1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1" name="Freeform 9"/>
          <p:cNvSpPr>
            <a:spLocks noEditPoints="1"/>
          </p:cNvSpPr>
          <p:nvPr/>
        </p:nvSpPr>
        <p:spPr bwMode="auto">
          <a:xfrm>
            <a:off x="4963438" y="2683609"/>
            <a:ext cx="396362" cy="315541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8530555" y="2107685"/>
            <a:ext cx="3515932" cy="159199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3" name="圆角矩形 1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124" name="圆角矩形 12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8742915" y="2415475"/>
            <a:ext cx="873029" cy="8730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6" name="同心圆 1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31" name="Freeform 8"/>
          <p:cNvSpPr>
            <a:spLocks noEditPoints="1"/>
          </p:cNvSpPr>
          <p:nvPr/>
        </p:nvSpPr>
        <p:spPr bwMode="auto">
          <a:xfrm>
            <a:off x="9007602" y="2740207"/>
            <a:ext cx="343655" cy="340532"/>
          </a:xfrm>
          <a:custGeom>
            <a:avLst/>
            <a:gdLst>
              <a:gd name="T0" fmla="*/ 18 w 138"/>
              <a:gd name="T1" fmla="*/ 69 h 138"/>
              <a:gd name="T2" fmla="*/ 0 w 138"/>
              <a:gd name="T3" fmla="*/ 69 h 138"/>
              <a:gd name="T4" fmla="*/ 0 w 138"/>
              <a:gd name="T5" fmla="*/ 121 h 138"/>
              <a:gd name="T6" fmla="*/ 18 w 138"/>
              <a:gd name="T7" fmla="*/ 138 h 138"/>
              <a:gd name="T8" fmla="*/ 69 w 138"/>
              <a:gd name="T9" fmla="*/ 138 h 138"/>
              <a:gd name="T10" fmla="*/ 69 w 138"/>
              <a:gd name="T11" fmla="*/ 121 h 138"/>
              <a:gd name="T12" fmla="*/ 18 w 138"/>
              <a:gd name="T13" fmla="*/ 121 h 138"/>
              <a:gd name="T14" fmla="*/ 18 w 138"/>
              <a:gd name="T15" fmla="*/ 69 h 138"/>
              <a:gd name="T16" fmla="*/ 121 w 138"/>
              <a:gd name="T17" fmla="*/ 86 h 138"/>
              <a:gd name="T18" fmla="*/ 52 w 138"/>
              <a:gd name="T19" fmla="*/ 86 h 138"/>
              <a:gd name="T20" fmla="*/ 52 w 138"/>
              <a:gd name="T21" fmla="*/ 18 h 138"/>
              <a:gd name="T22" fmla="*/ 121 w 138"/>
              <a:gd name="T23" fmla="*/ 18 h 138"/>
              <a:gd name="T24" fmla="*/ 121 w 138"/>
              <a:gd name="T25" fmla="*/ 86 h 138"/>
              <a:gd name="T26" fmla="*/ 121 w 138"/>
              <a:gd name="T27" fmla="*/ 0 h 138"/>
              <a:gd name="T28" fmla="*/ 52 w 138"/>
              <a:gd name="T29" fmla="*/ 0 h 138"/>
              <a:gd name="T30" fmla="*/ 35 w 138"/>
              <a:gd name="T31" fmla="*/ 17 h 138"/>
              <a:gd name="T32" fmla="*/ 35 w 138"/>
              <a:gd name="T33" fmla="*/ 86 h 138"/>
              <a:gd name="T34" fmla="*/ 52 w 138"/>
              <a:gd name="T35" fmla="*/ 103 h 138"/>
              <a:gd name="T36" fmla="*/ 121 w 138"/>
              <a:gd name="T37" fmla="*/ 103 h 138"/>
              <a:gd name="T38" fmla="*/ 138 w 138"/>
              <a:gd name="T39" fmla="*/ 86 h 138"/>
              <a:gd name="T40" fmla="*/ 138 w 138"/>
              <a:gd name="T41" fmla="*/ 18 h 138"/>
              <a:gd name="T42" fmla="*/ 121 w 138"/>
              <a:gd name="T4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8" h="138">
                <a:moveTo>
                  <a:pt x="18" y="69"/>
                </a:moveTo>
                <a:cubicBezTo>
                  <a:pt x="0" y="69"/>
                  <a:pt x="0" y="69"/>
                  <a:pt x="0" y="6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8" y="138"/>
                  <a:pt x="18" y="138"/>
                </a:cubicBezTo>
                <a:cubicBezTo>
                  <a:pt x="69" y="138"/>
                  <a:pt x="69" y="138"/>
                  <a:pt x="69" y="138"/>
                </a:cubicBezTo>
                <a:cubicBezTo>
                  <a:pt x="69" y="121"/>
                  <a:pt x="69" y="121"/>
                  <a:pt x="69" y="121"/>
                </a:cubicBezTo>
                <a:cubicBezTo>
                  <a:pt x="18" y="121"/>
                  <a:pt x="18" y="121"/>
                  <a:pt x="18" y="121"/>
                </a:cubicBezTo>
                <a:cubicBezTo>
                  <a:pt x="18" y="69"/>
                  <a:pt x="18" y="69"/>
                  <a:pt x="18" y="69"/>
                </a:cubicBezTo>
                <a:close/>
                <a:moveTo>
                  <a:pt x="121" y="86"/>
                </a:moveTo>
                <a:cubicBezTo>
                  <a:pt x="52" y="86"/>
                  <a:pt x="52" y="86"/>
                  <a:pt x="52" y="86"/>
                </a:cubicBezTo>
                <a:cubicBezTo>
                  <a:pt x="52" y="18"/>
                  <a:pt x="52" y="18"/>
                  <a:pt x="52" y="18"/>
                </a:cubicBezTo>
                <a:cubicBezTo>
                  <a:pt x="121" y="18"/>
                  <a:pt x="121" y="18"/>
                  <a:pt x="121" y="18"/>
                </a:cubicBezTo>
                <a:cubicBezTo>
                  <a:pt x="121" y="86"/>
                  <a:pt x="121" y="86"/>
                  <a:pt x="121" y="86"/>
                </a:cubicBezTo>
                <a:close/>
                <a:moveTo>
                  <a:pt x="121" y="0"/>
                </a:moveTo>
                <a:cubicBezTo>
                  <a:pt x="52" y="0"/>
                  <a:pt x="52" y="0"/>
                  <a:pt x="52" y="0"/>
                </a:cubicBezTo>
                <a:cubicBezTo>
                  <a:pt x="42" y="0"/>
                  <a:pt x="35" y="8"/>
                  <a:pt x="35" y="17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96"/>
                  <a:pt x="42" y="103"/>
                  <a:pt x="52" y="103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130" y="103"/>
                  <a:pt x="138" y="96"/>
                  <a:pt x="138" y="86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38" y="8"/>
                  <a:pt x="130" y="0"/>
                  <a:pt x="12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32" name="组合 131"/>
          <p:cNvGrpSpPr/>
          <p:nvPr/>
        </p:nvGrpSpPr>
        <p:grpSpPr>
          <a:xfrm>
            <a:off x="4549361" y="4160766"/>
            <a:ext cx="3515932" cy="159199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圆角矩形 13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134" name="圆角矩形 13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761721" y="4468556"/>
            <a:ext cx="873029" cy="8730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6" name="同心圆 1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41" name="Freeform 7"/>
          <p:cNvSpPr>
            <a:spLocks/>
          </p:cNvSpPr>
          <p:nvPr/>
        </p:nvSpPr>
        <p:spPr bwMode="auto">
          <a:xfrm>
            <a:off x="4952191" y="4695750"/>
            <a:ext cx="416393" cy="418637"/>
          </a:xfrm>
          <a:custGeom>
            <a:avLst/>
            <a:gdLst>
              <a:gd name="T0" fmla="*/ 48 w 167"/>
              <a:gd name="T1" fmla="*/ 170 h 170"/>
              <a:gd name="T2" fmla="*/ 18 w 167"/>
              <a:gd name="T3" fmla="*/ 158 h 170"/>
              <a:gd name="T4" fmla="*/ 20 w 167"/>
              <a:gd name="T5" fmla="*/ 97 h 170"/>
              <a:gd name="T6" fmla="*/ 105 w 167"/>
              <a:gd name="T7" fmla="*/ 12 h 170"/>
              <a:gd name="T8" fmla="*/ 135 w 167"/>
              <a:gd name="T9" fmla="*/ 3 h 170"/>
              <a:gd name="T10" fmla="*/ 157 w 167"/>
              <a:gd name="T11" fmla="*/ 24 h 170"/>
              <a:gd name="T12" fmla="*/ 148 w 167"/>
              <a:gd name="T13" fmla="*/ 54 h 170"/>
              <a:gd name="T14" fmla="*/ 66 w 167"/>
              <a:gd name="T15" fmla="*/ 136 h 170"/>
              <a:gd name="T16" fmla="*/ 51 w 167"/>
              <a:gd name="T17" fmla="*/ 143 h 170"/>
              <a:gd name="T18" fmla="*/ 38 w 167"/>
              <a:gd name="T19" fmla="*/ 139 h 170"/>
              <a:gd name="T20" fmla="*/ 41 w 167"/>
              <a:gd name="T21" fmla="*/ 110 h 170"/>
              <a:gd name="T22" fmla="*/ 98 w 167"/>
              <a:gd name="T23" fmla="*/ 53 h 170"/>
              <a:gd name="T24" fmla="*/ 106 w 167"/>
              <a:gd name="T25" fmla="*/ 53 h 170"/>
              <a:gd name="T26" fmla="*/ 106 w 167"/>
              <a:gd name="T27" fmla="*/ 62 h 170"/>
              <a:gd name="T28" fmla="*/ 49 w 167"/>
              <a:gd name="T29" fmla="*/ 119 h 170"/>
              <a:gd name="T30" fmla="*/ 46 w 167"/>
              <a:gd name="T31" fmla="*/ 130 h 170"/>
              <a:gd name="T32" fmla="*/ 50 w 167"/>
              <a:gd name="T33" fmla="*/ 132 h 170"/>
              <a:gd name="T34" fmla="*/ 58 w 167"/>
              <a:gd name="T35" fmla="*/ 127 h 170"/>
              <a:gd name="T36" fmla="*/ 139 w 167"/>
              <a:gd name="T37" fmla="*/ 46 h 170"/>
              <a:gd name="T38" fmla="*/ 145 w 167"/>
              <a:gd name="T39" fmla="*/ 27 h 170"/>
              <a:gd name="T40" fmla="*/ 132 w 167"/>
              <a:gd name="T41" fmla="*/ 14 h 170"/>
              <a:gd name="T42" fmla="*/ 114 w 167"/>
              <a:gd name="T43" fmla="*/ 20 h 170"/>
              <a:gd name="T44" fmla="*/ 29 w 167"/>
              <a:gd name="T45" fmla="*/ 105 h 170"/>
              <a:gd name="T46" fmla="*/ 27 w 167"/>
              <a:gd name="T47" fmla="*/ 150 h 170"/>
              <a:gd name="T48" fmla="*/ 71 w 167"/>
              <a:gd name="T49" fmla="*/ 148 h 170"/>
              <a:gd name="T50" fmla="*/ 156 w 167"/>
              <a:gd name="T51" fmla="*/ 63 h 170"/>
              <a:gd name="T52" fmla="*/ 165 w 167"/>
              <a:gd name="T53" fmla="*/ 63 h 170"/>
              <a:gd name="T54" fmla="*/ 165 w 167"/>
              <a:gd name="T55" fmla="*/ 71 h 170"/>
              <a:gd name="T56" fmla="*/ 80 w 167"/>
              <a:gd name="T57" fmla="*/ 156 h 170"/>
              <a:gd name="T58" fmla="*/ 48 w 167"/>
              <a:gd name="T5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70">
                <a:moveTo>
                  <a:pt x="48" y="170"/>
                </a:moveTo>
                <a:cubicBezTo>
                  <a:pt x="37" y="170"/>
                  <a:pt x="26" y="166"/>
                  <a:pt x="18" y="158"/>
                </a:cubicBezTo>
                <a:cubicBezTo>
                  <a:pt x="4" y="143"/>
                  <a:pt x="0" y="117"/>
                  <a:pt x="20" y="97"/>
                </a:cubicBezTo>
                <a:cubicBezTo>
                  <a:pt x="32" y="85"/>
                  <a:pt x="81" y="36"/>
                  <a:pt x="105" y="12"/>
                </a:cubicBezTo>
                <a:cubicBezTo>
                  <a:pt x="114" y="3"/>
                  <a:pt x="125" y="0"/>
                  <a:pt x="135" y="3"/>
                </a:cubicBezTo>
                <a:cubicBezTo>
                  <a:pt x="146" y="5"/>
                  <a:pt x="154" y="14"/>
                  <a:pt x="157" y="24"/>
                </a:cubicBezTo>
                <a:cubicBezTo>
                  <a:pt x="160" y="35"/>
                  <a:pt x="156" y="46"/>
                  <a:pt x="148" y="54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2" y="140"/>
                  <a:pt x="57" y="143"/>
                  <a:pt x="51" y="143"/>
                </a:cubicBezTo>
                <a:cubicBezTo>
                  <a:pt x="46" y="144"/>
                  <a:pt x="41" y="142"/>
                  <a:pt x="38" y="139"/>
                </a:cubicBezTo>
                <a:cubicBezTo>
                  <a:pt x="31" y="133"/>
                  <a:pt x="30" y="121"/>
                  <a:pt x="41" y="110"/>
                </a:cubicBezTo>
                <a:cubicBezTo>
                  <a:pt x="98" y="53"/>
                  <a:pt x="98" y="53"/>
                  <a:pt x="98" y="53"/>
                </a:cubicBezTo>
                <a:cubicBezTo>
                  <a:pt x="100" y="51"/>
                  <a:pt x="104" y="51"/>
                  <a:pt x="106" y="53"/>
                </a:cubicBezTo>
                <a:cubicBezTo>
                  <a:pt x="109" y="55"/>
                  <a:pt x="109" y="59"/>
                  <a:pt x="106" y="62"/>
                </a:cubicBezTo>
                <a:cubicBezTo>
                  <a:pt x="49" y="119"/>
                  <a:pt x="49" y="119"/>
                  <a:pt x="49" y="119"/>
                </a:cubicBezTo>
                <a:cubicBezTo>
                  <a:pt x="44" y="124"/>
                  <a:pt x="44" y="128"/>
                  <a:pt x="46" y="130"/>
                </a:cubicBezTo>
                <a:cubicBezTo>
                  <a:pt x="47" y="131"/>
                  <a:pt x="48" y="132"/>
                  <a:pt x="50" y="132"/>
                </a:cubicBezTo>
                <a:cubicBezTo>
                  <a:pt x="52" y="131"/>
                  <a:pt x="55" y="130"/>
                  <a:pt x="58" y="127"/>
                </a:cubicBezTo>
                <a:cubicBezTo>
                  <a:pt x="139" y="46"/>
                  <a:pt x="139" y="46"/>
                  <a:pt x="139" y="46"/>
                </a:cubicBezTo>
                <a:cubicBezTo>
                  <a:pt x="145" y="40"/>
                  <a:pt x="147" y="34"/>
                  <a:pt x="145" y="27"/>
                </a:cubicBezTo>
                <a:cubicBezTo>
                  <a:pt x="144" y="21"/>
                  <a:pt x="138" y="16"/>
                  <a:pt x="132" y="14"/>
                </a:cubicBezTo>
                <a:cubicBezTo>
                  <a:pt x="126" y="13"/>
                  <a:pt x="119" y="15"/>
                  <a:pt x="114" y="20"/>
                </a:cubicBezTo>
                <a:cubicBezTo>
                  <a:pt x="89" y="45"/>
                  <a:pt x="41" y="93"/>
                  <a:pt x="29" y="105"/>
                </a:cubicBezTo>
                <a:cubicBezTo>
                  <a:pt x="13" y="121"/>
                  <a:pt x="17" y="139"/>
                  <a:pt x="27" y="150"/>
                </a:cubicBezTo>
                <a:cubicBezTo>
                  <a:pt x="37" y="160"/>
                  <a:pt x="55" y="164"/>
                  <a:pt x="71" y="148"/>
                </a:cubicBezTo>
                <a:cubicBezTo>
                  <a:pt x="156" y="63"/>
                  <a:pt x="156" y="63"/>
                  <a:pt x="156" y="63"/>
                </a:cubicBezTo>
                <a:cubicBezTo>
                  <a:pt x="159" y="60"/>
                  <a:pt x="162" y="60"/>
                  <a:pt x="165" y="63"/>
                </a:cubicBezTo>
                <a:cubicBezTo>
                  <a:pt x="167" y="65"/>
                  <a:pt x="167" y="69"/>
                  <a:pt x="165" y="71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0" y="166"/>
                  <a:pt x="58" y="170"/>
                  <a:pt x="48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8532315" y="4160766"/>
            <a:ext cx="3515932" cy="1591991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43" name="圆角矩形 14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81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  <p:sp>
          <p:nvSpPr>
            <p:cNvPr id="144" name="圆角矩形 143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  <a:gs pos="0">
                  <a:sysClr val="window" lastClr="FFFFFF"/>
                </a:gs>
              </a:gsLst>
              <a:lin ang="18900000" scaled="0"/>
            </a:gradFill>
            <a:ln w="285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Palatino Linotype"/>
                <a:ea typeface="宋体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8744675" y="4468556"/>
            <a:ext cx="873029" cy="87302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6" name="同心圆 1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147" name="椭圆 1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853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51" name="Freeform 6"/>
          <p:cNvSpPr>
            <a:spLocks noEditPoints="1"/>
          </p:cNvSpPr>
          <p:nvPr/>
        </p:nvSpPr>
        <p:spPr bwMode="auto">
          <a:xfrm>
            <a:off x="9012260" y="4725950"/>
            <a:ext cx="382659" cy="388437"/>
          </a:xfrm>
          <a:custGeom>
            <a:avLst/>
            <a:gdLst>
              <a:gd name="T0" fmla="*/ 13 w 154"/>
              <a:gd name="T1" fmla="*/ 28 h 158"/>
              <a:gd name="T2" fmla="*/ 34 w 154"/>
              <a:gd name="T3" fmla="*/ 28 h 158"/>
              <a:gd name="T4" fmla="*/ 43 w 154"/>
              <a:gd name="T5" fmla="*/ 73 h 158"/>
              <a:gd name="T6" fmla="*/ 13 w 154"/>
              <a:gd name="T7" fmla="*/ 28 h 158"/>
              <a:gd name="T8" fmla="*/ 77 w 154"/>
              <a:gd name="T9" fmla="*/ 11 h 158"/>
              <a:gd name="T10" fmla="*/ 110 w 154"/>
              <a:gd name="T11" fmla="*/ 24 h 158"/>
              <a:gd name="T12" fmla="*/ 77 w 154"/>
              <a:gd name="T13" fmla="*/ 37 h 158"/>
              <a:gd name="T14" fmla="*/ 45 w 154"/>
              <a:gd name="T15" fmla="*/ 24 h 158"/>
              <a:gd name="T16" fmla="*/ 77 w 154"/>
              <a:gd name="T17" fmla="*/ 11 h 158"/>
              <a:gd name="T18" fmla="*/ 111 w 154"/>
              <a:gd name="T19" fmla="*/ 73 h 158"/>
              <a:gd name="T20" fmla="*/ 121 w 154"/>
              <a:gd name="T21" fmla="*/ 28 h 158"/>
              <a:gd name="T22" fmla="*/ 142 w 154"/>
              <a:gd name="T23" fmla="*/ 28 h 158"/>
              <a:gd name="T24" fmla="*/ 111 w 154"/>
              <a:gd name="T25" fmla="*/ 73 h 158"/>
              <a:gd name="T26" fmla="*/ 87 w 154"/>
              <a:gd name="T27" fmla="*/ 116 h 158"/>
              <a:gd name="T28" fmla="*/ 112 w 154"/>
              <a:gd name="T29" fmla="*/ 87 h 158"/>
              <a:gd name="T30" fmla="*/ 154 w 154"/>
              <a:gd name="T31" fmla="*/ 22 h 158"/>
              <a:gd name="T32" fmla="*/ 148 w 154"/>
              <a:gd name="T33" fmla="*/ 16 h 158"/>
              <a:gd name="T34" fmla="*/ 119 w 154"/>
              <a:gd name="T35" fmla="*/ 16 h 158"/>
              <a:gd name="T36" fmla="*/ 77 w 154"/>
              <a:gd name="T37" fmla="*/ 0 h 158"/>
              <a:gd name="T38" fmla="*/ 36 w 154"/>
              <a:gd name="T39" fmla="*/ 16 h 158"/>
              <a:gd name="T40" fmla="*/ 6 w 154"/>
              <a:gd name="T41" fmla="*/ 16 h 158"/>
              <a:gd name="T42" fmla="*/ 0 w 154"/>
              <a:gd name="T43" fmla="*/ 22 h 158"/>
              <a:gd name="T44" fmla="*/ 42 w 154"/>
              <a:gd name="T45" fmla="*/ 87 h 158"/>
              <a:gd name="T46" fmla="*/ 67 w 154"/>
              <a:gd name="T47" fmla="*/ 116 h 158"/>
              <a:gd name="T48" fmla="*/ 67 w 154"/>
              <a:gd name="T49" fmla="*/ 128 h 158"/>
              <a:gd name="T50" fmla="*/ 39 w 154"/>
              <a:gd name="T51" fmla="*/ 143 h 158"/>
              <a:gd name="T52" fmla="*/ 77 w 154"/>
              <a:gd name="T53" fmla="*/ 158 h 158"/>
              <a:gd name="T54" fmla="*/ 115 w 154"/>
              <a:gd name="T55" fmla="*/ 143 h 158"/>
              <a:gd name="T56" fmla="*/ 87 w 154"/>
              <a:gd name="T57" fmla="*/ 128 h 158"/>
              <a:gd name="T58" fmla="*/ 87 w 154"/>
              <a:gd name="T59" fmla="*/ 11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58">
                <a:moveTo>
                  <a:pt x="13" y="28"/>
                </a:moveTo>
                <a:cubicBezTo>
                  <a:pt x="34" y="28"/>
                  <a:pt x="34" y="28"/>
                  <a:pt x="34" y="28"/>
                </a:cubicBezTo>
                <a:cubicBezTo>
                  <a:pt x="35" y="49"/>
                  <a:pt x="39" y="63"/>
                  <a:pt x="43" y="73"/>
                </a:cubicBezTo>
                <a:cubicBezTo>
                  <a:pt x="28" y="63"/>
                  <a:pt x="15" y="51"/>
                  <a:pt x="13" y="28"/>
                </a:cubicBezTo>
                <a:close/>
                <a:moveTo>
                  <a:pt x="77" y="11"/>
                </a:moveTo>
                <a:cubicBezTo>
                  <a:pt x="101" y="11"/>
                  <a:pt x="110" y="20"/>
                  <a:pt x="110" y="24"/>
                </a:cubicBezTo>
                <a:cubicBezTo>
                  <a:pt x="110" y="27"/>
                  <a:pt x="101" y="37"/>
                  <a:pt x="77" y="37"/>
                </a:cubicBezTo>
                <a:cubicBezTo>
                  <a:pt x="54" y="37"/>
                  <a:pt x="45" y="27"/>
                  <a:pt x="45" y="24"/>
                </a:cubicBezTo>
                <a:cubicBezTo>
                  <a:pt x="45" y="20"/>
                  <a:pt x="54" y="11"/>
                  <a:pt x="77" y="11"/>
                </a:cubicBezTo>
                <a:close/>
                <a:moveTo>
                  <a:pt x="111" y="73"/>
                </a:moveTo>
                <a:cubicBezTo>
                  <a:pt x="116" y="63"/>
                  <a:pt x="120" y="49"/>
                  <a:pt x="121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0" y="51"/>
                  <a:pt x="126" y="63"/>
                  <a:pt x="111" y="73"/>
                </a:cubicBezTo>
                <a:close/>
                <a:moveTo>
                  <a:pt x="87" y="116"/>
                </a:moveTo>
                <a:cubicBezTo>
                  <a:pt x="87" y="104"/>
                  <a:pt x="97" y="97"/>
                  <a:pt x="112" y="87"/>
                </a:cubicBezTo>
                <a:cubicBezTo>
                  <a:pt x="131" y="74"/>
                  <a:pt x="154" y="59"/>
                  <a:pt x="154" y="22"/>
                </a:cubicBezTo>
                <a:cubicBezTo>
                  <a:pt x="154" y="19"/>
                  <a:pt x="152" y="16"/>
                  <a:pt x="148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5" y="8"/>
                  <a:pt x="102" y="0"/>
                  <a:pt x="77" y="0"/>
                </a:cubicBezTo>
                <a:cubicBezTo>
                  <a:pt x="52" y="0"/>
                  <a:pt x="40" y="8"/>
                  <a:pt x="3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3" y="16"/>
                  <a:pt x="0" y="19"/>
                  <a:pt x="0" y="22"/>
                </a:cubicBezTo>
                <a:cubicBezTo>
                  <a:pt x="0" y="59"/>
                  <a:pt x="24" y="74"/>
                  <a:pt x="42" y="87"/>
                </a:cubicBezTo>
                <a:cubicBezTo>
                  <a:pt x="58" y="97"/>
                  <a:pt x="67" y="104"/>
                  <a:pt x="67" y="116"/>
                </a:cubicBezTo>
                <a:cubicBezTo>
                  <a:pt x="67" y="128"/>
                  <a:pt x="67" y="128"/>
                  <a:pt x="67" y="128"/>
                </a:cubicBezTo>
                <a:cubicBezTo>
                  <a:pt x="51" y="129"/>
                  <a:pt x="39" y="135"/>
                  <a:pt x="39" y="143"/>
                </a:cubicBezTo>
                <a:cubicBezTo>
                  <a:pt x="39" y="151"/>
                  <a:pt x="56" y="158"/>
                  <a:pt x="77" y="158"/>
                </a:cubicBezTo>
                <a:cubicBezTo>
                  <a:pt x="98" y="158"/>
                  <a:pt x="115" y="151"/>
                  <a:pt x="115" y="143"/>
                </a:cubicBezTo>
                <a:cubicBezTo>
                  <a:pt x="115" y="135"/>
                  <a:pt x="104" y="129"/>
                  <a:pt x="87" y="128"/>
                </a:cubicBezTo>
                <a:cubicBezTo>
                  <a:pt x="87" y="116"/>
                  <a:pt x="87" y="116"/>
                  <a:pt x="87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41" tIns="64270" rIns="128541" bIns="6427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093" kern="0">
              <a:solidFill>
                <a:srgbClr val="000000"/>
              </a:solidFill>
              <a:latin typeface="微软雅黑"/>
              <a:ea typeface="微软雅黑"/>
              <a:sym typeface="Gill Sans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558357" y="1895509"/>
            <a:ext cx="3482409" cy="42217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Group 129"/>
          <p:cNvGrpSpPr/>
          <p:nvPr/>
        </p:nvGrpSpPr>
        <p:grpSpPr>
          <a:xfrm>
            <a:off x="5721185" y="2501122"/>
            <a:ext cx="1940039" cy="1198553"/>
            <a:chOff x="696724" y="2667382"/>
            <a:chExt cx="1362945" cy="852351"/>
          </a:xfrm>
        </p:grpSpPr>
        <p:sp>
          <p:nvSpPr>
            <p:cNvPr id="60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2" name="Group 129"/>
          <p:cNvGrpSpPr/>
          <p:nvPr/>
        </p:nvGrpSpPr>
        <p:grpSpPr>
          <a:xfrm>
            <a:off x="9712160" y="2501122"/>
            <a:ext cx="1940039" cy="1198553"/>
            <a:chOff x="696724" y="2667382"/>
            <a:chExt cx="1362945" cy="852351"/>
          </a:xfrm>
        </p:grpSpPr>
        <p:sp>
          <p:nvSpPr>
            <p:cNvPr id="63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4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5" name="Group 129"/>
          <p:cNvGrpSpPr/>
          <p:nvPr/>
        </p:nvGrpSpPr>
        <p:grpSpPr>
          <a:xfrm>
            <a:off x="5721185" y="4615672"/>
            <a:ext cx="1940039" cy="1198553"/>
            <a:chOff x="696724" y="2667382"/>
            <a:chExt cx="1362945" cy="852351"/>
          </a:xfrm>
        </p:grpSpPr>
        <p:sp>
          <p:nvSpPr>
            <p:cNvPr id="66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7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Group 129"/>
          <p:cNvGrpSpPr/>
          <p:nvPr/>
        </p:nvGrpSpPr>
        <p:grpSpPr>
          <a:xfrm>
            <a:off x="9712160" y="4615672"/>
            <a:ext cx="1940039" cy="1198553"/>
            <a:chOff x="696724" y="2667382"/>
            <a:chExt cx="1362945" cy="852351"/>
          </a:xfrm>
        </p:grpSpPr>
        <p:sp>
          <p:nvSpPr>
            <p:cNvPr id="69" name="Rectangle 26"/>
            <p:cNvSpPr>
              <a:spLocks/>
            </p:cNvSpPr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0" name="Rectangle 27"/>
            <p:cNvSpPr>
              <a:spLocks/>
            </p:cNvSpPr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43" name="标题 4"/>
          <p:cNvSpPr txBox="1">
            <a:spLocks/>
          </p:cNvSpPr>
          <p:nvPr/>
        </p:nvSpPr>
        <p:spPr>
          <a:xfrm>
            <a:off x="630587" y="27162"/>
            <a:ext cx="5017775" cy="30452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00" b="1" dirty="0">
                <a:solidFill>
                  <a:srgbClr val="C00000"/>
                </a:solidFill>
                <a:ea typeface="微软雅黑" panose="020B0503020204020204" pitchFamily="34" charset="-122"/>
              </a:rPr>
              <a:t>文字</a:t>
            </a:r>
            <a:r>
              <a:rPr lang="zh-CN" altLang="en-US" sz="1500" b="1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内容</a:t>
            </a:r>
            <a:r>
              <a:rPr lang="en-US" altLang="zh-CN" sz="1500" dirty="0" smtClean="0">
                <a:solidFill>
                  <a:srgbClr val="2C363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 </a:t>
            </a:r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Please replace the written content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0" y="358080"/>
            <a:ext cx="12858750" cy="0"/>
          </a:xfrm>
          <a:prstGeom prst="line">
            <a:avLst/>
          </a:prstGeom>
          <a:ln w="5715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67441" y="61125"/>
            <a:ext cx="215968" cy="215968"/>
            <a:chOff x="624979" y="908720"/>
            <a:chExt cx="288032" cy="288032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rgbClr val="2C36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圆角矩形 48"/>
          <p:cNvSpPr/>
          <p:nvPr/>
        </p:nvSpPr>
        <p:spPr>
          <a:xfrm>
            <a:off x="-179291" y="962464"/>
            <a:ext cx="1295807" cy="27601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0" name="圆角矩形 49"/>
          <p:cNvSpPr/>
          <p:nvPr/>
        </p:nvSpPr>
        <p:spPr>
          <a:xfrm>
            <a:off x="-287273" y="1249828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1" name="标题 4"/>
          <p:cNvSpPr txBox="1">
            <a:spLocks/>
          </p:cNvSpPr>
          <p:nvPr/>
        </p:nvSpPr>
        <p:spPr>
          <a:xfrm>
            <a:off x="36677" y="978382"/>
            <a:ext cx="992097" cy="249622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2" name="标题 4"/>
          <p:cNvSpPr txBox="1">
            <a:spLocks/>
          </p:cNvSpPr>
          <p:nvPr/>
        </p:nvSpPr>
        <p:spPr>
          <a:xfrm>
            <a:off x="36678" y="1249828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3" name="圆角矩形 52"/>
          <p:cNvSpPr/>
          <p:nvPr/>
        </p:nvSpPr>
        <p:spPr>
          <a:xfrm>
            <a:off x="-287274" y="1482667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4" name="标题 4"/>
          <p:cNvSpPr txBox="1">
            <a:spLocks/>
          </p:cNvSpPr>
          <p:nvPr/>
        </p:nvSpPr>
        <p:spPr>
          <a:xfrm>
            <a:off x="36678" y="1482667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-287274" y="1714500"/>
            <a:ext cx="1133830" cy="215968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56" name="标题 4"/>
          <p:cNvSpPr txBox="1">
            <a:spLocks/>
          </p:cNvSpPr>
          <p:nvPr/>
        </p:nvSpPr>
        <p:spPr>
          <a:xfrm>
            <a:off x="36678" y="1714500"/>
            <a:ext cx="917862" cy="215968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</a:rPr>
              <a:t>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72689833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/>
      <p:bldP spid="131" grpId="0" animBg="1"/>
      <p:bldP spid="141" grpId="0" animBg="1"/>
      <p:bldP spid="151" grpId="0" animBg="1"/>
    </p:bldLst>
  </p:timing>
  <p:extLst mod="1">
    <p:ext uri="{E180D4A7-C9FB-4DFB-919C-405C955672EB}">
      <p14:showEvtLst xmlns:p14="http://schemas.microsoft.com/office/powerpoint/2010/main">
        <p14:playEvt time="0" objId="30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158847" y="1026415"/>
            <a:ext cx="2581348" cy="25813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grpSp>
        <p:nvGrpSpPr>
          <p:cNvPr id="3" name="组合 2"/>
          <p:cNvGrpSpPr/>
          <p:nvPr/>
        </p:nvGrpSpPr>
        <p:grpSpPr>
          <a:xfrm>
            <a:off x="5006191" y="4647001"/>
            <a:ext cx="1514766" cy="246221"/>
            <a:chOff x="4369395" y="3284984"/>
            <a:chExt cx="1436675" cy="233527"/>
          </a:xfrm>
        </p:grpSpPr>
        <p:sp>
          <p:nvSpPr>
            <p:cNvPr id="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48723" y="4647001"/>
            <a:ext cx="1514766" cy="246221"/>
            <a:chOff x="4369395" y="3284984"/>
            <a:chExt cx="1436675" cy="233527"/>
          </a:xfrm>
        </p:grpSpPr>
        <p:sp>
          <p:nvSpPr>
            <p:cNvPr id="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5006191" y="5059457"/>
            <a:ext cx="1514766" cy="246221"/>
            <a:chOff x="4369395" y="3284984"/>
            <a:chExt cx="1436675" cy="233527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748723" y="5058846"/>
            <a:ext cx="1514766" cy="246221"/>
            <a:chOff x="4369395" y="3284984"/>
            <a:chExt cx="1436675" cy="233527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5268244" y="4028170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429383" y="883133"/>
            <a:ext cx="75914" cy="759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5214623" y="2933027"/>
            <a:ext cx="2505426" cy="499221"/>
          </a:xfrm>
          <a:prstGeom prst="rect">
            <a:avLst/>
          </a:prstGeom>
        </p:spPr>
        <p:txBody>
          <a:bodyPr vert="horz" lIns="96410" tIns="48205" rIns="96410" bIns="482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 </a:t>
            </a:r>
            <a:r>
              <a:rPr lang="en-US" altLang="zh-CN" sz="2531" b="1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PART</a:t>
            </a:r>
            <a:endParaRPr lang="zh-CN" altLang="en-US" sz="2531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487930" y="1566432"/>
            <a:ext cx="1836421" cy="1261008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423">
              <a:solidFill>
                <a:srgbClr val="FFFFFF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268244" y="1135812"/>
            <a:ext cx="2362557" cy="2362557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23"/>
          </a:p>
        </p:txBody>
      </p:sp>
      <p:cxnSp>
        <p:nvCxnSpPr>
          <p:cNvPr id="37" name="直接连接符 36"/>
          <p:cNvCxnSpPr/>
          <p:nvPr/>
        </p:nvCxnSpPr>
        <p:spPr>
          <a:xfrm>
            <a:off x="5006191" y="4527389"/>
            <a:ext cx="3159447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998842" y="5439066"/>
            <a:ext cx="1514766" cy="246221"/>
            <a:chOff x="4369395" y="3284984"/>
            <a:chExt cx="1436675" cy="233527"/>
          </a:xfrm>
        </p:grpSpPr>
        <p:sp>
          <p:nvSpPr>
            <p:cNvPr id="39" name="文本框 9"/>
            <p:cNvSpPr txBox="1"/>
            <p:nvPr/>
          </p:nvSpPr>
          <p:spPr>
            <a:xfrm>
              <a:off x="4581936" y="3284984"/>
              <a:ext cx="1224134" cy="2335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相关标题文字</a:t>
              </a:r>
              <a:endParaRPr lang="zh-CN" altLang="en-US" sz="147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23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354" y="7151273"/>
            <a:ext cx="12882391" cy="859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6410" tIns="48205" rIns="96410" bIns="48205" numCol="1" anchor="t" anchorCtr="0" compatLnSpc="1">
            <a:prstTxWarp prst="textNoShape">
              <a:avLst/>
            </a:prstTxWarp>
          </a:bodyPr>
          <a:lstStyle/>
          <a:p>
            <a:endParaRPr lang="zh-CN" altLang="en-US" sz="1423"/>
          </a:p>
        </p:txBody>
      </p:sp>
    </p:spTree>
    <p:extLst>
      <p:ext uri="{BB962C8B-B14F-4D97-AF65-F5344CB8AC3E}">
        <p14:creationId xmlns:p14="http://schemas.microsoft.com/office/powerpoint/2010/main" val="207635322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01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3166</Words>
  <Application>Microsoft Office PowerPoint</Application>
  <PresentationFormat>自定义</PresentationFormat>
  <Paragraphs>395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年终工作总结</dc:title>
  <dc:creator/>
  <cp:keywords>第一PPT www.1ppt.com</cp:keywords>
  <cp:lastModifiedBy/>
  <cp:revision>1</cp:revision>
  <dcterms:created xsi:type="dcterms:W3CDTF">2016-09-05T08:07:01Z</dcterms:created>
  <dcterms:modified xsi:type="dcterms:W3CDTF">2017-06-17T07:40:32Z</dcterms:modified>
</cp:coreProperties>
</file>