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8"/>
  </p:notesMasterIdLst>
  <p:handoutMasterIdLst>
    <p:handoutMasterId r:id="rId1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359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8" d="100"/>
          <a:sy n="88" d="100"/>
        </p:scale>
        <p:origin x="-11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2478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-252536" y="2109956"/>
            <a:ext cx="3442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CONTENTS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B5070A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24" name="TextBox 4"/>
          <p:cNvSpPr txBox="1"/>
          <p:nvPr/>
        </p:nvSpPr>
        <p:spPr>
          <a:xfrm>
            <a:off x="4216714" y="1156682"/>
            <a:ext cx="1822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PART ONE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B5070A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25" name="TextBox 5"/>
          <p:cNvSpPr txBox="1"/>
          <p:nvPr/>
        </p:nvSpPr>
        <p:spPr>
          <a:xfrm>
            <a:off x="4216714" y="1556792"/>
            <a:ext cx="4759018" cy="60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ts val="210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ADD YOUR TEXT HERE ADD YOUR TEXT HERE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ADD YOUR TEXT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B5070A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204158" y="1188111"/>
            <a:ext cx="980711" cy="980711"/>
            <a:chOff x="4067944" y="555526"/>
            <a:chExt cx="697433" cy="697433"/>
          </a:xfrm>
        </p:grpSpPr>
        <p:sp>
          <p:nvSpPr>
            <p:cNvPr id="27" name="TextBox 7"/>
            <p:cNvSpPr txBox="1"/>
            <p:nvPr/>
          </p:nvSpPr>
          <p:spPr>
            <a:xfrm>
              <a:off x="4164631" y="627243"/>
              <a:ext cx="600745" cy="4596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B5070A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01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067944" y="555526"/>
              <a:ext cx="697433" cy="697433"/>
            </a:xfrm>
            <a:prstGeom prst="rect">
              <a:avLst/>
            </a:prstGeom>
            <a:noFill/>
            <a:ln w="6350" cap="flat" cmpd="sng" algn="ctr">
              <a:solidFill>
                <a:srgbClr val="B5070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9" name="TextBox 4"/>
          <p:cNvSpPr txBox="1"/>
          <p:nvPr/>
        </p:nvSpPr>
        <p:spPr>
          <a:xfrm>
            <a:off x="4216714" y="2308810"/>
            <a:ext cx="1822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PART ONE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B5070A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30" name="TextBox 5"/>
          <p:cNvSpPr txBox="1"/>
          <p:nvPr/>
        </p:nvSpPr>
        <p:spPr>
          <a:xfrm>
            <a:off x="4216714" y="2708920"/>
            <a:ext cx="475901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ts val="210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ADD YOUR TEXT HERE ADD YOUR TEXT HERE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ADD YOUR TEXT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B5070A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204158" y="2356511"/>
            <a:ext cx="980711" cy="980711"/>
            <a:chOff x="4067944" y="555526"/>
            <a:chExt cx="697433" cy="697433"/>
          </a:xfrm>
        </p:grpSpPr>
        <p:sp>
          <p:nvSpPr>
            <p:cNvPr id="32" name="TextBox 7"/>
            <p:cNvSpPr txBox="1"/>
            <p:nvPr/>
          </p:nvSpPr>
          <p:spPr>
            <a:xfrm>
              <a:off x="4164632" y="627243"/>
              <a:ext cx="504056" cy="4596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B5070A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02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067944" y="555526"/>
              <a:ext cx="697433" cy="697433"/>
            </a:xfrm>
            <a:prstGeom prst="rect">
              <a:avLst/>
            </a:prstGeom>
            <a:noFill/>
            <a:ln w="6350" cap="flat" cmpd="sng" algn="ctr">
              <a:solidFill>
                <a:srgbClr val="B5070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4" name="TextBox 4"/>
          <p:cNvSpPr txBox="1"/>
          <p:nvPr/>
        </p:nvSpPr>
        <p:spPr>
          <a:xfrm>
            <a:off x="4216714" y="3532946"/>
            <a:ext cx="1822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PART ONE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B5070A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35" name="TextBox 5"/>
          <p:cNvSpPr txBox="1"/>
          <p:nvPr/>
        </p:nvSpPr>
        <p:spPr>
          <a:xfrm>
            <a:off x="4216714" y="3861048"/>
            <a:ext cx="475901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ts val="210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ADD YOUR TEXT HERE ADD YOUR TEXT HERE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ADD YOUR TEXT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B5070A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204158" y="3550311"/>
            <a:ext cx="980711" cy="980711"/>
            <a:chOff x="4067944" y="555526"/>
            <a:chExt cx="697433" cy="697433"/>
          </a:xfrm>
        </p:grpSpPr>
        <p:sp>
          <p:nvSpPr>
            <p:cNvPr id="37" name="TextBox 7"/>
            <p:cNvSpPr txBox="1"/>
            <p:nvPr/>
          </p:nvSpPr>
          <p:spPr>
            <a:xfrm>
              <a:off x="4164632" y="627243"/>
              <a:ext cx="504056" cy="4596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B5070A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03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4067944" y="555526"/>
              <a:ext cx="697433" cy="697433"/>
            </a:xfrm>
            <a:prstGeom prst="rect">
              <a:avLst/>
            </a:prstGeom>
            <a:noFill/>
            <a:ln w="6350" cap="flat" cmpd="sng" algn="ctr">
              <a:solidFill>
                <a:srgbClr val="B5070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9" name="TextBox 4"/>
          <p:cNvSpPr txBox="1"/>
          <p:nvPr/>
        </p:nvSpPr>
        <p:spPr>
          <a:xfrm>
            <a:off x="4216714" y="4653136"/>
            <a:ext cx="1822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PART ONE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B5070A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40" name="TextBox 5"/>
          <p:cNvSpPr txBox="1"/>
          <p:nvPr/>
        </p:nvSpPr>
        <p:spPr>
          <a:xfrm>
            <a:off x="4216714" y="5022235"/>
            <a:ext cx="475901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ts val="210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ADD YOUR TEXT HERE ADD YOUR TEXT HERE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rPr>
              <a:t>ADD YOUR TEXT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B5070A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204158" y="4718711"/>
            <a:ext cx="980711" cy="980711"/>
            <a:chOff x="4067944" y="555526"/>
            <a:chExt cx="697433" cy="697433"/>
          </a:xfrm>
        </p:grpSpPr>
        <p:sp>
          <p:nvSpPr>
            <p:cNvPr id="42" name="TextBox 7"/>
            <p:cNvSpPr txBox="1"/>
            <p:nvPr/>
          </p:nvSpPr>
          <p:spPr>
            <a:xfrm>
              <a:off x="4164632" y="627243"/>
              <a:ext cx="504056" cy="4596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B5070A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04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4067944" y="555526"/>
              <a:ext cx="697433" cy="697433"/>
            </a:xfrm>
            <a:prstGeom prst="rect">
              <a:avLst/>
            </a:prstGeom>
            <a:noFill/>
            <a:ln w="6350" cap="flat" cmpd="sng" algn="ctr">
              <a:solidFill>
                <a:srgbClr val="B5070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B5070A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9" grpId="0"/>
      <p:bldP spid="30" grpId="0"/>
      <p:bldP spid="34" grpId="0"/>
      <p:bldP spid="35" grpId="0"/>
      <p:bldP spid="39" grpId="0"/>
      <p:bldP spid="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2"/>
          <p:cNvGrpSpPr>
            <a:grpSpLocks/>
          </p:cNvGrpSpPr>
          <p:nvPr/>
        </p:nvGrpSpPr>
        <p:grpSpPr bwMode="auto">
          <a:xfrm>
            <a:off x="323528" y="3117553"/>
            <a:ext cx="2685752" cy="458315"/>
            <a:chOff x="-1032447" y="0"/>
            <a:chExt cx="2967616" cy="506624"/>
          </a:xfrm>
          <a:solidFill>
            <a:srgbClr val="B5070A"/>
          </a:solidFill>
        </p:grpSpPr>
        <p:sp>
          <p:nvSpPr>
            <p:cNvPr id="3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椭圆 35"/>
          <p:cNvSpPr>
            <a:spLocks noChangeArrowheads="1"/>
          </p:cNvSpPr>
          <p:nvPr/>
        </p:nvSpPr>
        <p:spPr bwMode="auto">
          <a:xfrm>
            <a:off x="1653013" y="1927945"/>
            <a:ext cx="959732" cy="959732"/>
          </a:xfrm>
          <a:prstGeom prst="ellipse">
            <a:avLst/>
          </a:prstGeom>
          <a:solidFill>
            <a:srgbClr val="B5070A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6"/>
          <p:cNvGrpSpPr>
            <a:grpSpLocks/>
          </p:cNvGrpSpPr>
          <p:nvPr/>
        </p:nvGrpSpPr>
        <p:grpSpPr bwMode="auto">
          <a:xfrm flipV="1">
            <a:off x="2904399" y="3185078"/>
            <a:ext cx="1751367" cy="458315"/>
            <a:chOff x="0" y="0"/>
            <a:chExt cx="1935168" cy="506624"/>
          </a:xfrm>
          <a:solidFill>
            <a:srgbClr val="FBC546"/>
          </a:solidFill>
        </p:grpSpPr>
        <p:sp>
          <p:nvSpPr>
            <p:cNvPr id="3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椭圆 39"/>
          <p:cNvSpPr>
            <a:spLocks noChangeArrowheads="1"/>
          </p:cNvSpPr>
          <p:nvPr/>
        </p:nvSpPr>
        <p:spPr bwMode="auto">
          <a:xfrm>
            <a:off x="3358403" y="3948779"/>
            <a:ext cx="959732" cy="959732"/>
          </a:xfrm>
          <a:prstGeom prst="ellipse">
            <a:avLst/>
          </a:prstGeom>
          <a:solidFill>
            <a:srgbClr val="FBC546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0"/>
          <p:cNvGrpSpPr>
            <a:grpSpLocks/>
          </p:cNvGrpSpPr>
          <p:nvPr/>
        </p:nvGrpSpPr>
        <p:grpSpPr bwMode="auto">
          <a:xfrm>
            <a:off x="4553759" y="3117553"/>
            <a:ext cx="1752802" cy="458315"/>
            <a:chOff x="0" y="0"/>
            <a:chExt cx="1935168" cy="506624"/>
          </a:xfrm>
          <a:solidFill>
            <a:srgbClr val="B5070A"/>
          </a:solidFill>
        </p:grpSpPr>
        <p:sp>
          <p:nvSpPr>
            <p:cNvPr id="4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椭圆 43"/>
          <p:cNvSpPr>
            <a:spLocks noChangeArrowheads="1"/>
          </p:cNvSpPr>
          <p:nvPr/>
        </p:nvSpPr>
        <p:spPr bwMode="auto">
          <a:xfrm>
            <a:off x="4950292" y="1927945"/>
            <a:ext cx="959732" cy="959732"/>
          </a:xfrm>
          <a:prstGeom prst="ellipse">
            <a:avLst/>
          </a:prstGeom>
          <a:solidFill>
            <a:srgbClr val="B5070A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椭圆 45"/>
          <p:cNvSpPr>
            <a:spLocks noChangeArrowheads="1"/>
          </p:cNvSpPr>
          <p:nvPr/>
        </p:nvSpPr>
        <p:spPr bwMode="auto">
          <a:xfrm>
            <a:off x="6596778" y="3948779"/>
            <a:ext cx="959732" cy="959732"/>
          </a:xfrm>
          <a:prstGeom prst="ellipse">
            <a:avLst/>
          </a:prstGeom>
          <a:solidFill>
            <a:srgbClr val="FBC546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>
            <a:spLocks noChangeArrowheads="1"/>
          </p:cNvSpPr>
          <p:nvPr/>
        </p:nvSpPr>
        <p:spPr bwMode="auto">
          <a:xfrm>
            <a:off x="1352827" y="4131498"/>
            <a:ext cx="156010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>
            <a:spLocks noChangeArrowheads="1"/>
          </p:cNvSpPr>
          <p:nvPr/>
        </p:nvSpPr>
        <p:spPr bwMode="auto">
          <a:xfrm>
            <a:off x="1592671" y="3932923"/>
            <a:ext cx="1081852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50"/>
          <p:cNvSpPr>
            <a:spLocks noChangeArrowheads="1"/>
          </p:cNvSpPr>
          <p:nvPr/>
        </p:nvSpPr>
        <p:spPr bwMode="auto">
          <a:xfrm>
            <a:off x="1583329" y="3297143"/>
            <a:ext cx="1081852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0" name="TextBox 51"/>
          <p:cNvSpPr>
            <a:spLocks noChangeArrowheads="1"/>
          </p:cNvSpPr>
          <p:nvPr/>
        </p:nvSpPr>
        <p:spPr bwMode="auto">
          <a:xfrm>
            <a:off x="3229814" y="3297143"/>
            <a:ext cx="1081852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1" name="TextBox 52"/>
          <p:cNvSpPr>
            <a:spLocks noChangeArrowheads="1"/>
          </p:cNvSpPr>
          <p:nvPr/>
        </p:nvSpPr>
        <p:spPr bwMode="auto">
          <a:xfrm>
            <a:off x="4952445" y="3297143"/>
            <a:ext cx="1080416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52" name="组合 53"/>
          <p:cNvGrpSpPr>
            <a:grpSpLocks/>
          </p:cNvGrpSpPr>
          <p:nvPr/>
        </p:nvGrpSpPr>
        <p:grpSpPr bwMode="auto">
          <a:xfrm flipV="1">
            <a:off x="6200242" y="3185076"/>
            <a:ext cx="2595238" cy="458316"/>
            <a:chOff x="-1" y="0"/>
            <a:chExt cx="2865253" cy="506625"/>
          </a:xfrm>
          <a:solidFill>
            <a:srgbClr val="FBC546"/>
          </a:solidFill>
        </p:grpSpPr>
        <p:sp>
          <p:nvSpPr>
            <p:cNvPr id="5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" name="TextBox 56"/>
          <p:cNvSpPr>
            <a:spLocks noChangeArrowheads="1"/>
          </p:cNvSpPr>
          <p:nvPr/>
        </p:nvSpPr>
        <p:spPr bwMode="auto">
          <a:xfrm>
            <a:off x="6466751" y="3297143"/>
            <a:ext cx="108185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6" name="TextBox 57"/>
          <p:cNvSpPr>
            <a:spLocks noChangeArrowheads="1"/>
          </p:cNvSpPr>
          <p:nvPr/>
        </p:nvSpPr>
        <p:spPr bwMode="auto">
          <a:xfrm>
            <a:off x="3058215" y="2110663"/>
            <a:ext cx="156010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8"/>
          <p:cNvSpPr>
            <a:spLocks noChangeArrowheads="1"/>
          </p:cNvSpPr>
          <p:nvPr/>
        </p:nvSpPr>
        <p:spPr bwMode="auto">
          <a:xfrm>
            <a:off x="3298061" y="1918635"/>
            <a:ext cx="1080416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9"/>
          <p:cNvSpPr>
            <a:spLocks noChangeArrowheads="1"/>
          </p:cNvSpPr>
          <p:nvPr/>
        </p:nvSpPr>
        <p:spPr bwMode="auto">
          <a:xfrm>
            <a:off x="4650105" y="4131498"/>
            <a:ext cx="156010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62"/>
          <p:cNvSpPr>
            <a:spLocks noChangeArrowheads="1"/>
          </p:cNvSpPr>
          <p:nvPr/>
        </p:nvSpPr>
        <p:spPr bwMode="auto">
          <a:xfrm>
            <a:off x="4888515" y="3942981"/>
            <a:ext cx="1081852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63"/>
          <p:cNvSpPr>
            <a:spLocks noChangeArrowheads="1"/>
          </p:cNvSpPr>
          <p:nvPr/>
        </p:nvSpPr>
        <p:spPr bwMode="auto">
          <a:xfrm>
            <a:off x="6237685" y="2110663"/>
            <a:ext cx="156010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6"/>
          <p:cNvSpPr>
            <a:spLocks noChangeArrowheads="1"/>
          </p:cNvSpPr>
          <p:nvPr/>
        </p:nvSpPr>
        <p:spPr bwMode="auto">
          <a:xfrm>
            <a:off x="6476094" y="1918635"/>
            <a:ext cx="108185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7"/>
          <p:cNvSpPr>
            <a:spLocks noChangeArrowheads="1"/>
          </p:cNvSpPr>
          <p:nvPr/>
        </p:nvSpPr>
        <p:spPr bwMode="auto">
          <a:xfrm>
            <a:off x="1850428" y="2229523"/>
            <a:ext cx="564903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3" name="TextBox 68"/>
          <p:cNvSpPr>
            <a:spLocks noChangeArrowheads="1"/>
          </p:cNvSpPr>
          <p:nvPr/>
        </p:nvSpPr>
        <p:spPr bwMode="auto">
          <a:xfrm>
            <a:off x="5147788" y="2229523"/>
            <a:ext cx="563306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4" name="TextBox 70"/>
          <p:cNvSpPr>
            <a:spLocks noChangeArrowheads="1"/>
          </p:cNvSpPr>
          <p:nvPr/>
        </p:nvSpPr>
        <p:spPr bwMode="auto">
          <a:xfrm>
            <a:off x="3555819" y="4250358"/>
            <a:ext cx="564903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5" name="TextBox 72"/>
          <p:cNvSpPr>
            <a:spLocks noChangeArrowheads="1"/>
          </p:cNvSpPr>
          <p:nvPr/>
        </p:nvSpPr>
        <p:spPr bwMode="auto">
          <a:xfrm>
            <a:off x="6794193" y="4250358"/>
            <a:ext cx="564903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entagon 25"/>
          <p:cNvSpPr/>
          <p:nvPr/>
        </p:nvSpPr>
        <p:spPr>
          <a:xfrm>
            <a:off x="542235" y="1823022"/>
            <a:ext cx="640667" cy="383982"/>
          </a:xfrm>
          <a:prstGeom prst="homePlate">
            <a:avLst/>
          </a:prstGeom>
          <a:solidFill>
            <a:srgbClr val="B5070A"/>
          </a:solidFill>
          <a:ln w="28575" cap="flat" cmpd="sng" algn="ctr">
            <a:noFill/>
            <a:prstDash val="solid"/>
            <a:miter lim="800000"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lIns="96430" tIns="48216" rIns="96430" bIns="48216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01</a:t>
            </a:r>
            <a:endParaRPr kumimoji="0" lang="en-GB" sz="210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" name="Rectangle 26"/>
          <p:cNvSpPr/>
          <p:nvPr/>
        </p:nvSpPr>
        <p:spPr>
          <a:xfrm>
            <a:off x="1238780" y="1825886"/>
            <a:ext cx="3710890" cy="540572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Pentagon 33"/>
          <p:cNvSpPr/>
          <p:nvPr/>
        </p:nvSpPr>
        <p:spPr>
          <a:xfrm>
            <a:off x="542235" y="2762138"/>
            <a:ext cx="640667" cy="383982"/>
          </a:xfrm>
          <a:prstGeom prst="homePlate">
            <a:avLst/>
          </a:prstGeom>
          <a:solidFill>
            <a:srgbClr val="FBC546"/>
          </a:solidFill>
          <a:ln w="28575" cap="flat" cmpd="sng" algn="ctr">
            <a:noFill/>
            <a:prstDash val="solid"/>
            <a:miter lim="800000"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lIns="96430" tIns="48216" rIns="96430" bIns="48216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02</a:t>
            </a:r>
            <a:endParaRPr kumimoji="0" lang="en-GB" sz="210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2" name="Rectangle 34"/>
          <p:cNvSpPr/>
          <p:nvPr/>
        </p:nvSpPr>
        <p:spPr>
          <a:xfrm>
            <a:off x="1238780" y="2765002"/>
            <a:ext cx="3280085" cy="540572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Pentagon 36"/>
          <p:cNvSpPr/>
          <p:nvPr/>
        </p:nvSpPr>
        <p:spPr>
          <a:xfrm>
            <a:off x="542235" y="3687936"/>
            <a:ext cx="640667" cy="383982"/>
          </a:xfrm>
          <a:prstGeom prst="homePlate">
            <a:avLst/>
          </a:prstGeom>
          <a:solidFill>
            <a:srgbClr val="B5070A"/>
          </a:solidFill>
          <a:ln w="28575" cap="flat" cmpd="sng" algn="ctr">
            <a:noFill/>
            <a:prstDash val="solid"/>
            <a:miter lim="800000"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lIns="96430" tIns="48216" rIns="96430" bIns="48216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03</a:t>
            </a:r>
            <a:endParaRPr kumimoji="0" lang="en-GB" sz="210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Rectangle 37"/>
          <p:cNvSpPr/>
          <p:nvPr/>
        </p:nvSpPr>
        <p:spPr>
          <a:xfrm>
            <a:off x="1238782" y="3690798"/>
            <a:ext cx="3124389" cy="540572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Pentagon 39"/>
          <p:cNvSpPr/>
          <p:nvPr/>
        </p:nvSpPr>
        <p:spPr>
          <a:xfrm>
            <a:off x="542235" y="4656595"/>
            <a:ext cx="640667" cy="383982"/>
          </a:xfrm>
          <a:prstGeom prst="homePlate">
            <a:avLst/>
          </a:prstGeom>
          <a:solidFill>
            <a:srgbClr val="FBC546"/>
          </a:solidFill>
          <a:ln w="28575" cap="flat" cmpd="sng" algn="ctr">
            <a:noFill/>
            <a:prstDash val="solid"/>
            <a:miter lim="800000"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lIns="96430" tIns="48216" rIns="96430" bIns="48216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04</a:t>
            </a:r>
            <a:endParaRPr kumimoji="0" lang="en-GB" sz="210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Rectangle 40"/>
          <p:cNvSpPr/>
          <p:nvPr/>
        </p:nvSpPr>
        <p:spPr>
          <a:xfrm>
            <a:off x="1238783" y="4659458"/>
            <a:ext cx="2582178" cy="688305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7" name="Group 3"/>
          <p:cNvGrpSpPr/>
          <p:nvPr/>
        </p:nvGrpSpPr>
        <p:grpSpPr>
          <a:xfrm>
            <a:off x="4901167" y="2252070"/>
            <a:ext cx="2222506" cy="964301"/>
            <a:chOff x="5621315" y="2514600"/>
            <a:chExt cx="2107496" cy="914400"/>
          </a:xfrm>
          <a:solidFill>
            <a:sysClr val="window" lastClr="FFFFFF"/>
          </a:solidFill>
        </p:grpSpPr>
        <p:sp>
          <p:nvSpPr>
            <p:cNvPr id="38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FBC5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9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marL="0" marR="0" lvl="0" indent="0" algn="ctr" defTabSz="24106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1"/>
          <p:cNvGrpSpPr/>
          <p:nvPr/>
        </p:nvGrpSpPr>
        <p:grpSpPr>
          <a:xfrm>
            <a:off x="5471455" y="982065"/>
            <a:ext cx="2222506" cy="964301"/>
            <a:chOff x="6162090" y="1310315"/>
            <a:chExt cx="2107496" cy="914400"/>
          </a:xfrm>
          <a:solidFill>
            <a:sysClr val="window" lastClr="FFFFFF"/>
          </a:solidFill>
        </p:grpSpPr>
        <p:sp>
          <p:nvSpPr>
            <p:cNvPr id="41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B507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42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43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Group 5"/>
          <p:cNvGrpSpPr/>
          <p:nvPr/>
        </p:nvGrpSpPr>
        <p:grpSpPr>
          <a:xfrm>
            <a:off x="3670166" y="4792081"/>
            <a:ext cx="2222506" cy="964301"/>
            <a:chOff x="4454013" y="4923170"/>
            <a:chExt cx="2107496" cy="914400"/>
          </a:xfrm>
          <a:solidFill>
            <a:sysClr val="window" lastClr="FFFFFF"/>
          </a:solidFill>
        </p:grpSpPr>
        <p:sp>
          <p:nvSpPr>
            <p:cNvPr id="46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FBC5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47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48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0" name="Group 4"/>
          <p:cNvGrpSpPr/>
          <p:nvPr/>
        </p:nvGrpSpPr>
        <p:grpSpPr>
          <a:xfrm>
            <a:off x="4290505" y="3522075"/>
            <a:ext cx="2222506" cy="964301"/>
            <a:chOff x="5042252" y="3718885"/>
            <a:chExt cx="2107496" cy="914400"/>
          </a:xfrm>
          <a:solidFill>
            <a:sysClr val="window" lastClr="FFFFFF"/>
          </a:solidFill>
        </p:grpSpPr>
        <p:sp>
          <p:nvSpPr>
            <p:cNvPr id="51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B507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2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53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66"/>
          <p:cNvGrpSpPr>
            <a:grpSpLocks/>
          </p:cNvGrpSpPr>
          <p:nvPr/>
        </p:nvGrpSpPr>
        <p:grpSpPr bwMode="auto">
          <a:xfrm>
            <a:off x="256633" y="1347292"/>
            <a:ext cx="4786686" cy="4025924"/>
            <a:chOff x="720" y="839"/>
            <a:chExt cx="3740" cy="3146"/>
          </a:xfrm>
          <a:solidFill>
            <a:srgbClr val="FBC546"/>
          </a:solidFill>
        </p:grpSpPr>
        <p:sp>
          <p:nvSpPr>
            <p:cNvPr id="84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6" name="Freeform 78"/>
          <p:cNvSpPr>
            <a:spLocks/>
          </p:cNvSpPr>
          <p:nvPr/>
        </p:nvSpPr>
        <p:spPr bwMode="gray">
          <a:xfrm>
            <a:off x="3415331" y="4520937"/>
            <a:ext cx="721843" cy="614254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FBC546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83727" tIns="41864" rIns="83727" bIns="41864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7" name="Freeform 92"/>
          <p:cNvSpPr>
            <a:spLocks/>
          </p:cNvSpPr>
          <p:nvPr/>
        </p:nvSpPr>
        <p:spPr bwMode="gray">
          <a:xfrm>
            <a:off x="3751938" y="3097918"/>
            <a:ext cx="630973" cy="423579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B5070A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83727" tIns="41864" rIns="83727" bIns="41864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8" name="Freeform 100"/>
          <p:cNvSpPr>
            <a:spLocks/>
          </p:cNvSpPr>
          <p:nvPr/>
        </p:nvSpPr>
        <p:spPr bwMode="gray">
          <a:xfrm>
            <a:off x="3997671" y="2447831"/>
            <a:ext cx="550341" cy="548991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B5070A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83727" tIns="41864" rIns="83727" bIns="41864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9" name="Freeform 82"/>
          <p:cNvSpPr>
            <a:spLocks/>
          </p:cNvSpPr>
          <p:nvPr/>
        </p:nvSpPr>
        <p:spPr bwMode="gray">
          <a:xfrm>
            <a:off x="4132158" y="3827343"/>
            <a:ext cx="362202" cy="406944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B5070A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83727" tIns="41864" rIns="83727" bIns="41864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50" name="直接连接符 149"/>
          <p:cNvCxnSpPr/>
          <p:nvPr/>
        </p:nvCxnSpPr>
        <p:spPr>
          <a:xfrm>
            <a:off x="4481732" y="2792711"/>
            <a:ext cx="203497" cy="20027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51" name="直接连接符 150"/>
          <p:cNvCxnSpPr/>
          <p:nvPr/>
        </p:nvCxnSpPr>
        <p:spPr>
          <a:xfrm>
            <a:off x="4685231" y="2992982"/>
            <a:ext cx="1815308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52" name="直接连接符 151"/>
          <p:cNvCxnSpPr/>
          <p:nvPr/>
        </p:nvCxnSpPr>
        <p:spPr>
          <a:xfrm>
            <a:off x="4309643" y="3203426"/>
            <a:ext cx="203497" cy="20027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53" name="直接连接符 152"/>
          <p:cNvCxnSpPr/>
          <p:nvPr/>
        </p:nvCxnSpPr>
        <p:spPr>
          <a:xfrm>
            <a:off x="4513141" y="3403697"/>
            <a:ext cx="1987398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54" name="直接连接符 153"/>
          <p:cNvCxnSpPr/>
          <p:nvPr/>
        </p:nvCxnSpPr>
        <p:spPr>
          <a:xfrm flipV="1">
            <a:off x="4430263" y="3938678"/>
            <a:ext cx="254965" cy="16507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55" name="直接连接符 154"/>
          <p:cNvCxnSpPr/>
          <p:nvPr/>
        </p:nvCxnSpPr>
        <p:spPr>
          <a:xfrm>
            <a:off x="4685231" y="3938676"/>
            <a:ext cx="1815308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56" name="直接连接符 155"/>
          <p:cNvCxnSpPr/>
          <p:nvPr/>
        </p:nvCxnSpPr>
        <p:spPr>
          <a:xfrm>
            <a:off x="3899121" y="4867096"/>
            <a:ext cx="203497" cy="20027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57" name="直接连接符 156"/>
          <p:cNvCxnSpPr/>
          <p:nvPr/>
        </p:nvCxnSpPr>
        <p:spPr>
          <a:xfrm>
            <a:off x="4102620" y="5067368"/>
            <a:ext cx="2306616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158" name="矩形 157"/>
          <p:cNvSpPr/>
          <p:nvPr/>
        </p:nvSpPr>
        <p:spPr>
          <a:xfrm>
            <a:off x="5357749" y="2697678"/>
            <a:ext cx="1246307" cy="287037"/>
          </a:xfrm>
          <a:prstGeom prst="rect">
            <a:avLst/>
          </a:prstGeom>
        </p:spPr>
        <p:txBody>
          <a:bodyPr wrap="none" lIns="83727" tIns="41864" rIns="83727" bIns="4186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5357749" y="3161760"/>
            <a:ext cx="1246307" cy="287037"/>
          </a:xfrm>
          <a:prstGeom prst="rect">
            <a:avLst/>
          </a:prstGeom>
        </p:spPr>
        <p:txBody>
          <a:bodyPr wrap="none" lIns="83727" tIns="41864" rIns="83727" bIns="4186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5357749" y="3698176"/>
            <a:ext cx="1246307" cy="287037"/>
          </a:xfrm>
          <a:prstGeom prst="rect">
            <a:avLst/>
          </a:prstGeom>
        </p:spPr>
        <p:txBody>
          <a:bodyPr wrap="none" lIns="83727" tIns="41864" rIns="83727" bIns="4186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5321257" y="4813029"/>
            <a:ext cx="1246307" cy="287037"/>
          </a:xfrm>
          <a:prstGeom prst="rect">
            <a:avLst/>
          </a:prstGeom>
        </p:spPr>
        <p:txBody>
          <a:bodyPr wrap="none" lIns="83727" tIns="41864" rIns="83727" bIns="4186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矩形标注 161"/>
          <p:cNvSpPr/>
          <p:nvPr/>
        </p:nvSpPr>
        <p:spPr>
          <a:xfrm>
            <a:off x="6932815" y="2260607"/>
            <a:ext cx="2103681" cy="2827806"/>
          </a:xfrm>
          <a:prstGeom prst="wedgeRectCallout">
            <a:avLst>
              <a:gd name="adj1" fmla="val -67059"/>
              <a:gd name="adj2" fmla="val 3238"/>
            </a:avLst>
          </a:prstGeom>
          <a:solidFill>
            <a:srgbClr val="FBC5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3727" tIns="41864" rIns="83727" bIns="41864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7105260" y="2865669"/>
            <a:ext cx="1780084" cy="1690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7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7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650464" y="1617894"/>
            <a:ext cx="6020006" cy="1574558"/>
          </a:xfrm>
          <a:prstGeom prst="rect">
            <a:avLst/>
          </a:prstGeom>
          <a:solidFill>
            <a:srgbClr val="FBC5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等腰三角形 5"/>
          <p:cNvSpPr/>
          <p:nvPr/>
        </p:nvSpPr>
        <p:spPr>
          <a:xfrm rot="5400000">
            <a:off x="762337" y="1395108"/>
            <a:ext cx="1574558" cy="2020129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860602"/>
                </a:moveTo>
                <a:lnTo>
                  <a:pt x="0" y="132410"/>
                </a:lnTo>
                <a:lnTo>
                  <a:pt x="582757" y="132410"/>
                </a:lnTo>
                <a:lnTo>
                  <a:pt x="725109" y="0"/>
                </a:lnTo>
                <a:lnTo>
                  <a:pt x="867461" y="132410"/>
                </a:lnTo>
                <a:lnTo>
                  <a:pt x="1450218" y="132410"/>
                </a:lnTo>
                <a:lnTo>
                  <a:pt x="1450218" y="1860602"/>
                </a:lnTo>
                <a:close/>
              </a:path>
            </a:pathLst>
          </a:custGeom>
          <a:solidFill>
            <a:srgbClr val="B507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1505" y="2239325"/>
            <a:ext cx="4864469" cy="635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2614" y="2196068"/>
            <a:ext cx="95024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6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9553" y="3544317"/>
            <a:ext cx="6020006" cy="1574558"/>
          </a:xfrm>
          <a:prstGeom prst="rect">
            <a:avLst/>
          </a:prstGeom>
          <a:solidFill>
            <a:srgbClr val="FBC5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等腰三角形 30"/>
          <p:cNvSpPr/>
          <p:nvPr/>
        </p:nvSpPr>
        <p:spPr>
          <a:xfrm rot="16200000" flipH="1">
            <a:off x="6873127" y="3321530"/>
            <a:ext cx="1574558" cy="2020129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32410"/>
                </a:moveTo>
                <a:lnTo>
                  <a:pt x="0" y="1860602"/>
                </a:lnTo>
                <a:lnTo>
                  <a:pt x="1450218" y="1860602"/>
                </a:lnTo>
                <a:lnTo>
                  <a:pt x="1450218" y="132410"/>
                </a:lnTo>
                <a:lnTo>
                  <a:pt x="867461" y="132410"/>
                </a:lnTo>
                <a:lnTo>
                  <a:pt x="725109" y="0"/>
                </a:lnTo>
                <a:lnTo>
                  <a:pt x="582757" y="132410"/>
                </a:lnTo>
                <a:close/>
              </a:path>
            </a:pathLst>
          </a:custGeom>
          <a:solidFill>
            <a:srgbClr val="B507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57166" y="4122491"/>
            <a:ext cx="95024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6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84948" y="4115623"/>
            <a:ext cx="5085580" cy="635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14"/>
          <p:cNvGrpSpPr/>
          <p:nvPr/>
        </p:nvGrpSpPr>
        <p:grpSpPr>
          <a:xfrm>
            <a:off x="3874994" y="2529426"/>
            <a:ext cx="1327324" cy="1519157"/>
            <a:chOff x="5379142" y="2991066"/>
            <a:chExt cx="1414667" cy="1619124"/>
          </a:xfrm>
          <a:solidFill>
            <a:srgbClr val="B5070A"/>
          </a:solidFill>
        </p:grpSpPr>
        <p:sp>
          <p:nvSpPr>
            <p:cNvPr id="28" name="Shape 1723"/>
            <p:cNvSpPr/>
            <p:nvPr/>
          </p:nvSpPr>
          <p:spPr>
            <a:xfrm rot="18900000">
              <a:off x="5379143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B5070A">
                <a:lumMod val="50000"/>
              </a:srgbClr>
            </a:solidFill>
            <a:ln w="12700">
              <a:miter lim="400000"/>
            </a:ln>
          </p:spPr>
          <p:txBody>
            <a:bodyPr lIns="71430" tIns="71430" rIns="71430" bIns="7143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726"/>
            <p:cNvSpPr/>
            <p:nvPr/>
          </p:nvSpPr>
          <p:spPr>
            <a:xfrm rot="18900000">
              <a:off x="5379142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2"/>
          <p:cNvGrpSpPr/>
          <p:nvPr/>
        </p:nvGrpSpPr>
        <p:grpSpPr>
          <a:xfrm>
            <a:off x="2171799" y="2724905"/>
            <a:ext cx="1327324" cy="1519157"/>
            <a:chOff x="3563871" y="3199409"/>
            <a:chExt cx="1414666" cy="1619124"/>
          </a:xfrm>
        </p:grpSpPr>
        <p:sp>
          <p:nvSpPr>
            <p:cNvPr id="31" name="Shape 1722"/>
            <p:cNvSpPr/>
            <p:nvPr/>
          </p:nvSpPr>
          <p:spPr>
            <a:xfrm rot="8100000">
              <a:off x="3563871" y="3403867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FBC546">
                <a:lumMod val="50000"/>
              </a:srgbClr>
            </a:solidFill>
            <a:ln w="12700">
              <a:miter lim="400000"/>
            </a:ln>
          </p:spPr>
          <p:txBody>
            <a:bodyPr lIns="71430" tIns="71430" rIns="71430" bIns="7143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729"/>
            <p:cNvSpPr/>
            <p:nvPr/>
          </p:nvSpPr>
          <p:spPr>
            <a:xfrm rot="8100000">
              <a:off x="3563871" y="3199409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rgbClr val="FBC546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1"/>
          <p:cNvGrpSpPr/>
          <p:nvPr/>
        </p:nvGrpSpPr>
        <p:grpSpPr>
          <a:xfrm>
            <a:off x="463422" y="2529426"/>
            <a:ext cx="1327324" cy="1519157"/>
            <a:chOff x="1743076" y="2991066"/>
            <a:chExt cx="1414666" cy="1619124"/>
          </a:xfrm>
        </p:grpSpPr>
        <p:sp>
          <p:nvSpPr>
            <p:cNvPr id="34" name="Shape 1721"/>
            <p:cNvSpPr/>
            <p:nvPr/>
          </p:nvSpPr>
          <p:spPr>
            <a:xfrm rot="18900000">
              <a:off x="1743076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B5070A">
                <a:lumMod val="50000"/>
              </a:srgbClr>
            </a:solidFill>
            <a:ln w="12700">
              <a:miter lim="400000"/>
            </a:ln>
          </p:spPr>
          <p:txBody>
            <a:bodyPr lIns="71430" tIns="71430" rIns="71430" bIns="7143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732"/>
            <p:cNvSpPr/>
            <p:nvPr/>
          </p:nvSpPr>
          <p:spPr>
            <a:xfrm rot="18900000">
              <a:off x="1743076" y="3195523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rgbClr val="B5070A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5"/>
          <p:cNvGrpSpPr/>
          <p:nvPr/>
        </p:nvGrpSpPr>
        <p:grpSpPr>
          <a:xfrm>
            <a:off x="5583371" y="2724904"/>
            <a:ext cx="1327324" cy="1519159"/>
            <a:chOff x="7199937" y="3199409"/>
            <a:chExt cx="1414666" cy="1619125"/>
          </a:xfrm>
          <a:solidFill>
            <a:srgbClr val="FBC546"/>
          </a:solidFill>
        </p:grpSpPr>
        <p:sp>
          <p:nvSpPr>
            <p:cNvPr id="37" name="Shape 1724"/>
            <p:cNvSpPr/>
            <p:nvPr/>
          </p:nvSpPr>
          <p:spPr>
            <a:xfrm rot="8100000">
              <a:off x="7199937" y="3403868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FBC546">
                <a:lumMod val="50000"/>
              </a:srgbClr>
            </a:solidFill>
            <a:ln w="12700">
              <a:miter lim="400000"/>
            </a:ln>
          </p:spPr>
          <p:txBody>
            <a:bodyPr lIns="71430" tIns="71430" rIns="71430" bIns="7143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735"/>
            <p:cNvSpPr/>
            <p:nvPr/>
          </p:nvSpPr>
          <p:spPr>
            <a:xfrm rot="8100000">
              <a:off x="7199937" y="3199409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6"/>
          <p:cNvGrpSpPr/>
          <p:nvPr/>
        </p:nvGrpSpPr>
        <p:grpSpPr>
          <a:xfrm>
            <a:off x="7286567" y="2529426"/>
            <a:ext cx="1327324" cy="1519157"/>
            <a:chOff x="9015209" y="2991066"/>
            <a:chExt cx="1414666" cy="1619124"/>
          </a:xfrm>
          <a:solidFill>
            <a:srgbClr val="B5070A"/>
          </a:solidFill>
        </p:grpSpPr>
        <p:sp>
          <p:nvSpPr>
            <p:cNvPr id="40" name="Shape 1725"/>
            <p:cNvSpPr/>
            <p:nvPr/>
          </p:nvSpPr>
          <p:spPr>
            <a:xfrm rot="18900000">
              <a:off x="9015209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rgbClr val="B5070A">
                <a:lumMod val="50000"/>
              </a:srgbClr>
            </a:solidFill>
            <a:ln w="12700">
              <a:miter lim="400000"/>
            </a:ln>
          </p:spPr>
          <p:txBody>
            <a:bodyPr lIns="71430" tIns="71430" rIns="71430" bIns="7143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1738"/>
            <p:cNvSpPr/>
            <p:nvPr/>
          </p:nvSpPr>
          <p:spPr>
            <a:xfrm rot="18900000">
              <a:off x="9015209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Text Placeholder 4"/>
          <p:cNvSpPr txBox="1">
            <a:spLocks/>
          </p:cNvSpPr>
          <p:nvPr/>
        </p:nvSpPr>
        <p:spPr>
          <a:xfrm>
            <a:off x="714840" y="3213994"/>
            <a:ext cx="824487" cy="3418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4"/>
          <p:cNvSpPr txBox="1">
            <a:spLocks/>
          </p:cNvSpPr>
          <p:nvPr/>
        </p:nvSpPr>
        <p:spPr>
          <a:xfrm>
            <a:off x="2420625" y="3213994"/>
            <a:ext cx="824487" cy="3418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4"/>
          <p:cNvSpPr txBox="1">
            <a:spLocks/>
          </p:cNvSpPr>
          <p:nvPr/>
        </p:nvSpPr>
        <p:spPr>
          <a:xfrm>
            <a:off x="4125743" y="3213994"/>
            <a:ext cx="824487" cy="3418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4"/>
          <p:cNvSpPr txBox="1">
            <a:spLocks/>
          </p:cNvSpPr>
          <p:nvPr/>
        </p:nvSpPr>
        <p:spPr>
          <a:xfrm>
            <a:off x="5831528" y="3213994"/>
            <a:ext cx="824487" cy="3418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7537986" y="3213994"/>
            <a:ext cx="824487" cy="3418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4273" y="1700808"/>
            <a:ext cx="1462964" cy="376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15847" y="4657052"/>
            <a:ext cx="1462964" cy="376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20117" y="1700808"/>
            <a:ext cx="1462964" cy="376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25674" y="4657052"/>
            <a:ext cx="1462964" cy="376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213492" y="1700808"/>
            <a:ext cx="1462964" cy="376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3"/>
          <p:cNvGrpSpPr/>
          <p:nvPr/>
        </p:nvGrpSpPr>
        <p:grpSpPr>
          <a:xfrm>
            <a:off x="160325" y="3292317"/>
            <a:ext cx="1373007" cy="362830"/>
            <a:chOff x="1424694" y="3437117"/>
            <a:chExt cx="1499779" cy="396331"/>
          </a:xfrm>
          <a:solidFill>
            <a:srgbClr val="B5070A"/>
          </a:solidFill>
        </p:grpSpPr>
        <p:sp>
          <p:nvSpPr>
            <p:cNvPr id="64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0"/>
          <p:cNvGrpSpPr/>
          <p:nvPr/>
        </p:nvGrpSpPr>
        <p:grpSpPr>
          <a:xfrm>
            <a:off x="1596307" y="3426553"/>
            <a:ext cx="1373007" cy="352757"/>
            <a:chOff x="2993261" y="3583747"/>
            <a:chExt cx="1499779" cy="385328"/>
          </a:xfrm>
          <a:solidFill>
            <a:srgbClr val="FBC546"/>
          </a:solidFill>
        </p:grpSpPr>
        <p:sp>
          <p:nvSpPr>
            <p:cNvPr id="67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1"/>
          <p:cNvGrpSpPr/>
          <p:nvPr/>
        </p:nvGrpSpPr>
        <p:grpSpPr>
          <a:xfrm>
            <a:off x="3032287" y="3292318"/>
            <a:ext cx="1373007" cy="362829"/>
            <a:chOff x="4561827" y="3437117"/>
            <a:chExt cx="1499779" cy="396330"/>
          </a:xfrm>
          <a:solidFill>
            <a:srgbClr val="B5070A"/>
          </a:solidFill>
        </p:grpSpPr>
        <p:sp>
          <p:nvSpPr>
            <p:cNvPr id="70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2"/>
          <p:cNvGrpSpPr/>
          <p:nvPr/>
        </p:nvGrpSpPr>
        <p:grpSpPr>
          <a:xfrm>
            <a:off x="4468268" y="3426553"/>
            <a:ext cx="1373007" cy="352757"/>
            <a:chOff x="6130393" y="3583747"/>
            <a:chExt cx="1499779" cy="385328"/>
          </a:xfrm>
          <a:solidFill>
            <a:srgbClr val="FBC546"/>
          </a:solidFill>
        </p:grpSpPr>
        <p:sp>
          <p:nvSpPr>
            <p:cNvPr id="73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35"/>
          <p:cNvGrpSpPr/>
          <p:nvPr/>
        </p:nvGrpSpPr>
        <p:grpSpPr>
          <a:xfrm>
            <a:off x="7340229" y="3426554"/>
            <a:ext cx="1373007" cy="352757"/>
            <a:chOff x="9267526" y="3583748"/>
            <a:chExt cx="1499779" cy="385327"/>
          </a:xfrm>
          <a:solidFill>
            <a:srgbClr val="FBC546"/>
          </a:solidFill>
        </p:grpSpPr>
        <p:sp>
          <p:nvSpPr>
            <p:cNvPr id="76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9"/>
          <p:cNvGrpSpPr/>
          <p:nvPr/>
        </p:nvGrpSpPr>
        <p:grpSpPr>
          <a:xfrm>
            <a:off x="5904248" y="3292317"/>
            <a:ext cx="1373007" cy="362830"/>
            <a:chOff x="7698960" y="3437117"/>
            <a:chExt cx="1499779" cy="396331"/>
          </a:xfrm>
          <a:solidFill>
            <a:srgbClr val="B5070A"/>
          </a:solidFill>
        </p:grpSpPr>
        <p:sp>
          <p:nvSpPr>
            <p:cNvPr id="79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0"/>
          <p:cNvGrpSpPr/>
          <p:nvPr/>
        </p:nvGrpSpPr>
        <p:grpSpPr>
          <a:xfrm>
            <a:off x="7814185" y="3857740"/>
            <a:ext cx="425095" cy="425821"/>
            <a:chOff x="9145588" y="4435475"/>
            <a:chExt cx="464344" cy="465138"/>
          </a:xfrm>
          <a:solidFill>
            <a:srgbClr val="FBC546"/>
          </a:solidFill>
        </p:grpSpPr>
        <p:sp>
          <p:nvSpPr>
            <p:cNvPr id="82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75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30"/>
          <p:cNvGrpSpPr/>
          <p:nvPr/>
        </p:nvGrpSpPr>
        <p:grpSpPr>
          <a:xfrm>
            <a:off x="6441176" y="2802653"/>
            <a:ext cx="425095" cy="425095"/>
            <a:chOff x="7287419" y="2577307"/>
            <a:chExt cx="464344" cy="464344"/>
          </a:xfrm>
          <a:solidFill>
            <a:srgbClr val="B5070A"/>
          </a:solidFill>
        </p:grpSpPr>
        <p:sp>
          <p:nvSpPr>
            <p:cNvPr id="92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5" name="AutoShape 59"/>
          <p:cNvSpPr>
            <a:spLocks/>
          </p:cNvSpPr>
          <p:nvPr/>
        </p:nvSpPr>
        <p:spPr bwMode="auto">
          <a:xfrm>
            <a:off x="2003690" y="3849109"/>
            <a:ext cx="425821" cy="42509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FBC5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marL="0" marR="0" lvl="0" indent="0" algn="ctr" defTabSz="24105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75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6" name="Group 38"/>
          <p:cNvGrpSpPr/>
          <p:nvPr/>
        </p:nvGrpSpPr>
        <p:grpSpPr>
          <a:xfrm>
            <a:off x="3568851" y="2796766"/>
            <a:ext cx="425821" cy="358242"/>
            <a:chOff x="5368132" y="2625725"/>
            <a:chExt cx="465138" cy="391319"/>
          </a:xfrm>
          <a:solidFill>
            <a:srgbClr val="B5070A"/>
          </a:solidFill>
        </p:grpSpPr>
        <p:sp>
          <p:nvSpPr>
            <p:cNvPr id="9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42"/>
          <p:cNvGrpSpPr/>
          <p:nvPr/>
        </p:nvGrpSpPr>
        <p:grpSpPr>
          <a:xfrm>
            <a:off x="634282" y="2802290"/>
            <a:ext cx="425095" cy="332084"/>
            <a:chOff x="2581275" y="1710532"/>
            <a:chExt cx="464344" cy="362744"/>
          </a:xfrm>
          <a:solidFill>
            <a:srgbClr val="B5070A"/>
          </a:solidFill>
        </p:grpSpPr>
        <p:sp>
          <p:nvSpPr>
            <p:cNvPr id="10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52"/>
          <p:cNvGrpSpPr/>
          <p:nvPr/>
        </p:nvGrpSpPr>
        <p:grpSpPr>
          <a:xfrm>
            <a:off x="5009355" y="3849109"/>
            <a:ext cx="292117" cy="425821"/>
            <a:chOff x="5441157" y="4440238"/>
            <a:chExt cx="319088" cy="465138"/>
          </a:xfrm>
          <a:solidFill>
            <a:srgbClr val="FBC546"/>
          </a:solidFill>
        </p:grpSpPr>
        <p:sp>
          <p:nvSpPr>
            <p:cNvPr id="109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6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TextBox 23"/>
          <p:cNvSpPr txBox="1"/>
          <p:nvPr/>
        </p:nvSpPr>
        <p:spPr>
          <a:xfrm>
            <a:off x="7203659" y="2085426"/>
            <a:ext cx="2048861" cy="464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7203658" y="1835638"/>
            <a:ext cx="1251296" cy="285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5856695" y="4560345"/>
            <a:ext cx="2048861" cy="464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5856694" y="4310558"/>
            <a:ext cx="1251296" cy="285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23"/>
          <p:cNvSpPr txBox="1"/>
          <p:nvPr/>
        </p:nvSpPr>
        <p:spPr>
          <a:xfrm>
            <a:off x="4229114" y="2085426"/>
            <a:ext cx="2048861" cy="464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4229113" y="1835638"/>
            <a:ext cx="1251296" cy="285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23"/>
          <p:cNvSpPr txBox="1"/>
          <p:nvPr/>
        </p:nvSpPr>
        <p:spPr>
          <a:xfrm>
            <a:off x="3050519" y="4560345"/>
            <a:ext cx="2048861" cy="464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Box 24"/>
          <p:cNvSpPr txBox="1"/>
          <p:nvPr/>
        </p:nvSpPr>
        <p:spPr>
          <a:xfrm>
            <a:off x="3050519" y="4310558"/>
            <a:ext cx="1251296" cy="285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Box 23"/>
          <p:cNvSpPr txBox="1"/>
          <p:nvPr/>
        </p:nvSpPr>
        <p:spPr>
          <a:xfrm>
            <a:off x="1487078" y="2085426"/>
            <a:ext cx="2048861" cy="464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TextBox 24"/>
          <p:cNvSpPr txBox="1"/>
          <p:nvPr/>
        </p:nvSpPr>
        <p:spPr>
          <a:xfrm>
            <a:off x="1487078" y="1835638"/>
            <a:ext cx="1251296" cy="285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TextBox 23"/>
          <p:cNvSpPr txBox="1"/>
          <p:nvPr/>
        </p:nvSpPr>
        <p:spPr>
          <a:xfrm>
            <a:off x="180204" y="4560345"/>
            <a:ext cx="2048861" cy="464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TextBox 24"/>
          <p:cNvSpPr txBox="1"/>
          <p:nvPr/>
        </p:nvSpPr>
        <p:spPr>
          <a:xfrm>
            <a:off x="180203" y="4310558"/>
            <a:ext cx="1251296" cy="285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452"/>
          <p:cNvSpPr/>
          <p:nvPr/>
        </p:nvSpPr>
        <p:spPr>
          <a:xfrm>
            <a:off x="323528" y="2863595"/>
            <a:ext cx="1996913" cy="2275080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54"/>
          <p:cNvSpPr/>
          <p:nvPr/>
        </p:nvSpPr>
        <p:spPr>
          <a:xfrm>
            <a:off x="2542106" y="2863595"/>
            <a:ext cx="1996915" cy="2275080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1456"/>
          <p:cNvSpPr/>
          <p:nvPr/>
        </p:nvSpPr>
        <p:spPr>
          <a:xfrm>
            <a:off x="4742876" y="2863595"/>
            <a:ext cx="1996915" cy="2275080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Shape 1458"/>
          <p:cNvSpPr/>
          <p:nvPr/>
        </p:nvSpPr>
        <p:spPr>
          <a:xfrm>
            <a:off x="6961454" y="2863595"/>
            <a:ext cx="1996915" cy="2275080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Shape 1460"/>
          <p:cNvSpPr/>
          <p:nvPr/>
        </p:nvSpPr>
        <p:spPr>
          <a:xfrm>
            <a:off x="586989" y="2132856"/>
            <a:ext cx="1469989" cy="1469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B5070A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2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20"/>
          <p:cNvGrpSpPr/>
          <p:nvPr/>
        </p:nvGrpSpPr>
        <p:grpSpPr>
          <a:xfrm>
            <a:off x="524076" y="2167896"/>
            <a:ext cx="412843" cy="412843"/>
            <a:chOff x="1369087" y="2088729"/>
            <a:chExt cx="474017" cy="474016"/>
          </a:xfrm>
        </p:grpSpPr>
        <p:sp>
          <p:nvSpPr>
            <p:cNvPr id="37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B5070A">
                <a:lumMod val="75000"/>
              </a:srgb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2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2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Shape 1465"/>
          <p:cNvSpPr/>
          <p:nvPr/>
        </p:nvSpPr>
        <p:spPr>
          <a:xfrm>
            <a:off x="2805569" y="2132856"/>
            <a:ext cx="1469989" cy="1469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BC546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2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Shape 1468"/>
          <p:cNvSpPr/>
          <p:nvPr/>
        </p:nvSpPr>
        <p:spPr>
          <a:xfrm>
            <a:off x="5021902" y="2132974"/>
            <a:ext cx="1466977" cy="1466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B5070A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2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Shape 1471"/>
          <p:cNvSpPr/>
          <p:nvPr/>
        </p:nvSpPr>
        <p:spPr>
          <a:xfrm>
            <a:off x="7244234" y="2134360"/>
            <a:ext cx="1466977" cy="1466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BC546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2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32"/>
          <p:cNvGrpSpPr/>
          <p:nvPr/>
        </p:nvGrpSpPr>
        <p:grpSpPr>
          <a:xfrm>
            <a:off x="2734096" y="2167895"/>
            <a:ext cx="412843" cy="412843"/>
            <a:chOff x="3906591" y="2088732"/>
            <a:chExt cx="474017" cy="474017"/>
          </a:xfrm>
        </p:grpSpPr>
        <p:sp>
          <p:nvSpPr>
            <p:cNvPr id="43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BC546">
                <a:lumMod val="75000"/>
              </a:srgb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2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4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45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28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28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Group 40"/>
          <p:cNvGrpSpPr/>
          <p:nvPr/>
        </p:nvGrpSpPr>
        <p:grpSpPr>
          <a:xfrm>
            <a:off x="7165781" y="2167895"/>
            <a:ext cx="412843" cy="412843"/>
            <a:chOff x="8994965" y="2088733"/>
            <a:chExt cx="474017" cy="474017"/>
          </a:xfrm>
        </p:grpSpPr>
        <p:sp>
          <p:nvSpPr>
            <p:cNvPr id="48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BC546">
                <a:lumMod val="75000"/>
              </a:srgb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2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28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0" name="Text Placeholder 5"/>
          <p:cNvSpPr txBox="1">
            <a:spLocks/>
          </p:cNvSpPr>
          <p:nvPr/>
        </p:nvSpPr>
        <p:spPr>
          <a:xfrm>
            <a:off x="724317" y="2698010"/>
            <a:ext cx="1139432" cy="33968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6"/>
          <p:cNvSpPr txBox="1">
            <a:spLocks/>
          </p:cNvSpPr>
          <p:nvPr/>
        </p:nvSpPr>
        <p:spPr>
          <a:xfrm>
            <a:off x="427027" y="3839676"/>
            <a:ext cx="1788945" cy="98781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5"/>
          <p:cNvSpPr txBox="1">
            <a:spLocks/>
          </p:cNvSpPr>
          <p:nvPr/>
        </p:nvSpPr>
        <p:spPr>
          <a:xfrm>
            <a:off x="3040202" y="2698010"/>
            <a:ext cx="1059725" cy="339685"/>
          </a:xfrm>
          <a:prstGeom prst="rect">
            <a:avLst/>
          </a:prstGeom>
        </p:spPr>
        <p:txBody>
          <a:bodyPr vert="horz" lIns="0" tIns="0" rIns="0" bIns="0" rtlCol="0" anchor="ctr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5"/>
          <p:cNvSpPr txBox="1">
            <a:spLocks/>
          </p:cNvSpPr>
          <p:nvPr/>
        </p:nvSpPr>
        <p:spPr>
          <a:xfrm>
            <a:off x="7477360" y="2698010"/>
            <a:ext cx="1059725" cy="339685"/>
          </a:xfrm>
          <a:prstGeom prst="rect">
            <a:avLst/>
          </a:prstGeom>
        </p:spPr>
        <p:txBody>
          <a:bodyPr vert="horz" lIns="0" tIns="0" rIns="0" bIns="0" rtlCol="0" anchor="ctr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6"/>
          <p:cNvSpPr txBox="1">
            <a:spLocks/>
          </p:cNvSpPr>
          <p:nvPr/>
        </p:nvSpPr>
        <p:spPr>
          <a:xfrm>
            <a:off x="2750075" y="3839676"/>
            <a:ext cx="1580976" cy="98781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6"/>
          <p:cNvSpPr txBox="1">
            <a:spLocks/>
          </p:cNvSpPr>
          <p:nvPr/>
        </p:nvSpPr>
        <p:spPr>
          <a:xfrm>
            <a:off x="4960568" y="3839676"/>
            <a:ext cx="1580976" cy="98781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6"/>
          <p:cNvSpPr txBox="1">
            <a:spLocks/>
          </p:cNvSpPr>
          <p:nvPr/>
        </p:nvSpPr>
        <p:spPr>
          <a:xfrm>
            <a:off x="7187233" y="3839676"/>
            <a:ext cx="1580976" cy="98781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5"/>
          <p:cNvSpPr txBox="1">
            <a:spLocks/>
          </p:cNvSpPr>
          <p:nvPr/>
        </p:nvSpPr>
        <p:spPr>
          <a:xfrm>
            <a:off x="5250693" y="2698010"/>
            <a:ext cx="1059725" cy="339685"/>
          </a:xfrm>
          <a:prstGeom prst="rect">
            <a:avLst/>
          </a:prstGeom>
        </p:spPr>
        <p:txBody>
          <a:bodyPr vert="horz" lIns="0" tIns="0" rIns="0" bIns="0" rtlCol="0" anchor="ctr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Shape 1475"/>
          <p:cNvSpPr/>
          <p:nvPr/>
        </p:nvSpPr>
        <p:spPr>
          <a:xfrm>
            <a:off x="4949939" y="2167895"/>
            <a:ext cx="412843" cy="4128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B5070A">
              <a:lumMod val="75000"/>
            </a:srgbClr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2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Shape 1480"/>
          <p:cNvSpPr/>
          <p:nvPr/>
        </p:nvSpPr>
        <p:spPr>
          <a:xfrm>
            <a:off x="5074931" y="2275072"/>
            <a:ext cx="162298" cy="162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28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42"/>
          <p:cNvSpPr/>
          <p:nvPr/>
        </p:nvSpPr>
        <p:spPr>
          <a:xfrm>
            <a:off x="537639" y="1679423"/>
            <a:ext cx="6333312" cy="616799"/>
          </a:xfrm>
          <a:prstGeom prst="rect">
            <a:avLst/>
          </a:prstGeom>
          <a:solidFill>
            <a:srgbClr val="B507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76A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Rectangle 43"/>
          <p:cNvSpPr/>
          <p:nvPr/>
        </p:nvSpPr>
        <p:spPr>
          <a:xfrm>
            <a:off x="1435444" y="2292682"/>
            <a:ext cx="5435507" cy="616799"/>
          </a:xfrm>
          <a:prstGeom prst="rect">
            <a:avLst/>
          </a:prstGeom>
          <a:solidFill>
            <a:srgbClr val="FBC5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76A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Rectangle 44"/>
          <p:cNvSpPr/>
          <p:nvPr/>
        </p:nvSpPr>
        <p:spPr>
          <a:xfrm>
            <a:off x="2276728" y="2905940"/>
            <a:ext cx="4594222" cy="616799"/>
          </a:xfrm>
          <a:prstGeom prst="rect">
            <a:avLst/>
          </a:prstGeom>
          <a:solidFill>
            <a:srgbClr val="B507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76A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Rectangle 45"/>
          <p:cNvSpPr/>
          <p:nvPr/>
        </p:nvSpPr>
        <p:spPr>
          <a:xfrm>
            <a:off x="3270974" y="3519198"/>
            <a:ext cx="3599975" cy="616799"/>
          </a:xfrm>
          <a:prstGeom prst="rect">
            <a:avLst/>
          </a:prstGeom>
          <a:solidFill>
            <a:srgbClr val="FBC5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76A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Rectangle 46"/>
          <p:cNvSpPr/>
          <p:nvPr/>
        </p:nvSpPr>
        <p:spPr>
          <a:xfrm>
            <a:off x="4188740" y="4132455"/>
            <a:ext cx="2682211" cy="616799"/>
          </a:xfrm>
          <a:prstGeom prst="rect">
            <a:avLst/>
          </a:prstGeom>
          <a:solidFill>
            <a:srgbClr val="B507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76A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7504" y="4922993"/>
            <a:ext cx="370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。</a:t>
            </a: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Group 2"/>
          <p:cNvGrpSpPr/>
          <p:nvPr/>
        </p:nvGrpSpPr>
        <p:grpSpPr>
          <a:xfrm>
            <a:off x="631808" y="1664228"/>
            <a:ext cx="4360567" cy="3146674"/>
            <a:chOff x="987503" y="1276350"/>
            <a:chExt cx="3833863" cy="2766594"/>
          </a:xfrm>
        </p:grpSpPr>
        <p:sp>
          <p:nvSpPr>
            <p:cNvPr id="42" name="TextBox 41"/>
            <p:cNvSpPr txBox="1"/>
            <p:nvPr/>
          </p:nvSpPr>
          <p:spPr>
            <a:xfrm>
              <a:off x="987503" y="1276350"/>
              <a:ext cx="706566" cy="622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01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40870" y="1807654"/>
              <a:ext cx="706566" cy="622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02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483396" y="2346838"/>
              <a:ext cx="706566" cy="622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03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314739" y="2864784"/>
              <a:ext cx="706566" cy="622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04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114800" y="3420562"/>
              <a:ext cx="706566" cy="622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05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328679" y="1760283"/>
            <a:ext cx="404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31941" y="2329340"/>
            <a:ext cx="370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60103" y="2995218"/>
            <a:ext cx="27886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892797" y="3575901"/>
            <a:ext cx="27886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708752" y="4124756"/>
            <a:ext cx="2074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grpSp>
        <p:nvGrpSpPr>
          <p:cNvPr id="52" name="Group 110"/>
          <p:cNvGrpSpPr/>
          <p:nvPr/>
        </p:nvGrpSpPr>
        <p:grpSpPr>
          <a:xfrm>
            <a:off x="6786296" y="980728"/>
            <a:ext cx="2322208" cy="4481968"/>
            <a:chOff x="3449485" y="474669"/>
            <a:chExt cx="1763960" cy="3404524"/>
          </a:xfrm>
          <a:effectLst>
            <a:outerShdw blurRad="25400" dist="50800" dir="5400000" algn="t" rotWithShape="0">
              <a:prstClr val="black">
                <a:alpha val="17000"/>
              </a:prstClr>
            </a:outerShdw>
          </a:effectLst>
        </p:grpSpPr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3449485" y="474669"/>
              <a:ext cx="1763960" cy="3404524"/>
            </a:xfrm>
            <a:custGeom>
              <a:avLst/>
              <a:gdLst>
                <a:gd name="T0" fmla="*/ 560 w 560"/>
                <a:gd name="T1" fmla="*/ 1006 h 1080"/>
                <a:gd name="T2" fmla="*/ 487 w 560"/>
                <a:gd name="T3" fmla="*/ 1080 h 1080"/>
                <a:gd name="T4" fmla="*/ 73 w 560"/>
                <a:gd name="T5" fmla="*/ 1080 h 1080"/>
                <a:gd name="T6" fmla="*/ 0 w 560"/>
                <a:gd name="T7" fmla="*/ 1006 h 1080"/>
                <a:gd name="T8" fmla="*/ 0 w 560"/>
                <a:gd name="T9" fmla="*/ 73 h 1080"/>
                <a:gd name="T10" fmla="*/ 73 w 560"/>
                <a:gd name="T11" fmla="*/ 0 h 1080"/>
                <a:gd name="T12" fmla="*/ 487 w 560"/>
                <a:gd name="T13" fmla="*/ 0 h 1080"/>
                <a:gd name="T14" fmla="*/ 560 w 560"/>
                <a:gd name="T15" fmla="*/ 73 h 1080"/>
                <a:gd name="T16" fmla="*/ 560 w 560"/>
                <a:gd name="T17" fmla="*/ 100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1080">
                  <a:moveTo>
                    <a:pt x="560" y="1006"/>
                  </a:moveTo>
                  <a:cubicBezTo>
                    <a:pt x="560" y="1047"/>
                    <a:pt x="527" y="1080"/>
                    <a:pt x="487" y="1080"/>
                  </a:cubicBezTo>
                  <a:cubicBezTo>
                    <a:pt x="73" y="1080"/>
                    <a:pt x="73" y="1080"/>
                    <a:pt x="73" y="1080"/>
                  </a:cubicBezTo>
                  <a:cubicBezTo>
                    <a:pt x="33" y="1080"/>
                    <a:pt x="0" y="1047"/>
                    <a:pt x="0" y="100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33"/>
                    <a:pt x="33" y="0"/>
                    <a:pt x="73" y="0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527" y="0"/>
                    <a:pt x="560" y="33"/>
                    <a:pt x="560" y="73"/>
                  </a:cubicBezTo>
                  <a:lnTo>
                    <a:pt x="560" y="1006"/>
                  </a:lnTo>
                  <a:close/>
                </a:path>
              </a:pathLst>
            </a:custGeom>
            <a:solidFill>
              <a:srgbClr val="313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4175702" y="3417974"/>
              <a:ext cx="309503" cy="311525"/>
            </a:xfrm>
            <a:prstGeom prst="ellipse">
              <a:avLst/>
            </a:prstGeom>
            <a:solidFill>
              <a:srgbClr val="0B1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4021962" y="676958"/>
              <a:ext cx="616982" cy="93053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rgbClr val="0B1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>
              <a:off x="3556697" y="913637"/>
              <a:ext cx="1549534" cy="2403193"/>
            </a:xfrm>
            <a:prstGeom prst="rect">
              <a:avLst/>
            </a:prstGeom>
            <a:solidFill>
              <a:srgbClr val="F2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7" name="Group 1"/>
          <p:cNvGrpSpPr/>
          <p:nvPr/>
        </p:nvGrpSpPr>
        <p:grpSpPr>
          <a:xfrm>
            <a:off x="6927439" y="1558618"/>
            <a:ext cx="2039920" cy="3226260"/>
            <a:chOff x="6473032" y="1311241"/>
            <a:chExt cx="1528762" cy="2729760"/>
          </a:xfrm>
        </p:grpSpPr>
        <p:sp>
          <p:nvSpPr>
            <p:cNvPr id="58" name="Rectangle 100"/>
            <p:cNvSpPr/>
            <p:nvPr/>
          </p:nvSpPr>
          <p:spPr>
            <a:xfrm>
              <a:off x="6473032" y="1311241"/>
              <a:ext cx="1528762" cy="542297"/>
            </a:xfrm>
            <a:prstGeom prst="rect">
              <a:avLst/>
            </a:prstGeom>
            <a:solidFill>
              <a:srgbClr val="B507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6A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Rectangle 101"/>
            <p:cNvSpPr/>
            <p:nvPr/>
          </p:nvSpPr>
          <p:spPr>
            <a:xfrm>
              <a:off x="6473032" y="1849254"/>
              <a:ext cx="1528762" cy="542297"/>
            </a:xfrm>
            <a:prstGeom prst="rect">
              <a:avLst/>
            </a:prstGeom>
            <a:solidFill>
              <a:srgbClr val="FBC5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6A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Rectangle 102"/>
            <p:cNvSpPr/>
            <p:nvPr/>
          </p:nvSpPr>
          <p:spPr>
            <a:xfrm>
              <a:off x="6473032" y="2387267"/>
              <a:ext cx="1528762" cy="542297"/>
            </a:xfrm>
            <a:prstGeom prst="rect">
              <a:avLst/>
            </a:prstGeom>
            <a:solidFill>
              <a:srgbClr val="B507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6A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Rectangle 103"/>
            <p:cNvSpPr/>
            <p:nvPr/>
          </p:nvSpPr>
          <p:spPr>
            <a:xfrm>
              <a:off x="6473032" y="2925280"/>
              <a:ext cx="1528762" cy="542297"/>
            </a:xfrm>
            <a:prstGeom prst="rect">
              <a:avLst/>
            </a:prstGeom>
            <a:solidFill>
              <a:srgbClr val="FBC5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6A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Rectangle 104"/>
            <p:cNvSpPr/>
            <p:nvPr/>
          </p:nvSpPr>
          <p:spPr>
            <a:xfrm>
              <a:off x="6473032" y="3463294"/>
              <a:ext cx="1528762" cy="542297"/>
            </a:xfrm>
            <a:prstGeom prst="rect">
              <a:avLst/>
            </a:prstGeom>
            <a:solidFill>
              <a:srgbClr val="B507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6A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884129" y="1328947"/>
              <a:ext cx="706566" cy="59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01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884129" y="1843088"/>
              <a:ext cx="706566" cy="59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02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884129" y="2340505"/>
              <a:ext cx="706566" cy="59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03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884129" y="2904040"/>
              <a:ext cx="706566" cy="59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04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884129" y="3442054"/>
              <a:ext cx="706566" cy="598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1"/>
          <p:cNvSpPr/>
          <p:nvPr/>
        </p:nvSpPr>
        <p:spPr>
          <a:xfrm>
            <a:off x="1860144" y="3392898"/>
            <a:ext cx="1726866" cy="965470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B5070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80721" y="3873832"/>
            <a:ext cx="885713" cy="885713"/>
          </a:xfrm>
          <a:prstGeom prst="ellipse">
            <a:avLst/>
          </a:prstGeom>
          <a:solidFill>
            <a:srgbClr val="B5070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圆角矩形 1"/>
          <p:cNvSpPr/>
          <p:nvPr/>
        </p:nvSpPr>
        <p:spPr>
          <a:xfrm flipV="1">
            <a:off x="3321097" y="2411294"/>
            <a:ext cx="1726866" cy="965470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BC54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741674" y="1993560"/>
            <a:ext cx="885713" cy="885713"/>
          </a:xfrm>
          <a:prstGeom prst="ellipse">
            <a:avLst/>
          </a:prstGeom>
          <a:solidFill>
            <a:srgbClr val="FBC546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圆角矩形 1"/>
          <p:cNvSpPr/>
          <p:nvPr/>
        </p:nvSpPr>
        <p:spPr>
          <a:xfrm>
            <a:off x="4786192" y="3392898"/>
            <a:ext cx="1726866" cy="965470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B5070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206770" y="3873832"/>
            <a:ext cx="885713" cy="885713"/>
          </a:xfrm>
          <a:prstGeom prst="ellipse">
            <a:avLst/>
          </a:prstGeom>
          <a:solidFill>
            <a:srgbClr val="B5070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圆角矩形 1"/>
          <p:cNvSpPr/>
          <p:nvPr/>
        </p:nvSpPr>
        <p:spPr>
          <a:xfrm flipV="1">
            <a:off x="6244099" y="2411294"/>
            <a:ext cx="1726866" cy="965470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BC54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664676" y="1993560"/>
            <a:ext cx="885713" cy="885713"/>
          </a:xfrm>
          <a:prstGeom prst="ellipse">
            <a:avLst/>
          </a:prstGeom>
          <a:solidFill>
            <a:srgbClr val="FBC546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501" y="3376765"/>
            <a:ext cx="9812065" cy="66673"/>
          </a:xfrm>
          <a:prstGeom prst="rect">
            <a:avLst/>
          </a:prstGeom>
          <a:solidFill>
            <a:srgbClr val="FBC54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9" rIns="96417" bIns="482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2339075" y="4166782"/>
            <a:ext cx="758961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800029" y="2286510"/>
            <a:ext cx="758961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6723031" y="2286510"/>
            <a:ext cx="758961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5265124" y="4166782"/>
            <a:ext cx="758961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1223278" y="2456966"/>
            <a:ext cx="177866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1223279" y="2215727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3295152" y="4683748"/>
            <a:ext cx="177866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3295154" y="4442507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4757082" y="1721159"/>
            <a:ext cx="177866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757083" y="1479921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6809593" y="3967304"/>
            <a:ext cx="177866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6809594" y="3726065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1294"/>
          <p:cNvGrpSpPr/>
          <p:nvPr/>
        </p:nvGrpSpPr>
        <p:grpSpPr>
          <a:xfrm>
            <a:off x="989258" y="1650199"/>
            <a:ext cx="493970" cy="493970"/>
            <a:chOff x="0" y="0"/>
            <a:chExt cx="1243363" cy="1243363"/>
          </a:xfrm>
        </p:grpSpPr>
        <p:sp>
          <p:nvSpPr>
            <p:cNvPr id="62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B5070A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3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64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4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4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6" name="Shape 1319"/>
          <p:cNvSpPr/>
          <p:nvPr/>
        </p:nvSpPr>
        <p:spPr>
          <a:xfrm flipV="1">
            <a:off x="1481766" y="1896300"/>
            <a:ext cx="1219856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Shape 1320"/>
          <p:cNvSpPr/>
          <p:nvPr/>
        </p:nvSpPr>
        <p:spPr>
          <a:xfrm flipV="1">
            <a:off x="3439216" y="1896300"/>
            <a:ext cx="1219856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Shape 1321"/>
          <p:cNvSpPr/>
          <p:nvPr/>
        </p:nvSpPr>
        <p:spPr>
          <a:xfrm flipV="1">
            <a:off x="5396668" y="1896300"/>
            <a:ext cx="1219856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Shape 1322"/>
          <p:cNvSpPr/>
          <p:nvPr/>
        </p:nvSpPr>
        <p:spPr>
          <a:xfrm flipH="1">
            <a:off x="1728313" y="4019865"/>
            <a:ext cx="1219856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Shape 1323"/>
          <p:cNvSpPr/>
          <p:nvPr/>
        </p:nvSpPr>
        <p:spPr>
          <a:xfrm flipH="1">
            <a:off x="3685763" y="4019865"/>
            <a:ext cx="1219856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Shape 1324"/>
          <p:cNvSpPr/>
          <p:nvPr/>
        </p:nvSpPr>
        <p:spPr>
          <a:xfrm flipH="1">
            <a:off x="5643213" y="4019865"/>
            <a:ext cx="1218397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Shape 1325"/>
          <p:cNvSpPr/>
          <p:nvPr/>
        </p:nvSpPr>
        <p:spPr>
          <a:xfrm flipV="1">
            <a:off x="7353427" y="1896300"/>
            <a:ext cx="1497042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Shape 1326"/>
          <p:cNvSpPr/>
          <p:nvPr/>
        </p:nvSpPr>
        <p:spPr>
          <a:xfrm>
            <a:off x="8849426" y="1905613"/>
            <a:ext cx="0" cy="211930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Shape 1327"/>
          <p:cNvSpPr/>
          <p:nvPr/>
        </p:nvSpPr>
        <p:spPr>
          <a:xfrm flipH="1">
            <a:off x="7600665" y="4019865"/>
            <a:ext cx="1248967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Shape 1328"/>
          <p:cNvSpPr/>
          <p:nvPr/>
        </p:nvSpPr>
        <p:spPr>
          <a:xfrm flipH="1">
            <a:off x="374817" y="4019865"/>
            <a:ext cx="619523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Shape 1329"/>
          <p:cNvSpPr/>
          <p:nvPr/>
        </p:nvSpPr>
        <p:spPr>
          <a:xfrm flipV="1">
            <a:off x="377012" y="1896300"/>
            <a:ext cx="0" cy="2128613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Shape 1330"/>
          <p:cNvSpPr/>
          <p:nvPr/>
        </p:nvSpPr>
        <p:spPr>
          <a:xfrm>
            <a:off x="371710" y="1896300"/>
            <a:ext cx="372462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499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Group 1335"/>
          <p:cNvGrpSpPr/>
          <p:nvPr/>
        </p:nvGrpSpPr>
        <p:grpSpPr>
          <a:xfrm>
            <a:off x="2946707" y="1650199"/>
            <a:ext cx="493970" cy="493970"/>
            <a:chOff x="0" y="0"/>
            <a:chExt cx="1243363" cy="1243363"/>
          </a:xfrm>
        </p:grpSpPr>
        <p:sp>
          <p:nvSpPr>
            <p:cNvPr id="79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FBC546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0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81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4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4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3" name="Group 1338"/>
          <p:cNvGrpSpPr/>
          <p:nvPr/>
        </p:nvGrpSpPr>
        <p:grpSpPr>
          <a:xfrm>
            <a:off x="4904158" y="1650199"/>
            <a:ext cx="493970" cy="493970"/>
            <a:chOff x="0" y="0"/>
            <a:chExt cx="1243363" cy="1243363"/>
          </a:xfrm>
        </p:grpSpPr>
        <p:sp>
          <p:nvSpPr>
            <p:cNvPr id="84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B5070A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1341"/>
          <p:cNvGrpSpPr/>
          <p:nvPr/>
        </p:nvGrpSpPr>
        <p:grpSpPr>
          <a:xfrm>
            <a:off x="6861609" y="1650199"/>
            <a:ext cx="493970" cy="493970"/>
            <a:chOff x="0" y="0"/>
            <a:chExt cx="1243363" cy="1243363"/>
          </a:xfrm>
        </p:grpSpPr>
        <p:sp>
          <p:nvSpPr>
            <p:cNvPr id="87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FBC546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344"/>
          <p:cNvGrpSpPr/>
          <p:nvPr/>
        </p:nvGrpSpPr>
        <p:grpSpPr>
          <a:xfrm>
            <a:off x="6861609" y="3772663"/>
            <a:ext cx="493970" cy="493970"/>
            <a:chOff x="0" y="0"/>
            <a:chExt cx="1243363" cy="1243363"/>
          </a:xfrm>
        </p:grpSpPr>
        <p:sp>
          <p:nvSpPr>
            <p:cNvPr id="90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FBC546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1347"/>
          <p:cNvGrpSpPr/>
          <p:nvPr/>
        </p:nvGrpSpPr>
        <p:grpSpPr>
          <a:xfrm>
            <a:off x="4904158" y="3772663"/>
            <a:ext cx="493970" cy="493970"/>
            <a:chOff x="0" y="0"/>
            <a:chExt cx="1243363" cy="1243363"/>
          </a:xfrm>
        </p:grpSpPr>
        <p:sp>
          <p:nvSpPr>
            <p:cNvPr id="93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B5070A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350"/>
          <p:cNvGrpSpPr/>
          <p:nvPr/>
        </p:nvGrpSpPr>
        <p:grpSpPr>
          <a:xfrm>
            <a:off x="2946708" y="3772663"/>
            <a:ext cx="493970" cy="493970"/>
            <a:chOff x="0" y="0"/>
            <a:chExt cx="1243363" cy="1243363"/>
          </a:xfrm>
        </p:grpSpPr>
        <p:sp>
          <p:nvSpPr>
            <p:cNvPr id="96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FBC546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1356"/>
          <p:cNvGrpSpPr/>
          <p:nvPr/>
        </p:nvGrpSpPr>
        <p:grpSpPr>
          <a:xfrm>
            <a:off x="989258" y="3772663"/>
            <a:ext cx="493970" cy="493970"/>
            <a:chOff x="0" y="0"/>
            <a:chExt cx="1243363" cy="1243363"/>
          </a:xfrm>
        </p:grpSpPr>
        <p:sp>
          <p:nvSpPr>
            <p:cNvPr id="99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B5070A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4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0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101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4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4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4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04" name="TextBox 103"/>
          <p:cNvSpPr txBox="1"/>
          <p:nvPr/>
        </p:nvSpPr>
        <p:spPr>
          <a:xfrm>
            <a:off x="989260" y="2539306"/>
            <a:ext cx="1628206" cy="5213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 Placeholder 4"/>
          <p:cNvSpPr txBox="1">
            <a:spLocks/>
          </p:cNvSpPr>
          <p:nvPr/>
        </p:nvSpPr>
        <p:spPr>
          <a:xfrm>
            <a:off x="1013402" y="2271492"/>
            <a:ext cx="2006726" cy="2084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946711" y="2539306"/>
            <a:ext cx="1628206" cy="5213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 Placeholder 4"/>
          <p:cNvSpPr txBox="1">
            <a:spLocks/>
          </p:cNvSpPr>
          <p:nvPr/>
        </p:nvSpPr>
        <p:spPr>
          <a:xfrm>
            <a:off x="2970852" y="2271492"/>
            <a:ext cx="2103855" cy="2084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904162" y="2539306"/>
            <a:ext cx="1628206" cy="5213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Text Placeholder 4"/>
          <p:cNvSpPr txBox="1">
            <a:spLocks/>
          </p:cNvSpPr>
          <p:nvPr/>
        </p:nvSpPr>
        <p:spPr>
          <a:xfrm>
            <a:off x="4928304" y="2271492"/>
            <a:ext cx="2006726" cy="2084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61610" y="2539306"/>
            <a:ext cx="1628206" cy="5213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Text Placeholder 4"/>
          <p:cNvSpPr txBox="1">
            <a:spLocks/>
          </p:cNvSpPr>
          <p:nvPr/>
        </p:nvSpPr>
        <p:spPr>
          <a:xfrm>
            <a:off x="6885754" y="2271492"/>
            <a:ext cx="2006726" cy="2084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89260" y="4689162"/>
            <a:ext cx="1628206" cy="5213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4"/>
          <p:cNvSpPr txBox="1">
            <a:spLocks/>
          </p:cNvSpPr>
          <p:nvPr/>
        </p:nvSpPr>
        <p:spPr>
          <a:xfrm>
            <a:off x="1013402" y="4421345"/>
            <a:ext cx="2006726" cy="2084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946711" y="4689162"/>
            <a:ext cx="1628206" cy="5213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 Placeholder 4"/>
          <p:cNvSpPr txBox="1">
            <a:spLocks/>
          </p:cNvSpPr>
          <p:nvPr/>
        </p:nvSpPr>
        <p:spPr>
          <a:xfrm>
            <a:off x="2970852" y="4421345"/>
            <a:ext cx="2103855" cy="2084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904162" y="4689162"/>
            <a:ext cx="1628206" cy="5213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4"/>
          <p:cNvSpPr txBox="1">
            <a:spLocks/>
          </p:cNvSpPr>
          <p:nvPr/>
        </p:nvSpPr>
        <p:spPr>
          <a:xfrm>
            <a:off x="4928304" y="4421345"/>
            <a:ext cx="2006726" cy="2084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861610" y="4689162"/>
            <a:ext cx="1628206" cy="52134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4"/>
          <p:cNvSpPr txBox="1">
            <a:spLocks/>
          </p:cNvSpPr>
          <p:nvPr/>
        </p:nvSpPr>
        <p:spPr>
          <a:xfrm>
            <a:off x="6885754" y="4421345"/>
            <a:ext cx="2006726" cy="2084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4"/>
          <p:cNvSpPr>
            <a:spLocks/>
          </p:cNvSpPr>
          <p:nvPr/>
        </p:nvSpPr>
        <p:spPr bwMode="auto">
          <a:xfrm rot="5400000">
            <a:off x="1172974" y="2276663"/>
            <a:ext cx="1212839" cy="1645305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B5070A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 rot="5400000">
            <a:off x="3151343" y="2276663"/>
            <a:ext cx="1212839" cy="1645305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BC54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 rot="5400000">
            <a:off x="5129713" y="2276663"/>
            <a:ext cx="1212839" cy="1645305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B5070A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24"/>
          <p:cNvSpPr>
            <a:spLocks/>
          </p:cNvSpPr>
          <p:nvPr/>
        </p:nvSpPr>
        <p:spPr bwMode="auto">
          <a:xfrm rot="5400000">
            <a:off x="7108082" y="2276663"/>
            <a:ext cx="1212839" cy="1645305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BC54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Group 128"/>
          <p:cNvGrpSpPr/>
          <p:nvPr/>
        </p:nvGrpSpPr>
        <p:grpSpPr>
          <a:xfrm>
            <a:off x="1293461" y="2612397"/>
            <a:ext cx="520490" cy="520490"/>
            <a:chOff x="1316879" y="4254550"/>
            <a:chExt cx="684000" cy="684000"/>
          </a:xfrm>
        </p:grpSpPr>
        <p:sp>
          <p:nvSpPr>
            <p:cNvPr id="31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ysClr val="window" lastClr="FFFFFF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29"/>
          <p:cNvGrpSpPr/>
          <p:nvPr/>
        </p:nvGrpSpPr>
        <p:grpSpPr>
          <a:xfrm>
            <a:off x="3273112" y="2612397"/>
            <a:ext cx="520490" cy="520490"/>
            <a:chOff x="3401741" y="4254550"/>
            <a:chExt cx="684000" cy="684000"/>
          </a:xfrm>
        </p:grpSpPr>
        <p:sp>
          <p:nvSpPr>
            <p:cNvPr id="34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ysClr val="window" lastClr="FFFFFF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0"/>
          <p:cNvGrpSpPr/>
          <p:nvPr/>
        </p:nvGrpSpPr>
        <p:grpSpPr>
          <a:xfrm>
            <a:off x="5252763" y="2612397"/>
            <a:ext cx="520490" cy="520490"/>
            <a:chOff x="6006611" y="4240036"/>
            <a:chExt cx="684000" cy="684000"/>
          </a:xfrm>
        </p:grpSpPr>
        <p:sp>
          <p:nvSpPr>
            <p:cNvPr id="37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ysClr val="window" lastClr="FFFFFF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1"/>
          <p:cNvGrpSpPr/>
          <p:nvPr/>
        </p:nvGrpSpPr>
        <p:grpSpPr>
          <a:xfrm>
            <a:off x="7226353" y="2612397"/>
            <a:ext cx="520490" cy="520490"/>
            <a:chOff x="8794034" y="4283578"/>
            <a:chExt cx="684000" cy="684000"/>
          </a:xfrm>
        </p:grpSpPr>
        <p:sp>
          <p:nvSpPr>
            <p:cNvPr id="40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ysClr val="window" lastClr="FFFFFF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42" name="Content Placeholder 2"/>
          <p:cNvSpPr txBox="1">
            <a:spLocks/>
          </p:cNvSpPr>
          <p:nvPr/>
        </p:nvSpPr>
        <p:spPr>
          <a:xfrm>
            <a:off x="899592" y="3976522"/>
            <a:ext cx="1340766" cy="20249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5070A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899593" y="4165652"/>
            <a:ext cx="1702454" cy="37664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5070A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2931262" y="3976522"/>
            <a:ext cx="1340766" cy="20249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5070A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2931263" y="4165652"/>
            <a:ext cx="1702454" cy="37664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5070A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910570" y="3976522"/>
            <a:ext cx="1340766" cy="20249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5070A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4910571" y="4165652"/>
            <a:ext cx="1702454" cy="37664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5070A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6889877" y="3976522"/>
            <a:ext cx="1340766" cy="20249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5070A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6889878" y="4165652"/>
            <a:ext cx="1702454" cy="37664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5070A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11"/>
          <p:cNvSpPr>
            <a:spLocks/>
          </p:cNvSpPr>
          <p:nvPr/>
        </p:nvSpPr>
        <p:spPr bwMode="auto">
          <a:xfrm>
            <a:off x="772218" y="2745638"/>
            <a:ext cx="524192" cy="470042"/>
          </a:xfrm>
          <a:custGeom>
            <a:avLst/>
            <a:gdLst>
              <a:gd name="T0" fmla="*/ 151 w 500"/>
              <a:gd name="T1" fmla="*/ 448 h 448"/>
              <a:gd name="T2" fmla="*/ 107 w 500"/>
              <a:gd name="T3" fmla="*/ 424 h 448"/>
              <a:gd name="T4" fmla="*/ 8 w 500"/>
              <a:gd name="T5" fmla="*/ 254 h 448"/>
              <a:gd name="T6" fmla="*/ 8 w 500"/>
              <a:gd name="T7" fmla="*/ 203 h 448"/>
              <a:gd name="T8" fmla="*/ 107 w 500"/>
              <a:gd name="T9" fmla="*/ 29 h 448"/>
              <a:gd name="T10" fmla="*/ 151 w 500"/>
              <a:gd name="T11" fmla="*/ 0 h 448"/>
              <a:gd name="T12" fmla="*/ 349 w 500"/>
              <a:gd name="T13" fmla="*/ 0 h 448"/>
              <a:gd name="T14" fmla="*/ 393 w 500"/>
              <a:gd name="T15" fmla="*/ 29 h 448"/>
              <a:gd name="T16" fmla="*/ 492 w 500"/>
              <a:gd name="T17" fmla="*/ 201 h 448"/>
              <a:gd name="T18" fmla="*/ 492 w 500"/>
              <a:gd name="T19" fmla="*/ 253 h 448"/>
              <a:gd name="T20" fmla="*/ 393 w 500"/>
              <a:gd name="T21" fmla="*/ 423 h 448"/>
              <a:gd name="T22" fmla="*/ 349 w 500"/>
              <a:gd name="T23" fmla="*/ 448 h 448"/>
              <a:gd name="T24" fmla="*/ 151 w 500"/>
              <a:gd name="T25" fmla="*/ 44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0" h="448">
                <a:moveTo>
                  <a:pt x="151" y="448"/>
                </a:moveTo>
                <a:cubicBezTo>
                  <a:pt x="135" y="448"/>
                  <a:pt x="115" y="438"/>
                  <a:pt x="107" y="424"/>
                </a:cubicBezTo>
                <a:cubicBezTo>
                  <a:pt x="8" y="254"/>
                  <a:pt x="8" y="254"/>
                  <a:pt x="8" y="254"/>
                </a:cubicBezTo>
                <a:cubicBezTo>
                  <a:pt x="0" y="239"/>
                  <a:pt x="0" y="217"/>
                  <a:pt x="8" y="203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15" y="15"/>
                  <a:pt x="135" y="0"/>
                  <a:pt x="15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65" y="0"/>
                  <a:pt x="385" y="15"/>
                  <a:pt x="393" y="29"/>
                </a:cubicBezTo>
                <a:cubicBezTo>
                  <a:pt x="492" y="201"/>
                  <a:pt x="492" y="201"/>
                  <a:pt x="492" y="201"/>
                </a:cubicBezTo>
                <a:cubicBezTo>
                  <a:pt x="500" y="215"/>
                  <a:pt x="500" y="239"/>
                  <a:pt x="492" y="253"/>
                </a:cubicBezTo>
                <a:cubicBezTo>
                  <a:pt x="393" y="423"/>
                  <a:pt x="393" y="423"/>
                  <a:pt x="393" y="423"/>
                </a:cubicBezTo>
                <a:cubicBezTo>
                  <a:pt x="385" y="437"/>
                  <a:pt x="365" y="448"/>
                  <a:pt x="349" y="448"/>
                </a:cubicBezTo>
                <a:lnTo>
                  <a:pt x="151" y="448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6350">
            <a:solidFill>
              <a:sysClr val="window" lastClr="FFFFFF">
                <a:lumMod val="95000"/>
              </a:sysClr>
            </a:solidFill>
          </a:ln>
          <a:effectLst>
            <a:outerShdw blurRad="50800" dist="50800" dir="8580000" algn="tr" rotWithShape="0">
              <a:prstClr val="black">
                <a:alpha val="15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Freeform 11"/>
          <p:cNvSpPr>
            <a:spLocks/>
          </p:cNvSpPr>
          <p:nvPr/>
        </p:nvSpPr>
        <p:spPr bwMode="auto">
          <a:xfrm>
            <a:off x="6726918" y="1862516"/>
            <a:ext cx="524192" cy="470042"/>
          </a:xfrm>
          <a:custGeom>
            <a:avLst/>
            <a:gdLst>
              <a:gd name="T0" fmla="*/ 151 w 500"/>
              <a:gd name="T1" fmla="*/ 448 h 448"/>
              <a:gd name="T2" fmla="*/ 107 w 500"/>
              <a:gd name="T3" fmla="*/ 424 h 448"/>
              <a:gd name="T4" fmla="*/ 8 w 500"/>
              <a:gd name="T5" fmla="*/ 254 h 448"/>
              <a:gd name="T6" fmla="*/ 8 w 500"/>
              <a:gd name="T7" fmla="*/ 203 h 448"/>
              <a:gd name="T8" fmla="*/ 107 w 500"/>
              <a:gd name="T9" fmla="*/ 29 h 448"/>
              <a:gd name="T10" fmla="*/ 151 w 500"/>
              <a:gd name="T11" fmla="*/ 0 h 448"/>
              <a:gd name="T12" fmla="*/ 349 w 500"/>
              <a:gd name="T13" fmla="*/ 0 h 448"/>
              <a:gd name="T14" fmla="*/ 393 w 500"/>
              <a:gd name="T15" fmla="*/ 29 h 448"/>
              <a:gd name="T16" fmla="*/ 492 w 500"/>
              <a:gd name="T17" fmla="*/ 201 h 448"/>
              <a:gd name="T18" fmla="*/ 492 w 500"/>
              <a:gd name="T19" fmla="*/ 253 h 448"/>
              <a:gd name="T20" fmla="*/ 393 w 500"/>
              <a:gd name="T21" fmla="*/ 423 h 448"/>
              <a:gd name="T22" fmla="*/ 349 w 500"/>
              <a:gd name="T23" fmla="*/ 448 h 448"/>
              <a:gd name="T24" fmla="*/ 151 w 500"/>
              <a:gd name="T25" fmla="*/ 44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0" h="448">
                <a:moveTo>
                  <a:pt x="151" y="448"/>
                </a:moveTo>
                <a:cubicBezTo>
                  <a:pt x="135" y="448"/>
                  <a:pt x="115" y="438"/>
                  <a:pt x="107" y="424"/>
                </a:cubicBezTo>
                <a:cubicBezTo>
                  <a:pt x="8" y="254"/>
                  <a:pt x="8" y="254"/>
                  <a:pt x="8" y="254"/>
                </a:cubicBezTo>
                <a:cubicBezTo>
                  <a:pt x="0" y="239"/>
                  <a:pt x="0" y="217"/>
                  <a:pt x="8" y="203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15" y="15"/>
                  <a:pt x="135" y="0"/>
                  <a:pt x="15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65" y="0"/>
                  <a:pt x="385" y="15"/>
                  <a:pt x="393" y="29"/>
                </a:cubicBezTo>
                <a:cubicBezTo>
                  <a:pt x="492" y="201"/>
                  <a:pt x="492" y="201"/>
                  <a:pt x="492" y="201"/>
                </a:cubicBezTo>
                <a:cubicBezTo>
                  <a:pt x="500" y="215"/>
                  <a:pt x="500" y="239"/>
                  <a:pt x="492" y="253"/>
                </a:cubicBezTo>
                <a:cubicBezTo>
                  <a:pt x="393" y="423"/>
                  <a:pt x="393" y="423"/>
                  <a:pt x="393" y="423"/>
                </a:cubicBezTo>
                <a:cubicBezTo>
                  <a:pt x="385" y="437"/>
                  <a:pt x="365" y="448"/>
                  <a:pt x="349" y="448"/>
                </a:cubicBezTo>
                <a:lnTo>
                  <a:pt x="151" y="448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6350">
            <a:solidFill>
              <a:sysClr val="window" lastClr="FFFFFF">
                <a:lumMod val="95000"/>
              </a:sysClr>
            </a:solidFill>
          </a:ln>
          <a:effec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Freeform 11"/>
          <p:cNvSpPr>
            <a:spLocks/>
          </p:cNvSpPr>
          <p:nvPr/>
        </p:nvSpPr>
        <p:spPr bwMode="auto">
          <a:xfrm>
            <a:off x="3540763" y="1508217"/>
            <a:ext cx="790229" cy="708597"/>
          </a:xfrm>
          <a:custGeom>
            <a:avLst/>
            <a:gdLst>
              <a:gd name="T0" fmla="*/ 151 w 500"/>
              <a:gd name="T1" fmla="*/ 448 h 448"/>
              <a:gd name="T2" fmla="*/ 107 w 500"/>
              <a:gd name="T3" fmla="*/ 424 h 448"/>
              <a:gd name="T4" fmla="*/ 8 w 500"/>
              <a:gd name="T5" fmla="*/ 254 h 448"/>
              <a:gd name="T6" fmla="*/ 8 w 500"/>
              <a:gd name="T7" fmla="*/ 203 h 448"/>
              <a:gd name="T8" fmla="*/ 107 w 500"/>
              <a:gd name="T9" fmla="*/ 29 h 448"/>
              <a:gd name="T10" fmla="*/ 151 w 500"/>
              <a:gd name="T11" fmla="*/ 0 h 448"/>
              <a:gd name="T12" fmla="*/ 349 w 500"/>
              <a:gd name="T13" fmla="*/ 0 h 448"/>
              <a:gd name="T14" fmla="*/ 393 w 500"/>
              <a:gd name="T15" fmla="*/ 29 h 448"/>
              <a:gd name="T16" fmla="*/ 492 w 500"/>
              <a:gd name="T17" fmla="*/ 201 h 448"/>
              <a:gd name="T18" fmla="*/ 492 w 500"/>
              <a:gd name="T19" fmla="*/ 253 h 448"/>
              <a:gd name="T20" fmla="*/ 393 w 500"/>
              <a:gd name="T21" fmla="*/ 423 h 448"/>
              <a:gd name="T22" fmla="*/ 349 w 500"/>
              <a:gd name="T23" fmla="*/ 448 h 448"/>
              <a:gd name="T24" fmla="*/ 151 w 500"/>
              <a:gd name="T25" fmla="*/ 44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0" h="448">
                <a:moveTo>
                  <a:pt x="151" y="448"/>
                </a:moveTo>
                <a:cubicBezTo>
                  <a:pt x="135" y="448"/>
                  <a:pt x="115" y="438"/>
                  <a:pt x="107" y="424"/>
                </a:cubicBezTo>
                <a:cubicBezTo>
                  <a:pt x="8" y="254"/>
                  <a:pt x="8" y="254"/>
                  <a:pt x="8" y="254"/>
                </a:cubicBezTo>
                <a:cubicBezTo>
                  <a:pt x="0" y="239"/>
                  <a:pt x="0" y="217"/>
                  <a:pt x="8" y="203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15" y="15"/>
                  <a:pt x="135" y="0"/>
                  <a:pt x="15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65" y="0"/>
                  <a:pt x="385" y="15"/>
                  <a:pt x="393" y="29"/>
                </a:cubicBezTo>
                <a:cubicBezTo>
                  <a:pt x="492" y="201"/>
                  <a:pt x="492" y="201"/>
                  <a:pt x="492" y="201"/>
                </a:cubicBezTo>
                <a:cubicBezTo>
                  <a:pt x="500" y="215"/>
                  <a:pt x="500" y="239"/>
                  <a:pt x="492" y="253"/>
                </a:cubicBezTo>
                <a:cubicBezTo>
                  <a:pt x="393" y="423"/>
                  <a:pt x="393" y="423"/>
                  <a:pt x="393" y="423"/>
                </a:cubicBezTo>
                <a:cubicBezTo>
                  <a:pt x="385" y="437"/>
                  <a:pt x="365" y="448"/>
                  <a:pt x="349" y="448"/>
                </a:cubicBezTo>
                <a:lnTo>
                  <a:pt x="151" y="448"/>
                </a:lnTo>
                <a:close/>
              </a:path>
            </a:pathLst>
          </a:custGeom>
          <a:solidFill>
            <a:srgbClr val="FBC546"/>
          </a:solidFill>
          <a:ln w="6350">
            <a:solidFill>
              <a:sysClr val="window" lastClr="FFFFFF">
                <a:lumMod val="95000"/>
              </a:sys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Freeform 11"/>
          <p:cNvSpPr>
            <a:spLocks/>
          </p:cNvSpPr>
          <p:nvPr/>
        </p:nvSpPr>
        <p:spPr bwMode="auto">
          <a:xfrm>
            <a:off x="4251222" y="1193876"/>
            <a:ext cx="1469689" cy="1337279"/>
          </a:xfrm>
          <a:custGeom>
            <a:avLst/>
            <a:gdLst>
              <a:gd name="T0" fmla="*/ 151 w 500"/>
              <a:gd name="T1" fmla="*/ 448 h 448"/>
              <a:gd name="T2" fmla="*/ 107 w 500"/>
              <a:gd name="T3" fmla="*/ 424 h 448"/>
              <a:gd name="T4" fmla="*/ 8 w 500"/>
              <a:gd name="T5" fmla="*/ 254 h 448"/>
              <a:gd name="T6" fmla="*/ 8 w 500"/>
              <a:gd name="T7" fmla="*/ 203 h 448"/>
              <a:gd name="T8" fmla="*/ 107 w 500"/>
              <a:gd name="T9" fmla="*/ 29 h 448"/>
              <a:gd name="T10" fmla="*/ 151 w 500"/>
              <a:gd name="T11" fmla="*/ 0 h 448"/>
              <a:gd name="T12" fmla="*/ 349 w 500"/>
              <a:gd name="T13" fmla="*/ 0 h 448"/>
              <a:gd name="T14" fmla="*/ 393 w 500"/>
              <a:gd name="T15" fmla="*/ 29 h 448"/>
              <a:gd name="T16" fmla="*/ 492 w 500"/>
              <a:gd name="T17" fmla="*/ 201 h 448"/>
              <a:gd name="T18" fmla="*/ 492 w 500"/>
              <a:gd name="T19" fmla="*/ 253 h 448"/>
              <a:gd name="T20" fmla="*/ 393 w 500"/>
              <a:gd name="T21" fmla="*/ 423 h 448"/>
              <a:gd name="T22" fmla="*/ 349 w 500"/>
              <a:gd name="T23" fmla="*/ 448 h 448"/>
              <a:gd name="T24" fmla="*/ 151 w 500"/>
              <a:gd name="T25" fmla="*/ 44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0" h="448">
                <a:moveTo>
                  <a:pt x="151" y="448"/>
                </a:moveTo>
                <a:cubicBezTo>
                  <a:pt x="135" y="448"/>
                  <a:pt x="115" y="438"/>
                  <a:pt x="107" y="424"/>
                </a:cubicBezTo>
                <a:cubicBezTo>
                  <a:pt x="8" y="254"/>
                  <a:pt x="8" y="254"/>
                  <a:pt x="8" y="254"/>
                </a:cubicBezTo>
                <a:cubicBezTo>
                  <a:pt x="0" y="239"/>
                  <a:pt x="0" y="217"/>
                  <a:pt x="8" y="203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15" y="15"/>
                  <a:pt x="135" y="0"/>
                  <a:pt x="15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65" y="0"/>
                  <a:pt x="385" y="15"/>
                  <a:pt x="393" y="29"/>
                </a:cubicBezTo>
                <a:cubicBezTo>
                  <a:pt x="492" y="201"/>
                  <a:pt x="492" y="201"/>
                  <a:pt x="492" y="201"/>
                </a:cubicBezTo>
                <a:cubicBezTo>
                  <a:pt x="500" y="215"/>
                  <a:pt x="500" y="239"/>
                  <a:pt x="492" y="253"/>
                </a:cubicBezTo>
                <a:cubicBezTo>
                  <a:pt x="393" y="423"/>
                  <a:pt x="393" y="423"/>
                  <a:pt x="393" y="423"/>
                </a:cubicBezTo>
                <a:cubicBezTo>
                  <a:pt x="385" y="437"/>
                  <a:pt x="365" y="448"/>
                  <a:pt x="349" y="448"/>
                </a:cubicBezTo>
                <a:lnTo>
                  <a:pt x="151" y="448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6350">
            <a:solidFill>
              <a:sysClr val="window" lastClr="FFFFFF">
                <a:lumMod val="95000"/>
              </a:sysClr>
            </a:solidFill>
          </a:ln>
          <a:effectLst>
            <a:outerShdw blurRad="50800" dist="50800" dir="8580000" algn="tr" rotWithShape="0">
              <a:prstClr val="black">
                <a:alpha val="15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0" name="Group 2"/>
          <p:cNvGrpSpPr/>
          <p:nvPr/>
        </p:nvGrpSpPr>
        <p:grpSpPr>
          <a:xfrm>
            <a:off x="1708153" y="1099836"/>
            <a:ext cx="1913470" cy="1715804"/>
            <a:chOff x="2057400" y="317735"/>
            <a:chExt cx="1663899" cy="1492015"/>
          </a:xfrm>
        </p:grpSpPr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2057400" y="317735"/>
              <a:ext cx="1663899" cy="1492015"/>
            </a:xfrm>
            <a:custGeom>
              <a:avLst/>
              <a:gdLst>
                <a:gd name="T0" fmla="*/ 151 w 500"/>
                <a:gd name="T1" fmla="*/ 448 h 448"/>
                <a:gd name="T2" fmla="*/ 107 w 500"/>
                <a:gd name="T3" fmla="*/ 424 h 448"/>
                <a:gd name="T4" fmla="*/ 8 w 500"/>
                <a:gd name="T5" fmla="*/ 254 h 448"/>
                <a:gd name="T6" fmla="*/ 8 w 500"/>
                <a:gd name="T7" fmla="*/ 203 h 448"/>
                <a:gd name="T8" fmla="*/ 107 w 500"/>
                <a:gd name="T9" fmla="*/ 29 h 448"/>
                <a:gd name="T10" fmla="*/ 151 w 500"/>
                <a:gd name="T11" fmla="*/ 0 h 448"/>
                <a:gd name="T12" fmla="*/ 349 w 500"/>
                <a:gd name="T13" fmla="*/ 0 h 448"/>
                <a:gd name="T14" fmla="*/ 393 w 500"/>
                <a:gd name="T15" fmla="*/ 29 h 448"/>
                <a:gd name="T16" fmla="*/ 492 w 500"/>
                <a:gd name="T17" fmla="*/ 201 h 448"/>
                <a:gd name="T18" fmla="*/ 492 w 500"/>
                <a:gd name="T19" fmla="*/ 253 h 448"/>
                <a:gd name="T20" fmla="*/ 393 w 500"/>
                <a:gd name="T21" fmla="*/ 423 h 448"/>
                <a:gd name="T22" fmla="*/ 349 w 500"/>
                <a:gd name="T23" fmla="*/ 448 h 448"/>
                <a:gd name="T24" fmla="*/ 151 w 500"/>
                <a:gd name="T25" fmla="*/ 44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0" h="448">
                  <a:moveTo>
                    <a:pt x="151" y="448"/>
                  </a:moveTo>
                  <a:cubicBezTo>
                    <a:pt x="135" y="448"/>
                    <a:pt x="115" y="438"/>
                    <a:pt x="107" y="424"/>
                  </a:cubicBezTo>
                  <a:cubicBezTo>
                    <a:pt x="8" y="254"/>
                    <a:pt x="8" y="254"/>
                    <a:pt x="8" y="254"/>
                  </a:cubicBezTo>
                  <a:cubicBezTo>
                    <a:pt x="0" y="239"/>
                    <a:pt x="0" y="217"/>
                    <a:pt x="8" y="203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5" y="15"/>
                    <a:pt x="135" y="0"/>
                    <a:pt x="151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85" y="15"/>
                    <a:pt x="393" y="29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500" y="215"/>
                    <a:pt x="500" y="239"/>
                    <a:pt x="492" y="253"/>
                  </a:cubicBezTo>
                  <a:cubicBezTo>
                    <a:pt x="393" y="423"/>
                    <a:pt x="393" y="423"/>
                    <a:pt x="393" y="423"/>
                  </a:cubicBezTo>
                  <a:cubicBezTo>
                    <a:pt x="385" y="437"/>
                    <a:pt x="365" y="448"/>
                    <a:pt x="349" y="448"/>
                  </a:cubicBezTo>
                  <a:lnTo>
                    <a:pt x="151" y="448"/>
                  </a:lnTo>
                  <a:close/>
                </a:path>
              </a:pathLst>
            </a:custGeom>
            <a:solidFill>
              <a:srgbClr val="B5070A"/>
            </a:solidFill>
            <a:ln w="6350">
              <a:solidFill>
                <a:sysClr val="window" lastClr="FFFFFF">
                  <a:lumMod val="95000"/>
                </a:sysClr>
              </a:solidFill>
            </a:ln>
            <a:effectLst>
              <a:innerShdw blurRad="63500" dist="50800" dir="18900000">
                <a:prstClr val="black">
                  <a:alpha val="20000"/>
                </a:prstClr>
              </a:innerShdw>
            </a:effec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89"/>
            <p:cNvSpPr>
              <a:spLocks noEditPoints="1"/>
            </p:cNvSpPr>
            <p:nvPr/>
          </p:nvSpPr>
          <p:spPr bwMode="auto">
            <a:xfrm>
              <a:off x="2578199" y="709257"/>
              <a:ext cx="622300" cy="609600"/>
            </a:xfrm>
            <a:custGeom>
              <a:avLst/>
              <a:gdLst>
                <a:gd name="T0" fmla="*/ 144 w 288"/>
                <a:gd name="T1" fmla="*/ 0 h 282"/>
                <a:gd name="T2" fmla="*/ 0 w 288"/>
                <a:gd name="T3" fmla="*/ 72 h 282"/>
                <a:gd name="T4" fmla="*/ 0 w 288"/>
                <a:gd name="T5" fmla="*/ 113 h 282"/>
                <a:gd name="T6" fmla="*/ 24 w 288"/>
                <a:gd name="T7" fmla="*/ 113 h 282"/>
                <a:gd name="T8" fmla="*/ 24 w 288"/>
                <a:gd name="T9" fmla="*/ 85 h 282"/>
                <a:gd name="T10" fmla="*/ 264 w 288"/>
                <a:gd name="T11" fmla="*/ 85 h 282"/>
                <a:gd name="T12" fmla="*/ 264 w 288"/>
                <a:gd name="T13" fmla="*/ 113 h 282"/>
                <a:gd name="T14" fmla="*/ 288 w 288"/>
                <a:gd name="T15" fmla="*/ 113 h 282"/>
                <a:gd name="T16" fmla="*/ 288 w 288"/>
                <a:gd name="T17" fmla="*/ 72 h 282"/>
                <a:gd name="T18" fmla="*/ 144 w 288"/>
                <a:gd name="T19" fmla="*/ 0 h 282"/>
                <a:gd name="T20" fmla="*/ 144 w 288"/>
                <a:gd name="T21" fmla="*/ 221 h 282"/>
                <a:gd name="T22" fmla="*/ 103 w 288"/>
                <a:gd name="T23" fmla="*/ 183 h 282"/>
                <a:gd name="T24" fmla="*/ 0 w 288"/>
                <a:gd name="T25" fmla="*/ 131 h 282"/>
                <a:gd name="T26" fmla="*/ 0 w 288"/>
                <a:gd name="T27" fmla="*/ 282 h 282"/>
                <a:gd name="T28" fmla="*/ 288 w 288"/>
                <a:gd name="T29" fmla="*/ 282 h 282"/>
                <a:gd name="T30" fmla="*/ 288 w 288"/>
                <a:gd name="T31" fmla="*/ 131 h 282"/>
                <a:gd name="T32" fmla="*/ 184 w 288"/>
                <a:gd name="T33" fmla="*/ 183 h 282"/>
                <a:gd name="T34" fmla="*/ 144 w 288"/>
                <a:gd name="T35" fmla="*/ 221 h 282"/>
                <a:gd name="T36" fmla="*/ 144 w 288"/>
                <a:gd name="T37" fmla="*/ 210 h 282"/>
                <a:gd name="T38" fmla="*/ 170 w 288"/>
                <a:gd name="T39" fmla="*/ 190 h 282"/>
                <a:gd name="T40" fmla="*/ 172 w 288"/>
                <a:gd name="T41" fmla="*/ 182 h 282"/>
                <a:gd name="T42" fmla="*/ 144 w 288"/>
                <a:gd name="T43" fmla="*/ 154 h 282"/>
                <a:gd name="T44" fmla="*/ 116 w 288"/>
                <a:gd name="T45" fmla="*/ 182 h 282"/>
                <a:gd name="T46" fmla="*/ 118 w 288"/>
                <a:gd name="T47" fmla="*/ 190 h 282"/>
                <a:gd name="T48" fmla="*/ 144 w 288"/>
                <a:gd name="T49" fmla="*/ 21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8" h="282">
                  <a:moveTo>
                    <a:pt x="144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64" y="85"/>
                    <a:pt x="264" y="85"/>
                    <a:pt x="264" y="85"/>
                  </a:cubicBezTo>
                  <a:cubicBezTo>
                    <a:pt x="264" y="113"/>
                    <a:pt x="264" y="113"/>
                    <a:pt x="264" y="113"/>
                  </a:cubicBezTo>
                  <a:cubicBezTo>
                    <a:pt x="288" y="113"/>
                    <a:pt x="288" y="113"/>
                    <a:pt x="288" y="113"/>
                  </a:cubicBezTo>
                  <a:cubicBezTo>
                    <a:pt x="288" y="72"/>
                    <a:pt x="288" y="72"/>
                    <a:pt x="288" y="72"/>
                  </a:cubicBezTo>
                  <a:lnTo>
                    <a:pt x="144" y="0"/>
                  </a:lnTo>
                  <a:close/>
                  <a:moveTo>
                    <a:pt x="144" y="221"/>
                  </a:moveTo>
                  <a:cubicBezTo>
                    <a:pt x="122" y="221"/>
                    <a:pt x="104" y="204"/>
                    <a:pt x="103" y="18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3" y="204"/>
                    <a:pt x="166" y="221"/>
                    <a:pt x="144" y="221"/>
                  </a:cubicBezTo>
                  <a:close/>
                  <a:moveTo>
                    <a:pt x="144" y="210"/>
                  </a:moveTo>
                  <a:cubicBezTo>
                    <a:pt x="156" y="210"/>
                    <a:pt x="166" y="201"/>
                    <a:pt x="170" y="190"/>
                  </a:cubicBezTo>
                  <a:cubicBezTo>
                    <a:pt x="171" y="187"/>
                    <a:pt x="172" y="185"/>
                    <a:pt x="172" y="182"/>
                  </a:cubicBezTo>
                  <a:cubicBezTo>
                    <a:pt x="172" y="166"/>
                    <a:pt x="159" y="154"/>
                    <a:pt x="144" y="154"/>
                  </a:cubicBezTo>
                  <a:cubicBezTo>
                    <a:pt x="129" y="154"/>
                    <a:pt x="116" y="166"/>
                    <a:pt x="116" y="182"/>
                  </a:cubicBezTo>
                  <a:cubicBezTo>
                    <a:pt x="116" y="185"/>
                    <a:pt x="117" y="187"/>
                    <a:pt x="118" y="190"/>
                  </a:cubicBezTo>
                  <a:cubicBezTo>
                    <a:pt x="121" y="201"/>
                    <a:pt x="132" y="210"/>
                    <a:pt x="144" y="210"/>
                  </a:cubicBezTo>
                  <a:close/>
                </a:path>
              </a:pathLst>
            </a:custGeom>
            <a:noFill/>
            <a:ln>
              <a:solidFill>
                <a:sysClr val="window" lastClr="FFFFFF"/>
              </a:solidFill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" name="Group 70"/>
          <p:cNvGrpSpPr/>
          <p:nvPr/>
        </p:nvGrpSpPr>
        <p:grpSpPr>
          <a:xfrm>
            <a:off x="1166564" y="2110254"/>
            <a:ext cx="1300716" cy="1166350"/>
            <a:chOff x="1043705" y="1223543"/>
            <a:chExt cx="1131066" cy="1014225"/>
          </a:xfrm>
        </p:grpSpPr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1043705" y="1223543"/>
              <a:ext cx="1131066" cy="1014225"/>
            </a:xfrm>
            <a:custGeom>
              <a:avLst/>
              <a:gdLst>
                <a:gd name="T0" fmla="*/ 151 w 500"/>
                <a:gd name="T1" fmla="*/ 448 h 448"/>
                <a:gd name="T2" fmla="*/ 107 w 500"/>
                <a:gd name="T3" fmla="*/ 424 h 448"/>
                <a:gd name="T4" fmla="*/ 8 w 500"/>
                <a:gd name="T5" fmla="*/ 254 h 448"/>
                <a:gd name="T6" fmla="*/ 8 w 500"/>
                <a:gd name="T7" fmla="*/ 203 h 448"/>
                <a:gd name="T8" fmla="*/ 107 w 500"/>
                <a:gd name="T9" fmla="*/ 29 h 448"/>
                <a:gd name="T10" fmla="*/ 151 w 500"/>
                <a:gd name="T11" fmla="*/ 0 h 448"/>
                <a:gd name="T12" fmla="*/ 349 w 500"/>
                <a:gd name="T13" fmla="*/ 0 h 448"/>
                <a:gd name="T14" fmla="*/ 393 w 500"/>
                <a:gd name="T15" fmla="*/ 29 h 448"/>
                <a:gd name="T16" fmla="*/ 492 w 500"/>
                <a:gd name="T17" fmla="*/ 201 h 448"/>
                <a:gd name="T18" fmla="*/ 492 w 500"/>
                <a:gd name="T19" fmla="*/ 253 h 448"/>
                <a:gd name="T20" fmla="*/ 393 w 500"/>
                <a:gd name="T21" fmla="*/ 423 h 448"/>
                <a:gd name="T22" fmla="*/ 349 w 500"/>
                <a:gd name="T23" fmla="*/ 448 h 448"/>
                <a:gd name="T24" fmla="*/ 151 w 500"/>
                <a:gd name="T25" fmla="*/ 44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0" h="448">
                  <a:moveTo>
                    <a:pt x="151" y="448"/>
                  </a:moveTo>
                  <a:cubicBezTo>
                    <a:pt x="135" y="448"/>
                    <a:pt x="115" y="438"/>
                    <a:pt x="107" y="424"/>
                  </a:cubicBezTo>
                  <a:cubicBezTo>
                    <a:pt x="8" y="254"/>
                    <a:pt x="8" y="254"/>
                    <a:pt x="8" y="254"/>
                  </a:cubicBezTo>
                  <a:cubicBezTo>
                    <a:pt x="0" y="239"/>
                    <a:pt x="0" y="217"/>
                    <a:pt x="8" y="203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5" y="15"/>
                    <a:pt x="135" y="0"/>
                    <a:pt x="151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85" y="15"/>
                    <a:pt x="393" y="29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500" y="215"/>
                    <a:pt x="500" y="239"/>
                    <a:pt x="492" y="253"/>
                  </a:cubicBezTo>
                  <a:cubicBezTo>
                    <a:pt x="393" y="423"/>
                    <a:pt x="393" y="423"/>
                    <a:pt x="393" y="423"/>
                  </a:cubicBezTo>
                  <a:cubicBezTo>
                    <a:pt x="385" y="437"/>
                    <a:pt x="365" y="448"/>
                    <a:pt x="349" y="448"/>
                  </a:cubicBezTo>
                  <a:lnTo>
                    <a:pt x="151" y="44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6350">
              <a:solidFill>
                <a:sysClr val="window" lastClr="FFFFFF">
                  <a:lumMod val="95000"/>
                </a:sysClr>
              </a:solidFill>
            </a:ln>
            <a:effectLst>
              <a:outerShdw blurRad="50800" dist="50800" dir="8580000" algn="tr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227"/>
            <p:cNvSpPr>
              <a:spLocks/>
            </p:cNvSpPr>
            <p:nvPr/>
          </p:nvSpPr>
          <p:spPr bwMode="auto">
            <a:xfrm>
              <a:off x="1415982" y="1615846"/>
              <a:ext cx="317601" cy="222996"/>
            </a:xfrm>
            <a:custGeom>
              <a:avLst/>
              <a:gdLst>
                <a:gd name="T0" fmla="*/ 201 w 235"/>
                <a:gd name="T1" fmla="*/ 53 h 165"/>
                <a:gd name="T2" fmla="*/ 34 w 235"/>
                <a:gd name="T3" fmla="*/ 53 h 165"/>
                <a:gd name="T4" fmla="*/ 17 w 235"/>
                <a:gd name="T5" fmla="*/ 109 h 165"/>
                <a:gd name="T6" fmla="*/ 11 w 235"/>
                <a:gd name="T7" fmla="*/ 103 h 165"/>
                <a:gd name="T8" fmla="*/ 26 w 235"/>
                <a:gd name="T9" fmla="*/ 45 h 165"/>
                <a:gd name="T10" fmla="*/ 201 w 235"/>
                <a:gd name="T11" fmla="*/ 45 h 165"/>
                <a:gd name="T12" fmla="*/ 201 w 235"/>
                <a:gd name="T13" fmla="*/ 31 h 165"/>
                <a:gd name="T14" fmla="*/ 87 w 235"/>
                <a:gd name="T15" fmla="*/ 31 h 165"/>
                <a:gd name="T16" fmla="*/ 71 w 235"/>
                <a:gd name="T17" fmla="*/ 0 h 165"/>
                <a:gd name="T18" fmla="*/ 0 w 235"/>
                <a:gd name="T19" fmla="*/ 0 h 165"/>
                <a:gd name="T20" fmla="*/ 0 w 235"/>
                <a:gd name="T21" fmla="*/ 165 h 165"/>
                <a:gd name="T22" fmla="*/ 201 w 235"/>
                <a:gd name="T23" fmla="*/ 165 h 165"/>
                <a:gd name="T24" fmla="*/ 235 w 235"/>
                <a:gd name="T25" fmla="*/ 53 h 165"/>
                <a:gd name="T26" fmla="*/ 201 w 235"/>
                <a:gd name="T27" fmla="*/ 5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5" h="165">
                  <a:moveTo>
                    <a:pt x="201" y="53"/>
                  </a:moveTo>
                  <a:lnTo>
                    <a:pt x="34" y="53"/>
                  </a:lnTo>
                  <a:lnTo>
                    <a:pt x="17" y="109"/>
                  </a:lnTo>
                  <a:lnTo>
                    <a:pt x="11" y="103"/>
                  </a:lnTo>
                  <a:lnTo>
                    <a:pt x="26" y="45"/>
                  </a:lnTo>
                  <a:lnTo>
                    <a:pt x="201" y="45"/>
                  </a:lnTo>
                  <a:lnTo>
                    <a:pt x="201" y="31"/>
                  </a:lnTo>
                  <a:lnTo>
                    <a:pt x="87" y="31"/>
                  </a:lnTo>
                  <a:lnTo>
                    <a:pt x="71" y="0"/>
                  </a:lnTo>
                  <a:lnTo>
                    <a:pt x="0" y="0"/>
                  </a:lnTo>
                  <a:lnTo>
                    <a:pt x="0" y="165"/>
                  </a:lnTo>
                  <a:lnTo>
                    <a:pt x="201" y="165"/>
                  </a:lnTo>
                  <a:lnTo>
                    <a:pt x="235" y="53"/>
                  </a:lnTo>
                  <a:lnTo>
                    <a:pt x="201" y="53"/>
                  </a:lnTo>
                  <a:close/>
                </a:path>
              </a:pathLst>
            </a:custGeom>
            <a:noFill/>
            <a:ln>
              <a:solidFill>
                <a:srgbClr val="44546A"/>
              </a:solidFill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6" name="Group 1"/>
          <p:cNvGrpSpPr/>
          <p:nvPr/>
        </p:nvGrpSpPr>
        <p:grpSpPr>
          <a:xfrm>
            <a:off x="735978" y="3215679"/>
            <a:ext cx="1913470" cy="1715804"/>
            <a:chOff x="1212024" y="2157613"/>
            <a:chExt cx="1663899" cy="1492015"/>
          </a:xfrm>
        </p:grpSpPr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212024" y="2157613"/>
              <a:ext cx="1663899" cy="1492015"/>
            </a:xfrm>
            <a:custGeom>
              <a:avLst/>
              <a:gdLst>
                <a:gd name="T0" fmla="*/ 151 w 500"/>
                <a:gd name="T1" fmla="*/ 448 h 448"/>
                <a:gd name="T2" fmla="*/ 107 w 500"/>
                <a:gd name="T3" fmla="*/ 424 h 448"/>
                <a:gd name="T4" fmla="*/ 8 w 500"/>
                <a:gd name="T5" fmla="*/ 254 h 448"/>
                <a:gd name="T6" fmla="*/ 8 w 500"/>
                <a:gd name="T7" fmla="*/ 203 h 448"/>
                <a:gd name="T8" fmla="*/ 107 w 500"/>
                <a:gd name="T9" fmla="*/ 29 h 448"/>
                <a:gd name="T10" fmla="*/ 151 w 500"/>
                <a:gd name="T11" fmla="*/ 0 h 448"/>
                <a:gd name="T12" fmla="*/ 349 w 500"/>
                <a:gd name="T13" fmla="*/ 0 h 448"/>
                <a:gd name="T14" fmla="*/ 393 w 500"/>
                <a:gd name="T15" fmla="*/ 29 h 448"/>
                <a:gd name="T16" fmla="*/ 492 w 500"/>
                <a:gd name="T17" fmla="*/ 201 h 448"/>
                <a:gd name="T18" fmla="*/ 492 w 500"/>
                <a:gd name="T19" fmla="*/ 253 h 448"/>
                <a:gd name="T20" fmla="*/ 393 w 500"/>
                <a:gd name="T21" fmla="*/ 423 h 448"/>
                <a:gd name="T22" fmla="*/ 349 w 500"/>
                <a:gd name="T23" fmla="*/ 448 h 448"/>
                <a:gd name="T24" fmla="*/ 151 w 500"/>
                <a:gd name="T25" fmla="*/ 44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0" h="448">
                  <a:moveTo>
                    <a:pt x="151" y="448"/>
                  </a:moveTo>
                  <a:cubicBezTo>
                    <a:pt x="135" y="448"/>
                    <a:pt x="115" y="438"/>
                    <a:pt x="107" y="424"/>
                  </a:cubicBezTo>
                  <a:cubicBezTo>
                    <a:pt x="8" y="254"/>
                    <a:pt x="8" y="254"/>
                    <a:pt x="8" y="254"/>
                  </a:cubicBezTo>
                  <a:cubicBezTo>
                    <a:pt x="0" y="239"/>
                    <a:pt x="0" y="217"/>
                    <a:pt x="8" y="203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5" y="15"/>
                    <a:pt x="135" y="0"/>
                    <a:pt x="151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85" y="15"/>
                    <a:pt x="393" y="29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500" y="215"/>
                    <a:pt x="500" y="239"/>
                    <a:pt x="492" y="253"/>
                  </a:cubicBezTo>
                  <a:cubicBezTo>
                    <a:pt x="393" y="423"/>
                    <a:pt x="393" y="423"/>
                    <a:pt x="393" y="423"/>
                  </a:cubicBezTo>
                  <a:cubicBezTo>
                    <a:pt x="385" y="437"/>
                    <a:pt x="365" y="448"/>
                    <a:pt x="349" y="448"/>
                  </a:cubicBezTo>
                  <a:lnTo>
                    <a:pt x="151" y="44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6350">
              <a:solidFill>
                <a:sysClr val="window" lastClr="FFFFFF">
                  <a:lumMod val="95000"/>
                </a:sysClr>
              </a:solidFill>
            </a:ln>
            <a:effectLst>
              <a:outerShdw blurRad="50800" dist="50800" dir="8580000" algn="tr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55"/>
            <p:cNvSpPr>
              <a:spLocks noEditPoints="1"/>
            </p:cNvSpPr>
            <p:nvPr/>
          </p:nvSpPr>
          <p:spPr bwMode="auto">
            <a:xfrm>
              <a:off x="1753901" y="2871408"/>
              <a:ext cx="452154" cy="263578"/>
            </a:xfrm>
            <a:custGeom>
              <a:avLst/>
              <a:gdLst>
                <a:gd name="T0" fmla="*/ 175 w 211"/>
                <a:gd name="T1" fmla="*/ 0 h 123"/>
                <a:gd name="T2" fmla="*/ 0 w 211"/>
                <a:gd name="T3" fmla="*/ 0 h 123"/>
                <a:gd name="T4" fmla="*/ 0 w 211"/>
                <a:gd name="T5" fmla="*/ 123 h 123"/>
                <a:gd name="T6" fmla="*/ 176 w 211"/>
                <a:gd name="T7" fmla="*/ 123 h 123"/>
                <a:gd name="T8" fmla="*/ 176 w 211"/>
                <a:gd name="T9" fmla="*/ 35 h 123"/>
                <a:gd name="T10" fmla="*/ 211 w 211"/>
                <a:gd name="T11" fmla="*/ 0 h 123"/>
                <a:gd name="T12" fmla="*/ 175 w 211"/>
                <a:gd name="T13" fmla="*/ 0 h 123"/>
                <a:gd name="T14" fmla="*/ 20 w 211"/>
                <a:gd name="T15" fmla="*/ 40 h 123"/>
                <a:gd name="T16" fmla="*/ 114 w 211"/>
                <a:gd name="T17" fmla="*/ 40 h 123"/>
                <a:gd name="T18" fmla="*/ 114 w 211"/>
                <a:gd name="T19" fmla="*/ 56 h 123"/>
                <a:gd name="T20" fmla="*/ 20 w 211"/>
                <a:gd name="T21" fmla="*/ 56 h 123"/>
                <a:gd name="T22" fmla="*/ 20 w 211"/>
                <a:gd name="T23" fmla="*/ 40 h 123"/>
                <a:gd name="T24" fmla="*/ 158 w 211"/>
                <a:gd name="T25" fmla="*/ 86 h 123"/>
                <a:gd name="T26" fmla="*/ 20 w 211"/>
                <a:gd name="T27" fmla="*/ 86 h 123"/>
                <a:gd name="T28" fmla="*/ 20 w 211"/>
                <a:gd name="T29" fmla="*/ 69 h 123"/>
                <a:gd name="T30" fmla="*/ 158 w 211"/>
                <a:gd name="T31" fmla="*/ 69 h 123"/>
                <a:gd name="T32" fmla="*/ 158 w 211"/>
                <a:gd name="T33" fmla="*/ 8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123">
                  <a:moveTo>
                    <a:pt x="175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176" y="123"/>
                  </a:lnTo>
                  <a:lnTo>
                    <a:pt x="176" y="35"/>
                  </a:lnTo>
                  <a:lnTo>
                    <a:pt x="211" y="0"/>
                  </a:lnTo>
                  <a:lnTo>
                    <a:pt x="175" y="0"/>
                  </a:lnTo>
                  <a:close/>
                  <a:moveTo>
                    <a:pt x="20" y="40"/>
                  </a:moveTo>
                  <a:lnTo>
                    <a:pt x="114" y="40"/>
                  </a:lnTo>
                  <a:lnTo>
                    <a:pt x="114" y="56"/>
                  </a:lnTo>
                  <a:lnTo>
                    <a:pt x="20" y="56"/>
                  </a:lnTo>
                  <a:lnTo>
                    <a:pt x="20" y="40"/>
                  </a:lnTo>
                  <a:close/>
                  <a:moveTo>
                    <a:pt x="158" y="86"/>
                  </a:moveTo>
                  <a:lnTo>
                    <a:pt x="20" y="86"/>
                  </a:lnTo>
                  <a:lnTo>
                    <a:pt x="20" y="69"/>
                  </a:lnTo>
                  <a:lnTo>
                    <a:pt x="158" y="69"/>
                  </a:lnTo>
                  <a:lnTo>
                    <a:pt x="158" y="86"/>
                  </a:lnTo>
                  <a:close/>
                </a:path>
              </a:pathLst>
            </a:custGeom>
            <a:noFill/>
            <a:ln>
              <a:solidFill>
                <a:srgbClr val="BDA407"/>
              </a:solidFill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9" name="Group 68"/>
          <p:cNvGrpSpPr/>
          <p:nvPr/>
        </p:nvGrpSpPr>
        <p:grpSpPr>
          <a:xfrm>
            <a:off x="1465870" y="2990898"/>
            <a:ext cx="2160499" cy="1937315"/>
            <a:chOff x="1671451" y="1912002"/>
            <a:chExt cx="2039483" cy="1828800"/>
          </a:xfrm>
        </p:grpSpPr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1671451" y="1912002"/>
              <a:ext cx="2039483" cy="1828800"/>
            </a:xfrm>
            <a:custGeom>
              <a:avLst/>
              <a:gdLst>
                <a:gd name="T0" fmla="*/ 151 w 500"/>
                <a:gd name="T1" fmla="*/ 448 h 448"/>
                <a:gd name="T2" fmla="*/ 107 w 500"/>
                <a:gd name="T3" fmla="*/ 424 h 448"/>
                <a:gd name="T4" fmla="*/ 8 w 500"/>
                <a:gd name="T5" fmla="*/ 254 h 448"/>
                <a:gd name="T6" fmla="*/ 8 w 500"/>
                <a:gd name="T7" fmla="*/ 203 h 448"/>
                <a:gd name="T8" fmla="*/ 107 w 500"/>
                <a:gd name="T9" fmla="*/ 29 h 448"/>
                <a:gd name="T10" fmla="*/ 151 w 500"/>
                <a:gd name="T11" fmla="*/ 0 h 448"/>
                <a:gd name="T12" fmla="*/ 349 w 500"/>
                <a:gd name="T13" fmla="*/ 0 h 448"/>
                <a:gd name="T14" fmla="*/ 393 w 500"/>
                <a:gd name="T15" fmla="*/ 29 h 448"/>
                <a:gd name="T16" fmla="*/ 492 w 500"/>
                <a:gd name="T17" fmla="*/ 201 h 448"/>
                <a:gd name="T18" fmla="*/ 492 w 500"/>
                <a:gd name="T19" fmla="*/ 253 h 448"/>
                <a:gd name="T20" fmla="*/ 393 w 500"/>
                <a:gd name="T21" fmla="*/ 423 h 448"/>
                <a:gd name="T22" fmla="*/ 349 w 500"/>
                <a:gd name="T23" fmla="*/ 448 h 448"/>
                <a:gd name="T24" fmla="*/ 151 w 500"/>
                <a:gd name="T25" fmla="*/ 44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0" h="448">
                  <a:moveTo>
                    <a:pt x="151" y="448"/>
                  </a:moveTo>
                  <a:cubicBezTo>
                    <a:pt x="135" y="448"/>
                    <a:pt x="115" y="438"/>
                    <a:pt x="107" y="424"/>
                  </a:cubicBezTo>
                  <a:cubicBezTo>
                    <a:pt x="8" y="254"/>
                    <a:pt x="8" y="254"/>
                    <a:pt x="8" y="254"/>
                  </a:cubicBezTo>
                  <a:cubicBezTo>
                    <a:pt x="0" y="239"/>
                    <a:pt x="0" y="217"/>
                    <a:pt x="8" y="203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5" y="15"/>
                    <a:pt x="135" y="0"/>
                    <a:pt x="151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85" y="15"/>
                    <a:pt x="393" y="29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500" y="215"/>
                    <a:pt x="500" y="239"/>
                    <a:pt x="492" y="253"/>
                  </a:cubicBezTo>
                  <a:cubicBezTo>
                    <a:pt x="393" y="423"/>
                    <a:pt x="393" y="423"/>
                    <a:pt x="393" y="423"/>
                  </a:cubicBezTo>
                  <a:cubicBezTo>
                    <a:pt x="385" y="437"/>
                    <a:pt x="365" y="448"/>
                    <a:pt x="349" y="448"/>
                  </a:cubicBezTo>
                  <a:lnTo>
                    <a:pt x="151" y="44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6350">
              <a:solidFill>
                <a:sysClr val="window" lastClr="FFFFFF">
                  <a:lumMod val="95000"/>
                </a:sysClr>
              </a:solidFill>
            </a:ln>
            <a:effectLst>
              <a:outerShdw blurRad="50800" dist="50800" dir="8580000" algn="tr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17"/>
            <p:cNvSpPr>
              <a:spLocks/>
            </p:cNvSpPr>
            <p:nvPr/>
          </p:nvSpPr>
          <p:spPr bwMode="auto">
            <a:xfrm>
              <a:off x="2533619" y="2642908"/>
              <a:ext cx="434311" cy="501128"/>
            </a:xfrm>
            <a:custGeom>
              <a:avLst/>
              <a:gdLst>
                <a:gd name="T0" fmla="*/ 0 w 156"/>
                <a:gd name="T1" fmla="*/ 0 h 180"/>
                <a:gd name="T2" fmla="*/ 0 w 156"/>
                <a:gd name="T3" fmla="*/ 180 h 180"/>
                <a:gd name="T4" fmla="*/ 156 w 156"/>
                <a:gd name="T5" fmla="*/ 90 h 180"/>
                <a:gd name="T6" fmla="*/ 0 w 156"/>
                <a:gd name="T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180">
                  <a:moveTo>
                    <a:pt x="0" y="0"/>
                  </a:moveTo>
                  <a:lnTo>
                    <a:pt x="0" y="180"/>
                  </a:lnTo>
                  <a:lnTo>
                    <a:pt x="156" y="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rgbClr val="FBC546">
                  <a:lumMod val="75000"/>
                </a:srgbClr>
              </a:solidFill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Group 33"/>
          <p:cNvGrpSpPr/>
          <p:nvPr/>
        </p:nvGrpSpPr>
        <p:grpSpPr>
          <a:xfrm>
            <a:off x="6530939" y="2110253"/>
            <a:ext cx="2345388" cy="2103104"/>
            <a:chOff x="6462772" y="1020519"/>
            <a:chExt cx="2039483" cy="1828800"/>
          </a:xfrm>
        </p:grpSpPr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6462772" y="1020519"/>
              <a:ext cx="2039483" cy="1828800"/>
            </a:xfrm>
            <a:custGeom>
              <a:avLst/>
              <a:gdLst>
                <a:gd name="T0" fmla="*/ 151 w 500"/>
                <a:gd name="T1" fmla="*/ 448 h 448"/>
                <a:gd name="T2" fmla="*/ 107 w 500"/>
                <a:gd name="T3" fmla="*/ 424 h 448"/>
                <a:gd name="T4" fmla="*/ 8 w 500"/>
                <a:gd name="T5" fmla="*/ 254 h 448"/>
                <a:gd name="T6" fmla="*/ 8 w 500"/>
                <a:gd name="T7" fmla="*/ 203 h 448"/>
                <a:gd name="T8" fmla="*/ 107 w 500"/>
                <a:gd name="T9" fmla="*/ 29 h 448"/>
                <a:gd name="T10" fmla="*/ 151 w 500"/>
                <a:gd name="T11" fmla="*/ 0 h 448"/>
                <a:gd name="T12" fmla="*/ 349 w 500"/>
                <a:gd name="T13" fmla="*/ 0 h 448"/>
                <a:gd name="T14" fmla="*/ 393 w 500"/>
                <a:gd name="T15" fmla="*/ 29 h 448"/>
                <a:gd name="T16" fmla="*/ 492 w 500"/>
                <a:gd name="T17" fmla="*/ 201 h 448"/>
                <a:gd name="T18" fmla="*/ 492 w 500"/>
                <a:gd name="T19" fmla="*/ 253 h 448"/>
                <a:gd name="T20" fmla="*/ 393 w 500"/>
                <a:gd name="T21" fmla="*/ 423 h 448"/>
                <a:gd name="T22" fmla="*/ 349 w 500"/>
                <a:gd name="T23" fmla="*/ 448 h 448"/>
                <a:gd name="T24" fmla="*/ 151 w 500"/>
                <a:gd name="T25" fmla="*/ 44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0" h="448">
                  <a:moveTo>
                    <a:pt x="151" y="448"/>
                  </a:moveTo>
                  <a:cubicBezTo>
                    <a:pt x="135" y="448"/>
                    <a:pt x="115" y="438"/>
                    <a:pt x="107" y="424"/>
                  </a:cubicBezTo>
                  <a:cubicBezTo>
                    <a:pt x="8" y="254"/>
                    <a:pt x="8" y="254"/>
                    <a:pt x="8" y="254"/>
                  </a:cubicBezTo>
                  <a:cubicBezTo>
                    <a:pt x="0" y="239"/>
                    <a:pt x="0" y="217"/>
                    <a:pt x="8" y="203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5" y="15"/>
                    <a:pt x="135" y="0"/>
                    <a:pt x="151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85" y="15"/>
                    <a:pt x="393" y="29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500" y="215"/>
                    <a:pt x="500" y="239"/>
                    <a:pt x="492" y="253"/>
                  </a:cubicBezTo>
                  <a:cubicBezTo>
                    <a:pt x="393" y="423"/>
                    <a:pt x="393" y="423"/>
                    <a:pt x="393" y="423"/>
                  </a:cubicBezTo>
                  <a:cubicBezTo>
                    <a:pt x="385" y="437"/>
                    <a:pt x="365" y="448"/>
                    <a:pt x="349" y="448"/>
                  </a:cubicBezTo>
                  <a:lnTo>
                    <a:pt x="151" y="44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6350">
              <a:solidFill>
                <a:sysClr val="window" lastClr="FFFFFF">
                  <a:lumMod val="95000"/>
                </a:sysClr>
              </a:solidFill>
            </a:ln>
            <a:effectLst>
              <a:outerShdw blurRad="50800" dist="50800" dir="8580000" algn="tr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240"/>
            <p:cNvSpPr>
              <a:spLocks noEditPoints="1"/>
            </p:cNvSpPr>
            <p:nvPr/>
          </p:nvSpPr>
          <p:spPr bwMode="auto">
            <a:xfrm>
              <a:off x="7222728" y="1668553"/>
              <a:ext cx="648734" cy="648734"/>
            </a:xfrm>
            <a:custGeom>
              <a:avLst/>
              <a:gdLst>
                <a:gd name="T0" fmla="*/ 264 w 270"/>
                <a:gd name="T1" fmla="*/ 226 h 270"/>
                <a:gd name="T2" fmla="*/ 215 w 270"/>
                <a:gd name="T3" fmla="*/ 178 h 270"/>
                <a:gd name="T4" fmla="*/ 195 w 270"/>
                <a:gd name="T5" fmla="*/ 178 h 270"/>
                <a:gd name="T6" fmla="*/ 174 w 270"/>
                <a:gd name="T7" fmla="*/ 157 h 270"/>
                <a:gd name="T8" fmla="*/ 166 w 270"/>
                <a:gd name="T9" fmla="*/ 36 h 270"/>
                <a:gd name="T10" fmla="*/ 36 w 270"/>
                <a:gd name="T11" fmla="*/ 36 h 270"/>
                <a:gd name="T12" fmla="*/ 36 w 270"/>
                <a:gd name="T13" fmla="*/ 166 h 270"/>
                <a:gd name="T14" fmla="*/ 157 w 270"/>
                <a:gd name="T15" fmla="*/ 174 h 270"/>
                <a:gd name="T16" fmla="*/ 178 w 270"/>
                <a:gd name="T17" fmla="*/ 195 h 270"/>
                <a:gd name="T18" fmla="*/ 178 w 270"/>
                <a:gd name="T19" fmla="*/ 215 h 270"/>
                <a:gd name="T20" fmla="*/ 227 w 270"/>
                <a:gd name="T21" fmla="*/ 264 h 270"/>
                <a:gd name="T22" fmla="*/ 256 w 270"/>
                <a:gd name="T23" fmla="*/ 256 h 270"/>
                <a:gd name="T24" fmla="*/ 264 w 270"/>
                <a:gd name="T25" fmla="*/ 226 h 270"/>
                <a:gd name="T26" fmla="*/ 50 w 270"/>
                <a:gd name="T27" fmla="*/ 152 h 270"/>
                <a:gd name="T28" fmla="*/ 50 w 270"/>
                <a:gd name="T29" fmla="*/ 49 h 270"/>
                <a:gd name="T30" fmla="*/ 153 w 270"/>
                <a:gd name="T31" fmla="*/ 49 h 270"/>
                <a:gd name="T32" fmla="*/ 153 w 270"/>
                <a:gd name="T33" fmla="*/ 152 h 270"/>
                <a:gd name="T34" fmla="*/ 50 w 270"/>
                <a:gd name="T35" fmla="*/ 15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0" h="270">
                  <a:moveTo>
                    <a:pt x="264" y="226"/>
                  </a:moveTo>
                  <a:cubicBezTo>
                    <a:pt x="215" y="178"/>
                    <a:pt x="215" y="178"/>
                    <a:pt x="215" y="178"/>
                  </a:cubicBezTo>
                  <a:cubicBezTo>
                    <a:pt x="211" y="173"/>
                    <a:pt x="203" y="174"/>
                    <a:pt x="195" y="178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202" y="121"/>
                    <a:pt x="199" y="69"/>
                    <a:pt x="166" y="36"/>
                  </a:cubicBezTo>
                  <a:cubicBezTo>
                    <a:pt x="130" y="0"/>
                    <a:pt x="72" y="0"/>
                    <a:pt x="36" y="36"/>
                  </a:cubicBezTo>
                  <a:cubicBezTo>
                    <a:pt x="0" y="72"/>
                    <a:pt x="0" y="130"/>
                    <a:pt x="36" y="166"/>
                  </a:cubicBezTo>
                  <a:cubicBezTo>
                    <a:pt x="69" y="199"/>
                    <a:pt x="121" y="202"/>
                    <a:pt x="157" y="174"/>
                  </a:cubicBezTo>
                  <a:cubicBezTo>
                    <a:pt x="178" y="195"/>
                    <a:pt x="178" y="195"/>
                    <a:pt x="178" y="195"/>
                  </a:cubicBezTo>
                  <a:cubicBezTo>
                    <a:pt x="174" y="203"/>
                    <a:pt x="174" y="211"/>
                    <a:pt x="178" y="215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33" y="270"/>
                    <a:pt x="246" y="266"/>
                    <a:pt x="256" y="256"/>
                  </a:cubicBezTo>
                  <a:cubicBezTo>
                    <a:pt x="267" y="246"/>
                    <a:pt x="270" y="233"/>
                    <a:pt x="264" y="226"/>
                  </a:cubicBezTo>
                  <a:close/>
                  <a:moveTo>
                    <a:pt x="50" y="152"/>
                  </a:moveTo>
                  <a:cubicBezTo>
                    <a:pt x="21" y="124"/>
                    <a:pt x="21" y="78"/>
                    <a:pt x="50" y="49"/>
                  </a:cubicBezTo>
                  <a:cubicBezTo>
                    <a:pt x="78" y="21"/>
                    <a:pt x="124" y="21"/>
                    <a:pt x="153" y="49"/>
                  </a:cubicBezTo>
                  <a:cubicBezTo>
                    <a:pt x="181" y="78"/>
                    <a:pt x="181" y="124"/>
                    <a:pt x="153" y="152"/>
                  </a:cubicBezTo>
                  <a:cubicBezTo>
                    <a:pt x="124" y="181"/>
                    <a:pt x="78" y="181"/>
                    <a:pt x="50" y="152"/>
                  </a:cubicBezTo>
                  <a:close/>
                </a:path>
              </a:pathLst>
            </a:custGeom>
            <a:noFill/>
            <a:ln>
              <a:solidFill>
                <a:srgbClr val="44546A"/>
              </a:solidFill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5" name="Group 3"/>
          <p:cNvGrpSpPr/>
          <p:nvPr/>
        </p:nvGrpSpPr>
        <p:grpSpPr>
          <a:xfrm>
            <a:off x="4986067" y="1464795"/>
            <a:ext cx="1913470" cy="1715804"/>
            <a:chOff x="4907782" y="635093"/>
            <a:chExt cx="1663899" cy="1492015"/>
          </a:xfrm>
        </p:grpSpPr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4907782" y="635093"/>
              <a:ext cx="1663899" cy="1492015"/>
            </a:xfrm>
            <a:custGeom>
              <a:avLst/>
              <a:gdLst>
                <a:gd name="T0" fmla="*/ 151 w 500"/>
                <a:gd name="T1" fmla="*/ 448 h 448"/>
                <a:gd name="T2" fmla="*/ 107 w 500"/>
                <a:gd name="T3" fmla="*/ 424 h 448"/>
                <a:gd name="T4" fmla="*/ 8 w 500"/>
                <a:gd name="T5" fmla="*/ 254 h 448"/>
                <a:gd name="T6" fmla="*/ 8 w 500"/>
                <a:gd name="T7" fmla="*/ 203 h 448"/>
                <a:gd name="T8" fmla="*/ 107 w 500"/>
                <a:gd name="T9" fmla="*/ 29 h 448"/>
                <a:gd name="T10" fmla="*/ 151 w 500"/>
                <a:gd name="T11" fmla="*/ 0 h 448"/>
                <a:gd name="T12" fmla="*/ 349 w 500"/>
                <a:gd name="T13" fmla="*/ 0 h 448"/>
                <a:gd name="T14" fmla="*/ 393 w 500"/>
                <a:gd name="T15" fmla="*/ 29 h 448"/>
                <a:gd name="T16" fmla="*/ 492 w 500"/>
                <a:gd name="T17" fmla="*/ 201 h 448"/>
                <a:gd name="T18" fmla="*/ 492 w 500"/>
                <a:gd name="T19" fmla="*/ 253 h 448"/>
                <a:gd name="T20" fmla="*/ 393 w 500"/>
                <a:gd name="T21" fmla="*/ 423 h 448"/>
                <a:gd name="T22" fmla="*/ 349 w 500"/>
                <a:gd name="T23" fmla="*/ 448 h 448"/>
                <a:gd name="T24" fmla="*/ 151 w 500"/>
                <a:gd name="T25" fmla="*/ 44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0" h="448">
                  <a:moveTo>
                    <a:pt x="151" y="448"/>
                  </a:moveTo>
                  <a:cubicBezTo>
                    <a:pt x="135" y="448"/>
                    <a:pt x="115" y="438"/>
                    <a:pt x="107" y="424"/>
                  </a:cubicBezTo>
                  <a:cubicBezTo>
                    <a:pt x="8" y="254"/>
                    <a:pt x="8" y="254"/>
                    <a:pt x="8" y="254"/>
                  </a:cubicBezTo>
                  <a:cubicBezTo>
                    <a:pt x="0" y="239"/>
                    <a:pt x="0" y="217"/>
                    <a:pt x="8" y="203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5" y="15"/>
                    <a:pt x="135" y="0"/>
                    <a:pt x="151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85" y="15"/>
                    <a:pt x="393" y="29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500" y="215"/>
                    <a:pt x="500" y="239"/>
                    <a:pt x="492" y="253"/>
                  </a:cubicBezTo>
                  <a:cubicBezTo>
                    <a:pt x="393" y="423"/>
                    <a:pt x="393" y="423"/>
                    <a:pt x="393" y="423"/>
                  </a:cubicBezTo>
                  <a:cubicBezTo>
                    <a:pt x="385" y="437"/>
                    <a:pt x="365" y="448"/>
                    <a:pt x="349" y="448"/>
                  </a:cubicBezTo>
                  <a:lnTo>
                    <a:pt x="151" y="448"/>
                  </a:lnTo>
                  <a:close/>
                </a:path>
              </a:pathLst>
            </a:custGeom>
            <a:solidFill>
              <a:srgbClr val="B5070A"/>
            </a:solidFill>
            <a:ln w="6350">
              <a:solidFill>
                <a:sysClr val="window" lastClr="FFFFFF">
                  <a:lumMod val="95000"/>
                </a:sysClr>
              </a:solidFill>
            </a:ln>
            <a:effectLst>
              <a:innerShdw blurRad="63500" dist="50800" dir="18900000">
                <a:prstClr val="black">
                  <a:alpha val="19000"/>
                </a:prstClr>
              </a:innerShdw>
            </a:effec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37"/>
            <p:cNvSpPr>
              <a:spLocks noEditPoints="1"/>
            </p:cNvSpPr>
            <p:nvPr/>
          </p:nvSpPr>
          <p:spPr bwMode="auto">
            <a:xfrm>
              <a:off x="5565193" y="1105767"/>
              <a:ext cx="349075" cy="582857"/>
            </a:xfrm>
            <a:custGeom>
              <a:avLst/>
              <a:gdLst>
                <a:gd name="T0" fmla="*/ 80 w 160"/>
                <a:gd name="T1" fmla="*/ 106 h 266"/>
                <a:gd name="T2" fmla="*/ 50 w 160"/>
                <a:gd name="T3" fmla="*/ 77 h 266"/>
                <a:gd name="T4" fmla="*/ 80 w 160"/>
                <a:gd name="T5" fmla="*/ 48 h 266"/>
                <a:gd name="T6" fmla="*/ 110 w 160"/>
                <a:gd name="T7" fmla="*/ 77 h 266"/>
                <a:gd name="T8" fmla="*/ 80 w 160"/>
                <a:gd name="T9" fmla="*/ 106 h 266"/>
                <a:gd name="T10" fmla="*/ 149 w 160"/>
                <a:gd name="T11" fmla="*/ 39 h 266"/>
                <a:gd name="T12" fmla="*/ 106 w 160"/>
                <a:gd name="T13" fmla="*/ 4 h 266"/>
                <a:gd name="T14" fmla="*/ 95 w 160"/>
                <a:gd name="T15" fmla="*/ 1 h 266"/>
                <a:gd name="T16" fmla="*/ 83 w 160"/>
                <a:gd name="T17" fmla="*/ 0 h 266"/>
                <a:gd name="T18" fmla="*/ 80 w 160"/>
                <a:gd name="T19" fmla="*/ 0 h 266"/>
                <a:gd name="T20" fmla="*/ 77 w 160"/>
                <a:gd name="T21" fmla="*/ 0 h 266"/>
                <a:gd name="T22" fmla="*/ 65 w 160"/>
                <a:gd name="T23" fmla="*/ 1 h 266"/>
                <a:gd name="T24" fmla="*/ 54 w 160"/>
                <a:gd name="T25" fmla="*/ 4 h 266"/>
                <a:gd name="T26" fmla="*/ 11 w 160"/>
                <a:gd name="T27" fmla="*/ 39 h 266"/>
                <a:gd name="T28" fmla="*/ 1 w 160"/>
                <a:gd name="T29" fmla="*/ 81 h 266"/>
                <a:gd name="T30" fmla="*/ 6 w 160"/>
                <a:gd name="T31" fmla="*/ 102 h 266"/>
                <a:gd name="T32" fmla="*/ 15 w 160"/>
                <a:gd name="T33" fmla="*/ 120 h 266"/>
                <a:gd name="T34" fmla="*/ 55 w 160"/>
                <a:gd name="T35" fmla="*/ 184 h 266"/>
                <a:gd name="T36" fmla="*/ 69 w 160"/>
                <a:gd name="T37" fmla="*/ 223 h 266"/>
                <a:gd name="T38" fmla="*/ 77 w 160"/>
                <a:gd name="T39" fmla="*/ 266 h 266"/>
                <a:gd name="T40" fmla="*/ 80 w 160"/>
                <a:gd name="T41" fmla="*/ 266 h 266"/>
                <a:gd name="T42" fmla="*/ 83 w 160"/>
                <a:gd name="T43" fmla="*/ 266 h 266"/>
                <a:gd name="T44" fmla="*/ 91 w 160"/>
                <a:gd name="T45" fmla="*/ 223 h 266"/>
                <a:gd name="T46" fmla="*/ 105 w 160"/>
                <a:gd name="T47" fmla="*/ 184 h 266"/>
                <a:gd name="T48" fmla="*/ 145 w 160"/>
                <a:gd name="T49" fmla="*/ 120 h 266"/>
                <a:gd name="T50" fmla="*/ 154 w 160"/>
                <a:gd name="T51" fmla="*/ 102 h 266"/>
                <a:gd name="T52" fmla="*/ 159 w 160"/>
                <a:gd name="T53" fmla="*/ 81 h 266"/>
                <a:gd name="T54" fmla="*/ 149 w 160"/>
                <a:gd name="T55" fmla="*/ 3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0" h="266">
                  <a:moveTo>
                    <a:pt x="80" y="106"/>
                  </a:moveTo>
                  <a:cubicBezTo>
                    <a:pt x="63" y="106"/>
                    <a:pt x="50" y="93"/>
                    <a:pt x="50" y="77"/>
                  </a:cubicBezTo>
                  <a:cubicBezTo>
                    <a:pt x="50" y="61"/>
                    <a:pt x="63" y="48"/>
                    <a:pt x="80" y="48"/>
                  </a:cubicBezTo>
                  <a:cubicBezTo>
                    <a:pt x="97" y="48"/>
                    <a:pt x="110" y="61"/>
                    <a:pt x="110" y="77"/>
                  </a:cubicBezTo>
                  <a:cubicBezTo>
                    <a:pt x="110" y="93"/>
                    <a:pt x="97" y="106"/>
                    <a:pt x="80" y="106"/>
                  </a:cubicBezTo>
                  <a:close/>
                  <a:moveTo>
                    <a:pt x="149" y="39"/>
                  </a:moveTo>
                  <a:cubicBezTo>
                    <a:pt x="140" y="23"/>
                    <a:pt x="125" y="10"/>
                    <a:pt x="106" y="4"/>
                  </a:cubicBezTo>
                  <a:cubicBezTo>
                    <a:pt x="102" y="3"/>
                    <a:pt x="99" y="2"/>
                    <a:pt x="95" y="1"/>
                  </a:cubicBezTo>
                  <a:cubicBezTo>
                    <a:pt x="91" y="0"/>
                    <a:pt x="87" y="0"/>
                    <a:pt x="8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3" y="0"/>
                    <a:pt x="69" y="0"/>
                    <a:pt x="65" y="1"/>
                  </a:cubicBezTo>
                  <a:cubicBezTo>
                    <a:pt x="61" y="2"/>
                    <a:pt x="58" y="3"/>
                    <a:pt x="54" y="4"/>
                  </a:cubicBezTo>
                  <a:cubicBezTo>
                    <a:pt x="35" y="10"/>
                    <a:pt x="20" y="23"/>
                    <a:pt x="11" y="39"/>
                  </a:cubicBezTo>
                  <a:cubicBezTo>
                    <a:pt x="4" y="50"/>
                    <a:pt x="0" y="64"/>
                    <a:pt x="1" y="81"/>
                  </a:cubicBezTo>
                  <a:cubicBezTo>
                    <a:pt x="1" y="89"/>
                    <a:pt x="3" y="96"/>
                    <a:pt x="6" y="102"/>
                  </a:cubicBezTo>
                  <a:cubicBezTo>
                    <a:pt x="8" y="109"/>
                    <a:pt x="11" y="114"/>
                    <a:pt x="15" y="120"/>
                  </a:cubicBezTo>
                  <a:cubicBezTo>
                    <a:pt x="28" y="141"/>
                    <a:pt x="45" y="160"/>
                    <a:pt x="55" y="184"/>
                  </a:cubicBezTo>
                  <a:cubicBezTo>
                    <a:pt x="60" y="196"/>
                    <a:pt x="65" y="209"/>
                    <a:pt x="69" y="223"/>
                  </a:cubicBezTo>
                  <a:cubicBezTo>
                    <a:pt x="73" y="236"/>
                    <a:pt x="76" y="251"/>
                    <a:pt x="77" y="266"/>
                  </a:cubicBezTo>
                  <a:cubicBezTo>
                    <a:pt x="80" y="266"/>
                    <a:pt x="80" y="266"/>
                    <a:pt x="80" y="266"/>
                  </a:cubicBezTo>
                  <a:cubicBezTo>
                    <a:pt x="83" y="266"/>
                    <a:pt x="83" y="266"/>
                    <a:pt x="83" y="266"/>
                  </a:cubicBezTo>
                  <a:cubicBezTo>
                    <a:pt x="84" y="251"/>
                    <a:pt x="87" y="236"/>
                    <a:pt x="91" y="223"/>
                  </a:cubicBezTo>
                  <a:cubicBezTo>
                    <a:pt x="95" y="209"/>
                    <a:pt x="100" y="196"/>
                    <a:pt x="105" y="184"/>
                  </a:cubicBezTo>
                  <a:cubicBezTo>
                    <a:pt x="115" y="160"/>
                    <a:pt x="132" y="141"/>
                    <a:pt x="145" y="120"/>
                  </a:cubicBezTo>
                  <a:cubicBezTo>
                    <a:pt x="149" y="114"/>
                    <a:pt x="152" y="109"/>
                    <a:pt x="154" y="102"/>
                  </a:cubicBezTo>
                  <a:cubicBezTo>
                    <a:pt x="157" y="96"/>
                    <a:pt x="159" y="89"/>
                    <a:pt x="159" y="81"/>
                  </a:cubicBezTo>
                  <a:cubicBezTo>
                    <a:pt x="160" y="64"/>
                    <a:pt x="156" y="50"/>
                    <a:pt x="149" y="39"/>
                  </a:cubicBezTo>
                  <a:close/>
                </a:path>
              </a:pathLst>
            </a:custGeom>
            <a:noFill/>
            <a:ln>
              <a:solidFill>
                <a:sysClr val="window" lastClr="FFFFFF"/>
              </a:solidFill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8" name="Group 4"/>
          <p:cNvGrpSpPr/>
          <p:nvPr/>
        </p:nvGrpSpPr>
        <p:grpSpPr>
          <a:xfrm>
            <a:off x="4924019" y="2907272"/>
            <a:ext cx="1913470" cy="1715804"/>
            <a:chOff x="4853826" y="1889430"/>
            <a:chExt cx="1663899" cy="1492015"/>
          </a:xfrm>
        </p:grpSpPr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4853826" y="1889430"/>
              <a:ext cx="1663899" cy="1492015"/>
            </a:xfrm>
            <a:custGeom>
              <a:avLst/>
              <a:gdLst>
                <a:gd name="T0" fmla="*/ 151 w 500"/>
                <a:gd name="T1" fmla="*/ 448 h 448"/>
                <a:gd name="T2" fmla="*/ 107 w 500"/>
                <a:gd name="T3" fmla="*/ 424 h 448"/>
                <a:gd name="T4" fmla="*/ 8 w 500"/>
                <a:gd name="T5" fmla="*/ 254 h 448"/>
                <a:gd name="T6" fmla="*/ 8 w 500"/>
                <a:gd name="T7" fmla="*/ 203 h 448"/>
                <a:gd name="T8" fmla="*/ 107 w 500"/>
                <a:gd name="T9" fmla="*/ 29 h 448"/>
                <a:gd name="T10" fmla="*/ 151 w 500"/>
                <a:gd name="T11" fmla="*/ 0 h 448"/>
                <a:gd name="T12" fmla="*/ 349 w 500"/>
                <a:gd name="T13" fmla="*/ 0 h 448"/>
                <a:gd name="T14" fmla="*/ 393 w 500"/>
                <a:gd name="T15" fmla="*/ 29 h 448"/>
                <a:gd name="T16" fmla="*/ 492 w 500"/>
                <a:gd name="T17" fmla="*/ 201 h 448"/>
                <a:gd name="T18" fmla="*/ 492 w 500"/>
                <a:gd name="T19" fmla="*/ 253 h 448"/>
                <a:gd name="T20" fmla="*/ 393 w 500"/>
                <a:gd name="T21" fmla="*/ 423 h 448"/>
                <a:gd name="T22" fmla="*/ 349 w 500"/>
                <a:gd name="T23" fmla="*/ 448 h 448"/>
                <a:gd name="T24" fmla="*/ 151 w 500"/>
                <a:gd name="T25" fmla="*/ 44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0" h="448">
                  <a:moveTo>
                    <a:pt x="151" y="448"/>
                  </a:moveTo>
                  <a:cubicBezTo>
                    <a:pt x="135" y="448"/>
                    <a:pt x="115" y="438"/>
                    <a:pt x="107" y="424"/>
                  </a:cubicBezTo>
                  <a:cubicBezTo>
                    <a:pt x="8" y="254"/>
                    <a:pt x="8" y="254"/>
                    <a:pt x="8" y="254"/>
                  </a:cubicBezTo>
                  <a:cubicBezTo>
                    <a:pt x="0" y="239"/>
                    <a:pt x="0" y="217"/>
                    <a:pt x="8" y="203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5" y="15"/>
                    <a:pt x="135" y="0"/>
                    <a:pt x="151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85" y="15"/>
                    <a:pt x="393" y="29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500" y="215"/>
                    <a:pt x="500" y="239"/>
                    <a:pt x="492" y="253"/>
                  </a:cubicBezTo>
                  <a:cubicBezTo>
                    <a:pt x="393" y="423"/>
                    <a:pt x="393" y="423"/>
                    <a:pt x="393" y="423"/>
                  </a:cubicBezTo>
                  <a:cubicBezTo>
                    <a:pt x="385" y="437"/>
                    <a:pt x="365" y="448"/>
                    <a:pt x="349" y="448"/>
                  </a:cubicBezTo>
                  <a:lnTo>
                    <a:pt x="151" y="448"/>
                  </a:lnTo>
                  <a:close/>
                </a:path>
              </a:pathLst>
            </a:custGeom>
            <a:solidFill>
              <a:srgbClr val="FBC546"/>
            </a:solidFill>
            <a:ln w="6350">
              <a:solidFill>
                <a:sysClr val="window" lastClr="FFFFFF">
                  <a:lumMod val="95000"/>
                </a:sysClr>
              </a:solidFill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230"/>
            <p:cNvSpPr>
              <a:spLocks/>
            </p:cNvSpPr>
            <p:nvPr/>
          </p:nvSpPr>
          <p:spPr bwMode="auto">
            <a:xfrm>
              <a:off x="5510180" y="2267351"/>
              <a:ext cx="497248" cy="490483"/>
            </a:xfrm>
            <a:custGeom>
              <a:avLst/>
              <a:gdLst>
                <a:gd name="T0" fmla="*/ 200 w 215"/>
                <a:gd name="T1" fmla="*/ 119 h 213"/>
                <a:gd name="T2" fmla="*/ 214 w 215"/>
                <a:gd name="T3" fmla="*/ 103 h 213"/>
                <a:gd name="T4" fmla="*/ 196 w 215"/>
                <a:gd name="T5" fmla="*/ 84 h 213"/>
                <a:gd name="T6" fmla="*/ 196 w 215"/>
                <a:gd name="T7" fmla="*/ 85 h 213"/>
                <a:gd name="T8" fmla="*/ 149 w 215"/>
                <a:gd name="T9" fmla="*/ 81 h 213"/>
                <a:gd name="T10" fmla="*/ 151 w 215"/>
                <a:gd name="T11" fmla="*/ 62 h 213"/>
                <a:gd name="T12" fmla="*/ 167 w 215"/>
                <a:gd name="T13" fmla="*/ 18 h 213"/>
                <a:gd name="T14" fmla="*/ 156 w 215"/>
                <a:gd name="T15" fmla="*/ 1 h 213"/>
                <a:gd name="T16" fmla="*/ 140 w 215"/>
                <a:gd name="T17" fmla="*/ 15 h 213"/>
                <a:gd name="T18" fmla="*/ 125 w 215"/>
                <a:gd name="T19" fmla="*/ 40 h 213"/>
                <a:gd name="T20" fmla="*/ 92 w 215"/>
                <a:gd name="T21" fmla="*/ 72 h 213"/>
                <a:gd name="T22" fmla="*/ 46 w 215"/>
                <a:gd name="T23" fmla="*/ 99 h 213"/>
                <a:gd name="T24" fmla="*/ 8 w 215"/>
                <a:gd name="T25" fmla="*/ 102 h 213"/>
                <a:gd name="T26" fmla="*/ 0 w 215"/>
                <a:gd name="T27" fmla="*/ 145 h 213"/>
                <a:gd name="T28" fmla="*/ 8 w 215"/>
                <a:gd name="T29" fmla="*/ 189 h 213"/>
                <a:gd name="T30" fmla="*/ 58 w 215"/>
                <a:gd name="T31" fmla="*/ 193 h 213"/>
                <a:gd name="T32" fmla="*/ 118 w 215"/>
                <a:gd name="T33" fmla="*/ 208 h 213"/>
                <a:gd name="T34" fmla="*/ 175 w 215"/>
                <a:gd name="T35" fmla="*/ 209 h 213"/>
                <a:gd name="T36" fmla="*/ 176 w 215"/>
                <a:gd name="T37" fmla="*/ 208 h 213"/>
                <a:gd name="T38" fmla="*/ 187 w 215"/>
                <a:gd name="T39" fmla="*/ 196 h 213"/>
                <a:gd name="T40" fmla="*/ 184 w 215"/>
                <a:gd name="T41" fmla="*/ 184 h 213"/>
                <a:gd name="T42" fmla="*/ 187 w 215"/>
                <a:gd name="T43" fmla="*/ 183 h 213"/>
                <a:gd name="T44" fmla="*/ 203 w 215"/>
                <a:gd name="T45" fmla="*/ 167 h 213"/>
                <a:gd name="T46" fmla="*/ 197 w 215"/>
                <a:gd name="T47" fmla="*/ 152 h 213"/>
                <a:gd name="T48" fmla="*/ 214 w 215"/>
                <a:gd name="T49" fmla="*/ 137 h 213"/>
                <a:gd name="T50" fmla="*/ 200 w 215"/>
                <a:gd name="T51" fmla="*/ 11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5" h="213">
                  <a:moveTo>
                    <a:pt x="200" y="119"/>
                  </a:moveTo>
                  <a:cubicBezTo>
                    <a:pt x="208" y="118"/>
                    <a:pt x="214" y="113"/>
                    <a:pt x="214" y="103"/>
                  </a:cubicBezTo>
                  <a:cubicBezTo>
                    <a:pt x="214" y="92"/>
                    <a:pt x="206" y="85"/>
                    <a:pt x="196" y="84"/>
                  </a:cubicBezTo>
                  <a:cubicBezTo>
                    <a:pt x="196" y="85"/>
                    <a:pt x="196" y="85"/>
                    <a:pt x="196" y="85"/>
                  </a:cubicBezTo>
                  <a:cubicBezTo>
                    <a:pt x="183" y="83"/>
                    <a:pt x="162" y="82"/>
                    <a:pt x="149" y="81"/>
                  </a:cubicBezTo>
                  <a:cubicBezTo>
                    <a:pt x="147" y="73"/>
                    <a:pt x="148" y="70"/>
                    <a:pt x="151" y="62"/>
                  </a:cubicBezTo>
                  <a:cubicBezTo>
                    <a:pt x="163" y="49"/>
                    <a:pt x="169" y="36"/>
                    <a:pt x="167" y="18"/>
                  </a:cubicBezTo>
                  <a:cubicBezTo>
                    <a:pt x="167" y="12"/>
                    <a:pt x="161" y="2"/>
                    <a:pt x="156" y="1"/>
                  </a:cubicBezTo>
                  <a:cubicBezTo>
                    <a:pt x="148" y="0"/>
                    <a:pt x="146" y="6"/>
                    <a:pt x="140" y="15"/>
                  </a:cubicBezTo>
                  <a:cubicBezTo>
                    <a:pt x="134" y="25"/>
                    <a:pt x="132" y="28"/>
                    <a:pt x="125" y="40"/>
                  </a:cubicBezTo>
                  <a:cubicBezTo>
                    <a:pt x="118" y="51"/>
                    <a:pt x="117" y="54"/>
                    <a:pt x="92" y="72"/>
                  </a:cubicBezTo>
                  <a:cubicBezTo>
                    <a:pt x="69" y="88"/>
                    <a:pt x="72" y="94"/>
                    <a:pt x="46" y="99"/>
                  </a:cubicBezTo>
                  <a:cubicBezTo>
                    <a:pt x="41" y="99"/>
                    <a:pt x="27" y="102"/>
                    <a:pt x="8" y="102"/>
                  </a:cubicBezTo>
                  <a:cubicBezTo>
                    <a:pt x="4" y="102"/>
                    <a:pt x="0" y="112"/>
                    <a:pt x="0" y="145"/>
                  </a:cubicBezTo>
                  <a:cubicBezTo>
                    <a:pt x="0" y="179"/>
                    <a:pt x="4" y="189"/>
                    <a:pt x="8" y="189"/>
                  </a:cubicBezTo>
                  <a:cubicBezTo>
                    <a:pt x="29" y="189"/>
                    <a:pt x="46" y="190"/>
                    <a:pt x="58" y="193"/>
                  </a:cubicBezTo>
                  <a:cubicBezTo>
                    <a:pt x="76" y="201"/>
                    <a:pt x="100" y="206"/>
                    <a:pt x="118" y="208"/>
                  </a:cubicBezTo>
                  <a:cubicBezTo>
                    <a:pt x="151" y="213"/>
                    <a:pt x="165" y="211"/>
                    <a:pt x="175" y="209"/>
                  </a:cubicBezTo>
                  <a:cubicBezTo>
                    <a:pt x="176" y="208"/>
                    <a:pt x="176" y="208"/>
                    <a:pt x="176" y="208"/>
                  </a:cubicBezTo>
                  <a:cubicBezTo>
                    <a:pt x="181" y="207"/>
                    <a:pt x="185" y="203"/>
                    <a:pt x="187" y="196"/>
                  </a:cubicBezTo>
                  <a:cubicBezTo>
                    <a:pt x="189" y="190"/>
                    <a:pt x="188" y="186"/>
                    <a:pt x="184" y="184"/>
                  </a:cubicBezTo>
                  <a:cubicBezTo>
                    <a:pt x="187" y="183"/>
                    <a:pt x="187" y="183"/>
                    <a:pt x="187" y="183"/>
                  </a:cubicBezTo>
                  <a:cubicBezTo>
                    <a:pt x="196" y="182"/>
                    <a:pt x="202" y="177"/>
                    <a:pt x="203" y="167"/>
                  </a:cubicBezTo>
                  <a:cubicBezTo>
                    <a:pt x="204" y="159"/>
                    <a:pt x="202" y="154"/>
                    <a:pt x="197" y="152"/>
                  </a:cubicBezTo>
                  <a:cubicBezTo>
                    <a:pt x="206" y="152"/>
                    <a:pt x="213" y="148"/>
                    <a:pt x="214" y="137"/>
                  </a:cubicBezTo>
                  <a:cubicBezTo>
                    <a:pt x="215" y="127"/>
                    <a:pt x="209" y="120"/>
                    <a:pt x="200" y="119"/>
                  </a:cubicBezTo>
                  <a:close/>
                </a:path>
              </a:pathLst>
            </a:custGeom>
            <a:noFill/>
            <a:ln>
              <a:solidFill>
                <a:sysClr val="window" lastClr="FFFFFF"/>
              </a:solidFill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1" name="Group 31"/>
          <p:cNvGrpSpPr/>
          <p:nvPr/>
        </p:nvGrpSpPr>
        <p:grpSpPr>
          <a:xfrm>
            <a:off x="2574155" y="1918215"/>
            <a:ext cx="3338588" cy="2993706"/>
            <a:chOff x="2785139" y="581076"/>
            <a:chExt cx="3437578" cy="3082470"/>
          </a:xfrm>
        </p:grpSpPr>
        <p:sp>
          <p:nvSpPr>
            <p:cNvPr id="62" name="Freeform 11"/>
            <p:cNvSpPr>
              <a:spLocks/>
            </p:cNvSpPr>
            <p:nvPr/>
          </p:nvSpPr>
          <p:spPr bwMode="auto">
            <a:xfrm>
              <a:off x="2785139" y="581076"/>
              <a:ext cx="3437578" cy="3082470"/>
            </a:xfrm>
            <a:custGeom>
              <a:avLst/>
              <a:gdLst>
                <a:gd name="T0" fmla="*/ 151 w 500"/>
                <a:gd name="T1" fmla="*/ 448 h 448"/>
                <a:gd name="T2" fmla="*/ 107 w 500"/>
                <a:gd name="T3" fmla="*/ 424 h 448"/>
                <a:gd name="T4" fmla="*/ 8 w 500"/>
                <a:gd name="T5" fmla="*/ 254 h 448"/>
                <a:gd name="T6" fmla="*/ 8 w 500"/>
                <a:gd name="T7" fmla="*/ 203 h 448"/>
                <a:gd name="T8" fmla="*/ 107 w 500"/>
                <a:gd name="T9" fmla="*/ 29 h 448"/>
                <a:gd name="T10" fmla="*/ 151 w 500"/>
                <a:gd name="T11" fmla="*/ 0 h 448"/>
                <a:gd name="T12" fmla="*/ 349 w 500"/>
                <a:gd name="T13" fmla="*/ 0 h 448"/>
                <a:gd name="T14" fmla="*/ 393 w 500"/>
                <a:gd name="T15" fmla="*/ 29 h 448"/>
                <a:gd name="T16" fmla="*/ 492 w 500"/>
                <a:gd name="T17" fmla="*/ 201 h 448"/>
                <a:gd name="T18" fmla="*/ 492 w 500"/>
                <a:gd name="T19" fmla="*/ 253 h 448"/>
                <a:gd name="T20" fmla="*/ 393 w 500"/>
                <a:gd name="T21" fmla="*/ 423 h 448"/>
                <a:gd name="T22" fmla="*/ 349 w 500"/>
                <a:gd name="T23" fmla="*/ 448 h 448"/>
                <a:gd name="T24" fmla="*/ 151 w 500"/>
                <a:gd name="T25" fmla="*/ 44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0" h="448">
                  <a:moveTo>
                    <a:pt x="151" y="448"/>
                  </a:moveTo>
                  <a:cubicBezTo>
                    <a:pt x="135" y="448"/>
                    <a:pt x="115" y="438"/>
                    <a:pt x="107" y="424"/>
                  </a:cubicBezTo>
                  <a:cubicBezTo>
                    <a:pt x="8" y="254"/>
                    <a:pt x="8" y="254"/>
                    <a:pt x="8" y="254"/>
                  </a:cubicBezTo>
                  <a:cubicBezTo>
                    <a:pt x="0" y="239"/>
                    <a:pt x="0" y="217"/>
                    <a:pt x="8" y="203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5" y="15"/>
                    <a:pt x="135" y="0"/>
                    <a:pt x="151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85" y="15"/>
                    <a:pt x="393" y="29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500" y="215"/>
                    <a:pt x="500" y="239"/>
                    <a:pt x="492" y="253"/>
                  </a:cubicBezTo>
                  <a:cubicBezTo>
                    <a:pt x="393" y="423"/>
                    <a:pt x="393" y="423"/>
                    <a:pt x="393" y="423"/>
                  </a:cubicBezTo>
                  <a:cubicBezTo>
                    <a:pt x="385" y="437"/>
                    <a:pt x="365" y="448"/>
                    <a:pt x="349" y="448"/>
                  </a:cubicBezTo>
                  <a:lnTo>
                    <a:pt x="151" y="44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6350">
              <a:noFill/>
            </a:ln>
            <a:effectLst>
              <a:outerShdw blurRad="63500" sx="102000" sy="102000" algn="ctr" rotWithShape="0">
                <a:prstClr val="black">
                  <a:alpha val="18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14"/>
            <p:cNvSpPr>
              <a:spLocks noEditPoints="1"/>
            </p:cNvSpPr>
            <p:nvPr/>
          </p:nvSpPr>
          <p:spPr bwMode="auto">
            <a:xfrm>
              <a:off x="4027262" y="1235781"/>
              <a:ext cx="953331" cy="1843108"/>
            </a:xfrm>
            <a:custGeom>
              <a:avLst/>
              <a:gdLst>
                <a:gd name="T0" fmla="*/ 132 w 132"/>
                <a:gd name="T1" fmla="*/ 33 h 256"/>
                <a:gd name="T2" fmla="*/ 127 w 132"/>
                <a:gd name="T3" fmla="*/ 11 h 256"/>
                <a:gd name="T4" fmla="*/ 112 w 132"/>
                <a:gd name="T5" fmla="*/ 4 h 256"/>
                <a:gd name="T6" fmla="*/ 83 w 132"/>
                <a:gd name="T7" fmla="*/ 1 h 256"/>
                <a:gd name="T8" fmla="*/ 65 w 132"/>
                <a:gd name="T9" fmla="*/ 0 h 256"/>
                <a:gd name="T10" fmla="*/ 51 w 132"/>
                <a:gd name="T11" fmla="*/ 0 h 256"/>
                <a:gd name="T12" fmla="*/ 48 w 132"/>
                <a:gd name="T13" fmla="*/ 0 h 256"/>
                <a:gd name="T14" fmla="*/ 27 w 132"/>
                <a:gd name="T15" fmla="*/ 2 h 256"/>
                <a:gd name="T16" fmla="*/ 25 w 132"/>
                <a:gd name="T17" fmla="*/ 2 h 256"/>
                <a:gd name="T18" fmla="*/ 23 w 132"/>
                <a:gd name="T19" fmla="*/ 3 h 256"/>
                <a:gd name="T20" fmla="*/ 23 w 132"/>
                <a:gd name="T21" fmla="*/ 3 h 256"/>
                <a:gd name="T22" fmla="*/ 14 w 132"/>
                <a:gd name="T23" fmla="*/ 5 h 256"/>
                <a:gd name="T24" fmla="*/ 3 w 132"/>
                <a:gd name="T25" fmla="*/ 13 h 256"/>
                <a:gd name="T26" fmla="*/ 0 w 132"/>
                <a:gd name="T27" fmla="*/ 25 h 256"/>
                <a:gd name="T28" fmla="*/ 0 w 132"/>
                <a:gd name="T29" fmla="*/ 26 h 256"/>
                <a:gd name="T30" fmla="*/ 0 w 132"/>
                <a:gd name="T31" fmla="*/ 208 h 256"/>
                <a:gd name="T32" fmla="*/ 1 w 132"/>
                <a:gd name="T33" fmla="*/ 225 h 256"/>
                <a:gd name="T34" fmla="*/ 7 w 132"/>
                <a:gd name="T35" fmla="*/ 246 h 256"/>
                <a:gd name="T36" fmla="*/ 20 w 132"/>
                <a:gd name="T37" fmla="*/ 253 h 256"/>
                <a:gd name="T38" fmla="*/ 22 w 132"/>
                <a:gd name="T39" fmla="*/ 253 h 256"/>
                <a:gd name="T40" fmla="*/ 43 w 132"/>
                <a:gd name="T41" fmla="*/ 255 h 256"/>
                <a:gd name="T42" fmla="*/ 46 w 132"/>
                <a:gd name="T43" fmla="*/ 255 h 256"/>
                <a:gd name="T44" fmla="*/ 64 w 132"/>
                <a:gd name="T45" fmla="*/ 256 h 256"/>
                <a:gd name="T46" fmla="*/ 81 w 132"/>
                <a:gd name="T47" fmla="*/ 256 h 256"/>
                <a:gd name="T48" fmla="*/ 122 w 132"/>
                <a:gd name="T49" fmla="*/ 248 h 256"/>
                <a:gd name="T50" fmla="*/ 131 w 132"/>
                <a:gd name="T51" fmla="*/ 232 h 256"/>
                <a:gd name="T52" fmla="*/ 131 w 132"/>
                <a:gd name="T53" fmla="*/ 232 h 256"/>
                <a:gd name="T54" fmla="*/ 132 w 132"/>
                <a:gd name="T55" fmla="*/ 211 h 256"/>
                <a:gd name="T56" fmla="*/ 132 w 132"/>
                <a:gd name="T57" fmla="*/ 33 h 256"/>
                <a:gd name="T58" fmla="*/ 66 w 132"/>
                <a:gd name="T59" fmla="*/ 243 h 256"/>
                <a:gd name="T60" fmla="*/ 59 w 132"/>
                <a:gd name="T61" fmla="*/ 236 h 256"/>
                <a:gd name="T62" fmla="*/ 66 w 132"/>
                <a:gd name="T63" fmla="*/ 229 h 256"/>
                <a:gd name="T64" fmla="*/ 73 w 132"/>
                <a:gd name="T65" fmla="*/ 236 h 256"/>
                <a:gd name="T66" fmla="*/ 66 w 132"/>
                <a:gd name="T67" fmla="*/ 243 h 256"/>
                <a:gd name="T68" fmla="*/ 121 w 132"/>
                <a:gd name="T69" fmla="*/ 206 h 256"/>
                <a:gd name="T70" fmla="*/ 11 w 132"/>
                <a:gd name="T71" fmla="*/ 206 h 256"/>
                <a:gd name="T72" fmla="*/ 11 w 132"/>
                <a:gd name="T73" fmla="*/ 30 h 256"/>
                <a:gd name="T74" fmla="*/ 121 w 132"/>
                <a:gd name="T75" fmla="*/ 30 h 256"/>
                <a:gd name="T76" fmla="*/ 121 w 132"/>
                <a:gd name="T77" fmla="*/ 20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256">
                  <a:moveTo>
                    <a:pt x="132" y="33"/>
                  </a:moveTo>
                  <a:cubicBezTo>
                    <a:pt x="132" y="33"/>
                    <a:pt x="131" y="16"/>
                    <a:pt x="127" y="11"/>
                  </a:cubicBezTo>
                  <a:cubicBezTo>
                    <a:pt x="122" y="6"/>
                    <a:pt x="116" y="5"/>
                    <a:pt x="112" y="4"/>
                  </a:cubicBezTo>
                  <a:cubicBezTo>
                    <a:pt x="107" y="3"/>
                    <a:pt x="98" y="1"/>
                    <a:pt x="83" y="1"/>
                  </a:cubicBezTo>
                  <a:cubicBezTo>
                    <a:pt x="76" y="0"/>
                    <a:pt x="71" y="0"/>
                    <a:pt x="65" y="0"/>
                  </a:cubicBezTo>
                  <a:cubicBezTo>
                    <a:pt x="61" y="0"/>
                    <a:pt x="56" y="0"/>
                    <a:pt x="5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8" y="1"/>
                    <a:pt x="30" y="1"/>
                    <a:pt x="27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2"/>
                    <a:pt x="24" y="2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17" y="4"/>
                    <a:pt x="14" y="5"/>
                  </a:cubicBezTo>
                  <a:cubicBezTo>
                    <a:pt x="9" y="7"/>
                    <a:pt x="6" y="9"/>
                    <a:pt x="3" y="13"/>
                  </a:cubicBezTo>
                  <a:cubicBezTo>
                    <a:pt x="1" y="17"/>
                    <a:pt x="1" y="23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" y="225"/>
                    <a:pt x="1" y="225"/>
                    <a:pt x="1" y="225"/>
                  </a:cubicBezTo>
                  <a:cubicBezTo>
                    <a:pt x="1" y="225"/>
                    <a:pt x="4" y="242"/>
                    <a:pt x="7" y="246"/>
                  </a:cubicBezTo>
                  <a:cubicBezTo>
                    <a:pt x="10" y="249"/>
                    <a:pt x="14" y="251"/>
                    <a:pt x="20" y="253"/>
                  </a:cubicBezTo>
                  <a:cubicBezTo>
                    <a:pt x="21" y="253"/>
                    <a:pt x="22" y="253"/>
                    <a:pt x="22" y="253"/>
                  </a:cubicBezTo>
                  <a:cubicBezTo>
                    <a:pt x="27" y="254"/>
                    <a:pt x="30" y="255"/>
                    <a:pt x="43" y="255"/>
                  </a:cubicBezTo>
                  <a:cubicBezTo>
                    <a:pt x="44" y="255"/>
                    <a:pt x="45" y="255"/>
                    <a:pt x="46" y="255"/>
                  </a:cubicBezTo>
                  <a:cubicBezTo>
                    <a:pt x="52" y="256"/>
                    <a:pt x="57" y="256"/>
                    <a:pt x="64" y="256"/>
                  </a:cubicBezTo>
                  <a:cubicBezTo>
                    <a:pt x="69" y="256"/>
                    <a:pt x="75" y="256"/>
                    <a:pt x="81" y="256"/>
                  </a:cubicBezTo>
                  <a:cubicBezTo>
                    <a:pt x="104" y="254"/>
                    <a:pt x="115" y="253"/>
                    <a:pt x="122" y="248"/>
                  </a:cubicBezTo>
                  <a:cubicBezTo>
                    <a:pt x="128" y="244"/>
                    <a:pt x="130" y="237"/>
                    <a:pt x="131" y="232"/>
                  </a:cubicBezTo>
                  <a:cubicBezTo>
                    <a:pt x="131" y="232"/>
                    <a:pt x="131" y="232"/>
                    <a:pt x="131" y="232"/>
                  </a:cubicBezTo>
                  <a:cubicBezTo>
                    <a:pt x="132" y="226"/>
                    <a:pt x="132" y="211"/>
                    <a:pt x="132" y="211"/>
                  </a:cubicBezTo>
                  <a:lnTo>
                    <a:pt x="132" y="33"/>
                  </a:lnTo>
                  <a:close/>
                  <a:moveTo>
                    <a:pt x="66" y="243"/>
                  </a:moveTo>
                  <a:cubicBezTo>
                    <a:pt x="62" y="243"/>
                    <a:pt x="59" y="240"/>
                    <a:pt x="59" y="236"/>
                  </a:cubicBezTo>
                  <a:cubicBezTo>
                    <a:pt x="59" y="232"/>
                    <a:pt x="62" y="229"/>
                    <a:pt x="66" y="229"/>
                  </a:cubicBezTo>
                  <a:cubicBezTo>
                    <a:pt x="70" y="229"/>
                    <a:pt x="73" y="232"/>
                    <a:pt x="73" y="236"/>
                  </a:cubicBezTo>
                  <a:cubicBezTo>
                    <a:pt x="73" y="240"/>
                    <a:pt x="70" y="243"/>
                    <a:pt x="66" y="243"/>
                  </a:cubicBezTo>
                  <a:close/>
                  <a:moveTo>
                    <a:pt x="121" y="206"/>
                  </a:moveTo>
                  <a:cubicBezTo>
                    <a:pt x="11" y="206"/>
                    <a:pt x="11" y="206"/>
                    <a:pt x="11" y="20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1" y="30"/>
                    <a:pt x="121" y="30"/>
                    <a:pt x="121" y="30"/>
                  </a:cubicBezTo>
                  <a:lnTo>
                    <a:pt x="121" y="206"/>
                  </a:lnTo>
                  <a:close/>
                </a:path>
              </a:pathLst>
            </a:custGeom>
            <a:noFill/>
            <a:ln>
              <a:solidFill>
                <a:srgbClr val="C00000"/>
              </a:solidFill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4" name="Group 5"/>
          <p:cNvGrpSpPr/>
          <p:nvPr/>
        </p:nvGrpSpPr>
        <p:grpSpPr>
          <a:xfrm>
            <a:off x="6490814" y="3586605"/>
            <a:ext cx="1300716" cy="1166350"/>
            <a:chOff x="6216267" y="2480159"/>
            <a:chExt cx="1131066" cy="1014225"/>
          </a:xfrm>
        </p:grpSpPr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6216267" y="2480159"/>
              <a:ext cx="1131066" cy="1014225"/>
            </a:xfrm>
            <a:custGeom>
              <a:avLst/>
              <a:gdLst>
                <a:gd name="T0" fmla="*/ 151 w 500"/>
                <a:gd name="T1" fmla="*/ 448 h 448"/>
                <a:gd name="T2" fmla="*/ 107 w 500"/>
                <a:gd name="T3" fmla="*/ 424 h 448"/>
                <a:gd name="T4" fmla="*/ 8 w 500"/>
                <a:gd name="T5" fmla="*/ 254 h 448"/>
                <a:gd name="T6" fmla="*/ 8 w 500"/>
                <a:gd name="T7" fmla="*/ 203 h 448"/>
                <a:gd name="T8" fmla="*/ 107 w 500"/>
                <a:gd name="T9" fmla="*/ 29 h 448"/>
                <a:gd name="T10" fmla="*/ 151 w 500"/>
                <a:gd name="T11" fmla="*/ 0 h 448"/>
                <a:gd name="T12" fmla="*/ 349 w 500"/>
                <a:gd name="T13" fmla="*/ 0 h 448"/>
                <a:gd name="T14" fmla="*/ 393 w 500"/>
                <a:gd name="T15" fmla="*/ 29 h 448"/>
                <a:gd name="T16" fmla="*/ 492 w 500"/>
                <a:gd name="T17" fmla="*/ 201 h 448"/>
                <a:gd name="T18" fmla="*/ 492 w 500"/>
                <a:gd name="T19" fmla="*/ 253 h 448"/>
                <a:gd name="T20" fmla="*/ 393 w 500"/>
                <a:gd name="T21" fmla="*/ 423 h 448"/>
                <a:gd name="T22" fmla="*/ 349 w 500"/>
                <a:gd name="T23" fmla="*/ 448 h 448"/>
                <a:gd name="T24" fmla="*/ 151 w 500"/>
                <a:gd name="T25" fmla="*/ 44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0" h="448">
                  <a:moveTo>
                    <a:pt x="151" y="448"/>
                  </a:moveTo>
                  <a:cubicBezTo>
                    <a:pt x="135" y="448"/>
                    <a:pt x="115" y="438"/>
                    <a:pt x="107" y="424"/>
                  </a:cubicBezTo>
                  <a:cubicBezTo>
                    <a:pt x="8" y="254"/>
                    <a:pt x="8" y="254"/>
                    <a:pt x="8" y="254"/>
                  </a:cubicBezTo>
                  <a:cubicBezTo>
                    <a:pt x="0" y="239"/>
                    <a:pt x="0" y="217"/>
                    <a:pt x="8" y="203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15" y="15"/>
                    <a:pt x="135" y="0"/>
                    <a:pt x="151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85" y="15"/>
                    <a:pt x="393" y="29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500" y="215"/>
                    <a:pt x="500" y="239"/>
                    <a:pt x="492" y="253"/>
                  </a:cubicBezTo>
                  <a:cubicBezTo>
                    <a:pt x="393" y="423"/>
                    <a:pt x="393" y="423"/>
                    <a:pt x="393" y="423"/>
                  </a:cubicBezTo>
                  <a:cubicBezTo>
                    <a:pt x="385" y="437"/>
                    <a:pt x="365" y="448"/>
                    <a:pt x="349" y="448"/>
                  </a:cubicBezTo>
                  <a:lnTo>
                    <a:pt x="151" y="44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6350">
              <a:solidFill>
                <a:sysClr val="window" lastClr="FFFFFF">
                  <a:lumMod val="95000"/>
                </a:sysClr>
              </a:solidFill>
            </a:ln>
            <a:effectLst>
              <a:outerShdw blurRad="50800" dist="50800" dir="8580000" algn="tr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6" name="Group 46"/>
            <p:cNvGrpSpPr/>
            <p:nvPr/>
          </p:nvGrpSpPr>
          <p:grpSpPr>
            <a:xfrm>
              <a:off x="6605679" y="2717857"/>
              <a:ext cx="391509" cy="404472"/>
              <a:chOff x="6415088" y="1643856"/>
              <a:chExt cx="239713" cy="247650"/>
            </a:xfrm>
            <a:noFill/>
          </p:grpSpPr>
          <p:sp>
            <p:nvSpPr>
              <p:cNvPr id="67" name="Freeform 149"/>
              <p:cNvSpPr>
                <a:spLocks noEditPoints="1"/>
              </p:cNvSpPr>
              <p:nvPr/>
            </p:nvSpPr>
            <p:spPr bwMode="auto">
              <a:xfrm>
                <a:off x="6451600" y="1643856"/>
                <a:ext cx="166688" cy="165100"/>
              </a:xfrm>
              <a:custGeom>
                <a:avLst/>
                <a:gdLst>
                  <a:gd name="T0" fmla="*/ 77 w 154"/>
                  <a:gd name="T1" fmla="*/ 0 h 154"/>
                  <a:gd name="T2" fmla="*/ 0 w 154"/>
                  <a:gd name="T3" fmla="*/ 77 h 154"/>
                  <a:gd name="T4" fmla="*/ 77 w 154"/>
                  <a:gd name="T5" fmla="*/ 154 h 154"/>
                  <a:gd name="T6" fmla="*/ 154 w 154"/>
                  <a:gd name="T7" fmla="*/ 77 h 154"/>
                  <a:gd name="T8" fmla="*/ 77 w 154"/>
                  <a:gd name="T9" fmla="*/ 0 h 154"/>
                  <a:gd name="T10" fmla="*/ 81 w 154"/>
                  <a:gd name="T11" fmla="*/ 138 h 154"/>
                  <a:gd name="T12" fmla="*/ 26 w 154"/>
                  <a:gd name="T13" fmla="*/ 100 h 154"/>
                  <a:gd name="T14" fmla="*/ 136 w 154"/>
                  <a:gd name="T15" fmla="*/ 100 h 154"/>
                  <a:gd name="T16" fmla="*/ 81 w 154"/>
                  <a:gd name="T17" fmla="*/ 13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54">
                    <a:moveTo>
                      <a:pt x="77" y="0"/>
                    </a:moveTo>
                    <a:cubicBezTo>
                      <a:pt x="34" y="0"/>
                      <a:pt x="0" y="34"/>
                      <a:pt x="0" y="77"/>
                    </a:cubicBezTo>
                    <a:cubicBezTo>
                      <a:pt x="0" y="119"/>
                      <a:pt x="34" y="154"/>
                      <a:pt x="77" y="154"/>
                    </a:cubicBezTo>
                    <a:cubicBezTo>
                      <a:pt x="120" y="154"/>
                      <a:pt x="154" y="119"/>
                      <a:pt x="154" y="77"/>
                    </a:cubicBezTo>
                    <a:cubicBezTo>
                      <a:pt x="154" y="34"/>
                      <a:pt x="120" y="0"/>
                      <a:pt x="77" y="0"/>
                    </a:cubicBezTo>
                    <a:close/>
                    <a:moveTo>
                      <a:pt x="81" y="138"/>
                    </a:moveTo>
                    <a:cubicBezTo>
                      <a:pt x="58" y="138"/>
                      <a:pt x="38" y="123"/>
                      <a:pt x="26" y="100"/>
                    </a:cubicBezTo>
                    <a:cubicBezTo>
                      <a:pt x="136" y="100"/>
                      <a:pt x="136" y="100"/>
                      <a:pt x="136" y="100"/>
                    </a:cubicBezTo>
                    <a:cubicBezTo>
                      <a:pt x="124" y="123"/>
                      <a:pt x="104" y="138"/>
                      <a:pt x="81" y="138"/>
                    </a:cubicBezTo>
                    <a:close/>
                  </a:path>
                </a:pathLst>
              </a:custGeom>
              <a:grpFill/>
              <a:ln w="9525">
                <a:solidFill>
                  <a:srgbClr val="B5070A">
                    <a:lumMod val="75000"/>
                  </a:srgbClr>
                </a:solidFill>
                <a:round/>
                <a:headEnd/>
                <a:tailEnd/>
              </a:ln>
              <a:extLst/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50"/>
              <p:cNvSpPr>
                <a:spLocks/>
              </p:cNvSpPr>
              <p:nvPr/>
            </p:nvSpPr>
            <p:spPr bwMode="auto">
              <a:xfrm>
                <a:off x="6415088" y="1820068"/>
                <a:ext cx="239713" cy="71438"/>
              </a:xfrm>
              <a:custGeom>
                <a:avLst/>
                <a:gdLst>
                  <a:gd name="T0" fmla="*/ 158 w 222"/>
                  <a:gd name="T1" fmla="*/ 0 h 66"/>
                  <a:gd name="T2" fmla="*/ 111 w 222"/>
                  <a:gd name="T3" fmla="*/ 11 h 66"/>
                  <a:gd name="T4" fmla="*/ 64 w 222"/>
                  <a:gd name="T5" fmla="*/ 0 h 66"/>
                  <a:gd name="T6" fmla="*/ 0 w 222"/>
                  <a:gd name="T7" fmla="*/ 66 h 66"/>
                  <a:gd name="T8" fmla="*/ 222 w 222"/>
                  <a:gd name="T9" fmla="*/ 66 h 66"/>
                  <a:gd name="T10" fmla="*/ 158 w 222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66">
                    <a:moveTo>
                      <a:pt x="158" y="0"/>
                    </a:moveTo>
                    <a:cubicBezTo>
                      <a:pt x="144" y="7"/>
                      <a:pt x="128" y="11"/>
                      <a:pt x="111" y="11"/>
                    </a:cubicBezTo>
                    <a:cubicBezTo>
                      <a:pt x="94" y="11"/>
                      <a:pt x="78" y="7"/>
                      <a:pt x="64" y="0"/>
                    </a:cubicBezTo>
                    <a:cubicBezTo>
                      <a:pt x="34" y="8"/>
                      <a:pt x="11" y="26"/>
                      <a:pt x="0" y="66"/>
                    </a:cubicBezTo>
                    <a:cubicBezTo>
                      <a:pt x="222" y="66"/>
                      <a:pt x="222" y="66"/>
                      <a:pt x="222" y="66"/>
                    </a:cubicBezTo>
                    <a:cubicBezTo>
                      <a:pt x="211" y="26"/>
                      <a:pt x="188" y="8"/>
                      <a:pt x="158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B5070A">
                    <a:lumMod val="75000"/>
                  </a:srgbClr>
                </a:solidFill>
                <a:round/>
                <a:headEnd/>
                <a:tailEnd/>
              </a:ln>
              <a:extLst/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69" name="矩形 10"/>
          <p:cNvSpPr>
            <a:spLocks noChangeArrowheads="1"/>
          </p:cNvSpPr>
          <p:nvPr/>
        </p:nvSpPr>
        <p:spPr bwMode="auto">
          <a:xfrm>
            <a:off x="-56786" y="5220790"/>
            <a:ext cx="9309306" cy="51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sosceles Triangle 91"/>
          <p:cNvSpPr/>
          <p:nvPr/>
        </p:nvSpPr>
        <p:spPr>
          <a:xfrm rot="3600000" flipH="1">
            <a:off x="5768029" y="2567056"/>
            <a:ext cx="384330" cy="33132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2" name="Donut 92"/>
          <p:cNvSpPr/>
          <p:nvPr/>
        </p:nvSpPr>
        <p:spPr>
          <a:xfrm flipH="1">
            <a:off x="5087231" y="1998265"/>
            <a:ext cx="1136768" cy="1136768"/>
          </a:xfrm>
          <a:prstGeom prst="donut">
            <a:avLst>
              <a:gd name="adj" fmla="val 19079"/>
            </a:avLst>
          </a:prstGeom>
          <a:solidFill>
            <a:srgbClr val="FBC5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3" name="Group 93"/>
          <p:cNvGrpSpPr/>
          <p:nvPr/>
        </p:nvGrpSpPr>
        <p:grpSpPr>
          <a:xfrm flipH="1">
            <a:off x="5720648" y="2272953"/>
            <a:ext cx="1387242" cy="381999"/>
            <a:chOff x="1793077" y="1433641"/>
            <a:chExt cx="1371600" cy="377691"/>
          </a:xfrm>
        </p:grpSpPr>
        <p:sp>
          <p:nvSpPr>
            <p:cNvPr id="44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FBC5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851865" y="1433641"/>
              <a:ext cx="282118" cy="36516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46" name="Isosceles Triangle 98"/>
          <p:cNvSpPr/>
          <p:nvPr/>
        </p:nvSpPr>
        <p:spPr>
          <a:xfrm rot="3600000" flipH="1">
            <a:off x="5810201" y="4107305"/>
            <a:ext cx="384330" cy="33132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7" name="Donut 99"/>
          <p:cNvSpPr/>
          <p:nvPr/>
        </p:nvSpPr>
        <p:spPr>
          <a:xfrm flipH="1">
            <a:off x="5129403" y="3538514"/>
            <a:ext cx="1136768" cy="1136768"/>
          </a:xfrm>
          <a:prstGeom prst="donut">
            <a:avLst>
              <a:gd name="adj" fmla="val 19079"/>
            </a:avLst>
          </a:prstGeom>
          <a:solidFill>
            <a:srgbClr val="FBC5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8" name="Group 100"/>
          <p:cNvGrpSpPr/>
          <p:nvPr/>
        </p:nvGrpSpPr>
        <p:grpSpPr>
          <a:xfrm flipH="1">
            <a:off x="5762823" y="3806579"/>
            <a:ext cx="1387242" cy="391846"/>
            <a:chOff x="1793075" y="1427090"/>
            <a:chExt cx="1371600" cy="387425"/>
          </a:xfrm>
        </p:grpSpPr>
        <p:sp>
          <p:nvSpPr>
            <p:cNvPr id="49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FBC54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0" name="Text Placeholder 3"/>
            <p:cNvSpPr txBox="1">
              <a:spLocks/>
            </p:cNvSpPr>
            <p:nvPr/>
          </p:nvSpPr>
          <p:spPr>
            <a:xfrm>
              <a:off x="1851865" y="1427090"/>
              <a:ext cx="282118" cy="365166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cxnSp>
        <p:nvCxnSpPr>
          <p:cNvPr id="51" name="Straight Connector 108"/>
          <p:cNvCxnSpPr/>
          <p:nvPr/>
        </p:nvCxnSpPr>
        <p:spPr>
          <a:xfrm>
            <a:off x="4049782" y="1775438"/>
            <a:ext cx="1096490" cy="568383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</p:cxnSp>
      <p:cxnSp>
        <p:nvCxnSpPr>
          <p:cNvPr id="52" name="Straight Connector 110"/>
          <p:cNvCxnSpPr/>
          <p:nvPr/>
        </p:nvCxnSpPr>
        <p:spPr>
          <a:xfrm rot="10800000" flipV="1">
            <a:off x="4049782" y="2789476"/>
            <a:ext cx="1096490" cy="56838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</p:cxnSp>
      <p:cxnSp>
        <p:nvCxnSpPr>
          <p:cNvPr id="53" name="Straight Connector 111"/>
          <p:cNvCxnSpPr/>
          <p:nvPr/>
        </p:nvCxnSpPr>
        <p:spPr>
          <a:xfrm rot="10800000" flipV="1">
            <a:off x="4049782" y="4247029"/>
            <a:ext cx="1096490" cy="56838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</p:cxnSp>
      <p:cxnSp>
        <p:nvCxnSpPr>
          <p:cNvPr id="54" name="Straight Connector 112"/>
          <p:cNvCxnSpPr/>
          <p:nvPr/>
        </p:nvCxnSpPr>
        <p:spPr>
          <a:xfrm>
            <a:off x="4049782" y="3400032"/>
            <a:ext cx="1096490" cy="568383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</p:cxnSp>
      <p:sp>
        <p:nvSpPr>
          <p:cNvPr id="55" name="Isosceles Triangle 114"/>
          <p:cNvSpPr/>
          <p:nvPr/>
        </p:nvSpPr>
        <p:spPr>
          <a:xfrm rot="18000000">
            <a:off x="3018391" y="1775845"/>
            <a:ext cx="384330" cy="33132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6" name="Donut 115"/>
          <p:cNvSpPr/>
          <p:nvPr/>
        </p:nvSpPr>
        <p:spPr>
          <a:xfrm>
            <a:off x="2946754" y="1207053"/>
            <a:ext cx="1136768" cy="1136768"/>
          </a:xfrm>
          <a:prstGeom prst="donut">
            <a:avLst>
              <a:gd name="adj" fmla="val 19079"/>
            </a:avLst>
          </a:prstGeom>
          <a:solidFill>
            <a:srgbClr val="B507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57" name="Group 54"/>
          <p:cNvGrpSpPr/>
          <p:nvPr/>
        </p:nvGrpSpPr>
        <p:grpSpPr>
          <a:xfrm>
            <a:off x="2062865" y="1461894"/>
            <a:ext cx="1387242" cy="405072"/>
            <a:chOff x="1793078" y="1414012"/>
            <a:chExt cx="1371600" cy="400502"/>
          </a:xfrm>
        </p:grpSpPr>
        <p:sp>
          <p:nvSpPr>
            <p:cNvPr id="5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B507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9" name="Text Placeholder 3"/>
            <p:cNvSpPr txBox="1">
              <a:spLocks/>
            </p:cNvSpPr>
            <p:nvPr/>
          </p:nvSpPr>
          <p:spPr>
            <a:xfrm>
              <a:off x="1862688" y="1414012"/>
              <a:ext cx="282118" cy="365166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Isosceles Triangle 121"/>
          <p:cNvSpPr/>
          <p:nvPr/>
        </p:nvSpPr>
        <p:spPr>
          <a:xfrm rot="18000000">
            <a:off x="3018391" y="3358267"/>
            <a:ext cx="384330" cy="33132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1" name="Donut 122"/>
          <p:cNvSpPr/>
          <p:nvPr/>
        </p:nvSpPr>
        <p:spPr>
          <a:xfrm>
            <a:off x="2946754" y="2789476"/>
            <a:ext cx="1136768" cy="1136768"/>
          </a:xfrm>
          <a:prstGeom prst="donut">
            <a:avLst>
              <a:gd name="adj" fmla="val 19079"/>
            </a:avLst>
          </a:prstGeom>
          <a:solidFill>
            <a:srgbClr val="B507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2" name="Group 79"/>
          <p:cNvGrpSpPr/>
          <p:nvPr/>
        </p:nvGrpSpPr>
        <p:grpSpPr>
          <a:xfrm>
            <a:off x="2062867" y="3057540"/>
            <a:ext cx="1387242" cy="391846"/>
            <a:chOff x="1793079" y="1427090"/>
            <a:chExt cx="1371600" cy="387425"/>
          </a:xfrm>
        </p:grpSpPr>
        <p:sp>
          <p:nvSpPr>
            <p:cNvPr id="63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B507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1873507" y="1427090"/>
              <a:ext cx="282118" cy="365166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sp>
        <p:nvSpPr>
          <p:cNvPr id="65" name="Isosceles Triangle 128"/>
          <p:cNvSpPr/>
          <p:nvPr/>
        </p:nvSpPr>
        <p:spPr>
          <a:xfrm rot="18000000">
            <a:off x="3018391" y="4940687"/>
            <a:ext cx="384330" cy="331320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6" name="Donut 129"/>
          <p:cNvSpPr/>
          <p:nvPr/>
        </p:nvSpPr>
        <p:spPr>
          <a:xfrm>
            <a:off x="2946754" y="4371896"/>
            <a:ext cx="1136768" cy="1136768"/>
          </a:xfrm>
          <a:prstGeom prst="donut">
            <a:avLst>
              <a:gd name="adj" fmla="val 19079"/>
            </a:avLst>
          </a:prstGeom>
          <a:solidFill>
            <a:srgbClr val="B507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7" name="Group 86"/>
          <p:cNvGrpSpPr/>
          <p:nvPr/>
        </p:nvGrpSpPr>
        <p:grpSpPr>
          <a:xfrm>
            <a:off x="2062867" y="4639961"/>
            <a:ext cx="1387242" cy="391846"/>
            <a:chOff x="1793079" y="1427090"/>
            <a:chExt cx="1371600" cy="387425"/>
          </a:xfrm>
        </p:grpSpPr>
        <p:sp>
          <p:nvSpPr>
            <p:cNvPr id="68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B5070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Text Placeholder 3"/>
            <p:cNvSpPr txBox="1">
              <a:spLocks/>
            </p:cNvSpPr>
            <p:nvPr/>
          </p:nvSpPr>
          <p:spPr>
            <a:xfrm>
              <a:off x="1873507" y="1427090"/>
              <a:ext cx="282118" cy="365166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16537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70" name="TextBox 23"/>
          <p:cNvSpPr txBox="1"/>
          <p:nvPr/>
        </p:nvSpPr>
        <p:spPr>
          <a:xfrm>
            <a:off x="251520" y="4598409"/>
            <a:ext cx="1815915" cy="619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24"/>
          <p:cNvSpPr txBox="1"/>
          <p:nvPr/>
        </p:nvSpPr>
        <p:spPr>
          <a:xfrm>
            <a:off x="760826" y="4371896"/>
            <a:ext cx="1306608" cy="31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23"/>
          <p:cNvSpPr txBox="1"/>
          <p:nvPr/>
        </p:nvSpPr>
        <p:spPr>
          <a:xfrm>
            <a:off x="281511" y="3297524"/>
            <a:ext cx="1815915" cy="619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24"/>
          <p:cNvSpPr txBox="1"/>
          <p:nvPr/>
        </p:nvSpPr>
        <p:spPr>
          <a:xfrm>
            <a:off x="790817" y="3071010"/>
            <a:ext cx="1306608" cy="31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23"/>
          <p:cNvSpPr txBox="1"/>
          <p:nvPr/>
        </p:nvSpPr>
        <p:spPr>
          <a:xfrm>
            <a:off x="281511" y="1678717"/>
            <a:ext cx="1815915" cy="619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24"/>
          <p:cNvSpPr txBox="1"/>
          <p:nvPr/>
        </p:nvSpPr>
        <p:spPr>
          <a:xfrm>
            <a:off x="790817" y="1452204"/>
            <a:ext cx="1306608" cy="31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23"/>
          <p:cNvSpPr txBox="1"/>
          <p:nvPr/>
        </p:nvSpPr>
        <p:spPr>
          <a:xfrm>
            <a:off x="7217550" y="2458771"/>
            <a:ext cx="1815915" cy="619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24"/>
          <p:cNvSpPr txBox="1"/>
          <p:nvPr/>
        </p:nvSpPr>
        <p:spPr>
          <a:xfrm>
            <a:off x="7217549" y="2232257"/>
            <a:ext cx="1306608" cy="31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23"/>
          <p:cNvSpPr txBox="1"/>
          <p:nvPr/>
        </p:nvSpPr>
        <p:spPr>
          <a:xfrm>
            <a:off x="7217550" y="4085787"/>
            <a:ext cx="1815915" cy="619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24"/>
          <p:cNvSpPr txBox="1"/>
          <p:nvPr/>
        </p:nvSpPr>
        <p:spPr>
          <a:xfrm>
            <a:off x="7217549" y="3859273"/>
            <a:ext cx="1306608" cy="31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23085</TotalTime>
  <Words>3131</Words>
  <Application>Microsoft Office PowerPoint</Application>
  <PresentationFormat>全屏显示(4:3)</PresentationFormat>
  <Paragraphs>163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1378</cp:revision>
  <dcterms:created xsi:type="dcterms:W3CDTF">2009-02-11T05:37:22Z</dcterms:created>
  <dcterms:modified xsi:type="dcterms:W3CDTF">2017-06-17T02:06:19Z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