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1"/>
  </p:notesMasterIdLst>
  <p:handoutMasterIdLst>
    <p:handoutMasterId r:id="rId32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359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498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345170094183385E-3"/>
          <c:y val="3.2931255910678879E-2"/>
          <c:w val="0.96844062579279655"/>
          <c:h val="0.89650176713786633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50800" cap="rnd">
              <a:solidFill>
                <a:schemeClr val="bg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accent1"/>
              </a:solidFill>
              <a:ln w="57150">
                <a:noFill/>
              </a:ln>
              <a:effectLst/>
            </c:spPr>
          </c:marker>
          <c:dPt>
            <c:idx val="0"/>
            <c:marker>
              <c:spPr>
                <a:solidFill>
                  <a:srgbClr val="FFB850"/>
                </a:solidFill>
                <a:ln w="57150">
                  <a:noFill/>
                </a:ln>
                <a:effectLst>
                  <a:outerShdw blurRad="114300" dist="25400" dir="2700000" algn="tl" rotWithShape="0">
                    <a:prstClr val="black">
                      <a:alpha val="25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0800" h="12700"/>
                </a:sp3d>
              </c:spPr>
            </c:marker>
            <c:bubble3D val="0"/>
            <c:spPr>
              <a:ln w="50800" cap="rnd">
                <a:solidFill>
                  <a:schemeClr val="bg1">
                    <a:alpha val="70000"/>
                  </a:schemeClr>
                </a:solidFill>
                <a:round/>
              </a:ln>
              <a:effectLst>
                <a:outerShdw blurRad="114300" dist="25400" dir="2700000" algn="tl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marker>
              <c:spPr>
                <a:solidFill>
                  <a:srgbClr val="01ACBE"/>
                </a:solidFill>
                <a:ln w="57150">
                  <a:noFill/>
                </a:ln>
                <a:effectLst>
                  <a:outerShdw blurRad="114300" dist="25400" dir="2700000" algn="tl" rotWithShape="0">
                    <a:prstClr val="black">
                      <a:alpha val="25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0800" h="12700"/>
                </a:sp3d>
              </c:spPr>
            </c:marker>
            <c:bubble3D val="0"/>
            <c:spPr>
              <a:ln w="50800" cap="rnd">
                <a:solidFill>
                  <a:schemeClr val="bg1">
                    <a:alpha val="70000"/>
                  </a:schemeClr>
                </a:solidFill>
                <a:round/>
              </a:ln>
              <a:effectLst>
                <a:outerShdw blurRad="114300" dist="25400" dir="2700000" algn="tl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marker>
              <c:spPr>
                <a:solidFill>
                  <a:srgbClr val="E87071"/>
                </a:solidFill>
                <a:ln w="57150">
                  <a:noFill/>
                </a:ln>
                <a:effectLst>
                  <a:outerShdw blurRad="114300" dist="25400" dir="2700000" algn="tl" rotWithShape="0">
                    <a:prstClr val="black">
                      <a:alpha val="25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0800" h="12700"/>
                </a:sp3d>
              </c:spPr>
            </c:marker>
            <c:bubble3D val="0"/>
            <c:spPr>
              <a:ln w="50800" cap="rnd">
                <a:solidFill>
                  <a:schemeClr val="bg1">
                    <a:alpha val="70000"/>
                  </a:schemeClr>
                </a:solidFill>
                <a:round/>
              </a:ln>
              <a:effectLst>
                <a:outerShdw blurRad="114300" dist="25400" dir="2700000" algn="tl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marker>
              <c:spPr>
                <a:solidFill>
                  <a:srgbClr val="00AF92"/>
                </a:solidFill>
                <a:ln w="57150">
                  <a:noFill/>
                </a:ln>
                <a:effectLst>
                  <a:outerShdw blurRad="114300" dist="25400" dir="2700000" algn="tl" rotWithShape="0">
                    <a:prstClr val="black">
                      <a:alpha val="25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0800" h="12700"/>
                </a:sp3d>
              </c:spPr>
            </c:marker>
            <c:bubble3D val="0"/>
            <c:spPr>
              <a:ln w="50800" cap="rnd">
                <a:solidFill>
                  <a:schemeClr val="bg1">
                    <a:alpha val="70000"/>
                  </a:schemeClr>
                </a:solidFill>
                <a:round/>
              </a:ln>
              <a:effectLst>
                <a:outerShdw blurRad="114300" dist="25400" dir="2700000" algn="tl" rotWithShape="0">
                  <a:prstClr val="black">
                    <a:alpha val="25000"/>
                  </a:prst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0.6</c:v>
                </c:pt>
                <c:pt idx="3">
                  <c:v>0.8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352000"/>
        <c:axId val="170366080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系列 2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2.8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系列 3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5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70352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0366080"/>
        <c:crosses val="autoZero"/>
        <c:auto val="1"/>
        <c:lblAlgn val="ctr"/>
        <c:lblOffset val="100"/>
        <c:noMultiLvlLbl val="0"/>
      </c:catAx>
      <c:valAx>
        <c:axId val="17036608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7035200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B8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E6001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17475"/>
            </a:solidFill>
            <a:ln>
              <a:noFill/>
            </a:ln>
          </c:spPr>
          <c:dPt>
            <c:idx val="0"/>
            <c:bubble3D val="0"/>
            <c:spPr>
              <a:solidFill>
                <a:srgbClr val="E6001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B8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E6001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B8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E6001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17" Type="http://schemas.openxmlformats.org/officeDocument/2006/relationships/tags" Target="../tags/tag32.xml"/><Relationship Id="rId2" Type="http://schemas.openxmlformats.org/officeDocument/2006/relationships/tags" Target="../tags/tag17.xml"/><Relationship Id="rId16" Type="http://schemas.openxmlformats.org/officeDocument/2006/relationships/tags" Target="../tags/tag31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tags" Target="../tags/tag3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18" Type="http://schemas.openxmlformats.org/officeDocument/2006/relationships/tags" Target="../tags/tag50.xml"/><Relationship Id="rId26" Type="http://schemas.openxmlformats.org/officeDocument/2006/relationships/tags" Target="../tags/tag58.xml"/><Relationship Id="rId3" Type="http://schemas.openxmlformats.org/officeDocument/2006/relationships/tags" Target="../tags/tag35.xml"/><Relationship Id="rId21" Type="http://schemas.openxmlformats.org/officeDocument/2006/relationships/tags" Target="../tags/tag53.xml"/><Relationship Id="rId7" Type="http://schemas.openxmlformats.org/officeDocument/2006/relationships/tags" Target="../tags/tag39.xml"/><Relationship Id="rId12" Type="http://schemas.openxmlformats.org/officeDocument/2006/relationships/tags" Target="../tags/tag44.xml"/><Relationship Id="rId17" Type="http://schemas.openxmlformats.org/officeDocument/2006/relationships/tags" Target="../tags/tag49.xml"/><Relationship Id="rId25" Type="http://schemas.openxmlformats.org/officeDocument/2006/relationships/tags" Target="../tags/tag57.xml"/><Relationship Id="rId2" Type="http://schemas.openxmlformats.org/officeDocument/2006/relationships/tags" Target="../tags/tag34.xml"/><Relationship Id="rId16" Type="http://schemas.openxmlformats.org/officeDocument/2006/relationships/tags" Target="../tags/tag48.xml"/><Relationship Id="rId20" Type="http://schemas.openxmlformats.org/officeDocument/2006/relationships/tags" Target="../tags/tag52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24" Type="http://schemas.openxmlformats.org/officeDocument/2006/relationships/tags" Target="../tags/tag56.xml"/><Relationship Id="rId5" Type="http://schemas.openxmlformats.org/officeDocument/2006/relationships/tags" Target="../tags/tag37.xml"/><Relationship Id="rId15" Type="http://schemas.openxmlformats.org/officeDocument/2006/relationships/tags" Target="../tags/tag47.xml"/><Relationship Id="rId23" Type="http://schemas.openxmlformats.org/officeDocument/2006/relationships/tags" Target="../tags/tag55.xml"/><Relationship Id="rId10" Type="http://schemas.openxmlformats.org/officeDocument/2006/relationships/tags" Target="../tags/tag42.xml"/><Relationship Id="rId19" Type="http://schemas.openxmlformats.org/officeDocument/2006/relationships/tags" Target="../tags/tag51.xml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tags" Target="../tags/tag46.xml"/><Relationship Id="rId22" Type="http://schemas.openxmlformats.org/officeDocument/2006/relationships/tags" Target="../tags/tag54.xml"/><Relationship Id="rId27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3366749" y="876925"/>
            <a:ext cx="1756222" cy="1756222"/>
            <a:chOff x="2894659" y="1465288"/>
            <a:chExt cx="1727827" cy="1727827"/>
          </a:xfrm>
        </p:grpSpPr>
        <p:grpSp>
          <p:nvGrpSpPr>
            <p:cNvPr id="68" name="组合 67"/>
            <p:cNvGrpSpPr/>
            <p:nvPr/>
          </p:nvGrpSpPr>
          <p:grpSpPr>
            <a:xfrm rot="1771504">
              <a:off x="2914532" y="1485269"/>
              <a:ext cx="1688083" cy="1687866"/>
              <a:chOff x="1827622" y="1343919"/>
              <a:chExt cx="2304000" cy="2304000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5143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143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endParaRPr>
              </a:p>
            </p:txBody>
          </p:sp>
        </p:grpSp>
        <p:sp>
          <p:nvSpPr>
            <p:cNvPr id="69" name="流程图: 联系 68"/>
            <p:cNvSpPr/>
            <p:nvPr/>
          </p:nvSpPr>
          <p:spPr>
            <a:xfrm>
              <a:off x="2894659" y="1465288"/>
              <a:ext cx="1727827" cy="1727827"/>
            </a:xfrm>
            <a:prstGeom prst="flowChartConnector">
              <a:avLst/>
            </a:prstGeom>
            <a:noFill/>
            <a:ln w="31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 rot="1771504">
            <a:off x="3374802" y="2135165"/>
            <a:ext cx="272244" cy="272209"/>
            <a:chOff x="1827622" y="1343919"/>
            <a:chExt cx="2304000" cy="2304000"/>
          </a:xfrm>
        </p:grpSpPr>
        <p:sp>
          <p:nvSpPr>
            <p:cNvPr id="73" name="椭圆 7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 rot="1771504">
            <a:off x="4976591" y="1793537"/>
            <a:ext cx="272244" cy="272209"/>
            <a:chOff x="1827622" y="1343919"/>
            <a:chExt cx="2304000" cy="2304000"/>
          </a:xfrm>
        </p:grpSpPr>
        <p:sp>
          <p:nvSpPr>
            <p:cNvPr id="76" name="椭圆 7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 rot="1771504">
            <a:off x="4018375" y="2206055"/>
            <a:ext cx="216832" cy="216804"/>
            <a:chOff x="1827622" y="1343919"/>
            <a:chExt cx="2304000" cy="2304000"/>
          </a:xfrm>
        </p:grpSpPr>
        <p:sp>
          <p:nvSpPr>
            <p:cNvPr id="79" name="椭圆 7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 rot="1771504">
            <a:off x="4493891" y="2230729"/>
            <a:ext cx="402249" cy="402197"/>
            <a:chOff x="1827622" y="1343919"/>
            <a:chExt cx="2304000" cy="2304000"/>
          </a:xfrm>
        </p:grpSpPr>
        <p:sp>
          <p:nvSpPr>
            <p:cNvPr id="82" name="椭圆 81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 rot="1771504">
            <a:off x="3306115" y="1653909"/>
            <a:ext cx="166140" cy="166119"/>
            <a:chOff x="1827622" y="1343919"/>
            <a:chExt cx="2304000" cy="2304000"/>
          </a:xfrm>
        </p:grpSpPr>
        <p:sp>
          <p:nvSpPr>
            <p:cNvPr id="85" name="椭圆 8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 rot="1771504">
            <a:off x="3697643" y="2572987"/>
            <a:ext cx="202768" cy="202742"/>
            <a:chOff x="1827622" y="1343919"/>
            <a:chExt cx="2304000" cy="2304000"/>
          </a:xfrm>
        </p:grpSpPr>
        <p:sp>
          <p:nvSpPr>
            <p:cNvPr id="88" name="椭圆 8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</p:grpSp>
      <p:sp>
        <p:nvSpPr>
          <p:cNvPr id="90" name="文本框 26"/>
          <p:cNvSpPr txBox="1"/>
          <p:nvPr/>
        </p:nvSpPr>
        <p:spPr>
          <a:xfrm>
            <a:off x="3696442" y="1745426"/>
            <a:ext cx="1090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 录</a:t>
            </a:r>
            <a:endParaRPr lang="zh-CN" altLang="en-US" sz="28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1190542" y="3767523"/>
            <a:ext cx="1027882" cy="484781"/>
            <a:chOff x="2328257" y="4927865"/>
            <a:chExt cx="1537897" cy="746624"/>
          </a:xfrm>
        </p:grpSpPr>
        <p:sp>
          <p:nvSpPr>
            <p:cNvPr id="92" name="TextBox 127"/>
            <p:cNvSpPr txBox="1"/>
            <p:nvPr/>
          </p:nvSpPr>
          <p:spPr>
            <a:xfrm>
              <a:off x="2328257" y="4927865"/>
              <a:ext cx="1537897" cy="497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500" kern="0" dirty="0">
                  <a:solidFill>
                    <a:srgbClr val="C00000"/>
                  </a:solidFill>
                  <a:latin typeface="微软雅黑"/>
                  <a:ea typeface="微软雅黑"/>
                </a:rPr>
                <a:t>添加标题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93" name="TextBox 128"/>
            <p:cNvSpPr txBox="1"/>
            <p:nvPr/>
          </p:nvSpPr>
          <p:spPr>
            <a:xfrm>
              <a:off x="2343131" y="5342678"/>
              <a:ext cx="1404762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lang="zh-CN" alt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2589162" y="4718545"/>
            <a:ext cx="1027882" cy="476014"/>
            <a:chOff x="4246958" y="2731461"/>
            <a:chExt cx="1537897" cy="733121"/>
          </a:xfrm>
        </p:grpSpPr>
        <p:sp>
          <p:nvSpPr>
            <p:cNvPr id="95" name="TextBox 130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500" kern="0" dirty="0" smtClean="0">
                  <a:solidFill>
                    <a:srgbClr val="C00000"/>
                  </a:solidFill>
                  <a:latin typeface="微软雅黑"/>
                  <a:ea typeface="微软雅黑"/>
                </a:rPr>
                <a:t>添加标题</a:t>
              </a:r>
              <a:endParaRPr lang="zh-CN" altLang="en-US" sz="1500" kern="0" dirty="0">
                <a:solidFill>
                  <a:srgbClr val="C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6" name="TextBox 131"/>
            <p:cNvSpPr txBox="1"/>
            <p:nvPr/>
          </p:nvSpPr>
          <p:spPr>
            <a:xfrm>
              <a:off x="4264737" y="3156472"/>
              <a:ext cx="1385934" cy="308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7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lang="zh-CN" altLang="en-US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894308" y="3719785"/>
            <a:ext cx="1070316" cy="448017"/>
            <a:chOff x="5919437" y="4927865"/>
            <a:chExt cx="1601386" cy="690002"/>
          </a:xfrm>
        </p:grpSpPr>
        <p:sp>
          <p:nvSpPr>
            <p:cNvPr id="98" name="TextBox 133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500" kern="0" dirty="0" smtClean="0">
                  <a:solidFill>
                    <a:srgbClr val="C00000"/>
                  </a:solidFill>
                  <a:latin typeface="微软雅黑"/>
                  <a:ea typeface="微软雅黑"/>
                </a:rPr>
                <a:t>添加标题</a:t>
              </a:r>
              <a:endParaRPr lang="zh-CN" altLang="en-US" sz="1500" kern="0" dirty="0">
                <a:solidFill>
                  <a:srgbClr val="C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9" name="TextBox 134"/>
            <p:cNvSpPr txBox="1"/>
            <p:nvPr/>
          </p:nvSpPr>
          <p:spPr>
            <a:xfrm>
              <a:off x="5919437" y="5309757"/>
              <a:ext cx="1587056" cy="308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7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lang="zh-CN" altLang="en-US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397776" y="4663633"/>
            <a:ext cx="1027882" cy="460137"/>
            <a:chOff x="7839376" y="2731461"/>
            <a:chExt cx="1537897" cy="708667"/>
          </a:xfrm>
        </p:grpSpPr>
        <p:sp>
          <p:nvSpPr>
            <p:cNvPr id="101" name="TextBox 136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500" kern="0" dirty="0" smtClean="0">
                  <a:solidFill>
                    <a:srgbClr val="C00000"/>
                  </a:solidFill>
                  <a:latin typeface="微软雅黑"/>
                  <a:ea typeface="微软雅黑"/>
                </a:rPr>
                <a:t>添加标题</a:t>
              </a:r>
              <a:endParaRPr lang="zh-CN" altLang="en-US" sz="1500" kern="0" dirty="0">
                <a:solidFill>
                  <a:srgbClr val="C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2" name="TextBox 137"/>
            <p:cNvSpPr txBox="1"/>
            <p:nvPr/>
          </p:nvSpPr>
          <p:spPr>
            <a:xfrm>
              <a:off x="7850015" y="3132019"/>
              <a:ext cx="1429452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7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lang="zh-CN" altLang="en-US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728760" y="3704397"/>
            <a:ext cx="1136290" cy="453965"/>
            <a:chOff x="9635223" y="4978665"/>
            <a:chExt cx="1700095" cy="699163"/>
          </a:xfrm>
        </p:grpSpPr>
        <p:sp>
          <p:nvSpPr>
            <p:cNvPr id="104" name="TextBox 139"/>
            <p:cNvSpPr txBox="1"/>
            <p:nvPr/>
          </p:nvSpPr>
          <p:spPr>
            <a:xfrm>
              <a:off x="9752962" y="49786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500" kern="0" dirty="0" smtClean="0">
                  <a:solidFill>
                    <a:srgbClr val="C00000"/>
                  </a:solidFill>
                  <a:latin typeface="微软雅黑"/>
                  <a:ea typeface="微软雅黑"/>
                </a:rPr>
                <a:t>添加标题</a:t>
              </a:r>
              <a:endParaRPr lang="zh-CN" altLang="en-US" sz="1500" kern="0" dirty="0">
                <a:solidFill>
                  <a:srgbClr val="C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5" name="TextBox 140"/>
            <p:cNvSpPr txBox="1"/>
            <p:nvPr/>
          </p:nvSpPr>
          <p:spPr>
            <a:xfrm>
              <a:off x="9635223" y="5369718"/>
              <a:ext cx="1700095" cy="308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7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lang="zh-CN" altLang="en-US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6" name="任意多边形 105"/>
          <p:cNvSpPr/>
          <p:nvPr/>
        </p:nvSpPr>
        <p:spPr>
          <a:xfrm>
            <a:off x="1676057" y="3911127"/>
            <a:ext cx="5578414" cy="983633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80624" tIns="40312" rIns="80624" bIns="4031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5416700" y="3550951"/>
            <a:ext cx="897790" cy="897674"/>
            <a:chOff x="5617859" y="1794728"/>
            <a:chExt cx="897790" cy="897674"/>
          </a:xfrm>
        </p:grpSpPr>
        <p:grpSp>
          <p:nvGrpSpPr>
            <p:cNvPr id="108" name="组合 107"/>
            <p:cNvGrpSpPr/>
            <p:nvPr/>
          </p:nvGrpSpPr>
          <p:grpSpPr>
            <a:xfrm>
              <a:off x="5617859" y="1794728"/>
              <a:ext cx="897790" cy="897674"/>
              <a:chOff x="1827622" y="1343919"/>
              <a:chExt cx="2304000" cy="2304000"/>
            </a:xfrm>
          </p:grpSpPr>
          <p:sp>
            <p:nvSpPr>
              <p:cNvPr id="110" name="椭圆 10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09" name="TextBox 144"/>
            <p:cNvSpPr txBox="1"/>
            <p:nvPr/>
          </p:nvSpPr>
          <p:spPr>
            <a:xfrm>
              <a:off x="5729132" y="1944248"/>
              <a:ext cx="767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DFGothic-EB" panose="02010609010101010101" pitchFamily="1" charset="-128"/>
                  <a:ea typeface="DFGothic-EB" panose="02010609010101010101" pitchFamily="1" charset="-128"/>
                </a:rPr>
                <a:t>04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6828274" y="4539923"/>
            <a:ext cx="897790" cy="897674"/>
            <a:chOff x="7029433" y="2783700"/>
            <a:chExt cx="897790" cy="897674"/>
          </a:xfrm>
        </p:grpSpPr>
        <p:grpSp>
          <p:nvGrpSpPr>
            <p:cNvPr id="113" name="组合 112"/>
            <p:cNvGrpSpPr/>
            <p:nvPr/>
          </p:nvGrpSpPr>
          <p:grpSpPr>
            <a:xfrm>
              <a:off x="7029433" y="2783700"/>
              <a:ext cx="897790" cy="897674"/>
              <a:chOff x="1827622" y="1343919"/>
              <a:chExt cx="2304000" cy="2304000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14" name="TextBox 149"/>
            <p:cNvSpPr txBox="1"/>
            <p:nvPr/>
          </p:nvSpPr>
          <p:spPr>
            <a:xfrm>
              <a:off x="7169489" y="2901333"/>
              <a:ext cx="7061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DFGothic-EB" panose="02010609010101010101" pitchFamily="1" charset="-128"/>
                  <a:ea typeface="DFGothic-EB" panose="02010609010101010101" pitchFamily="1" charset="-128"/>
                </a:rPr>
                <a:t>05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3957564" y="4426496"/>
            <a:ext cx="897790" cy="897674"/>
            <a:chOff x="4158723" y="2670274"/>
            <a:chExt cx="897790" cy="897674"/>
          </a:xfrm>
        </p:grpSpPr>
        <p:grpSp>
          <p:nvGrpSpPr>
            <p:cNvPr id="118" name="组合 117"/>
            <p:cNvGrpSpPr/>
            <p:nvPr/>
          </p:nvGrpSpPr>
          <p:grpSpPr>
            <a:xfrm>
              <a:off x="4158723" y="2670274"/>
              <a:ext cx="897790" cy="897674"/>
              <a:chOff x="1827622" y="1343919"/>
              <a:chExt cx="2304000" cy="2304000"/>
            </a:xfrm>
          </p:grpSpPr>
          <p:sp>
            <p:nvSpPr>
              <p:cNvPr id="120" name="椭圆 11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19" name="TextBox 154"/>
            <p:cNvSpPr txBox="1"/>
            <p:nvPr/>
          </p:nvSpPr>
          <p:spPr>
            <a:xfrm>
              <a:off x="4265112" y="2792007"/>
              <a:ext cx="7230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DFGothic-EB" panose="02010609010101010101" pitchFamily="1" charset="-128"/>
                  <a:ea typeface="DFGothic-EB" panose="02010609010101010101" pitchFamily="1" charset="-128"/>
                </a:rPr>
                <a:t>03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2569367" y="3583909"/>
            <a:ext cx="897790" cy="897674"/>
            <a:chOff x="2770526" y="1827686"/>
            <a:chExt cx="897790" cy="897674"/>
          </a:xfrm>
        </p:grpSpPr>
        <p:grpSp>
          <p:nvGrpSpPr>
            <p:cNvPr id="123" name="组合 122"/>
            <p:cNvGrpSpPr/>
            <p:nvPr/>
          </p:nvGrpSpPr>
          <p:grpSpPr>
            <a:xfrm>
              <a:off x="2770526" y="1827686"/>
              <a:ext cx="897790" cy="897674"/>
              <a:chOff x="1827622" y="1343919"/>
              <a:chExt cx="2304000" cy="2304000"/>
            </a:xfrm>
          </p:grpSpPr>
          <p:sp>
            <p:nvSpPr>
              <p:cNvPr id="125" name="椭圆 124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24" name="TextBox 159"/>
            <p:cNvSpPr txBox="1"/>
            <p:nvPr/>
          </p:nvSpPr>
          <p:spPr>
            <a:xfrm>
              <a:off x="2899046" y="1948175"/>
              <a:ext cx="7274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DFGothic-EB" panose="02010609010101010101" pitchFamily="1" charset="-128"/>
                  <a:ea typeface="DFGothic-EB" panose="02010609010101010101" pitchFamily="1" charset="-128"/>
                </a:rPr>
                <a:t>02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1244424" y="4445923"/>
            <a:ext cx="897790" cy="897674"/>
            <a:chOff x="1445583" y="2689700"/>
            <a:chExt cx="897790" cy="897674"/>
          </a:xfrm>
        </p:grpSpPr>
        <p:grpSp>
          <p:nvGrpSpPr>
            <p:cNvPr id="128" name="组合 127"/>
            <p:cNvGrpSpPr/>
            <p:nvPr/>
          </p:nvGrpSpPr>
          <p:grpSpPr>
            <a:xfrm>
              <a:off x="1445583" y="2689700"/>
              <a:ext cx="897790" cy="897674"/>
              <a:chOff x="1827622" y="1343919"/>
              <a:chExt cx="2304000" cy="2304000"/>
            </a:xfrm>
          </p:grpSpPr>
          <p:sp>
            <p:nvSpPr>
              <p:cNvPr id="130" name="椭圆 12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8DC63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8DC63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29" name="TextBox 164"/>
            <p:cNvSpPr txBox="1"/>
            <p:nvPr/>
          </p:nvSpPr>
          <p:spPr>
            <a:xfrm>
              <a:off x="1561738" y="2815371"/>
              <a:ext cx="7500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DFGothic-EB" panose="02010609010101010101" pitchFamily="1" charset="-128"/>
                  <a:ea typeface="DFGothic-EB" panose="02010609010101010101" pitchFamily="1" charset="-128"/>
                </a:rPr>
                <a:t>01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0000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" presetID="2" presetClass="entr" presetSubtype="8" accel="30000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2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3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accel="30000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6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7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30000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0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1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accel="30000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4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5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30000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8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9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30000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2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3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2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7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7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7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  <p:bldP spid="10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" presetID="2" presetClass="entr" presetSubtype="8" accel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accel="3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3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accel="3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3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3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2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7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7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7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/>
          <p:bldP spid="106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圆角矩形 37"/>
          <p:cNvSpPr/>
          <p:nvPr/>
        </p:nvSpPr>
        <p:spPr>
          <a:xfrm>
            <a:off x="1621612" y="1746829"/>
            <a:ext cx="1716709" cy="3122331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95000"/>
            </a:sysClr>
          </a:solidFill>
          <a:ln w="50800" cap="flat" cmpd="sng" algn="ctr">
            <a:noFill/>
            <a:prstDash val="solid"/>
            <a:miter lim="800000"/>
          </a:ln>
          <a:effectLst>
            <a:outerShdw blurRad="139700" dist="50800" dir="2700000" algn="tl" rotWithShape="0">
              <a:sysClr val="windowText" lastClr="000000">
                <a:alpha val="29000"/>
              </a:sys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5805684" y="1746829"/>
            <a:ext cx="1716709" cy="3122331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95000"/>
            </a:sysClr>
          </a:solidFill>
          <a:ln w="50800" cap="flat" cmpd="sng" algn="ctr">
            <a:noFill/>
            <a:prstDash val="solid"/>
            <a:miter lim="800000"/>
          </a:ln>
          <a:effectLst>
            <a:outerShdw blurRad="139700" dist="50800" dir="2700000" algn="tl" rotWithShape="0">
              <a:sysClr val="windowText" lastClr="000000">
                <a:alpha val="29000"/>
              </a:sys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606363" y="1704429"/>
            <a:ext cx="1747199" cy="1747199"/>
            <a:chOff x="4184106" y="2952206"/>
            <a:chExt cx="3823790" cy="3823790"/>
          </a:xfrm>
        </p:grpSpPr>
        <p:sp>
          <p:nvSpPr>
            <p:cNvPr id="41" name="椭圆 40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ln w="9525" cap="flat" cmpd="sng" algn="ctr">
              <a:noFill/>
              <a:prstDash val="solid"/>
              <a:miter lim="800000"/>
            </a:ln>
            <a:effectLst>
              <a:softEdge rad="1905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43" name="椭圆 42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E60012"/>
              </a:solidFill>
              <a:ln w="31750" cap="flat" cmpd="sng" algn="ctr">
                <a:gradFill flip="none" rotWithShape="1">
                  <a:gsLst>
                    <a:gs pos="0">
                      <a:sysClr val="window" lastClr="FFFFFF">
                        <a:lumMod val="7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127000" dist="63500" dir="13500000">
                  <a:srgbClr val="5B9BD5">
                    <a:lumMod val="50000"/>
                    <a:alpha val="85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50800" cap="flat" cmpd="sng" algn="ctr">
                <a:noFill/>
                <a:prstDash val="solid"/>
                <a:miter lim="800000"/>
              </a:ln>
              <a:effectLst>
                <a:outerShdw blurRad="76200" dist="38100" dir="2700000" algn="tl" rotWithShape="0">
                  <a:srgbClr val="5B9BD5">
                    <a:lumMod val="50000"/>
                    <a:alpha val="64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1598793" y="3786916"/>
            <a:ext cx="1762338" cy="614793"/>
            <a:chOff x="2061936" y="5263650"/>
            <a:chExt cx="2349784" cy="819723"/>
          </a:xfrm>
        </p:grpSpPr>
        <p:sp>
          <p:nvSpPr>
            <p:cNvPr id="46" name="文本框 21"/>
            <p:cNvSpPr txBox="1"/>
            <p:nvPr/>
          </p:nvSpPr>
          <p:spPr bwMode="auto">
            <a:xfrm>
              <a:off x="2217364" y="5498597"/>
              <a:ext cx="2038928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47" name="文本框 22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rgbClr val="FF0000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1867748" y="3578123"/>
            <a:ext cx="1224429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  <a:miter lim="800000"/>
          </a:ln>
          <a:effectLst/>
        </p:spPr>
      </p:cxnSp>
      <p:grpSp>
        <p:nvGrpSpPr>
          <p:cNvPr id="49" name="组合 48"/>
          <p:cNvGrpSpPr/>
          <p:nvPr/>
        </p:nvGrpSpPr>
        <p:grpSpPr>
          <a:xfrm>
            <a:off x="5789202" y="1704429"/>
            <a:ext cx="1747199" cy="1747199"/>
            <a:chOff x="4184106" y="2952206"/>
            <a:chExt cx="3823790" cy="3823790"/>
          </a:xfrm>
        </p:grpSpPr>
        <p:sp>
          <p:nvSpPr>
            <p:cNvPr id="50" name="椭圆 49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ln w="9525" cap="flat" cmpd="sng" algn="ctr">
              <a:noFill/>
              <a:prstDash val="solid"/>
              <a:miter lim="800000"/>
            </a:ln>
            <a:effectLst>
              <a:softEdge rad="1905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52" name="椭圆 51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E60012"/>
              </a:solidFill>
              <a:ln w="31750" cap="flat" cmpd="sng" algn="ctr">
                <a:gradFill flip="none" rotWithShape="1">
                  <a:gsLst>
                    <a:gs pos="0">
                      <a:sysClr val="window" lastClr="FFFFFF">
                        <a:lumMod val="7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127000" dist="63500" dir="13500000">
                  <a:srgbClr val="A5A5A5">
                    <a:lumMod val="50000"/>
                    <a:alpha val="85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50800" cap="flat" cmpd="sng" algn="ctr">
                <a:noFill/>
                <a:prstDash val="solid"/>
                <a:miter lim="800000"/>
              </a:ln>
              <a:effectLst>
                <a:outerShdw blurRad="76200" dist="38100" dir="2700000" algn="tl" rotWithShape="0">
                  <a:srgbClr val="A5A5A5">
                    <a:lumMod val="50000"/>
                    <a:alpha val="64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5781631" y="3786914"/>
            <a:ext cx="1762338" cy="614790"/>
            <a:chOff x="2061936" y="5263650"/>
            <a:chExt cx="2349784" cy="819719"/>
          </a:xfrm>
        </p:grpSpPr>
        <p:sp>
          <p:nvSpPr>
            <p:cNvPr id="55" name="文本框 30"/>
            <p:cNvSpPr txBox="1"/>
            <p:nvPr/>
          </p:nvSpPr>
          <p:spPr bwMode="auto">
            <a:xfrm>
              <a:off x="2217364" y="5498594"/>
              <a:ext cx="2038928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56" name="文本框 31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rgbClr val="FF0000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57" name="直接连接符 56"/>
          <p:cNvCxnSpPr/>
          <p:nvPr/>
        </p:nvCxnSpPr>
        <p:spPr>
          <a:xfrm>
            <a:off x="6050587" y="3578123"/>
            <a:ext cx="1224429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  <a:miter lim="800000"/>
          </a:ln>
          <a:effectLst/>
        </p:spPr>
      </p:cxnSp>
      <p:sp>
        <p:nvSpPr>
          <p:cNvPr id="58" name="右箭头 57"/>
          <p:cNvSpPr/>
          <p:nvPr/>
        </p:nvSpPr>
        <p:spPr>
          <a:xfrm flipH="1">
            <a:off x="3679478" y="2428688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rgbClr val="C0000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59" name="右箭头 58"/>
          <p:cNvSpPr/>
          <p:nvPr/>
        </p:nvSpPr>
        <p:spPr>
          <a:xfrm>
            <a:off x="3679478" y="3931356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rgbClr val="C0000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3718965" y="3012193"/>
            <a:ext cx="1706075" cy="722342"/>
            <a:chOff x="1502659" y="4629752"/>
            <a:chExt cx="2067969" cy="963120"/>
          </a:xfrm>
        </p:grpSpPr>
        <p:sp>
          <p:nvSpPr>
            <p:cNvPr id="61" name="文本框 36"/>
            <p:cNvSpPr txBox="1"/>
            <p:nvPr/>
          </p:nvSpPr>
          <p:spPr bwMode="auto">
            <a:xfrm>
              <a:off x="1502659" y="5008098"/>
              <a:ext cx="2067969" cy="584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宋体"/>
                  <a:ea typeface="宋体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/>
                <a:ea typeface="宋体"/>
                <a:cs typeface="Lato Light" charset="0"/>
                <a:sym typeface="Lato Light" charset="0"/>
              </a:endParaRPr>
            </a:p>
          </p:txBody>
        </p:sp>
        <p:sp>
          <p:nvSpPr>
            <p:cNvPr id="62" name="文本框 37"/>
            <p:cNvSpPr txBox="1"/>
            <p:nvPr/>
          </p:nvSpPr>
          <p:spPr bwMode="auto">
            <a:xfrm>
              <a:off x="1555947" y="4629752"/>
              <a:ext cx="1961390" cy="492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宋体"/>
                  <a:ea typeface="宋体"/>
                </a:rPr>
                <a:t>在此添加标题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421995" y="2350821"/>
            <a:ext cx="481610" cy="454415"/>
            <a:chOff x="3098700" y="5569159"/>
            <a:chExt cx="642147" cy="605886"/>
          </a:xfrm>
          <a:solidFill>
            <a:srgbClr val="C00002"/>
          </a:solidFill>
        </p:grpSpPr>
        <p:sp>
          <p:nvSpPr>
            <p:cNvPr id="64" name="Freeform 349"/>
            <p:cNvSpPr>
              <a:spLocks/>
            </p:cNvSpPr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5" name="Freeform 350"/>
            <p:cNvSpPr>
              <a:spLocks/>
            </p:cNvSpPr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6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7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306393" y="2360373"/>
            <a:ext cx="387965" cy="435313"/>
            <a:chOff x="3199776" y="780891"/>
            <a:chExt cx="470261" cy="527652"/>
          </a:xfrm>
          <a:solidFill>
            <a:srgbClr val="C00002"/>
          </a:solidFill>
        </p:grpSpPr>
        <p:sp>
          <p:nvSpPr>
            <p:cNvPr id="70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2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3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58" grpId="0" animBg="1"/>
          <p:bldP spid="5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58" grpId="0" animBg="1"/>
          <p:bldP spid="59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圆角矩形 70"/>
          <p:cNvSpPr/>
          <p:nvPr/>
        </p:nvSpPr>
        <p:spPr>
          <a:xfrm>
            <a:off x="1353350" y="1668873"/>
            <a:ext cx="1386401" cy="317669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3F3F3"/>
              </a:gs>
              <a:gs pos="42000">
                <a:srgbClr val="F1F1F1"/>
              </a:gs>
              <a:gs pos="19000">
                <a:srgbClr val="FBFBFB"/>
              </a:gs>
              <a:gs pos="100000">
                <a:srgbClr val="E6E6E6"/>
              </a:gs>
              <a:gs pos="71000">
                <a:srgbClr val="E6E6E6"/>
              </a:gs>
            </a:gsLst>
            <a:lin ang="0" scaled="0"/>
          </a:gradFill>
          <a:ln w="127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3084177" y="1668873"/>
            <a:ext cx="1386401" cy="317669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3F3F3"/>
              </a:gs>
              <a:gs pos="42000">
                <a:srgbClr val="F1F1F1"/>
              </a:gs>
              <a:gs pos="19000">
                <a:srgbClr val="FBFBFB"/>
              </a:gs>
              <a:gs pos="100000">
                <a:srgbClr val="E6E6E6"/>
              </a:gs>
              <a:gs pos="71000">
                <a:srgbClr val="E6E6E6"/>
              </a:gs>
            </a:gsLst>
            <a:lin ang="0" scaled="0"/>
          </a:gradFill>
          <a:ln w="127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4835690" y="1668873"/>
            <a:ext cx="1386401" cy="317669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3F3F3"/>
              </a:gs>
              <a:gs pos="42000">
                <a:srgbClr val="F1F1F1"/>
              </a:gs>
              <a:gs pos="19000">
                <a:srgbClr val="FBFBFB"/>
              </a:gs>
              <a:gs pos="100000">
                <a:srgbClr val="E6E6E6"/>
              </a:gs>
              <a:gs pos="71000">
                <a:srgbClr val="E6E6E6"/>
              </a:gs>
            </a:gsLst>
            <a:lin ang="0" scaled="0"/>
          </a:gradFill>
          <a:ln w="127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6587199" y="1668873"/>
            <a:ext cx="1386401" cy="317669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3F3F3"/>
              </a:gs>
              <a:gs pos="42000">
                <a:srgbClr val="F1F1F1"/>
              </a:gs>
              <a:gs pos="19000">
                <a:srgbClr val="FBFBFB"/>
              </a:gs>
              <a:gs pos="100000">
                <a:srgbClr val="E6E6E6"/>
              </a:gs>
              <a:gs pos="71000">
                <a:srgbClr val="E6E6E6"/>
              </a:gs>
            </a:gsLst>
            <a:lin ang="0" scaled="0"/>
          </a:gradFill>
          <a:ln w="1270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52400" dist="762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1497684" y="1809776"/>
            <a:ext cx="1097733" cy="1097733"/>
            <a:chOff x="1874944" y="1614249"/>
            <a:chExt cx="1463644" cy="1463644"/>
          </a:xfrm>
        </p:grpSpPr>
        <p:sp>
          <p:nvSpPr>
            <p:cNvPr id="76" name="椭圆 75"/>
            <p:cNvSpPr/>
            <p:nvPr/>
          </p:nvSpPr>
          <p:spPr>
            <a:xfrm>
              <a:off x="1874944" y="1614249"/>
              <a:ext cx="1463644" cy="1463644"/>
            </a:xfrm>
            <a:prstGeom prst="ellipse">
              <a:avLst/>
            </a:prstGeom>
            <a:solidFill>
              <a:srgbClr val="E60012"/>
            </a:solidFill>
            <a:ln w="28575" cap="flat" cmpd="sng" algn="ctr">
              <a:gradFill flip="none" rotWithShape="1">
                <a:gsLst>
                  <a:gs pos="0">
                    <a:srgbClr val="D3D3D3"/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88900" dist="50800" dir="13500000">
                <a:prstClr val="black">
                  <a:alpha val="3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368044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1979318" y="1718623"/>
              <a:ext cx="1254894" cy="1254894"/>
              <a:chOff x="4926840" y="1732375"/>
              <a:chExt cx="1656097" cy="1656098"/>
            </a:xfrm>
          </p:grpSpPr>
          <p:sp>
            <p:nvSpPr>
              <p:cNvPr id="81" name="任意多边形 80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rgbClr val="E2E2E2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25400" dir="2700000" algn="tl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368044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E60012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50800" dist="25400" dir="135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5290509" y="2100373"/>
                <a:ext cx="928760" cy="928759"/>
              </a:xfrm>
              <a:prstGeom prst="ellipse">
                <a:avLst/>
              </a:prstGeom>
              <a:gradFill>
                <a:gsLst>
                  <a:gs pos="0">
                    <a:srgbClr val="F3F3F3"/>
                  </a:gs>
                  <a:gs pos="42000">
                    <a:srgbClr val="F1F1F1"/>
                  </a:gs>
                  <a:gs pos="19000">
                    <a:srgbClr val="FBFBFB"/>
                  </a:gs>
                  <a:gs pos="100000">
                    <a:srgbClr val="E6E6E6"/>
                  </a:gs>
                  <a:gs pos="71000">
                    <a:srgbClr val="E6E6E6"/>
                  </a:gs>
                </a:gsLst>
                <a:lin ang="0" scaled="0"/>
              </a:gradFill>
              <a:ln w="19050" cap="flat" cmpd="sng" algn="ctr">
                <a:gradFill flip="none" rotWithShape="1">
                  <a:gsLst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2106705" y="2044972"/>
              <a:ext cx="1000117" cy="632973"/>
              <a:chOff x="4123036" y="1134371"/>
              <a:chExt cx="1000117" cy="632973"/>
            </a:xfrm>
          </p:grpSpPr>
          <p:sp>
            <p:nvSpPr>
              <p:cNvPr id="79" name="文本框 21"/>
              <p:cNvSpPr txBox="1"/>
              <p:nvPr/>
            </p:nvSpPr>
            <p:spPr>
              <a:xfrm>
                <a:off x="4123036" y="1134371"/>
                <a:ext cx="100011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01</a:t>
                </a:r>
                <a:endParaRPr kumimoji="0" lang="zh-CN" altLang="en-US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80" name="文本框 22"/>
              <p:cNvSpPr txBox="1"/>
              <p:nvPr/>
            </p:nvSpPr>
            <p:spPr>
              <a:xfrm>
                <a:off x="4200032" y="1490345"/>
                <a:ext cx="8958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7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3228511" y="3616806"/>
            <a:ext cx="1097733" cy="1097733"/>
            <a:chOff x="4182716" y="4023624"/>
            <a:chExt cx="1463644" cy="1463644"/>
          </a:xfrm>
        </p:grpSpPr>
        <p:sp>
          <p:nvSpPr>
            <p:cNvPr id="85" name="椭圆 84"/>
            <p:cNvSpPr/>
            <p:nvPr/>
          </p:nvSpPr>
          <p:spPr>
            <a:xfrm>
              <a:off x="4182716" y="4023624"/>
              <a:ext cx="1463644" cy="1463644"/>
            </a:xfrm>
            <a:prstGeom prst="ellipse">
              <a:avLst/>
            </a:prstGeom>
            <a:solidFill>
              <a:srgbClr val="E60012"/>
            </a:solidFill>
            <a:ln w="28575" cap="flat" cmpd="sng" algn="ctr">
              <a:gradFill flip="none" rotWithShape="1">
                <a:gsLst>
                  <a:gs pos="0">
                    <a:srgbClr val="D3D3D3"/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88900" dist="50800" dir="13500000">
                <a:prstClr val="black">
                  <a:alpha val="3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4287090" y="4127998"/>
              <a:ext cx="1254894" cy="1254894"/>
              <a:chOff x="4926840" y="1732375"/>
              <a:chExt cx="1656097" cy="1656098"/>
            </a:xfrm>
          </p:grpSpPr>
          <p:sp>
            <p:nvSpPr>
              <p:cNvPr id="90" name="任意多边形 89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rgbClr val="E2E2E2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25400" dir="2700000" algn="tl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E60012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50800" dist="25400" dir="135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5290509" y="2100373"/>
                <a:ext cx="928760" cy="928759"/>
              </a:xfrm>
              <a:prstGeom prst="ellipse">
                <a:avLst/>
              </a:prstGeom>
              <a:gradFill>
                <a:gsLst>
                  <a:gs pos="0">
                    <a:srgbClr val="F3F3F3"/>
                  </a:gs>
                  <a:gs pos="42000">
                    <a:srgbClr val="F1F1F1"/>
                  </a:gs>
                  <a:gs pos="19000">
                    <a:srgbClr val="FBFBFB"/>
                  </a:gs>
                  <a:gs pos="100000">
                    <a:srgbClr val="E6E6E6"/>
                  </a:gs>
                  <a:gs pos="71000">
                    <a:srgbClr val="E6E6E6"/>
                  </a:gs>
                </a:gsLst>
                <a:lin ang="0" scaled="0"/>
              </a:gradFill>
              <a:ln w="19050" cap="flat" cmpd="sng" algn="ctr">
                <a:gradFill flip="none" rotWithShape="1">
                  <a:gsLst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4414477" y="4454347"/>
              <a:ext cx="1000117" cy="632973"/>
              <a:chOff x="4123036" y="1134371"/>
              <a:chExt cx="1000117" cy="632973"/>
            </a:xfrm>
          </p:grpSpPr>
          <p:sp>
            <p:nvSpPr>
              <p:cNvPr id="88" name="文本框 30"/>
              <p:cNvSpPr txBox="1"/>
              <p:nvPr/>
            </p:nvSpPr>
            <p:spPr>
              <a:xfrm>
                <a:off x="4123036" y="1134371"/>
                <a:ext cx="100011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02</a:t>
                </a:r>
                <a:endParaRPr kumimoji="0" lang="zh-CN" altLang="en-US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89" name="文本框 31"/>
              <p:cNvSpPr txBox="1"/>
              <p:nvPr/>
            </p:nvSpPr>
            <p:spPr>
              <a:xfrm>
                <a:off x="4200032" y="1490345"/>
                <a:ext cx="8958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7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4980024" y="1809776"/>
            <a:ext cx="1097733" cy="1097733"/>
            <a:chOff x="6518064" y="1614249"/>
            <a:chExt cx="1463644" cy="1463644"/>
          </a:xfrm>
        </p:grpSpPr>
        <p:sp>
          <p:nvSpPr>
            <p:cNvPr id="94" name="椭圆 93"/>
            <p:cNvSpPr/>
            <p:nvPr/>
          </p:nvSpPr>
          <p:spPr>
            <a:xfrm>
              <a:off x="6518064" y="1614249"/>
              <a:ext cx="1463644" cy="1463644"/>
            </a:xfrm>
            <a:prstGeom prst="ellipse">
              <a:avLst/>
            </a:prstGeom>
            <a:solidFill>
              <a:srgbClr val="E60012"/>
            </a:solidFill>
            <a:ln w="28575" cap="flat" cmpd="sng" algn="ctr">
              <a:gradFill flip="none" rotWithShape="1">
                <a:gsLst>
                  <a:gs pos="0">
                    <a:srgbClr val="D3D3D3"/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88900" dist="50800" dir="13500000">
                <a:prstClr val="black">
                  <a:alpha val="3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6622438" y="1718623"/>
              <a:ext cx="1254894" cy="1254894"/>
              <a:chOff x="4926840" y="1732375"/>
              <a:chExt cx="1656097" cy="1656098"/>
            </a:xfrm>
          </p:grpSpPr>
          <p:sp>
            <p:nvSpPr>
              <p:cNvPr id="99" name="任意多边形 98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rgbClr val="E2E2E2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25400" dir="2700000" algn="tl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E60012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50800" dist="25400" dir="135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5290509" y="2100373"/>
                <a:ext cx="928760" cy="928759"/>
              </a:xfrm>
              <a:prstGeom prst="ellipse">
                <a:avLst/>
              </a:prstGeom>
              <a:gradFill>
                <a:gsLst>
                  <a:gs pos="0">
                    <a:srgbClr val="F3F3F3"/>
                  </a:gs>
                  <a:gs pos="42000">
                    <a:srgbClr val="F1F1F1"/>
                  </a:gs>
                  <a:gs pos="19000">
                    <a:srgbClr val="FBFBFB"/>
                  </a:gs>
                  <a:gs pos="100000">
                    <a:srgbClr val="E6E6E6"/>
                  </a:gs>
                  <a:gs pos="71000">
                    <a:srgbClr val="E6E6E6"/>
                  </a:gs>
                </a:gsLst>
                <a:lin ang="0" scaled="0"/>
              </a:gradFill>
              <a:ln w="19050" cap="flat" cmpd="sng" algn="ctr">
                <a:gradFill flip="none" rotWithShape="1">
                  <a:gsLst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96" name="组合 95"/>
            <p:cNvGrpSpPr/>
            <p:nvPr/>
          </p:nvGrpSpPr>
          <p:grpSpPr>
            <a:xfrm>
              <a:off x="6743990" y="2052598"/>
              <a:ext cx="1000117" cy="632973"/>
              <a:chOff x="4123036" y="1134371"/>
              <a:chExt cx="1000117" cy="632973"/>
            </a:xfrm>
          </p:grpSpPr>
          <p:sp>
            <p:nvSpPr>
              <p:cNvPr id="97" name="文本框 39"/>
              <p:cNvSpPr txBox="1"/>
              <p:nvPr/>
            </p:nvSpPr>
            <p:spPr>
              <a:xfrm>
                <a:off x="4123036" y="1134371"/>
                <a:ext cx="100011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03</a:t>
                </a:r>
                <a:endParaRPr kumimoji="0" lang="zh-CN" altLang="en-US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98" name="文本框 40"/>
              <p:cNvSpPr txBox="1"/>
              <p:nvPr/>
            </p:nvSpPr>
            <p:spPr>
              <a:xfrm>
                <a:off x="4200032" y="1490345"/>
                <a:ext cx="8958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7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6731533" y="3616806"/>
            <a:ext cx="1097733" cy="1097733"/>
            <a:chOff x="8853412" y="4023624"/>
            <a:chExt cx="1463644" cy="1463644"/>
          </a:xfrm>
        </p:grpSpPr>
        <p:sp>
          <p:nvSpPr>
            <p:cNvPr id="103" name="椭圆 102"/>
            <p:cNvSpPr/>
            <p:nvPr/>
          </p:nvSpPr>
          <p:spPr>
            <a:xfrm>
              <a:off x="8853412" y="4023624"/>
              <a:ext cx="1463644" cy="1463644"/>
            </a:xfrm>
            <a:prstGeom prst="ellipse">
              <a:avLst/>
            </a:prstGeom>
            <a:solidFill>
              <a:srgbClr val="E60012"/>
            </a:solidFill>
            <a:ln w="28575" cap="flat" cmpd="sng" algn="ctr">
              <a:gradFill flip="none" rotWithShape="1">
                <a:gsLst>
                  <a:gs pos="0">
                    <a:srgbClr val="D3D3D3"/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88900" dist="50800" dir="13500000">
                <a:prstClr val="black">
                  <a:alpha val="3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8957786" y="4127998"/>
              <a:ext cx="1254894" cy="1254894"/>
              <a:chOff x="4926840" y="1732375"/>
              <a:chExt cx="1656097" cy="1656098"/>
            </a:xfrm>
          </p:grpSpPr>
          <p:sp>
            <p:nvSpPr>
              <p:cNvPr id="108" name="任意多边形 107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rgbClr val="E2E2E2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25400" dir="2700000" algn="tl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E60012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50800" dist="25400" dir="135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5290509" y="2100373"/>
                <a:ext cx="928760" cy="928759"/>
              </a:xfrm>
              <a:prstGeom prst="ellipse">
                <a:avLst/>
              </a:prstGeom>
              <a:gradFill>
                <a:gsLst>
                  <a:gs pos="0">
                    <a:srgbClr val="F3F3F3"/>
                  </a:gs>
                  <a:gs pos="42000">
                    <a:srgbClr val="F1F1F1"/>
                  </a:gs>
                  <a:gs pos="19000">
                    <a:srgbClr val="FBFBFB"/>
                  </a:gs>
                  <a:gs pos="100000">
                    <a:srgbClr val="E6E6E6"/>
                  </a:gs>
                  <a:gs pos="71000">
                    <a:srgbClr val="E6E6E6"/>
                  </a:gs>
                </a:gsLst>
                <a:lin ang="0" scaled="0"/>
              </a:gradFill>
              <a:ln w="19050" cap="flat" cmpd="sng" algn="ctr">
                <a:gradFill flip="none" rotWithShape="1">
                  <a:gsLst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9085173" y="4454347"/>
              <a:ext cx="1000117" cy="632973"/>
              <a:chOff x="4123036" y="1134371"/>
              <a:chExt cx="1000117" cy="632973"/>
            </a:xfrm>
          </p:grpSpPr>
          <p:sp>
            <p:nvSpPr>
              <p:cNvPr id="106" name="文本框 48"/>
              <p:cNvSpPr txBox="1"/>
              <p:nvPr/>
            </p:nvSpPr>
            <p:spPr>
              <a:xfrm>
                <a:off x="4123036" y="1134371"/>
                <a:ext cx="100011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1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04</a:t>
                </a:r>
                <a:endParaRPr kumimoji="0" lang="zh-CN" altLang="en-US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107" name="文本框 49"/>
              <p:cNvSpPr txBox="1"/>
              <p:nvPr/>
            </p:nvSpPr>
            <p:spPr>
              <a:xfrm>
                <a:off x="4200032" y="1490345"/>
                <a:ext cx="8958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7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111" name="组合 110"/>
          <p:cNvGrpSpPr/>
          <p:nvPr/>
        </p:nvGrpSpPr>
        <p:grpSpPr>
          <a:xfrm>
            <a:off x="1399958" y="3054816"/>
            <a:ext cx="1335350" cy="895929"/>
            <a:chOff x="7488048" y="2621083"/>
            <a:chExt cx="1780467" cy="1194571"/>
          </a:xfrm>
        </p:grpSpPr>
        <p:sp>
          <p:nvSpPr>
            <p:cNvPr id="112" name="文本框 54"/>
            <p:cNvSpPr txBox="1"/>
            <p:nvPr/>
          </p:nvSpPr>
          <p:spPr>
            <a:xfrm>
              <a:off x="7488048" y="2621083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13" name="文本框 55"/>
            <p:cNvSpPr txBox="1"/>
            <p:nvPr/>
          </p:nvSpPr>
          <p:spPr>
            <a:xfrm>
              <a:off x="7506385" y="2930797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sp>
        <p:nvSpPr>
          <p:cNvPr id="114" name="矩形 113"/>
          <p:cNvSpPr/>
          <p:nvPr/>
        </p:nvSpPr>
        <p:spPr>
          <a:xfrm>
            <a:off x="1454447" y="4093535"/>
            <a:ext cx="1182294" cy="26192"/>
          </a:xfrm>
          <a:prstGeom prst="rect">
            <a:avLst/>
          </a:prstGeom>
          <a:gradFill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15" name="文本框 57"/>
          <p:cNvSpPr txBox="1"/>
          <p:nvPr/>
        </p:nvSpPr>
        <p:spPr>
          <a:xfrm>
            <a:off x="1673022" y="4229801"/>
            <a:ext cx="750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60012"/>
                </a:solidFill>
                <a:latin typeface="Impact" panose="020B0806030902050204" pitchFamily="34" charset="0"/>
              </a:rPr>
              <a:t>50</a:t>
            </a:r>
            <a:r>
              <a:rPr lang="en-US" altLang="zh-CN" sz="1500" dirty="0">
                <a:solidFill>
                  <a:srgbClr val="E60012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rgbClr val="E60012"/>
              </a:solidFill>
              <a:latin typeface="Impact" panose="020B0806030902050204" pitchFamily="34" charset="0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4884965" y="3054816"/>
            <a:ext cx="1335350" cy="895929"/>
            <a:chOff x="7488048" y="2621083"/>
            <a:chExt cx="1780467" cy="1194571"/>
          </a:xfrm>
        </p:grpSpPr>
        <p:sp>
          <p:nvSpPr>
            <p:cNvPr id="117" name="文本框 59"/>
            <p:cNvSpPr txBox="1"/>
            <p:nvPr/>
          </p:nvSpPr>
          <p:spPr>
            <a:xfrm>
              <a:off x="7488048" y="2621083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18" name="文本框 60"/>
            <p:cNvSpPr txBox="1"/>
            <p:nvPr/>
          </p:nvSpPr>
          <p:spPr>
            <a:xfrm>
              <a:off x="7506385" y="2930797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sp>
        <p:nvSpPr>
          <p:cNvPr id="119" name="矩形 118"/>
          <p:cNvSpPr/>
          <p:nvPr/>
        </p:nvSpPr>
        <p:spPr>
          <a:xfrm>
            <a:off x="4939453" y="4093535"/>
            <a:ext cx="1182294" cy="26192"/>
          </a:xfrm>
          <a:prstGeom prst="rect">
            <a:avLst/>
          </a:prstGeom>
          <a:gradFill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0" name="文本框 62"/>
          <p:cNvSpPr txBox="1"/>
          <p:nvPr/>
        </p:nvSpPr>
        <p:spPr>
          <a:xfrm>
            <a:off x="5158028" y="4229801"/>
            <a:ext cx="750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60012"/>
                </a:solidFill>
                <a:latin typeface="Impact" panose="020B0806030902050204" pitchFamily="34" charset="0"/>
              </a:rPr>
              <a:t>70</a:t>
            </a:r>
            <a:r>
              <a:rPr lang="en-US" altLang="zh-CN" sz="1500" dirty="0">
                <a:solidFill>
                  <a:srgbClr val="E60012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rgbClr val="E60012"/>
              </a:solidFill>
              <a:latin typeface="Impact" panose="020B0806030902050204" pitchFamily="34" charset="0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3124076" y="2550944"/>
            <a:ext cx="1335350" cy="895929"/>
            <a:chOff x="7488048" y="2621083"/>
            <a:chExt cx="1780467" cy="1194571"/>
          </a:xfrm>
        </p:grpSpPr>
        <p:sp>
          <p:nvSpPr>
            <p:cNvPr id="122" name="文本框 64"/>
            <p:cNvSpPr txBox="1"/>
            <p:nvPr/>
          </p:nvSpPr>
          <p:spPr>
            <a:xfrm>
              <a:off x="7488048" y="2621083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23" name="文本框 65"/>
            <p:cNvSpPr txBox="1"/>
            <p:nvPr/>
          </p:nvSpPr>
          <p:spPr>
            <a:xfrm>
              <a:off x="7506385" y="2930797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sp>
        <p:nvSpPr>
          <p:cNvPr id="124" name="矩形 123"/>
          <p:cNvSpPr/>
          <p:nvPr/>
        </p:nvSpPr>
        <p:spPr>
          <a:xfrm>
            <a:off x="3178565" y="2399038"/>
            <a:ext cx="1182294" cy="26192"/>
          </a:xfrm>
          <a:prstGeom prst="rect">
            <a:avLst/>
          </a:prstGeom>
          <a:gradFill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5" name="文本框 67"/>
          <p:cNvSpPr txBox="1"/>
          <p:nvPr/>
        </p:nvSpPr>
        <p:spPr>
          <a:xfrm>
            <a:off x="3397140" y="1900938"/>
            <a:ext cx="750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60012"/>
                </a:solidFill>
                <a:latin typeface="Impact" panose="020B0806030902050204" pitchFamily="34" charset="0"/>
              </a:rPr>
              <a:t>60</a:t>
            </a:r>
            <a:r>
              <a:rPr lang="en-US" altLang="zh-CN" sz="1500" dirty="0">
                <a:solidFill>
                  <a:srgbClr val="E60012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rgbClr val="E60012"/>
              </a:solidFill>
              <a:latin typeface="Impact" panose="020B0806030902050204" pitchFamily="34" charset="0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6627524" y="2550944"/>
            <a:ext cx="1335350" cy="895929"/>
            <a:chOff x="7488048" y="2621083"/>
            <a:chExt cx="1780467" cy="1194571"/>
          </a:xfrm>
        </p:grpSpPr>
        <p:sp>
          <p:nvSpPr>
            <p:cNvPr id="127" name="文本框 69"/>
            <p:cNvSpPr txBox="1"/>
            <p:nvPr/>
          </p:nvSpPr>
          <p:spPr>
            <a:xfrm>
              <a:off x="7488048" y="2621083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28" name="文本框 70"/>
            <p:cNvSpPr txBox="1"/>
            <p:nvPr/>
          </p:nvSpPr>
          <p:spPr>
            <a:xfrm>
              <a:off x="7506385" y="2930797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25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sp>
        <p:nvSpPr>
          <p:cNvPr id="129" name="矩形 128"/>
          <p:cNvSpPr/>
          <p:nvPr/>
        </p:nvSpPr>
        <p:spPr>
          <a:xfrm>
            <a:off x="6682013" y="2399038"/>
            <a:ext cx="1182294" cy="26192"/>
          </a:xfrm>
          <a:prstGeom prst="rect">
            <a:avLst/>
          </a:prstGeom>
          <a:gradFill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0" name="文本框 72"/>
          <p:cNvSpPr txBox="1"/>
          <p:nvPr/>
        </p:nvSpPr>
        <p:spPr>
          <a:xfrm>
            <a:off x="6900588" y="1900938"/>
            <a:ext cx="750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60012"/>
                </a:solidFill>
                <a:latin typeface="Impact" panose="020B0806030902050204" pitchFamily="34" charset="0"/>
              </a:rPr>
              <a:t>80</a:t>
            </a:r>
            <a:r>
              <a:rPr lang="en-US" altLang="zh-CN" sz="1500" dirty="0">
                <a:solidFill>
                  <a:srgbClr val="E60012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rgbClr val="E60012"/>
              </a:solidFill>
              <a:latin typeface="Impact" panose="020B0806030902050204" pitchFamily="34" charset="0"/>
            </a:endParaRPr>
          </a:p>
        </p:txBody>
      </p:sp>
      <p:sp>
        <p:nvSpPr>
          <p:cNvPr id="131" name="椭圆 7"/>
          <p:cNvSpPr/>
          <p:nvPr/>
        </p:nvSpPr>
        <p:spPr>
          <a:xfrm>
            <a:off x="1186611" y="1497003"/>
            <a:ext cx="1732632" cy="866316"/>
          </a:xfrm>
          <a:custGeom>
            <a:avLst/>
            <a:gdLst>
              <a:gd name="connsiteX0" fmla="*/ 0 w 2310175"/>
              <a:gd name="connsiteY0" fmla="*/ 1155088 h 2310175"/>
              <a:gd name="connsiteX1" fmla="*/ 1155088 w 2310175"/>
              <a:gd name="connsiteY1" fmla="*/ 0 h 2310175"/>
              <a:gd name="connsiteX2" fmla="*/ 2310176 w 2310175"/>
              <a:gd name="connsiteY2" fmla="*/ 1155088 h 2310175"/>
              <a:gd name="connsiteX3" fmla="*/ 1155088 w 2310175"/>
              <a:gd name="connsiteY3" fmla="*/ 2310176 h 2310175"/>
              <a:gd name="connsiteX4" fmla="*/ 0 w 2310175"/>
              <a:gd name="connsiteY4" fmla="*/ 1155088 h 2310175"/>
              <a:gd name="connsiteX0" fmla="*/ 1155088 w 2310176"/>
              <a:gd name="connsiteY0" fmla="*/ 2310176 h 2401616"/>
              <a:gd name="connsiteX1" fmla="*/ 0 w 2310176"/>
              <a:gd name="connsiteY1" fmla="*/ 1155088 h 2401616"/>
              <a:gd name="connsiteX2" fmla="*/ 1155088 w 2310176"/>
              <a:gd name="connsiteY2" fmla="*/ 0 h 2401616"/>
              <a:gd name="connsiteX3" fmla="*/ 2310176 w 2310176"/>
              <a:gd name="connsiteY3" fmla="*/ 1155088 h 2401616"/>
              <a:gd name="connsiteX4" fmla="*/ 1246528 w 2310176"/>
              <a:gd name="connsiteY4" fmla="*/ 2401616 h 2401616"/>
              <a:gd name="connsiteX0" fmla="*/ 1155088 w 2310176"/>
              <a:gd name="connsiteY0" fmla="*/ 2310176 h 2310176"/>
              <a:gd name="connsiteX1" fmla="*/ 0 w 2310176"/>
              <a:gd name="connsiteY1" fmla="*/ 1155088 h 2310176"/>
              <a:gd name="connsiteX2" fmla="*/ 1155088 w 2310176"/>
              <a:gd name="connsiteY2" fmla="*/ 0 h 2310176"/>
              <a:gd name="connsiteX3" fmla="*/ 2310176 w 2310176"/>
              <a:gd name="connsiteY3" fmla="*/ 1155088 h 2310176"/>
              <a:gd name="connsiteX0" fmla="*/ 0 w 2310176"/>
              <a:gd name="connsiteY0" fmla="*/ 1155088 h 1155088"/>
              <a:gd name="connsiteX1" fmla="*/ 1155088 w 2310176"/>
              <a:gd name="connsiteY1" fmla="*/ 0 h 1155088"/>
              <a:gd name="connsiteX2" fmla="*/ 2310176 w 2310176"/>
              <a:gd name="connsiteY2" fmla="*/ 1155088 h 115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10176" h="1155088">
                <a:moveTo>
                  <a:pt x="0" y="1155088"/>
                </a:moveTo>
                <a:cubicBezTo>
                  <a:pt x="0" y="517151"/>
                  <a:pt x="517151" y="0"/>
                  <a:pt x="1155088" y="0"/>
                </a:cubicBezTo>
                <a:cubicBezTo>
                  <a:pt x="1793025" y="0"/>
                  <a:pt x="2310176" y="517151"/>
                  <a:pt x="2310176" y="1155088"/>
                </a:cubicBezTo>
              </a:path>
            </a:pathLst>
          </a:cu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2" name="椭圆 7"/>
          <p:cNvSpPr/>
          <p:nvPr/>
        </p:nvSpPr>
        <p:spPr>
          <a:xfrm>
            <a:off x="4671615" y="1497003"/>
            <a:ext cx="1732632" cy="866316"/>
          </a:xfrm>
          <a:custGeom>
            <a:avLst/>
            <a:gdLst>
              <a:gd name="connsiteX0" fmla="*/ 0 w 2310175"/>
              <a:gd name="connsiteY0" fmla="*/ 1155088 h 2310175"/>
              <a:gd name="connsiteX1" fmla="*/ 1155088 w 2310175"/>
              <a:gd name="connsiteY1" fmla="*/ 0 h 2310175"/>
              <a:gd name="connsiteX2" fmla="*/ 2310176 w 2310175"/>
              <a:gd name="connsiteY2" fmla="*/ 1155088 h 2310175"/>
              <a:gd name="connsiteX3" fmla="*/ 1155088 w 2310175"/>
              <a:gd name="connsiteY3" fmla="*/ 2310176 h 2310175"/>
              <a:gd name="connsiteX4" fmla="*/ 0 w 2310175"/>
              <a:gd name="connsiteY4" fmla="*/ 1155088 h 2310175"/>
              <a:gd name="connsiteX0" fmla="*/ 1155088 w 2310176"/>
              <a:gd name="connsiteY0" fmla="*/ 2310176 h 2401616"/>
              <a:gd name="connsiteX1" fmla="*/ 0 w 2310176"/>
              <a:gd name="connsiteY1" fmla="*/ 1155088 h 2401616"/>
              <a:gd name="connsiteX2" fmla="*/ 1155088 w 2310176"/>
              <a:gd name="connsiteY2" fmla="*/ 0 h 2401616"/>
              <a:gd name="connsiteX3" fmla="*/ 2310176 w 2310176"/>
              <a:gd name="connsiteY3" fmla="*/ 1155088 h 2401616"/>
              <a:gd name="connsiteX4" fmla="*/ 1246528 w 2310176"/>
              <a:gd name="connsiteY4" fmla="*/ 2401616 h 2401616"/>
              <a:gd name="connsiteX0" fmla="*/ 1155088 w 2310176"/>
              <a:gd name="connsiteY0" fmla="*/ 2310176 h 2310176"/>
              <a:gd name="connsiteX1" fmla="*/ 0 w 2310176"/>
              <a:gd name="connsiteY1" fmla="*/ 1155088 h 2310176"/>
              <a:gd name="connsiteX2" fmla="*/ 1155088 w 2310176"/>
              <a:gd name="connsiteY2" fmla="*/ 0 h 2310176"/>
              <a:gd name="connsiteX3" fmla="*/ 2310176 w 2310176"/>
              <a:gd name="connsiteY3" fmla="*/ 1155088 h 2310176"/>
              <a:gd name="connsiteX0" fmla="*/ 0 w 2310176"/>
              <a:gd name="connsiteY0" fmla="*/ 1155088 h 1155088"/>
              <a:gd name="connsiteX1" fmla="*/ 1155088 w 2310176"/>
              <a:gd name="connsiteY1" fmla="*/ 0 h 1155088"/>
              <a:gd name="connsiteX2" fmla="*/ 2310176 w 2310176"/>
              <a:gd name="connsiteY2" fmla="*/ 1155088 h 115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10176" h="1155088">
                <a:moveTo>
                  <a:pt x="0" y="1155088"/>
                </a:moveTo>
                <a:cubicBezTo>
                  <a:pt x="0" y="517151"/>
                  <a:pt x="517151" y="0"/>
                  <a:pt x="1155088" y="0"/>
                </a:cubicBezTo>
                <a:cubicBezTo>
                  <a:pt x="1793025" y="0"/>
                  <a:pt x="2310176" y="517151"/>
                  <a:pt x="2310176" y="1155088"/>
                </a:cubicBezTo>
              </a:path>
            </a:pathLst>
          </a:cu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3" name="椭圆 7"/>
          <p:cNvSpPr/>
          <p:nvPr/>
        </p:nvSpPr>
        <p:spPr>
          <a:xfrm flipV="1">
            <a:off x="2930128" y="4146860"/>
            <a:ext cx="1732632" cy="866316"/>
          </a:xfrm>
          <a:custGeom>
            <a:avLst/>
            <a:gdLst>
              <a:gd name="connsiteX0" fmla="*/ 0 w 2310175"/>
              <a:gd name="connsiteY0" fmla="*/ 1155088 h 2310175"/>
              <a:gd name="connsiteX1" fmla="*/ 1155088 w 2310175"/>
              <a:gd name="connsiteY1" fmla="*/ 0 h 2310175"/>
              <a:gd name="connsiteX2" fmla="*/ 2310176 w 2310175"/>
              <a:gd name="connsiteY2" fmla="*/ 1155088 h 2310175"/>
              <a:gd name="connsiteX3" fmla="*/ 1155088 w 2310175"/>
              <a:gd name="connsiteY3" fmla="*/ 2310176 h 2310175"/>
              <a:gd name="connsiteX4" fmla="*/ 0 w 2310175"/>
              <a:gd name="connsiteY4" fmla="*/ 1155088 h 2310175"/>
              <a:gd name="connsiteX0" fmla="*/ 1155088 w 2310176"/>
              <a:gd name="connsiteY0" fmla="*/ 2310176 h 2401616"/>
              <a:gd name="connsiteX1" fmla="*/ 0 w 2310176"/>
              <a:gd name="connsiteY1" fmla="*/ 1155088 h 2401616"/>
              <a:gd name="connsiteX2" fmla="*/ 1155088 w 2310176"/>
              <a:gd name="connsiteY2" fmla="*/ 0 h 2401616"/>
              <a:gd name="connsiteX3" fmla="*/ 2310176 w 2310176"/>
              <a:gd name="connsiteY3" fmla="*/ 1155088 h 2401616"/>
              <a:gd name="connsiteX4" fmla="*/ 1246528 w 2310176"/>
              <a:gd name="connsiteY4" fmla="*/ 2401616 h 2401616"/>
              <a:gd name="connsiteX0" fmla="*/ 1155088 w 2310176"/>
              <a:gd name="connsiteY0" fmla="*/ 2310176 h 2310176"/>
              <a:gd name="connsiteX1" fmla="*/ 0 w 2310176"/>
              <a:gd name="connsiteY1" fmla="*/ 1155088 h 2310176"/>
              <a:gd name="connsiteX2" fmla="*/ 1155088 w 2310176"/>
              <a:gd name="connsiteY2" fmla="*/ 0 h 2310176"/>
              <a:gd name="connsiteX3" fmla="*/ 2310176 w 2310176"/>
              <a:gd name="connsiteY3" fmla="*/ 1155088 h 2310176"/>
              <a:gd name="connsiteX0" fmla="*/ 0 w 2310176"/>
              <a:gd name="connsiteY0" fmla="*/ 1155088 h 1155088"/>
              <a:gd name="connsiteX1" fmla="*/ 1155088 w 2310176"/>
              <a:gd name="connsiteY1" fmla="*/ 0 h 1155088"/>
              <a:gd name="connsiteX2" fmla="*/ 2310176 w 2310176"/>
              <a:gd name="connsiteY2" fmla="*/ 1155088 h 115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10176" h="1155088">
                <a:moveTo>
                  <a:pt x="0" y="1155088"/>
                </a:moveTo>
                <a:cubicBezTo>
                  <a:pt x="0" y="517151"/>
                  <a:pt x="517151" y="0"/>
                  <a:pt x="1155088" y="0"/>
                </a:cubicBezTo>
                <a:cubicBezTo>
                  <a:pt x="1793025" y="0"/>
                  <a:pt x="2310176" y="517151"/>
                  <a:pt x="2310176" y="1155088"/>
                </a:cubicBezTo>
              </a:path>
            </a:pathLst>
          </a:cu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4" name="椭圆 7"/>
          <p:cNvSpPr/>
          <p:nvPr/>
        </p:nvSpPr>
        <p:spPr>
          <a:xfrm flipV="1">
            <a:off x="6439768" y="4146860"/>
            <a:ext cx="1732632" cy="866316"/>
          </a:xfrm>
          <a:custGeom>
            <a:avLst/>
            <a:gdLst>
              <a:gd name="connsiteX0" fmla="*/ 0 w 2310175"/>
              <a:gd name="connsiteY0" fmla="*/ 1155088 h 2310175"/>
              <a:gd name="connsiteX1" fmla="*/ 1155088 w 2310175"/>
              <a:gd name="connsiteY1" fmla="*/ 0 h 2310175"/>
              <a:gd name="connsiteX2" fmla="*/ 2310176 w 2310175"/>
              <a:gd name="connsiteY2" fmla="*/ 1155088 h 2310175"/>
              <a:gd name="connsiteX3" fmla="*/ 1155088 w 2310175"/>
              <a:gd name="connsiteY3" fmla="*/ 2310176 h 2310175"/>
              <a:gd name="connsiteX4" fmla="*/ 0 w 2310175"/>
              <a:gd name="connsiteY4" fmla="*/ 1155088 h 2310175"/>
              <a:gd name="connsiteX0" fmla="*/ 1155088 w 2310176"/>
              <a:gd name="connsiteY0" fmla="*/ 2310176 h 2401616"/>
              <a:gd name="connsiteX1" fmla="*/ 0 w 2310176"/>
              <a:gd name="connsiteY1" fmla="*/ 1155088 h 2401616"/>
              <a:gd name="connsiteX2" fmla="*/ 1155088 w 2310176"/>
              <a:gd name="connsiteY2" fmla="*/ 0 h 2401616"/>
              <a:gd name="connsiteX3" fmla="*/ 2310176 w 2310176"/>
              <a:gd name="connsiteY3" fmla="*/ 1155088 h 2401616"/>
              <a:gd name="connsiteX4" fmla="*/ 1246528 w 2310176"/>
              <a:gd name="connsiteY4" fmla="*/ 2401616 h 2401616"/>
              <a:gd name="connsiteX0" fmla="*/ 1155088 w 2310176"/>
              <a:gd name="connsiteY0" fmla="*/ 2310176 h 2310176"/>
              <a:gd name="connsiteX1" fmla="*/ 0 w 2310176"/>
              <a:gd name="connsiteY1" fmla="*/ 1155088 h 2310176"/>
              <a:gd name="connsiteX2" fmla="*/ 1155088 w 2310176"/>
              <a:gd name="connsiteY2" fmla="*/ 0 h 2310176"/>
              <a:gd name="connsiteX3" fmla="*/ 2310176 w 2310176"/>
              <a:gd name="connsiteY3" fmla="*/ 1155088 h 2310176"/>
              <a:gd name="connsiteX0" fmla="*/ 0 w 2310176"/>
              <a:gd name="connsiteY0" fmla="*/ 1155088 h 1155088"/>
              <a:gd name="connsiteX1" fmla="*/ 1155088 w 2310176"/>
              <a:gd name="connsiteY1" fmla="*/ 0 h 1155088"/>
              <a:gd name="connsiteX2" fmla="*/ 2310176 w 2310176"/>
              <a:gd name="connsiteY2" fmla="*/ 1155088 h 115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10176" h="1155088">
                <a:moveTo>
                  <a:pt x="0" y="1155088"/>
                </a:moveTo>
                <a:cubicBezTo>
                  <a:pt x="0" y="517151"/>
                  <a:pt x="517151" y="0"/>
                  <a:pt x="1155088" y="0"/>
                </a:cubicBezTo>
                <a:cubicBezTo>
                  <a:pt x="1793025" y="0"/>
                  <a:pt x="2310176" y="517151"/>
                  <a:pt x="2310176" y="1155088"/>
                </a:cubicBezTo>
              </a:path>
            </a:pathLst>
          </a:cu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135" name="直接连接符 134"/>
          <p:cNvCxnSpPr/>
          <p:nvPr/>
        </p:nvCxnSpPr>
        <p:spPr>
          <a:xfrm>
            <a:off x="1186611" y="2358641"/>
            <a:ext cx="0" cy="2128096"/>
          </a:xfrm>
          <a:prstGeom prst="line">
            <a:avLst/>
          </a:pr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30000"/>
              </a:prstClr>
            </a:outerShdw>
          </a:effectLst>
        </p:spPr>
      </p:cxnSp>
      <p:cxnSp>
        <p:nvCxnSpPr>
          <p:cNvPr id="136" name="直接连接符 135"/>
          <p:cNvCxnSpPr>
            <a:stCxn id="131" idx="2"/>
            <a:endCxn id="133" idx="0"/>
          </p:cNvCxnSpPr>
          <p:nvPr/>
        </p:nvCxnSpPr>
        <p:spPr>
          <a:xfrm>
            <a:off x="2919242" y="2363320"/>
            <a:ext cx="10886" cy="1783541"/>
          </a:xfrm>
          <a:prstGeom prst="line">
            <a:avLst/>
          </a:pr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30000"/>
              </a:prstClr>
            </a:outerShdw>
          </a:effectLst>
        </p:spPr>
      </p:cxnSp>
      <p:cxnSp>
        <p:nvCxnSpPr>
          <p:cNvPr id="137" name="直接连接符 136"/>
          <p:cNvCxnSpPr>
            <a:stCxn id="132" idx="0"/>
            <a:endCxn id="133" idx="2"/>
          </p:cNvCxnSpPr>
          <p:nvPr/>
        </p:nvCxnSpPr>
        <p:spPr>
          <a:xfrm flipH="1">
            <a:off x="4662763" y="2363320"/>
            <a:ext cx="8855" cy="1783541"/>
          </a:xfrm>
          <a:prstGeom prst="line">
            <a:avLst/>
          </a:pr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30000"/>
              </a:prstClr>
            </a:outerShdw>
          </a:effectLst>
        </p:spPr>
      </p:cxnSp>
      <p:cxnSp>
        <p:nvCxnSpPr>
          <p:cNvPr id="138" name="直接连接符 137"/>
          <p:cNvCxnSpPr>
            <a:stCxn id="132" idx="2"/>
            <a:endCxn id="134" idx="0"/>
          </p:cNvCxnSpPr>
          <p:nvPr/>
        </p:nvCxnSpPr>
        <p:spPr>
          <a:xfrm>
            <a:off x="6404250" y="2363320"/>
            <a:ext cx="35521" cy="1783541"/>
          </a:xfrm>
          <a:prstGeom prst="line">
            <a:avLst/>
          </a:pr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30000"/>
              </a:prstClr>
            </a:outerShdw>
          </a:effectLst>
        </p:spPr>
      </p:cxnSp>
      <p:cxnSp>
        <p:nvCxnSpPr>
          <p:cNvPr id="139" name="直接连接符 138"/>
          <p:cNvCxnSpPr>
            <a:endCxn id="134" idx="2"/>
          </p:cNvCxnSpPr>
          <p:nvPr/>
        </p:nvCxnSpPr>
        <p:spPr>
          <a:xfrm>
            <a:off x="8157194" y="2304214"/>
            <a:ext cx="15206" cy="1842647"/>
          </a:xfrm>
          <a:prstGeom prst="line">
            <a:avLst/>
          </a:prstGeom>
          <a:noFill/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3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1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1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1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  <p:bldP spid="114" grpId="0" animBg="1"/>
      <p:bldP spid="115" grpId="0"/>
      <p:bldP spid="119" grpId="0" animBg="1"/>
      <p:bldP spid="120" grpId="0"/>
      <p:bldP spid="124" grpId="0" animBg="1"/>
      <p:bldP spid="125" grpId="0"/>
      <p:bldP spid="129" grpId="0" animBg="1"/>
      <p:bldP spid="130" grpId="0"/>
      <p:bldP spid="131" grpId="0" animBg="1"/>
      <p:bldP spid="132" grpId="0" animBg="1"/>
      <p:bldP spid="133" grpId="0" animBg="1"/>
      <p:bldP spid="1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2985287" y="1589637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Freeform 26"/>
          <p:cNvSpPr>
            <a:spLocks noEditPoints="1"/>
          </p:cNvSpPr>
          <p:nvPr/>
        </p:nvSpPr>
        <p:spPr bwMode="auto">
          <a:xfrm>
            <a:off x="2689972" y="1589637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Freeform 27"/>
          <p:cNvSpPr>
            <a:spLocks noEditPoints="1"/>
          </p:cNvSpPr>
          <p:nvPr/>
        </p:nvSpPr>
        <p:spPr bwMode="auto">
          <a:xfrm>
            <a:off x="2338692" y="1589637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Freeform 28"/>
          <p:cNvSpPr>
            <a:spLocks noEditPoints="1"/>
          </p:cNvSpPr>
          <p:nvPr/>
        </p:nvSpPr>
        <p:spPr bwMode="auto">
          <a:xfrm>
            <a:off x="1924300" y="1589637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Freeform 29"/>
          <p:cNvSpPr>
            <a:spLocks noEditPoints="1"/>
          </p:cNvSpPr>
          <p:nvPr/>
        </p:nvSpPr>
        <p:spPr bwMode="auto">
          <a:xfrm>
            <a:off x="1432510" y="1589637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Freeform 30"/>
          <p:cNvSpPr>
            <a:spLocks noEditPoints="1"/>
          </p:cNvSpPr>
          <p:nvPr/>
        </p:nvSpPr>
        <p:spPr bwMode="auto">
          <a:xfrm>
            <a:off x="849028" y="1589637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TextBox 26"/>
          <p:cNvSpPr txBox="1"/>
          <p:nvPr/>
        </p:nvSpPr>
        <p:spPr>
          <a:xfrm>
            <a:off x="3588552" y="4437513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√ 添加标题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4666884" y="4437513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3" name="TextBox 28"/>
          <p:cNvSpPr txBox="1"/>
          <p:nvPr/>
        </p:nvSpPr>
        <p:spPr>
          <a:xfrm>
            <a:off x="3588552" y="4839458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4666884" y="4839458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745288" y="2365640"/>
            <a:ext cx="1653427" cy="1653212"/>
            <a:chOff x="3745286" y="1475544"/>
            <a:chExt cx="1653427" cy="1653212"/>
          </a:xfrm>
        </p:grpSpPr>
        <p:sp>
          <p:nvSpPr>
            <p:cNvPr id="26" name="椭圆 25"/>
            <p:cNvSpPr/>
            <p:nvPr/>
          </p:nvSpPr>
          <p:spPr>
            <a:xfrm>
              <a:off x="3745286" y="1475544"/>
              <a:ext cx="1653427" cy="1653212"/>
            </a:xfrm>
            <a:prstGeom prst="ellipse">
              <a:avLst/>
            </a:prstGeom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28575" cap="flat" cmpd="sng" algn="ctr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文本框 16"/>
            <p:cNvSpPr txBox="1"/>
            <p:nvPr/>
          </p:nvSpPr>
          <p:spPr>
            <a:xfrm>
              <a:off x="3854394" y="1986679"/>
              <a:ext cx="1412931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         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H_Sub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99184" y="2088430"/>
            <a:ext cx="892640" cy="892640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5400000" scaled="1"/>
          </a:gradFill>
          <a:ln w="28575" cap="flat">
            <a:gradFill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ctr" anchorCtr="1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51344" y="2534750"/>
            <a:ext cx="1094161" cy="604561"/>
            <a:chOff x="1001790" y="2546063"/>
            <a:chExt cx="1458881" cy="806081"/>
          </a:xfrm>
        </p:grpSpPr>
        <p:cxnSp>
          <p:nvCxnSpPr>
            <p:cNvPr id="38" name="MH_Other_1"/>
            <p:cNvCxnSpPr/>
            <p:nvPr>
              <p:custDataLst>
                <p:tags r:id="rId16"/>
              </p:custDataLst>
            </p:nvPr>
          </p:nvCxnSpPr>
          <p:spPr>
            <a:xfrm>
              <a:off x="1001790" y="2546063"/>
              <a:ext cx="652799" cy="0"/>
            </a:xfrm>
            <a:prstGeom prst="line">
              <a:avLst/>
            </a:prstGeom>
            <a:noFill/>
            <a:ln w="25400" cap="flat" cmpd="sng" algn="ctr">
              <a:solidFill>
                <a:srgbClr val="D5D5D5"/>
              </a:solidFill>
              <a:prstDash val="solid"/>
              <a:miter lim="800000"/>
              <a:headEnd type="oval"/>
            </a:ln>
            <a:effectLst/>
          </p:spPr>
        </p:cxnSp>
        <p:sp>
          <p:nvSpPr>
            <p:cNvPr id="39" name="MH_Other_3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 flipV="1">
              <a:off x="1641967" y="2546063"/>
              <a:ext cx="818704" cy="806081"/>
            </a:xfrm>
            <a:custGeom>
              <a:avLst/>
              <a:gdLst>
                <a:gd name="T0" fmla="*/ 0 w 722402"/>
                <a:gd name="T1" fmla="*/ 706357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MH_SubTitle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26391" y="2088430"/>
            <a:ext cx="891288" cy="892640"/>
          </a:xfrm>
          <a:prstGeom prst="ellipse">
            <a:avLst/>
          </a:pr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85000"/>
                </a:sysClr>
              </a:gs>
            </a:gsLst>
            <a:lin ang="5400000" scaled="1"/>
          </a:gradFill>
          <a:ln w="28575" cap="flat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ctr" anchorCtr="1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MH_SubTitle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052245" y="2088430"/>
            <a:ext cx="891288" cy="892640"/>
          </a:xfrm>
          <a:prstGeom prst="ellipse">
            <a:avLst/>
          </a:prstGeom>
          <a:gradFill>
            <a:gsLst>
              <a:gs pos="100000">
                <a:srgbClr val="FF0000"/>
              </a:gs>
              <a:gs pos="0">
                <a:srgbClr val="C00000"/>
              </a:gs>
            </a:gsLst>
            <a:lin ang="5400000" scaled="1"/>
          </a:gradFill>
          <a:ln w="28575" cap="flat"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ctr" anchorCtr="1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MH_SubTitle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83510" y="2088430"/>
            <a:ext cx="891288" cy="892640"/>
          </a:xfrm>
          <a:prstGeom prst="ellipse">
            <a:avLst/>
          </a:pr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5400000" scaled="1"/>
          </a:gradFill>
          <a:ln w="28575" cap="flat"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ctr" anchorCtr="1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497215" y="1930190"/>
            <a:ext cx="1831265" cy="1209121"/>
            <a:chOff x="7329618" y="1739983"/>
            <a:chExt cx="2441686" cy="1612161"/>
          </a:xfrm>
        </p:grpSpPr>
        <p:sp>
          <p:nvSpPr>
            <p:cNvPr id="44" name="MH_Other_6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7329618" y="1739983"/>
              <a:ext cx="818704" cy="806080"/>
            </a:xfrm>
            <a:custGeom>
              <a:avLst/>
              <a:gdLst>
                <a:gd name="T0" fmla="*/ 0 w 722402"/>
                <a:gd name="T1" fmla="*/ 706355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MH_Other_8"/>
            <p:cNvCxnSpPr/>
            <p:nvPr>
              <p:custDataLst>
                <p:tags r:id="rId14"/>
              </p:custDataLst>
            </p:nvPr>
          </p:nvCxnSpPr>
          <p:spPr>
            <a:xfrm>
              <a:off x="8135698" y="2546063"/>
              <a:ext cx="825918" cy="0"/>
            </a:xfrm>
            <a:prstGeom prst="line">
              <a:avLst/>
            </a:prstGeom>
            <a:noFill/>
            <a:ln w="25400" cap="flat" cmpd="sng" algn="ctr">
              <a:solidFill>
                <a:srgbClr val="D5D5D5"/>
              </a:solidFill>
              <a:prstDash val="solid"/>
              <a:miter lim="800000"/>
              <a:headEnd type="none"/>
            </a:ln>
            <a:effectLst/>
          </p:spPr>
        </p:cxnSp>
        <p:sp>
          <p:nvSpPr>
            <p:cNvPr id="46" name="MH_Other_10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 flipV="1">
              <a:off x="8952600" y="2546063"/>
              <a:ext cx="818704" cy="806081"/>
            </a:xfrm>
            <a:custGeom>
              <a:avLst/>
              <a:gdLst>
                <a:gd name="T0" fmla="*/ 0 w 722402"/>
                <a:gd name="T1" fmla="*/ 706357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328478" y="1930188"/>
            <a:ext cx="1094160" cy="604560"/>
            <a:chOff x="9771304" y="1739983"/>
            <a:chExt cx="1458880" cy="806080"/>
          </a:xfrm>
        </p:grpSpPr>
        <p:sp>
          <p:nvSpPr>
            <p:cNvPr id="48" name="MH_Other_9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 flipH="1">
              <a:off x="9771304" y="1739983"/>
              <a:ext cx="818704" cy="806080"/>
            </a:xfrm>
            <a:custGeom>
              <a:avLst/>
              <a:gdLst>
                <a:gd name="T0" fmla="*/ 0 w 722402"/>
                <a:gd name="T1" fmla="*/ 706355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9" name="MH_Other_11"/>
            <p:cNvCxnSpPr/>
            <p:nvPr>
              <p:custDataLst>
                <p:tags r:id="rId12"/>
              </p:custDataLst>
            </p:nvPr>
          </p:nvCxnSpPr>
          <p:spPr>
            <a:xfrm>
              <a:off x="10577385" y="2546063"/>
              <a:ext cx="652799" cy="0"/>
            </a:xfrm>
            <a:prstGeom prst="line">
              <a:avLst/>
            </a:prstGeom>
            <a:noFill/>
            <a:ln w="25400" cap="flat" cmpd="sng" algn="ctr">
              <a:solidFill>
                <a:srgbClr val="D5D5D5"/>
              </a:solidFill>
              <a:prstDash val="solid"/>
              <a:miter lim="800000"/>
              <a:headEnd type="none"/>
              <a:tailEnd type="oval"/>
            </a:ln>
            <a:effectLst/>
          </p:spPr>
        </p:cxnSp>
      </p:grpSp>
      <p:grpSp>
        <p:nvGrpSpPr>
          <p:cNvPr id="50" name="组合 49"/>
          <p:cNvGrpSpPr/>
          <p:nvPr/>
        </p:nvGrpSpPr>
        <p:grpSpPr>
          <a:xfrm>
            <a:off x="1845504" y="1930190"/>
            <a:ext cx="1827207" cy="1209121"/>
            <a:chOff x="2460671" y="1739983"/>
            <a:chExt cx="2436276" cy="1612161"/>
          </a:xfrm>
        </p:grpSpPr>
        <p:sp>
          <p:nvSpPr>
            <p:cNvPr id="51" name="MH_Other_2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 flipH="1">
              <a:off x="2460671" y="1739983"/>
              <a:ext cx="818704" cy="806080"/>
            </a:xfrm>
            <a:custGeom>
              <a:avLst/>
              <a:gdLst>
                <a:gd name="T0" fmla="*/ 0 w 722402"/>
                <a:gd name="T1" fmla="*/ 706355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MH_Other_5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 flipV="1">
              <a:off x="4078243" y="2546063"/>
              <a:ext cx="818704" cy="806081"/>
            </a:xfrm>
            <a:custGeom>
              <a:avLst/>
              <a:gdLst>
                <a:gd name="T0" fmla="*/ 0 w 722402"/>
                <a:gd name="T1" fmla="*/ 706357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3" name="MH_Other_12"/>
            <p:cNvCxnSpPr/>
            <p:nvPr>
              <p:custDataLst>
                <p:tags r:id="rId10"/>
              </p:custDataLst>
            </p:nvPr>
          </p:nvCxnSpPr>
          <p:spPr>
            <a:xfrm>
              <a:off x="3264949" y="2546063"/>
              <a:ext cx="827720" cy="0"/>
            </a:xfrm>
            <a:prstGeom prst="line">
              <a:avLst/>
            </a:prstGeom>
            <a:noFill/>
            <a:ln w="25400" cap="flat" cmpd="sng" algn="ctr">
              <a:solidFill>
                <a:srgbClr val="D5D5D5"/>
              </a:solidFill>
              <a:prstDash val="solid"/>
              <a:miter lim="800000"/>
              <a:headEnd type="none"/>
            </a:ln>
            <a:effectLst/>
          </p:spPr>
        </p:cxnSp>
      </p:grpSp>
      <p:grpSp>
        <p:nvGrpSpPr>
          <p:cNvPr id="54" name="组合 53"/>
          <p:cNvGrpSpPr/>
          <p:nvPr/>
        </p:nvGrpSpPr>
        <p:grpSpPr>
          <a:xfrm>
            <a:off x="3672712" y="1930190"/>
            <a:ext cx="1824503" cy="1209121"/>
            <a:chOff x="4896947" y="1739983"/>
            <a:chExt cx="2432670" cy="1612161"/>
          </a:xfrm>
        </p:grpSpPr>
        <p:sp>
          <p:nvSpPr>
            <p:cNvPr id="55" name="MH_Other_4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 flipH="1">
              <a:off x="4896947" y="1739983"/>
              <a:ext cx="818704" cy="806080"/>
            </a:xfrm>
            <a:custGeom>
              <a:avLst/>
              <a:gdLst>
                <a:gd name="T0" fmla="*/ 0 w 722402"/>
                <a:gd name="T1" fmla="*/ 706355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MH_Other_7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 flipV="1">
              <a:off x="6510913" y="2546063"/>
              <a:ext cx="818704" cy="806081"/>
            </a:xfrm>
            <a:custGeom>
              <a:avLst/>
              <a:gdLst>
                <a:gd name="T0" fmla="*/ 0 w 722402"/>
                <a:gd name="T1" fmla="*/ 706357 h 711200"/>
                <a:gd name="T2" fmla="*/ 210799 w 722402"/>
                <a:gd name="T3" fmla="*/ 202969 h 711200"/>
                <a:gd name="T4" fmla="*/ 717354 w 722402"/>
                <a:gd name="T5" fmla="*/ 89 h 711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2402" h="711200">
                  <a:moveTo>
                    <a:pt x="0" y="711200"/>
                  </a:moveTo>
                  <a:cubicBezTo>
                    <a:pt x="0" y="520636"/>
                    <a:pt x="76476" y="338044"/>
                    <a:pt x="212282" y="204361"/>
                  </a:cubicBezTo>
                  <a:cubicBezTo>
                    <a:pt x="348088" y="70678"/>
                    <a:pt x="531862" y="-2913"/>
                    <a:pt x="722402" y="89"/>
                  </a:cubicBezTo>
                </a:path>
              </a:pathLst>
            </a:custGeom>
            <a:noFill/>
            <a:ln w="25400">
              <a:solidFill>
                <a:srgbClr val="D5D5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7" name="MH_Other_13"/>
            <p:cNvCxnSpPr/>
            <p:nvPr>
              <p:custDataLst>
                <p:tags r:id="rId7"/>
              </p:custDataLst>
            </p:nvPr>
          </p:nvCxnSpPr>
          <p:spPr>
            <a:xfrm>
              <a:off x="5701225" y="2546063"/>
              <a:ext cx="825918" cy="0"/>
            </a:xfrm>
            <a:prstGeom prst="line">
              <a:avLst/>
            </a:prstGeom>
            <a:noFill/>
            <a:ln w="25400" cap="flat" cmpd="sng" algn="ctr">
              <a:solidFill>
                <a:srgbClr val="D5D5D5"/>
              </a:solidFill>
              <a:prstDash val="solid"/>
              <a:miter lim="800000"/>
              <a:headEnd type="none"/>
            </a:ln>
            <a:effectLst/>
          </p:spPr>
        </p:cxnSp>
      </p:grpSp>
      <p:grpSp>
        <p:nvGrpSpPr>
          <p:cNvPr id="58" name="组合 57"/>
          <p:cNvGrpSpPr/>
          <p:nvPr/>
        </p:nvGrpSpPr>
        <p:grpSpPr>
          <a:xfrm>
            <a:off x="1046164" y="3435077"/>
            <a:ext cx="1596107" cy="1362075"/>
            <a:chOff x="1394883" y="3746500"/>
            <a:chExt cx="2128142" cy="1816100"/>
          </a:xfrm>
        </p:grpSpPr>
        <p:sp>
          <p:nvSpPr>
            <p:cNvPr id="59" name="TextBox 96"/>
            <p:cNvSpPr txBox="1"/>
            <p:nvPr/>
          </p:nvSpPr>
          <p:spPr>
            <a:xfrm>
              <a:off x="1566402" y="3746500"/>
              <a:ext cx="17851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60" name="Rectangle 5"/>
            <p:cNvSpPr>
              <a:spLocks/>
            </p:cNvSpPr>
            <p:nvPr/>
          </p:nvSpPr>
          <p:spPr bwMode="auto">
            <a:xfrm>
              <a:off x="1394883" y="4246938"/>
              <a:ext cx="2128142" cy="1315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948895" y="3435077"/>
            <a:ext cx="1596107" cy="1362075"/>
            <a:chOff x="3931858" y="3746500"/>
            <a:chExt cx="2128142" cy="1816100"/>
          </a:xfrm>
        </p:grpSpPr>
        <p:sp>
          <p:nvSpPr>
            <p:cNvPr id="62" name="TextBox 98"/>
            <p:cNvSpPr txBox="1"/>
            <p:nvPr/>
          </p:nvSpPr>
          <p:spPr>
            <a:xfrm>
              <a:off x="4103377" y="3746500"/>
              <a:ext cx="17851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63" name="Rectangle 5"/>
            <p:cNvSpPr>
              <a:spLocks/>
            </p:cNvSpPr>
            <p:nvPr/>
          </p:nvSpPr>
          <p:spPr bwMode="auto">
            <a:xfrm>
              <a:off x="3931858" y="4246938"/>
              <a:ext cx="2128142" cy="1315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774750" y="3435077"/>
            <a:ext cx="1596107" cy="1362075"/>
            <a:chOff x="6366331" y="3746500"/>
            <a:chExt cx="2128142" cy="1816100"/>
          </a:xfrm>
        </p:grpSpPr>
        <p:sp>
          <p:nvSpPr>
            <p:cNvPr id="65" name="TextBox 100"/>
            <p:cNvSpPr txBox="1"/>
            <p:nvPr/>
          </p:nvSpPr>
          <p:spPr>
            <a:xfrm>
              <a:off x="6537850" y="3746500"/>
              <a:ext cx="17851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66" name="Rectangle 5"/>
            <p:cNvSpPr>
              <a:spLocks/>
            </p:cNvSpPr>
            <p:nvPr/>
          </p:nvSpPr>
          <p:spPr bwMode="auto">
            <a:xfrm>
              <a:off x="6366331" y="4246938"/>
              <a:ext cx="2128142" cy="1315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676983" y="3435077"/>
            <a:ext cx="1596107" cy="1362075"/>
            <a:chOff x="8902642" y="3746500"/>
            <a:chExt cx="2128142" cy="1816100"/>
          </a:xfrm>
        </p:grpSpPr>
        <p:sp>
          <p:nvSpPr>
            <p:cNvPr id="68" name="TextBox 102"/>
            <p:cNvSpPr txBox="1"/>
            <p:nvPr/>
          </p:nvSpPr>
          <p:spPr>
            <a:xfrm>
              <a:off x="9074161" y="3746500"/>
              <a:ext cx="17851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69" name="Rectangle 5"/>
            <p:cNvSpPr>
              <a:spLocks/>
            </p:cNvSpPr>
            <p:nvPr/>
          </p:nvSpPr>
          <p:spPr bwMode="auto">
            <a:xfrm>
              <a:off x="8902642" y="4246938"/>
              <a:ext cx="2128142" cy="1315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0" grpId="0" animBg="1"/>
      <p:bldP spid="41" grpId="0" animBg="1"/>
      <p:bldP spid="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合 82"/>
          <p:cNvGrpSpPr/>
          <p:nvPr/>
        </p:nvGrpSpPr>
        <p:grpSpPr>
          <a:xfrm>
            <a:off x="2224411" y="3537006"/>
            <a:ext cx="1247133" cy="1620186"/>
            <a:chOff x="3446157" y="1908877"/>
            <a:chExt cx="3587723" cy="4660916"/>
          </a:xfrm>
        </p:grpSpPr>
        <p:sp>
          <p:nvSpPr>
            <p:cNvPr id="84" name="圆角矩形 83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圆角矩形 85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948686" y="3537006"/>
            <a:ext cx="1247133" cy="1620186"/>
            <a:chOff x="3446157" y="1908877"/>
            <a:chExt cx="3587723" cy="4660916"/>
          </a:xfrm>
        </p:grpSpPr>
        <p:sp>
          <p:nvSpPr>
            <p:cNvPr id="89" name="圆角矩形 88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圆角矩形 90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120219" y="1515328"/>
            <a:ext cx="2927213" cy="2631133"/>
            <a:chOff x="3802431" y="815742"/>
            <a:chExt cx="4795414" cy="4219455"/>
          </a:xfrm>
          <a:solidFill>
            <a:sysClr val="window" lastClr="FFFFFF">
              <a:lumMod val="85000"/>
              <a:alpha val="36000"/>
            </a:sysClr>
          </a:solidFill>
        </p:grpSpPr>
        <p:sp>
          <p:nvSpPr>
            <p:cNvPr id="94" name="任意多边形 93"/>
            <p:cNvSpPr/>
            <p:nvPr/>
          </p:nvSpPr>
          <p:spPr>
            <a:xfrm>
              <a:off x="3802431" y="1726704"/>
              <a:ext cx="1114741" cy="1114740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5" name="任意多边形 94"/>
            <p:cNvSpPr/>
            <p:nvPr/>
          </p:nvSpPr>
          <p:spPr>
            <a:xfrm>
              <a:off x="4111394" y="2638731"/>
              <a:ext cx="1708759" cy="1708757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6251253" y="2688606"/>
              <a:ext cx="2346592" cy="2346591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7" name="任意多边形 96"/>
            <p:cNvSpPr/>
            <p:nvPr/>
          </p:nvSpPr>
          <p:spPr>
            <a:xfrm>
              <a:off x="6189737" y="815742"/>
              <a:ext cx="1569763" cy="1569761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8" name="任意多边形 97"/>
            <p:cNvSpPr/>
            <p:nvPr/>
          </p:nvSpPr>
          <p:spPr>
            <a:xfrm>
              <a:off x="5248158" y="1719896"/>
              <a:ext cx="1708759" cy="1708757"/>
            </a:xfrm>
            <a:custGeom>
              <a:avLst/>
              <a:gdLst>
                <a:gd name="connsiteX0" fmla="*/ 870381 w 1740762"/>
                <a:gd name="connsiteY0" fmla="*/ 422211 h 1740760"/>
                <a:gd name="connsiteX1" fmla="*/ 422212 w 1740762"/>
                <a:gd name="connsiteY1" fmla="*/ 870380 h 1740760"/>
                <a:gd name="connsiteX2" fmla="*/ 870381 w 1740762"/>
                <a:gd name="connsiteY2" fmla="*/ 1318549 h 1740760"/>
                <a:gd name="connsiteX3" fmla="*/ 1318550 w 1740762"/>
                <a:gd name="connsiteY3" fmla="*/ 870380 h 1740760"/>
                <a:gd name="connsiteX4" fmla="*/ 870381 w 1740762"/>
                <a:gd name="connsiteY4" fmla="*/ 422211 h 1740760"/>
                <a:gd name="connsiteX5" fmla="*/ 785261 w 1740762"/>
                <a:gd name="connsiteY5" fmla="*/ 0 h 1740760"/>
                <a:gd name="connsiteX6" fmla="*/ 955501 w 1740762"/>
                <a:gd name="connsiteY6" fmla="*/ 0 h 1740760"/>
                <a:gd name="connsiteX7" fmla="*/ 955501 w 1740762"/>
                <a:gd name="connsiteY7" fmla="*/ 134329 h 1740760"/>
                <a:gd name="connsiteX8" fmla="*/ 1014988 w 1740762"/>
                <a:gd name="connsiteY8" fmla="*/ 143408 h 1740760"/>
                <a:gd name="connsiteX9" fmla="*/ 1073317 w 1740762"/>
                <a:gd name="connsiteY9" fmla="*/ 158020 h 1740760"/>
                <a:gd name="connsiteX10" fmla="*/ 1124821 w 1740762"/>
                <a:gd name="connsiteY10" fmla="*/ 33680 h 1740760"/>
                <a:gd name="connsiteX11" fmla="*/ 1282102 w 1740762"/>
                <a:gd name="connsiteY11" fmla="*/ 98828 h 1740760"/>
                <a:gd name="connsiteX12" fmla="*/ 1229998 w 1740762"/>
                <a:gd name="connsiteY12" fmla="*/ 224619 h 1740760"/>
                <a:gd name="connsiteX13" fmla="*/ 1250218 w 1740762"/>
                <a:gd name="connsiteY13" fmla="*/ 235760 h 1740760"/>
                <a:gd name="connsiteX14" fmla="*/ 1327066 w 1740762"/>
                <a:gd name="connsiteY14" fmla="*/ 289364 h 1740760"/>
                <a:gd name="connsiteX15" fmla="*/ 1329143 w 1740762"/>
                <a:gd name="connsiteY15" fmla="*/ 291241 h 1740760"/>
                <a:gd name="connsiteX16" fmla="*/ 1425645 w 1740762"/>
                <a:gd name="connsiteY16" fmla="*/ 194739 h 1740760"/>
                <a:gd name="connsiteX17" fmla="*/ 1546022 w 1740762"/>
                <a:gd name="connsiteY17" fmla="*/ 315117 h 1740760"/>
                <a:gd name="connsiteX18" fmla="*/ 1448558 w 1740762"/>
                <a:gd name="connsiteY18" fmla="*/ 412582 h 1740760"/>
                <a:gd name="connsiteX19" fmla="*/ 1457388 w 1740762"/>
                <a:gd name="connsiteY19" fmla="*/ 422838 h 1740760"/>
                <a:gd name="connsiteX20" fmla="*/ 1514167 w 1740762"/>
                <a:gd name="connsiteY20" fmla="*/ 511583 h 1740760"/>
                <a:gd name="connsiteX21" fmla="*/ 1641935 w 1740762"/>
                <a:gd name="connsiteY21" fmla="*/ 458659 h 1740760"/>
                <a:gd name="connsiteX22" fmla="*/ 1707082 w 1740762"/>
                <a:gd name="connsiteY22" fmla="*/ 615941 h 1740760"/>
                <a:gd name="connsiteX23" fmla="*/ 1579247 w 1740762"/>
                <a:gd name="connsiteY23" fmla="*/ 668892 h 1740760"/>
                <a:gd name="connsiteX24" fmla="*/ 1584835 w 1740762"/>
                <a:gd name="connsiteY24" fmla="*/ 687711 h 1740760"/>
                <a:gd name="connsiteX25" fmla="*/ 1601709 w 1740762"/>
                <a:gd name="connsiteY25" fmla="*/ 777321 h 1740760"/>
                <a:gd name="connsiteX26" fmla="*/ 1602202 w 1740762"/>
                <a:gd name="connsiteY26" fmla="*/ 785260 h 1740760"/>
                <a:gd name="connsiteX27" fmla="*/ 1740762 w 1740762"/>
                <a:gd name="connsiteY27" fmla="*/ 785260 h 1740760"/>
                <a:gd name="connsiteX28" fmla="*/ 1740762 w 1740762"/>
                <a:gd name="connsiteY28" fmla="*/ 955500 h 1740760"/>
                <a:gd name="connsiteX29" fmla="*/ 1602244 w 1740762"/>
                <a:gd name="connsiteY29" fmla="*/ 955500 h 1740760"/>
                <a:gd name="connsiteX30" fmla="*/ 1592412 w 1740762"/>
                <a:gd name="connsiteY30" fmla="*/ 1019928 h 1740760"/>
                <a:gd name="connsiteX31" fmla="*/ 1579385 w 1740762"/>
                <a:gd name="connsiteY31" fmla="*/ 1071925 h 1740760"/>
                <a:gd name="connsiteX32" fmla="*/ 1707082 w 1740762"/>
                <a:gd name="connsiteY32" fmla="*/ 1124819 h 1740760"/>
                <a:gd name="connsiteX33" fmla="*/ 1641935 w 1740762"/>
                <a:gd name="connsiteY33" fmla="*/ 1282101 h 1740760"/>
                <a:gd name="connsiteX34" fmla="*/ 1514336 w 1740762"/>
                <a:gd name="connsiteY34" fmla="*/ 1229247 h 1740760"/>
                <a:gd name="connsiteX35" fmla="*/ 1500059 w 1740762"/>
                <a:gd name="connsiteY35" fmla="*/ 1255158 h 1740760"/>
                <a:gd name="connsiteX36" fmla="*/ 1448892 w 1740762"/>
                <a:gd name="connsiteY36" fmla="*/ 1328512 h 1740760"/>
                <a:gd name="connsiteX37" fmla="*/ 1546022 w 1740762"/>
                <a:gd name="connsiteY37" fmla="*/ 1425643 h 1740760"/>
                <a:gd name="connsiteX38" fmla="*/ 1425645 w 1740762"/>
                <a:gd name="connsiteY38" fmla="*/ 1546021 h 1740760"/>
                <a:gd name="connsiteX39" fmla="*/ 1328549 w 1740762"/>
                <a:gd name="connsiteY39" fmla="*/ 1448925 h 1740760"/>
                <a:gd name="connsiteX40" fmla="*/ 1312981 w 1740762"/>
                <a:gd name="connsiteY40" fmla="*/ 1462328 h 1740760"/>
                <a:gd name="connsiteX41" fmla="*/ 1229762 w 1740762"/>
                <a:gd name="connsiteY41" fmla="*/ 1515571 h 1740760"/>
                <a:gd name="connsiteX42" fmla="*/ 1282102 w 1740762"/>
                <a:gd name="connsiteY42" fmla="*/ 1641932 h 1740760"/>
                <a:gd name="connsiteX43" fmla="*/ 1124821 w 1740762"/>
                <a:gd name="connsiteY43" fmla="*/ 1707080 h 1740760"/>
                <a:gd name="connsiteX44" fmla="*/ 1073151 w 1740762"/>
                <a:gd name="connsiteY44" fmla="*/ 1582339 h 1740760"/>
                <a:gd name="connsiteX45" fmla="*/ 1048108 w 1740762"/>
                <a:gd name="connsiteY45" fmla="*/ 1589775 h 1740760"/>
                <a:gd name="connsiteX46" fmla="*/ 958498 w 1740762"/>
                <a:gd name="connsiteY46" fmla="*/ 1606649 h 1740760"/>
                <a:gd name="connsiteX47" fmla="*/ 955501 w 1740762"/>
                <a:gd name="connsiteY47" fmla="*/ 1606835 h 1740760"/>
                <a:gd name="connsiteX48" fmla="*/ 955501 w 1740762"/>
                <a:gd name="connsiteY48" fmla="*/ 1740760 h 1740760"/>
                <a:gd name="connsiteX49" fmla="*/ 785261 w 1740762"/>
                <a:gd name="connsiteY49" fmla="*/ 1740760 h 1740760"/>
                <a:gd name="connsiteX50" fmla="*/ 785261 w 1740762"/>
                <a:gd name="connsiteY50" fmla="*/ 1607939 h 1740760"/>
                <a:gd name="connsiteX51" fmla="*/ 715891 w 1740762"/>
                <a:gd name="connsiteY51" fmla="*/ 1597352 h 1740760"/>
                <a:gd name="connsiteX52" fmla="*/ 666516 w 1740762"/>
                <a:gd name="connsiteY52" fmla="*/ 1584982 h 1740760"/>
                <a:gd name="connsiteX53" fmla="*/ 615942 w 1740762"/>
                <a:gd name="connsiteY53" fmla="*/ 1707080 h 1740760"/>
                <a:gd name="connsiteX54" fmla="*/ 458661 w 1740762"/>
                <a:gd name="connsiteY54" fmla="*/ 1641932 h 1740760"/>
                <a:gd name="connsiteX55" fmla="*/ 508928 w 1740762"/>
                <a:gd name="connsiteY55" fmla="*/ 1520575 h 1740760"/>
                <a:gd name="connsiteX56" fmla="*/ 480660 w 1740762"/>
                <a:gd name="connsiteY56" fmla="*/ 1504999 h 1740760"/>
                <a:gd name="connsiteX57" fmla="*/ 407307 w 1740762"/>
                <a:gd name="connsiteY57" fmla="*/ 1453832 h 1740760"/>
                <a:gd name="connsiteX58" fmla="*/ 315118 w 1740762"/>
                <a:gd name="connsiteY58" fmla="*/ 1546021 h 1740760"/>
                <a:gd name="connsiteX59" fmla="*/ 194740 w 1740762"/>
                <a:gd name="connsiteY59" fmla="*/ 1425643 h 1740760"/>
                <a:gd name="connsiteX60" fmla="*/ 286894 w 1740762"/>
                <a:gd name="connsiteY60" fmla="*/ 1333489 h 1740760"/>
                <a:gd name="connsiteX61" fmla="*/ 273491 w 1740762"/>
                <a:gd name="connsiteY61" fmla="*/ 1317922 h 1740760"/>
                <a:gd name="connsiteX62" fmla="*/ 218783 w 1740762"/>
                <a:gd name="connsiteY62" fmla="*/ 1232414 h 1740760"/>
                <a:gd name="connsiteX63" fmla="*/ 98828 w 1740762"/>
                <a:gd name="connsiteY63" fmla="*/ 1282101 h 1740760"/>
                <a:gd name="connsiteX64" fmla="*/ 33680 w 1740762"/>
                <a:gd name="connsiteY64" fmla="*/ 1124819 h 1740760"/>
                <a:gd name="connsiteX65" fmla="*/ 152714 w 1740762"/>
                <a:gd name="connsiteY65" fmla="*/ 1075514 h 1740760"/>
                <a:gd name="connsiteX66" fmla="*/ 146043 w 1740762"/>
                <a:gd name="connsiteY66" fmla="*/ 1053048 h 1740760"/>
                <a:gd name="connsiteX67" fmla="*/ 129170 w 1740762"/>
                <a:gd name="connsiteY67" fmla="*/ 963438 h 1740760"/>
                <a:gd name="connsiteX68" fmla="*/ 128677 w 1740762"/>
                <a:gd name="connsiteY68" fmla="*/ 955500 h 1740760"/>
                <a:gd name="connsiteX69" fmla="*/ 0 w 1740762"/>
                <a:gd name="connsiteY69" fmla="*/ 955500 h 1740760"/>
                <a:gd name="connsiteX70" fmla="*/ 0 w 1740762"/>
                <a:gd name="connsiteY70" fmla="*/ 785260 h 1740760"/>
                <a:gd name="connsiteX71" fmla="*/ 128814 w 1740762"/>
                <a:gd name="connsiteY71" fmla="*/ 785260 h 1740760"/>
                <a:gd name="connsiteX72" fmla="*/ 134981 w 1740762"/>
                <a:gd name="connsiteY72" fmla="*/ 739025 h 1740760"/>
                <a:gd name="connsiteX73" fmla="*/ 147040 w 1740762"/>
                <a:gd name="connsiteY73" fmla="*/ 683819 h 1740760"/>
                <a:gd name="connsiteX74" fmla="*/ 152622 w 1740762"/>
                <a:gd name="connsiteY74" fmla="*/ 665208 h 1740760"/>
                <a:gd name="connsiteX75" fmla="*/ 33680 w 1740762"/>
                <a:gd name="connsiteY75" fmla="*/ 615940 h 1740760"/>
                <a:gd name="connsiteX76" fmla="*/ 98828 w 1740762"/>
                <a:gd name="connsiteY76" fmla="*/ 458659 h 1740760"/>
                <a:gd name="connsiteX77" fmla="*/ 219054 w 1740762"/>
                <a:gd name="connsiteY77" fmla="*/ 508459 h 1740760"/>
                <a:gd name="connsiteX78" fmla="*/ 264199 w 1740762"/>
                <a:gd name="connsiteY78" fmla="*/ 435381 h 1740760"/>
                <a:gd name="connsiteX79" fmla="*/ 286732 w 1740762"/>
                <a:gd name="connsiteY79" fmla="*/ 407109 h 1740760"/>
                <a:gd name="connsiteX80" fmla="*/ 194740 w 1740762"/>
                <a:gd name="connsiteY80" fmla="*/ 315117 h 1740760"/>
                <a:gd name="connsiteX81" fmla="*/ 315118 w 1740762"/>
                <a:gd name="connsiteY81" fmla="*/ 194739 h 1740760"/>
                <a:gd name="connsiteX82" fmla="*/ 407197 w 1740762"/>
                <a:gd name="connsiteY82" fmla="*/ 286817 h 1740760"/>
                <a:gd name="connsiteX83" fmla="*/ 460791 w 1740762"/>
                <a:gd name="connsiteY83" fmla="*/ 248268 h 1740760"/>
                <a:gd name="connsiteX84" fmla="*/ 508858 w 1740762"/>
                <a:gd name="connsiteY84" fmla="*/ 220014 h 1740760"/>
                <a:gd name="connsiteX85" fmla="*/ 458661 w 1740762"/>
                <a:gd name="connsiteY85" fmla="*/ 98828 h 1740760"/>
                <a:gd name="connsiteX86" fmla="*/ 615942 w 1740762"/>
                <a:gd name="connsiteY86" fmla="*/ 33679 h 1740760"/>
                <a:gd name="connsiteX87" fmla="*/ 666597 w 1740762"/>
                <a:gd name="connsiteY87" fmla="*/ 155970 h 1740760"/>
                <a:gd name="connsiteX88" fmla="*/ 715891 w 1740762"/>
                <a:gd name="connsiteY88" fmla="*/ 143408 h 1740760"/>
                <a:gd name="connsiteX89" fmla="*/ 785261 w 1740762"/>
                <a:gd name="connsiteY89" fmla="*/ 132820 h 1740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740762" h="1740760">
                  <a:moveTo>
                    <a:pt x="870381" y="422211"/>
                  </a:moveTo>
                  <a:cubicBezTo>
                    <a:pt x="622864" y="422211"/>
                    <a:pt x="422212" y="622863"/>
                    <a:pt x="422212" y="870380"/>
                  </a:cubicBezTo>
                  <a:cubicBezTo>
                    <a:pt x="422212" y="1117897"/>
                    <a:pt x="622864" y="1318549"/>
                    <a:pt x="870381" y="1318549"/>
                  </a:cubicBezTo>
                  <a:cubicBezTo>
                    <a:pt x="1117898" y="1318549"/>
                    <a:pt x="1318550" y="1117897"/>
                    <a:pt x="1318550" y="870380"/>
                  </a:cubicBezTo>
                  <a:cubicBezTo>
                    <a:pt x="1318550" y="622863"/>
                    <a:pt x="1117898" y="422211"/>
                    <a:pt x="870381" y="422211"/>
                  </a:cubicBezTo>
                  <a:close/>
                  <a:moveTo>
                    <a:pt x="785261" y="0"/>
                  </a:moveTo>
                  <a:lnTo>
                    <a:pt x="955501" y="0"/>
                  </a:lnTo>
                  <a:lnTo>
                    <a:pt x="955501" y="134329"/>
                  </a:lnTo>
                  <a:lnTo>
                    <a:pt x="1014988" y="143408"/>
                  </a:lnTo>
                  <a:lnTo>
                    <a:pt x="1073317" y="158020"/>
                  </a:lnTo>
                  <a:lnTo>
                    <a:pt x="1124821" y="33680"/>
                  </a:lnTo>
                  <a:lnTo>
                    <a:pt x="1282102" y="98828"/>
                  </a:lnTo>
                  <a:lnTo>
                    <a:pt x="1229998" y="224619"/>
                  </a:lnTo>
                  <a:lnTo>
                    <a:pt x="1250218" y="235760"/>
                  </a:lnTo>
                  <a:cubicBezTo>
                    <a:pt x="1276992" y="252029"/>
                    <a:pt x="1302655" y="269943"/>
                    <a:pt x="1327066" y="289364"/>
                  </a:cubicBezTo>
                  <a:lnTo>
                    <a:pt x="1329143" y="291241"/>
                  </a:lnTo>
                  <a:lnTo>
                    <a:pt x="1425645" y="194739"/>
                  </a:lnTo>
                  <a:lnTo>
                    <a:pt x="1546022" y="315117"/>
                  </a:lnTo>
                  <a:lnTo>
                    <a:pt x="1448558" y="412582"/>
                  </a:lnTo>
                  <a:lnTo>
                    <a:pt x="1457388" y="422838"/>
                  </a:lnTo>
                  <a:lnTo>
                    <a:pt x="1514167" y="511583"/>
                  </a:lnTo>
                  <a:lnTo>
                    <a:pt x="1641935" y="458659"/>
                  </a:lnTo>
                  <a:lnTo>
                    <a:pt x="1707082" y="615941"/>
                  </a:lnTo>
                  <a:lnTo>
                    <a:pt x="1579247" y="668892"/>
                  </a:lnTo>
                  <a:lnTo>
                    <a:pt x="1584835" y="687711"/>
                  </a:lnTo>
                  <a:cubicBezTo>
                    <a:pt x="1592232" y="716929"/>
                    <a:pt x="1597895" y="746838"/>
                    <a:pt x="1601709" y="777321"/>
                  </a:cubicBezTo>
                  <a:lnTo>
                    <a:pt x="1602202" y="785260"/>
                  </a:lnTo>
                  <a:lnTo>
                    <a:pt x="1740762" y="785260"/>
                  </a:lnTo>
                  <a:lnTo>
                    <a:pt x="1740762" y="955500"/>
                  </a:lnTo>
                  <a:lnTo>
                    <a:pt x="1602244" y="955500"/>
                  </a:lnTo>
                  <a:lnTo>
                    <a:pt x="1592412" y="1019928"/>
                  </a:lnTo>
                  <a:lnTo>
                    <a:pt x="1579385" y="1071925"/>
                  </a:lnTo>
                  <a:lnTo>
                    <a:pt x="1707082" y="1124819"/>
                  </a:lnTo>
                  <a:lnTo>
                    <a:pt x="1641935" y="1282101"/>
                  </a:lnTo>
                  <a:lnTo>
                    <a:pt x="1514336" y="1229247"/>
                  </a:lnTo>
                  <a:lnTo>
                    <a:pt x="1500059" y="1255158"/>
                  </a:lnTo>
                  <a:lnTo>
                    <a:pt x="1448892" y="1328512"/>
                  </a:lnTo>
                  <a:lnTo>
                    <a:pt x="1546022" y="1425643"/>
                  </a:lnTo>
                  <a:lnTo>
                    <a:pt x="1425645" y="1546021"/>
                  </a:lnTo>
                  <a:lnTo>
                    <a:pt x="1328549" y="1448925"/>
                  </a:lnTo>
                  <a:lnTo>
                    <a:pt x="1312981" y="1462328"/>
                  </a:lnTo>
                  <a:lnTo>
                    <a:pt x="1229762" y="1515571"/>
                  </a:lnTo>
                  <a:lnTo>
                    <a:pt x="1282102" y="1641932"/>
                  </a:lnTo>
                  <a:lnTo>
                    <a:pt x="1124821" y="1707080"/>
                  </a:lnTo>
                  <a:lnTo>
                    <a:pt x="1073151" y="1582339"/>
                  </a:lnTo>
                  <a:lnTo>
                    <a:pt x="1048108" y="1589775"/>
                  </a:lnTo>
                  <a:cubicBezTo>
                    <a:pt x="1018890" y="1597172"/>
                    <a:pt x="988981" y="1602835"/>
                    <a:pt x="958498" y="1606649"/>
                  </a:cubicBezTo>
                  <a:lnTo>
                    <a:pt x="955501" y="1606835"/>
                  </a:lnTo>
                  <a:lnTo>
                    <a:pt x="955501" y="1740760"/>
                  </a:lnTo>
                  <a:lnTo>
                    <a:pt x="785261" y="1740760"/>
                  </a:lnTo>
                  <a:lnTo>
                    <a:pt x="785261" y="1607939"/>
                  </a:lnTo>
                  <a:lnTo>
                    <a:pt x="715891" y="1597352"/>
                  </a:lnTo>
                  <a:lnTo>
                    <a:pt x="666516" y="1584982"/>
                  </a:lnTo>
                  <a:lnTo>
                    <a:pt x="615942" y="1707080"/>
                  </a:lnTo>
                  <a:lnTo>
                    <a:pt x="458661" y="1641932"/>
                  </a:lnTo>
                  <a:lnTo>
                    <a:pt x="508928" y="1520575"/>
                  </a:lnTo>
                  <a:lnTo>
                    <a:pt x="480660" y="1504999"/>
                  </a:lnTo>
                  <a:lnTo>
                    <a:pt x="407307" y="1453832"/>
                  </a:lnTo>
                  <a:lnTo>
                    <a:pt x="315118" y="1546021"/>
                  </a:lnTo>
                  <a:lnTo>
                    <a:pt x="194740" y="1425643"/>
                  </a:lnTo>
                  <a:lnTo>
                    <a:pt x="286894" y="1333489"/>
                  </a:lnTo>
                  <a:lnTo>
                    <a:pt x="273491" y="1317922"/>
                  </a:lnTo>
                  <a:lnTo>
                    <a:pt x="218783" y="1232414"/>
                  </a:lnTo>
                  <a:lnTo>
                    <a:pt x="98828" y="1282101"/>
                  </a:lnTo>
                  <a:lnTo>
                    <a:pt x="33680" y="1124819"/>
                  </a:lnTo>
                  <a:lnTo>
                    <a:pt x="152714" y="1075514"/>
                  </a:lnTo>
                  <a:lnTo>
                    <a:pt x="146043" y="1053048"/>
                  </a:lnTo>
                  <a:cubicBezTo>
                    <a:pt x="138647" y="1023830"/>
                    <a:pt x="132984" y="993922"/>
                    <a:pt x="129170" y="963438"/>
                  </a:cubicBezTo>
                  <a:lnTo>
                    <a:pt x="128677" y="955500"/>
                  </a:lnTo>
                  <a:lnTo>
                    <a:pt x="0" y="955500"/>
                  </a:lnTo>
                  <a:lnTo>
                    <a:pt x="0" y="785260"/>
                  </a:lnTo>
                  <a:lnTo>
                    <a:pt x="128814" y="785260"/>
                  </a:lnTo>
                  <a:lnTo>
                    <a:pt x="134981" y="739025"/>
                  </a:lnTo>
                  <a:cubicBezTo>
                    <a:pt x="138313" y="720372"/>
                    <a:pt x="142341" y="701961"/>
                    <a:pt x="147040" y="683819"/>
                  </a:cubicBezTo>
                  <a:lnTo>
                    <a:pt x="152622" y="665208"/>
                  </a:lnTo>
                  <a:lnTo>
                    <a:pt x="33680" y="615940"/>
                  </a:lnTo>
                  <a:lnTo>
                    <a:pt x="98828" y="458659"/>
                  </a:lnTo>
                  <a:lnTo>
                    <a:pt x="219054" y="508459"/>
                  </a:lnTo>
                  <a:lnTo>
                    <a:pt x="264199" y="435381"/>
                  </a:lnTo>
                  <a:lnTo>
                    <a:pt x="286732" y="407109"/>
                  </a:lnTo>
                  <a:lnTo>
                    <a:pt x="194740" y="315117"/>
                  </a:lnTo>
                  <a:lnTo>
                    <a:pt x="315118" y="194739"/>
                  </a:lnTo>
                  <a:lnTo>
                    <a:pt x="407197" y="286817"/>
                  </a:lnTo>
                  <a:lnTo>
                    <a:pt x="460791" y="248268"/>
                  </a:lnTo>
                  <a:lnTo>
                    <a:pt x="508858" y="220014"/>
                  </a:lnTo>
                  <a:lnTo>
                    <a:pt x="458661" y="98828"/>
                  </a:lnTo>
                  <a:lnTo>
                    <a:pt x="615942" y="33679"/>
                  </a:lnTo>
                  <a:lnTo>
                    <a:pt x="666597" y="155970"/>
                  </a:lnTo>
                  <a:lnTo>
                    <a:pt x="715891" y="143408"/>
                  </a:lnTo>
                  <a:lnTo>
                    <a:pt x="785261" y="13282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491138" y="1551806"/>
            <a:ext cx="1953587" cy="3186149"/>
            <a:chOff x="2628898" y="2"/>
            <a:chExt cx="3924299" cy="6265044"/>
          </a:xfrm>
        </p:grpSpPr>
        <p:sp>
          <p:nvSpPr>
            <p:cNvPr id="100" name="圆角矩形 99"/>
            <p:cNvSpPr/>
            <p:nvPr/>
          </p:nvSpPr>
          <p:spPr>
            <a:xfrm>
              <a:off x="4210044" y="6028686"/>
              <a:ext cx="762006" cy="217706"/>
            </a:xfrm>
            <a:prstGeom prst="roundRect">
              <a:avLst/>
            </a:prstGeom>
            <a:gradFill>
              <a:gsLst>
                <a:gs pos="53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1" name="任意多边形 100"/>
            <p:cNvSpPr/>
            <p:nvPr/>
          </p:nvSpPr>
          <p:spPr>
            <a:xfrm rot="18900000">
              <a:off x="3939601" y="4936007"/>
              <a:ext cx="1302892" cy="1329039"/>
            </a:xfrm>
            <a:custGeom>
              <a:avLst/>
              <a:gdLst>
                <a:gd name="connsiteX0" fmla="*/ 221518 w 1329080"/>
                <a:gd name="connsiteY0" fmla="*/ 0 h 1329080"/>
                <a:gd name="connsiteX1" fmla="*/ 1329080 w 1329080"/>
                <a:gd name="connsiteY1" fmla="*/ 1107563 h 1329080"/>
                <a:gd name="connsiteX2" fmla="*/ 1107563 w 1329080"/>
                <a:gd name="connsiteY2" fmla="*/ 1329080 h 1329080"/>
                <a:gd name="connsiteX3" fmla="*/ 543947 w 1329080"/>
                <a:gd name="connsiteY3" fmla="*/ 1329080 h 1329080"/>
                <a:gd name="connsiteX4" fmla="*/ 0 w 1329080"/>
                <a:gd name="connsiteY4" fmla="*/ 785133 h 1329080"/>
                <a:gd name="connsiteX5" fmla="*/ 0 w 1329080"/>
                <a:gd name="connsiteY5" fmla="*/ 221518 h 1329080"/>
                <a:gd name="connsiteX6" fmla="*/ 221518 w 1329080"/>
                <a:gd name="connsiteY6" fmla="*/ 0 h 132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9080" h="1329080">
                  <a:moveTo>
                    <a:pt x="221518" y="0"/>
                  </a:moveTo>
                  <a:lnTo>
                    <a:pt x="1329080" y="1107563"/>
                  </a:lnTo>
                  <a:cubicBezTo>
                    <a:pt x="1329080" y="1229903"/>
                    <a:pt x="1229903" y="1329080"/>
                    <a:pt x="1107563" y="1329080"/>
                  </a:cubicBezTo>
                  <a:lnTo>
                    <a:pt x="543947" y="1329080"/>
                  </a:lnTo>
                  <a:lnTo>
                    <a:pt x="0" y="785133"/>
                  </a:lnTo>
                  <a:lnTo>
                    <a:pt x="0" y="221518"/>
                  </a:lnTo>
                  <a:cubicBezTo>
                    <a:pt x="0" y="99177"/>
                    <a:pt x="99177" y="0"/>
                    <a:pt x="221518" y="0"/>
                  </a:cubicBezTo>
                  <a:close/>
                </a:path>
              </a:pathLst>
            </a:custGeom>
            <a:gradFill>
              <a:gsLst>
                <a:gs pos="48000">
                  <a:sysClr val="window" lastClr="FFFFFF">
                    <a:lumMod val="65000"/>
                  </a:sysClr>
                </a:gs>
                <a:gs pos="100000">
                  <a:sysClr val="window" lastClr="FFFFFF">
                    <a:lumMod val="75000"/>
                    <a:alpha val="82000"/>
                  </a:sysClr>
                </a:gs>
                <a:gs pos="300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2" name="任意多边形 101"/>
            <p:cNvSpPr/>
            <p:nvPr/>
          </p:nvSpPr>
          <p:spPr>
            <a:xfrm>
              <a:off x="3748085" y="4667104"/>
              <a:ext cx="1685925" cy="933423"/>
            </a:xfrm>
            <a:custGeom>
              <a:avLst/>
              <a:gdLst>
                <a:gd name="connsiteX0" fmla="*/ 0 w 1685925"/>
                <a:gd name="connsiteY0" fmla="*/ 0 h 933452"/>
                <a:gd name="connsiteX1" fmla="*/ 1685925 w 1685925"/>
                <a:gd name="connsiteY1" fmla="*/ 0 h 933452"/>
                <a:gd name="connsiteX2" fmla="*/ 1685925 w 1685925"/>
                <a:gd name="connsiteY2" fmla="*/ 933452 h 933452"/>
                <a:gd name="connsiteX3" fmla="*/ 0 w 1685925"/>
                <a:gd name="connsiteY3" fmla="*/ 933452 h 93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5925" h="933452">
                  <a:moveTo>
                    <a:pt x="0" y="0"/>
                  </a:moveTo>
                  <a:lnTo>
                    <a:pt x="1685925" y="0"/>
                  </a:lnTo>
                  <a:lnTo>
                    <a:pt x="1685925" y="933452"/>
                  </a:lnTo>
                  <a:lnTo>
                    <a:pt x="0" y="933452"/>
                  </a:lnTo>
                  <a:close/>
                </a:path>
              </a:pathLst>
            </a:custGeom>
            <a:gradFill>
              <a:gsLst>
                <a:gs pos="88000">
                  <a:sysClr val="window" lastClr="FFFFFF">
                    <a:lumMod val="75000"/>
                  </a:sysClr>
                </a:gs>
                <a:gs pos="51000">
                  <a:sysClr val="window" lastClr="FFFFFF">
                    <a:lumMod val="65000"/>
                  </a:sysClr>
                </a:gs>
                <a:gs pos="64000">
                  <a:sysClr val="window" lastClr="FFFFFF">
                    <a:lumMod val="85000"/>
                  </a:sysClr>
                </a:gs>
                <a:gs pos="76000">
                  <a:sysClr val="window" lastClr="FFFFFF"/>
                </a:gs>
                <a:gs pos="37000">
                  <a:sysClr val="window" lastClr="FFFFFF">
                    <a:lumMod val="85000"/>
                  </a:sysClr>
                </a:gs>
                <a:gs pos="2200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  <a:gs pos="3000">
                  <a:sysClr val="window" lastClr="FFFFFF">
                    <a:lumMod val="65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3" name="圆角矩形 102"/>
            <p:cNvSpPr/>
            <p:nvPr/>
          </p:nvSpPr>
          <p:spPr>
            <a:xfrm rot="21300000">
              <a:off x="3745775" y="5473679"/>
              <a:ext cx="1674822" cy="82844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ysClr val="window" lastClr="FFFFFF"/>
                </a:gs>
                <a:gs pos="53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50000"/>
                  </a:sysClr>
                </a:gs>
                <a:gs pos="23000">
                  <a:sysClr val="window" lastClr="FFFFFF"/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4" name="圆角矩形 103"/>
            <p:cNvSpPr/>
            <p:nvPr/>
          </p:nvSpPr>
          <p:spPr>
            <a:xfrm rot="21300000">
              <a:off x="3745775" y="5002857"/>
              <a:ext cx="1674822" cy="78827"/>
            </a:xfrm>
            <a:prstGeom prst="roundRect">
              <a:avLst>
                <a:gd name="adj" fmla="val 18590"/>
              </a:avLst>
            </a:prstGeom>
            <a:gradFill>
              <a:gsLst>
                <a:gs pos="78000">
                  <a:sysClr val="window" lastClr="FFFFFF"/>
                </a:gs>
                <a:gs pos="53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50000"/>
                  </a:sysClr>
                </a:gs>
                <a:gs pos="23000">
                  <a:sysClr val="window" lastClr="FFFFFF"/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5" name="圆角矩形 104"/>
            <p:cNvSpPr/>
            <p:nvPr/>
          </p:nvSpPr>
          <p:spPr>
            <a:xfrm rot="21300000">
              <a:off x="3745775" y="5169529"/>
              <a:ext cx="1674822" cy="78827"/>
            </a:xfrm>
            <a:prstGeom prst="roundRect">
              <a:avLst>
                <a:gd name="adj" fmla="val 1062"/>
              </a:avLst>
            </a:prstGeom>
            <a:gradFill>
              <a:gsLst>
                <a:gs pos="78000">
                  <a:sysClr val="window" lastClr="FFFFFF"/>
                </a:gs>
                <a:gs pos="53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50000"/>
                  </a:sysClr>
                </a:gs>
                <a:gs pos="23000">
                  <a:sysClr val="window" lastClr="FFFFFF"/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 rot="21300000">
              <a:off x="3745775" y="5338342"/>
              <a:ext cx="1674822" cy="78827"/>
            </a:xfrm>
            <a:prstGeom prst="roundRect">
              <a:avLst>
                <a:gd name="adj" fmla="val 14265"/>
              </a:avLst>
            </a:prstGeom>
            <a:gradFill>
              <a:gsLst>
                <a:gs pos="78000">
                  <a:sysClr val="window" lastClr="FFFFFF"/>
                </a:gs>
                <a:gs pos="53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50000"/>
                  </a:sysClr>
                </a:gs>
                <a:gs pos="23000">
                  <a:sysClr val="window" lastClr="FFFFFF"/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2628898" y="2"/>
              <a:ext cx="3924299" cy="4667102"/>
            </a:xfrm>
            <a:custGeom>
              <a:avLst/>
              <a:gdLst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769902 w 3924300"/>
                <a:gd name="connsiteY3" fmla="*/ 2726328 h 4667248"/>
                <a:gd name="connsiteX4" fmla="*/ 3802289 w 3924300"/>
                <a:gd name="connsiteY4" fmla="*/ 2740482 h 4667248"/>
                <a:gd name="connsiteX5" fmla="*/ 3076575 w 3924300"/>
                <a:gd name="connsiteY5" fmla="*/ 4362442 h 4667248"/>
                <a:gd name="connsiteX6" fmla="*/ 2771769 w 3924300"/>
                <a:gd name="connsiteY6" fmla="*/ 4667248 h 4667248"/>
                <a:gd name="connsiteX7" fmla="*/ 1152531 w 3924300"/>
                <a:gd name="connsiteY7" fmla="*/ 4667248 h 4667248"/>
                <a:gd name="connsiteX8" fmla="*/ 847725 w 3924300"/>
                <a:gd name="connsiteY8" fmla="*/ 4362442 h 4667248"/>
                <a:gd name="connsiteX9" fmla="*/ 165554 w 3924300"/>
                <a:gd name="connsiteY9" fmla="*/ 2765883 h 4667248"/>
                <a:gd name="connsiteX10" fmla="*/ 172070 w 3924300"/>
                <a:gd name="connsiteY10" fmla="*/ 2763013 h 4667248"/>
                <a:gd name="connsiteX11" fmla="*/ 154196 w 3924300"/>
                <a:gd name="connsiteY11" fmla="*/ 2725908 h 4667248"/>
                <a:gd name="connsiteX12" fmla="*/ 0 w 3924300"/>
                <a:gd name="connsiteY12" fmla="*/ 1962150 h 4667248"/>
                <a:gd name="connsiteX13" fmla="*/ 1962150 w 3924300"/>
                <a:gd name="connsiteY13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802289 w 3924300"/>
                <a:gd name="connsiteY3" fmla="*/ 2740482 h 4667248"/>
                <a:gd name="connsiteX4" fmla="*/ 3076575 w 3924300"/>
                <a:gd name="connsiteY4" fmla="*/ 4362442 h 4667248"/>
                <a:gd name="connsiteX5" fmla="*/ 2771769 w 3924300"/>
                <a:gd name="connsiteY5" fmla="*/ 4667248 h 4667248"/>
                <a:gd name="connsiteX6" fmla="*/ 1152531 w 3924300"/>
                <a:gd name="connsiteY6" fmla="*/ 4667248 h 4667248"/>
                <a:gd name="connsiteX7" fmla="*/ 847725 w 3924300"/>
                <a:gd name="connsiteY7" fmla="*/ 4362442 h 4667248"/>
                <a:gd name="connsiteX8" fmla="*/ 165554 w 3924300"/>
                <a:gd name="connsiteY8" fmla="*/ 2765883 h 4667248"/>
                <a:gd name="connsiteX9" fmla="*/ 172070 w 3924300"/>
                <a:gd name="connsiteY9" fmla="*/ 2763013 h 4667248"/>
                <a:gd name="connsiteX10" fmla="*/ 154196 w 3924300"/>
                <a:gd name="connsiteY10" fmla="*/ 2725908 h 4667248"/>
                <a:gd name="connsiteX11" fmla="*/ 0 w 3924300"/>
                <a:gd name="connsiteY11" fmla="*/ 1962150 h 4667248"/>
                <a:gd name="connsiteX12" fmla="*/ 1962150 w 3924300"/>
                <a:gd name="connsiteY12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4300" h="4667248">
                  <a:moveTo>
                    <a:pt x="1962150" y="0"/>
                  </a:moveTo>
                  <a:cubicBezTo>
                    <a:pt x="3045816" y="0"/>
                    <a:pt x="3924300" y="878484"/>
                    <a:pt x="3924300" y="1962150"/>
                  </a:cubicBezTo>
                  <a:cubicBezTo>
                    <a:pt x="3924300" y="2233067"/>
                    <a:pt x="3869395" y="2491159"/>
                    <a:pt x="3770105" y="2725908"/>
                  </a:cubicBezTo>
                  <a:cubicBezTo>
                    <a:pt x="3628818" y="3125957"/>
                    <a:pt x="3071514" y="3695985"/>
                    <a:pt x="3076575" y="4362442"/>
                  </a:cubicBezTo>
                  <a:cubicBezTo>
                    <a:pt x="3076575" y="4530782"/>
                    <a:pt x="2940109" y="4667248"/>
                    <a:pt x="2771769" y="4667248"/>
                  </a:cubicBezTo>
                  <a:lnTo>
                    <a:pt x="1152531" y="4667248"/>
                  </a:lnTo>
                  <a:cubicBezTo>
                    <a:pt x="984191" y="4667248"/>
                    <a:pt x="847725" y="4530782"/>
                    <a:pt x="847725" y="4362442"/>
                  </a:cubicBezTo>
                  <a:cubicBezTo>
                    <a:pt x="870101" y="3728807"/>
                    <a:pt x="388106" y="3288393"/>
                    <a:pt x="165554" y="2765883"/>
                  </a:cubicBezTo>
                  <a:lnTo>
                    <a:pt x="172070" y="2763013"/>
                  </a:lnTo>
                  <a:lnTo>
                    <a:pt x="154196" y="2725908"/>
                  </a:lnTo>
                  <a:cubicBezTo>
                    <a:pt x="54905" y="2491159"/>
                    <a:pt x="0" y="2233067"/>
                    <a:pt x="0" y="1962150"/>
                  </a:cubicBezTo>
                  <a:cubicBezTo>
                    <a:pt x="0" y="878484"/>
                    <a:pt x="878484" y="0"/>
                    <a:pt x="1962150" y="0"/>
                  </a:cubicBezTo>
                  <a:close/>
                </a:path>
              </a:pathLst>
            </a:custGeom>
            <a:gradFill flip="none" rotWithShape="1">
              <a:gsLst>
                <a:gs pos="86000">
                  <a:sysClr val="window" lastClr="FFFFFF"/>
                </a:gs>
                <a:gs pos="76000">
                  <a:sysClr val="window" lastClr="FFFFFF"/>
                </a:gs>
                <a:gs pos="0">
                  <a:srgbClr val="DADADA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8" name="圆角矩形 107"/>
            <p:cNvSpPr/>
            <p:nvPr/>
          </p:nvSpPr>
          <p:spPr>
            <a:xfrm>
              <a:off x="3710111" y="4705672"/>
              <a:ext cx="1788888" cy="3266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51500">
                  <a:sysClr val="window" lastClr="FFFFFF">
                    <a:lumMod val="85000"/>
                  </a:sysClr>
                </a:gs>
                <a:gs pos="300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9" name="圆角矩形 108"/>
            <p:cNvSpPr/>
            <p:nvPr/>
          </p:nvSpPr>
          <p:spPr>
            <a:xfrm rot="21300000">
              <a:off x="3667321" y="4909824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5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0" name="圆角矩形 109"/>
            <p:cNvSpPr/>
            <p:nvPr/>
          </p:nvSpPr>
          <p:spPr>
            <a:xfrm rot="21300000">
              <a:off x="3667321" y="5069962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5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1" name="圆角矩形 110"/>
            <p:cNvSpPr/>
            <p:nvPr/>
          </p:nvSpPr>
          <p:spPr>
            <a:xfrm rot="21300000">
              <a:off x="3667321" y="5236641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5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2" name="圆角矩形 111"/>
            <p:cNvSpPr/>
            <p:nvPr/>
          </p:nvSpPr>
          <p:spPr>
            <a:xfrm rot="21300000">
              <a:off x="3667321" y="5405455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5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3" name="圆角矩形 112"/>
            <p:cNvSpPr/>
            <p:nvPr/>
          </p:nvSpPr>
          <p:spPr>
            <a:xfrm rot="21300000">
              <a:off x="3667321" y="5540799"/>
              <a:ext cx="1831730" cy="8284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ysClr val="window" lastClr="FFFFFF">
                    <a:lumMod val="50000"/>
                  </a:sysClr>
                </a:gs>
                <a:gs pos="5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4" name="圆角矩形 113"/>
            <p:cNvSpPr/>
            <p:nvPr/>
          </p:nvSpPr>
          <p:spPr>
            <a:xfrm>
              <a:off x="4009765" y="5932949"/>
              <a:ext cx="1178587" cy="35135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ysClr val="window" lastClr="FFFFFF"/>
                </a:gs>
                <a:gs pos="53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50000"/>
                  </a:sysClr>
                </a:gs>
                <a:gs pos="23000">
                  <a:sysClr val="window" lastClr="FFFFFF"/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5" name="圆角矩形 114"/>
            <p:cNvSpPr/>
            <p:nvPr/>
          </p:nvSpPr>
          <p:spPr>
            <a:xfrm>
              <a:off x="4201538" y="6135967"/>
              <a:ext cx="776005" cy="16226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ysClr val="window" lastClr="FFFFFF"/>
                </a:gs>
                <a:gs pos="53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50000"/>
                  </a:sysClr>
                </a:gs>
                <a:gs pos="23000">
                  <a:sysClr val="window" lastClr="FFFFFF"/>
                </a:gs>
                <a:gs pos="0">
                  <a:sysClr val="window" lastClr="FFFFFF">
                    <a:lumMod val="50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16" name="任意多边形 115"/>
          <p:cNvSpPr/>
          <p:nvPr/>
        </p:nvSpPr>
        <p:spPr>
          <a:xfrm>
            <a:off x="4018715" y="2864310"/>
            <a:ext cx="632016" cy="645634"/>
          </a:xfrm>
          <a:custGeom>
            <a:avLst/>
            <a:gdLst>
              <a:gd name="connsiteX0" fmla="*/ 870381 w 1740762"/>
              <a:gd name="connsiteY0" fmla="*/ 422211 h 1740760"/>
              <a:gd name="connsiteX1" fmla="*/ 422212 w 1740762"/>
              <a:gd name="connsiteY1" fmla="*/ 870380 h 1740760"/>
              <a:gd name="connsiteX2" fmla="*/ 870381 w 1740762"/>
              <a:gd name="connsiteY2" fmla="*/ 1318549 h 1740760"/>
              <a:gd name="connsiteX3" fmla="*/ 1318550 w 1740762"/>
              <a:gd name="connsiteY3" fmla="*/ 870380 h 1740760"/>
              <a:gd name="connsiteX4" fmla="*/ 870381 w 1740762"/>
              <a:gd name="connsiteY4" fmla="*/ 422211 h 1740760"/>
              <a:gd name="connsiteX5" fmla="*/ 785261 w 1740762"/>
              <a:gd name="connsiteY5" fmla="*/ 0 h 1740760"/>
              <a:gd name="connsiteX6" fmla="*/ 955501 w 1740762"/>
              <a:gd name="connsiteY6" fmla="*/ 0 h 1740760"/>
              <a:gd name="connsiteX7" fmla="*/ 955501 w 1740762"/>
              <a:gd name="connsiteY7" fmla="*/ 134329 h 1740760"/>
              <a:gd name="connsiteX8" fmla="*/ 1014988 w 1740762"/>
              <a:gd name="connsiteY8" fmla="*/ 143408 h 1740760"/>
              <a:gd name="connsiteX9" fmla="*/ 1073317 w 1740762"/>
              <a:gd name="connsiteY9" fmla="*/ 158020 h 1740760"/>
              <a:gd name="connsiteX10" fmla="*/ 1124821 w 1740762"/>
              <a:gd name="connsiteY10" fmla="*/ 33680 h 1740760"/>
              <a:gd name="connsiteX11" fmla="*/ 1282102 w 1740762"/>
              <a:gd name="connsiteY11" fmla="*/ 98828 h 1740760"/>
              <a:gd name="connsiteX12" fmla="*/ 1229998 w 1740762"/>
              <a:gd name="connsiteY12" fmla="*/ 224619 h 1740760"/>
              <a:gd name="connsiteX13" fmla="*/ 1250218 w 1740762"/>
              <a:gd name="connsiteY13" fmla="*/ 235760 h 1740760"/>
              <a:gd name="connsiteX14" fmla="*/ 1327066 w 1740762"/>
              <a:gd name="connsiteY14" fmla="*/ 289364 h 1740760"/>
              <a:gd name="connsiteX15" fmla="*/ 1329143 w 1740762"/>
              <a:gd name="connsiteY15" fmla="*/ 291241 h 1740760"/>
              <a:gd name="connsiteX16" fmla="*/ 1425645 w 1740762"/>
              <a:gd name="connsiteY16" fmla="*/ 194739 h 1740760"/>
              <a:gd name="connsiteX17" fmla="*/ 1546022 w 1740762"/>
              <a:gd name="connsiteY17" fmla="*/ 315117 h 1740760"/>
              <a:gd name="connsiteX18" fmla="*/ 1448558 w 1740762"/>
              <a:gd name="connsiteY18" fmla="*/ 412582 h 1740760"/>
              <a:gd name="connsiteX19" fmla="*/ 1457388 w 1740762"/>
              <a:gd name="connsiteY19" fmla="*/ 422838 h 1740760"/>
              <a:gd name="connsiteX20" fmla="*/ 1514167 w 1740762"/>
              <a:gd name="connsiteY20" fmla="*/ 511583 h 1740760"/>
              <a:gd name="connsiteX21" fmla="*/ 1641935 w 1740762"/>
              <a:gd name="connsiteY21" fmla="*/ 458659 h 1740760"/>
              <a:gd name="connsiteX22" fmla="*/ 1707082 w 1740762"/>
              <a:gd name="connsiteY22" fmla="*/ 615941 h 1740760"/>
              <a:gd name="connsiteX23" fmla="*/ 1579247 w 1740762"/>
              <a:gd name="connsiteY23" fmla="*/ 668892 h 1740760"/>
              <a:gd name="connsiteX24" fmla="*/ 1584835 w 1740762"/>
              <a:gd name="connsiteY24" fmla="*/ 687711 h 1740760"/>
              <a:gd name="connsiteX25" fmla="*/ 1601709 w 1740762"/>
              <a:gd name="connsiteY25" fmla="*/ 777321 h 1740760"/>
              <a:gd name="connsiteX26" fmla="*/ 1602202 w 1740762"/>
              <a:gd name="connsiteY26" fmla="*/ 785260 h 1740760"/>
              <a:gd name="connsiteX27" fmla="*/ 1740762 w 1740762"/>
              <a:gd name="connsiteY27" fmla="*/ 785260 h 1740760"/>
              <a:gd name="connsiteX28" fmla="*/ 1740762 w 1740762"/>
              <a:gd name="connsiteY28" fmla="*/ 955500 h 1740760"/>
              <a:gd name="connsiteX29" fmla="*/ 1602244 w 1740762"/>
              <a:gd name="connsiteY29" fmla="*/ 955500 h 1740760"/>
              <a:gd name="connsiteX30" fmla="*/ 1592412 w 1740762"/>
              <a:gd name="connsiteY30" fmla="*/ 1019928 h 1740760"/>
              <a:gd name="connsiteX31" fmla="*/ 1579385 w 1740762"/>
              <a:gd name="connsiteY31" fmla="*/ 1071925 h 1740760"/>
              <a:gd name="connsiteX32" fmla="*/ 1707082 w 1740762"/>
              <a:gd name="connsiteY32" fmla="*/ 1124819 h 1740760"/>
              <a:gd name="connsiteX33" fmla="*/ 1641935 w 1740762"/>
              <a:gd name="connsiteY33" fmla="*/ 1282101 h 1740760"/>
              <a:gd name="connsiteX34" fmla="*/ 1514336 w 1740762"/>
              <a:gd name="connsiteY34" fmla="*/ 1229247 h 1740760"/>
              <a:gd name="connsiteX35" fmla="*/ 1500059 w 1740762"/>
              <a:gd name="connsiteY35" fmla="*/ 1255158 h 1740760"/>
              <a:gd name="connsiteX36" fmla="*/ 1448892 w 1740762"/>
              <a:gd name="connsiteY36" fmla="*/ 1328512 h 1740760"/>
              <a:gd name="connsiteX37" fmla="*/ 1546022 w 1740762"/>
              <a:gd name="connsiteY37" fmla="*/ 1425643 h 1740760"/>
              <a:gd name="connsiteX38" fmla="*/ 1425645 w 1740762"/>
              <a:gd name="connsiteY38" fmla="*/ 1546021 h 1740760"/>
              <a:gd name="connsiteX39" fmla="*/ 1328549 w 1740762"/>
              <a:gd name="connsiteY39" fmla="*/ 1448925 h 1740760"/>
              <a:gd name="connsiteX40" fmla="*/ 1312981 w 1740762"/>
              <a:gd name="connsiteY40" fmla="*/ 1462328 h 1740760"/>
              <a:gd name="connsiteX41" fmla="*/ 1229762 w 1740762"/>
              <a:gd name="connsiteY41" fmla="*/ 1515571 h 1740760"/>
              <a:gd name="connsiteX42" fmla="*/ 1282102 w 1740762"/>
              <a:gd name="connsiteY42" fmla="*/ 1641932 h 1740760"/>
              <a:gd name="connsiteX43" fmla="*/ 1124821 w 1740762"/>
              <a:gd name="connsiteY43" fmla="*/ 1707080 h 1740760"/>
              <a:gd name="connsiteX44" fmla="*/ 1073151 w 1740762"/>
              <a:gd name="connsiteY44" fmla="*/ 1582339 h 1740760"/>
              <a:gd name="connsiteX45" fmla="*/ 1048108 w 1740762"/>
              <a:gd name="connsiteY45" fmla="*/ 1589775 h 1740760"/>
              <a:gd name="connsiteX46" fmla="*/ 958498 w 1740762"/>
              <a:gd name="connsiteY46" fmla="*/ 1606649 h 1740760"/>
              <a:gd name="connsiteX47" fmla="*/ 955501 w 1740762"/>
              <a:gd name="connsiteY47" fmla="*/ 1606835 h 1740760"/>
              <a:gd name="connsiteX48" fmla="*/ 955501 w 1740762"/>
              <a:gd name="connsiteY48" fmla="*/ 1740760 h 1740760"/>
              <a:gd name="connsiteX49" fmla="*/ 785261 w 1740762"/>
              <a:gd name="connsiteY49" fmla="*/ 1740760 h 1740760"/>
              <a:gd name="connsiteX50" fmla="*/ 785261 w 1740762"/>
              <a:gd name="connsiteY50" fmla="*/ 1607939 h 1740760"/>
              <a:gd name="connsiteX51" fmla="*/ 715891 w 1740762"/>
              <a:gd name="connsiteY51" fmla="*/ 1597352 h 1740760"/>
              <a:gd name="connsiteX52" fmla="*/ 666516 w 1740762"/>
              <a:gd name="connsiteY52" fmla="*/ 1584982 h 1740760"/>
              <a:gd name="connsiteX53" fmla="*/ 615942 w 1740762"/>
              <a:gd name="connsiteY53" fmla="*/ 1707080 h 1740760"/>
              <a:gd name="connsiteX54" fmla="*/ 458661 w 1740762"/>
              <a:gd name="connsiteY54" fmla="*/ 1641932 h 1740760"/>
              <a:gd name="connsiteX55" fmla="*/ 508928 w 1740762"/>
              <a:gd name="connsiteY55" fmla="*/ 1520575 h 1740760"/>
              <a:gd name="connsiteX56" fmla="*/ 480660 w 1740762"/>
              <a:gd name="connsiteY56" fmla="*/ 1504999 h 1740760"/>
              <a:gd name="connsiteX57" fmla="*/ 407307 w 1740762"/>
              <a:gd name="connsiteY57" fmla="*/ 1453832 h 1740760"/>
              <a:gd name="connsiteX58" fmla="*/ 315118 w 1740762"/>
              <a:gd name="connsiteY58" fmla="*/ 1546021 h 1740760"/>
              <a:gd name="connsiteX59" fmla="*/ 194740 w 1740762"/>
              <a:gd name="connsiteY59" fmla="*/ 1425643 h 1740760"/>
              <a:gd name="connsiteX60" fmla="*/ 286894 w 1740762"/>
              <a:gd name="connsiteY60" fmla="*/ 1333489 h 1740760"/>
              <a:gd name="connsiteX61" fmla="*/ 273491 w 1740762"/>
              <a:gd name="connsiteY61" fmla="*/ 1317922 h 1740760"/>
              <a:gd name="connsiteX62" fmla="*/ 218783 w 1740762"/>
              <a:gd name="connsiteY62" fmla="*/ 1232414 h 1740760"/>
              <a:gd name="connsiteX63" fmla="*/ 98828 w 1740762"/>
              <a:gd name="connsiteY63" fmla="*/ 1282101 h 1740760"/>
              <a:gd name="connsiteX64" fmla="*/ 33680 w 1740762"/>
              <a:gd name="connsiteY64" fmla="*/ 1124819 h 1740760"/>
              <a:gd name="connsiteX65" fmla="*/ 152714 w 1740762"/>
              <a:gd name="connsiteY65" fmla="*/ 1075514 h 1740760"/>
              <a:gd name="connsiteX66" fmla="*/ 146043 w 1740762"/>
              <a:gd name="connsiteY66" fmla="*/ 1053048 h 1740760"/>
              <a:gd name="connsiteX67" fmla="*/ 129170 w 1740762"/>
              <a:gd name="connsiteY67" fmla="*/ 963438 h 1740760"/>
              <a:gd name="connsiteX68" fmla="*/ 128677 w 1740762"/>
              <a:gd name="connsiteY68" fmla="*/ 955500 h 1740760"/>
              <a:gd name="connsiteX69" fmla="*/ 0 w 1740762"/>
              <a:gd name="connsiteY69" fmla="*/ 955500 h 1740760"/>
              <a:gd name="connsiteX70" fmla="*/ 0 w 1740762"/>
              <a:gd name="connsiteY70" fmla="*/ 785260 h 1740760"/>
              <a:gd name="connsiteX71" fmla="*/ 128814 w 1740762"/>
              <a:gd name="connsiteY71" fmla="*/ 785260 h 1740760"/>
              <a:gd name="connsiteX72" fmla="*/ 134981 w 1740762"/>
              <a:gd name="connsiteY72" fmla="*/ 739025 h 1740760"/>
              <a:gd name="connsiteX73" fmla="*/ 147040 w 1740762"/>
              <a:gd name="connsiteY73" fmla="*/ 683819 h 1740760"/>
              <a:gd name="connsiteX74" fmla="*/ 152622 w 1740762"/>
              <a:gd name="connsiteY74" fmla="*/ 665208 h 1740760"/>
              <a:gd name="connsiteX75" fmla="*/ 33680 w 1740762"/>
              <a:gd name="connsiteY75" fmla="*/ 615940 h 1740760"/>
              <a:gd name="connsiteX76" fmla="*/ 98828 w 1740762"/>
              <a:gd name="connsiteY76" fmla="*/ 458659 h 1740760"/>
              <a:gd name="connsiteX77" fmla="*/ 219054 w 1740762"/>
              <a:gd name="connsiteY77" fmla="*/ 508459 h 1740760"/>
              <a:gd name="connsiteX78" fmla="*/ 264199 w 1740762"/>
              <a:gd name="connsiteY78" fmla="*/ 435381 h 1740760"/>
              <a:gd name="connsiteX79" fmla="*/ 286732 w 1740762"/>
              <a:gd name="connsiteY79" fmla="*/ 407109 h 1740760"/>
              <a:gd name="connsiteX80" fmla="*/ 194740 w 1740762"/>
              <a:gd name="connsiteY80" fmla="*/ 315117 h 1740760"/>
              <a:gd name="connsiteX81" fmla="*/ 315118 w 1740762"/>
              <a:gd name="connsiteY81" fmla="*/ 194739 h 1740760"/>
              <a:gd name="connsiteX82" fmla="*/ 407197 w 1740762"/>
              <a:gd name="connsiteY82" fmla="*/ 286817 h 1740760"/>
              <a:gd name="connsiteX83" fmla="*/ 460791 w 1740762"/>
              <a:gd name="connsiteY83" fmla="*/ 248268 h 1740760"/>
              <a:gd name="connsiteX84" fmla="*/ 508858 w 1740762"/>
              <a:gd name="connsiteY84" fmla="*/ 220014 h 1740760"/>
              <a:gd name="connsiteX85" fmla="*/ 458661 w 1740762"/>
              <a:gd name="connsiteY85" fmla="*/ 98828 h 1740760"/>
              <a:gd name="connsiteX86" fmla="*/ 615942 w 1740762"/>
              <a:gd name="connsiteY86" fmla="*/ 33679 h 1740760"/>
              <a:gd name="connsiteX87" fmla="*/ 666597 w 1740762"/>
              <a:gd name="connsiteY87" fmla="*/ 155970 h 1740760"/>
              <a:gd name="connsiteX88" fmla="*/ 715891 w 1740762"/>
              <a:gd name="connsiteY88" fmla="*/ 143408 h 1740760"/>
              <a:gd name="connsiteX89" fmla="*/ 785261 w 1740762"/>
              <a:gd name="connsiteY89" fmla="*/ 132820 h 174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40762" h="1740760">
                <a:moveTo>
                  <a:pt x="870381" y="422211"/>
                </a:moveTo>
                <a:cubicBezTo>
                  <a:pt x="622864" y="422211"/>
                  <a:pt x="422212" y="622863"/>
                  <a:pt x="422212" y="870380"/>
                </a:cubicBezTo>
                <a:cubicBezTo>
                  <a:pt x="422212" y="1117897"/>
                  <a:pt x="622864" y="1318549"/>
                  <a:pt x="870381" y="1318549"/>
                </a:cubicBezTo>
                <a:cubicBezTo>
                  <a:pt x="1117898" y="1318549"/>
                  <a:pt x="1318550" y="1117897"/>
                  <a:pt x="1318550" y="870380"/>
                </a:cubicBezTo>
                <a:cubicBezTo>
                  <a:pt x="1318550" y="622863"/>
                  <a:pt x="1117898" y="422211"/>
                  <a:pt x="870381" y="422211"/>
                </a:cubicBezTo>
                <a:close/>
                <a:moveTo>
                  <a:pt x="785261" y="0"/>
                </a:moveTo>
                <a:lnTo>
                  <a:pt x="955501" y="0"/>
                </a:lnTo>
                <a:lnTo>
                  <a:pt x="955501" y="134329"/>
                </a:lnTo>
                <a:lnTo>
                  <a:pt x="1014988" y="143408"/>
                </a:lnTo>
                <a:lnTo>
                  <a:pt x="1073317" y="158020"/>
                </a:lnTo>
                <a:lnTo>
                  <a:pt x="1124821" y="33680"/>
                </a:lnTo>
                <a:lnTo>
                  <a:pt x="1282102" y="98828"/>
                </a:lnTo>
                <a:lnTo>
                  <a:pt x="1229998" y="224619"/>
                </a:lnTo>
                <a:lnTo>
                  <a:pt x="1250218" y="235760"/>
                </a:lnTo>
                <a:cubicBezTo>
                  <a:pt x="1276992" y="252029"/>
                  <a:pt x="1302655" y="269943"/>
                  <a:pt x="1327066" y="289364"/>
                </a:cubicBezTo>
                <a:lnTo>
                  <a:pt x="1329143" y="291241"/>
                </a:lnTo>
                <a:lnTo>
                  <a:pt x="1425645" y="194739"/>
                </a:lnTo>
                <a:lnTo>
                  <a:pt x="1546022" y="315117"/>
                </a:lnTo>
                <a:lnTo>
                  <a:pt x="1448558" y="412582"/>
                </a:lnTo>
                <a:lnTo>
                  <a:pt x="1457388" y="422838"/>
                </a:lnTo>
                <a:lnTo>
                  <a:pt x="1514167" y="511583"/>
                </a:lnTo>
                <a:lnTo>
                  <a:pt x="1641935" y="458659"/>
                </a:lnTo>
                <a:lnTo>
                  <a:pt x="1707082" y="615941"/>
                </a:lnTo>
                <a:lnTo>
                  <a:pt x="1579247" y="668892"/>
                </a:lnTo>
                <a:lnTo>
                  <a:pt x="1584835" y="687711"/>
                </a:lnTo>
                <a:cubicBezTo>
                  <a:pt x="1592232" y="716929"/>
                  <a:pt x="1597895" y="746838"/>
                  <a:pt x="1601709" y="777321"/>
                </a:cubicBezTo>
                <a:lnTo>
                  <a:pt x="1602202" y="785260"/>
                </a:lnTo>
                <a:lnTo>
                  <a:pt x="1740762" y="785260"/>
                </a:lnTo>
                <a:lnTo>
                  <a:pt x="1740762" y="955500"/>
                </a:lnTo>
                <a:lnTo>
                  <a:pt x="1602244" y="955500"/>
                </a:lnTo>
                <a:lnTo>
                  <a:pt x="1592412" y="1019928"/>
                </a:lnTo>
                <a:lnTo>
                  <a:pt x="1579385" y="1071925"/>
                </a:lnTo>
                <a:lnTo>
                  <a:pt x="1707082" y="1124819"/>
                </a:lnTo>
                <a:lnTo>
                  <a:pt x="1641935" y="1282101"/>
                </a:lnTo>
                <a:lnTo>
                  <a:pt x="1514336" y="1229247"/>
                </a:lnTo>
                <a:lnTo>
                  <a:pt x="1500059" y="1255158"/>
                </a:lnTo>
                <a:lnTo>
                  <a:pt x="1448892" y="1328512"/>
                </a:lnTo>
                <a:lnTo>
                  <a:pt x="1546022" y="1425643"/>
                </a:lnTo>
                <a:lnTo>
                  <a:pt x="1425645" y="1546021"/>
                </a:lnTo>
                <a:lnTo>
                  <a:pt x="1328549" y="1448925"/>
                </a:lnTo>
                <a:lnTo>
                  <a:pt x="1312981" y="1462328"/>
                </a:lnTo>
                <a:lnTo>
                  <a:pt x="1229762" y="1515571"/>
                </a:lnTo>
                <a:lnTo>
                  <a:pt x="1282102" y="1641932"/>
                </a:lnTo>
                <a:lnTo>
                  <a:pt x="1124821" y="1707080"/>
                </a:lnTo>
                <a:lnTo>
                  <a:pt x="1073151" y="1582339"/>
                </a:lnTo>
                <a:lnTo>
                  <a:pt x="1048108" y="1589775"/>
                </a:lnTo>
                <a:cubicBezTo>
                  <a:pt x="1018890" y="1597172"/>
                  <a:pt x="988981" y="1602835"/>
                  <a:pt x="958498" y="1606649"/>
                </a:cubicBezTo>
                <a:lnTo>
                  <a:pt x="955501" y="1606835"/>
                </a:lnTo>
                <a:lnTo>
                  <a:pt x="955501" y="1740760"/>
                </a:lnTo>
                <a:lnTo>
                  <a:pt x="785261" y="1740760"/>
                </a:lnTo>
                <a:lnTo>
                  <a:pt x="785261" y="1607939"/>
                </a:lnTo>
                <a:lnTo>
                  <a:pt x="715891" y="1597352"/>
                </a:lnTo>
                <a:lnTo>
                  <a:pt x="666516" y="1584982"/>
                </a:lnTo>
                <a:lnTo>
                  <a:pt x="615942" y="1707080"/>
                </a:lnTo>
                <a:lnTo>
                  <a:pt x="458661" y="1641932"/>
                </a:lnTo>
                <a:lnTo>
                  <a:pt x="508928" y="1520575"/>
                </a:lnTo>
                <a:lnTo>
                  <a:pt x="480660" y="1504999"/>
                </a:lnTo>
                <a:lnTo>
                  <a:pt x="407307" y="1453832"/>
                </a:lnTo>
                <a:lnTo>
                  <a:pt x="315118" y="1546021"/>
                </a:lnTo>
                <a:lnTo>
                  <a:pt x="194740" y="1425643"/>
                </a:lnTo>
                <a:lnTo>
                  <a:pt x="286894" y="1333489"/>
                </a:lnTo>
                <a:lnTo>
                  <a:pt x="273491" y="1317922"/>
                </a:lnTo>
                <a:lnTo>
                  <a:pt x="218783" y="1232414"/>
                </a:lnTo>
                <a:lnTo>
                  <a:pt x="98828" y="1282101"/>
                </a:lnTo>
                <a:lnTo>
                  <a:pt x="33680" y="1124819"/>
                </a:lnTo>
                <a:lnTo>
                  <a:pt x="152714" y="1075514"/>
                </a:lnTo>
                <a:lnTo>
                  <a:pt x="146043" y="1053048"/>
                </a:lnTo>
                <a:cubicBezTo>
                  <a:pt x="138647" y="1023830"/>
                  <a:pt x="132984" y="993922"/>
                  <a:pt x="129170" y="963438"/>
                </a:cubicBezTo>
                <a:lnTo>
                  <a:pt x="128677" y="955500"/>
                </a:lnTo>
                <a:lnTo>
                  <a:pt x="0" y="955500"/>
                </a:lnTo>
                <a:lnTo>
                  <a:pt x="0" y="785260"/>
                </a:lnTo>
                <a:lnTo>
                  <a:pt x="128814" y="785260"/>
                </a:lnTo>
                <a:lnTo>
                  <a:pt x="134981" y="739025"/>
                </a:lnTo>
                <a:cubicBezTo>
                  <a:pt x="138313" y="720372"/>
                  <a:pt x="142341" y="701961"/>
                  <a:pt x="147040" y="683819"/>
                </a:cubicBezTo>
                <a:lnTo>
                  <a:pt x="152622" y="665208"/>
                </a:lnTo>
                <a:lnTo>
                  <a:pt x="33680" y="615940"/>
                </a:lnTo>
                <a:lnTo>
                  <a:pt x="98828" y="458659"/>
                </a:lnTo>
                <a:lnTo>
                  <a:pt x="219054" y="508459"/>
                </a:lnTo>
                <a:lnTo>
                  <a:pt x="264199" y="435381"/>
                </a:lnTo>
                <a:lnTo>
                  <a:pt x="286732" y="407109"/>
                </a:lnTo>
                <a:lnTo>
                  <a:pt x="194740" y="315117"/>
                </a:lnTo>
                <a:lnTo>
                  <a:pt x="315118" y="194739"/>
                </a:lnTo>
                <a:lnTo>
                  <a:pt x="407197" y="286817"/>
                </a:lnTo>
                <a:lnTo>
                  <a:pt x="460791" y="248268"/>
                </a:lnTo>
                <a:lnTo>
                  <a:pt x="508858" y="220014"/>
                </a:lnTo>
                <a:lnTo>
                  <a:pt x="458661" y="98828"/>
                </a:lnTo>
                <a:lnTo>
                  <a:pt x="615942" y="33679"/>
                </a:lnTo>
                <a:lnTo>
                  <a:pt x="666597" y="155970"/>
                </a:lnTo>
                <a:lnTo>
                  <a:pt x="715891" y="143408"/>
                </a:lnTo>
                <a:lnTo>
                  <a:pt x="785261" y="13282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任意多边形 116"/>
          <p:cNvSpPr/>
          <p:nvPr/>
        </p:nvSpPr>
        <p:spPr>
          <a:xfrm>
            <a:off x="4580375" y="2695348"/>
            <a:ext cx="472608" cy="482792"/>
          </a:xfrm>
          <a:custGeom>
            <a:avLst/>
            <a:gdLst>
              <a:gd name="connsiteX0" fmla="*/ 870381 w 1740762"/>
              <a:gd name="connsiteY0" fmla="*/ 422211 h 1740760"/>
              <a:gd name="connsiteX1" fmla="*/ 422212 w 1740762"/>
              <a:gd name="connsiteY1" fmla="*/ 870380 h 1740760"/>
              <a:gd name="connsiteX2" fmla="*/ 870381 w 1740762"/>
              <a:gd name="connsiteY2" fmla="*/ 1318549 h 1740760"/>
              <a:gd name="connsiteX3" fmla="*/ 1318550 w 1740762"/>
              <a:gd name="connsiteY3" fmla="*/ 870380 h 1740760"/>
              <a:gd name="connsiteX4" fmla="*/ 870381 w 1740762"/>
              <a:gd name="connsiteY4" fmla="*/ 422211 h 1740760"/>
              <a:gd name="connsiteX5" fmla="*/ 785261 w 1740762"/>
              <a:gd name="connsiteY5" fmla="*/ 0 h 1740760"/>
              <a:gd name="connsiteX6" fmla="*/ 955501 w 1740762"/>
              <a:gd name="connsiteY6" fmla="*/ 0 h 1740760"/>
              <a:gd name="connsiteX7" fmla="*/ 955501 w 1740762"/>
              <a:gd name="connsiteY7" fmla="*/ 134329 h 1740760"/>
              <a:gd name="connsiteX8" fmla="*/ 1014988 w 1740762"/>
              <a:gd name="connsiteY8" fmla="*/ 143408 h 1740760"/>
              <a:gd name="connsiteX9" fmla="*/ 1073317 w 1740762"/>
              <a:gd name="connsiteY9" fmla="*/ 158020 h 1740760"/>
              <a:gd name="connsiteX10" fmla="*/ 1124821 w 1740762"/>
              <a:gd name="connsiteY10" fmla="*/ 33680 h 1740760"/>
              <a:gd name="connsiteX11" fmla="*/ 1282102 w 1740762"/>
              <a:gd name="connsiteY11" fmla="*/ 98828 h 1740760"/>
              <a:gd name="connsiteX12" fmla="*/ 1229998 w 1740762"/>
              <a:gd name="connsiteY12" fmla="*/ 224619 h 1740760"/>
              <a:gd name="connsiteX13" fmla="*/ 1250218 w 1740762"/>
              <a:gd name="connsiteY13" fmla="*/ 235760 h 1740760"/>
              <a:gd name="connsiteX14" fmla="*/ 1327066 w 1740762"/>
              <a:gd name="connsiteY14" fmla="*/ 289364 h 1740760"/>
              <a:gd name="connsiteX15" fmla="*/ 1329143 w 1740762"/>
              <a:gd name="connsiteY15" fmla="*/ 291241 h 1740760"/>
              <a:gd name="connsiteX16" fmla="*/ 1425645 w 1740762"/>
              <a:gd name="connsiteY16" fmla="*/ 194739 h 1740760"/>
              <a:gd name="connsiteX17" fmla="*/ 1546022 w 1740762"/>
              <a:gd name="connsiteY17" fmla="*/ 315117 h 1740760"/>
              <a:gd name="connsiteX18" fmla="*/ 1448558 w 1740762"/>
              <a:gd name="connsiteY18" fmla="*/ 412582 h 1740760"/>
              <a:gd name="connsiteX19" fmla="*/ 1457388 w 1740762"/>
              <a:gd name="connsiteY19" fmla="*/ 422838 h 1740760"/>
              <a:gd name="connsiteX20" fmla="*/ 1514167 w 1740762"/>
              <a:gd name="connsiteY20" fmla="*/ 511583 h 1740760"/>
              <a:gd name="connsiteX21" fmla="*/ 1641935 w 1740762"/>
              <a:gd name="connsiteY21" fmla="*/ 458659 h 1740760"/>
              <a:gd name="connsiteX22" fmla="*/ 1707082 w 1740762"/>
              <a:gd name="connsiteY22" fmla="*/ 615941 h 1740760"/>
              <a:gd name="connsiteX23" fmla="*/ 1579247 w 1740762"/>
              <a:gd name="connsiteY23" fmla="*/ 668892 h 1740760"/>
              <a:gd name="connsiteX24" fmla="*/ 1584835 w 1740762"/>
              <a:gd name="connsiteY24" fmla="*/ 687711 h 1740760"/>
              <a:gd name="connsiteX25" fmla="*/ 1601709 w 1740762"/>
              <a:gd name="connsiteY25" fmla="*/ 777321 h 1740760"/>
              <a:gd name="connsiteX26" fmla="*/ 1602202 w 1740762"/>
              <a:gd name="connsiteY26" fmla="*/ 785260 h 1740760"/>
              <a:gd name="connsiteX27" fmla="*/ 1740762 w 1740762"/>
              <a:gd name="connsiteY27" fmla="*/ 785260 h 1740760"/>
              <a:gd name="connsiteX28" fmla="*/ 1740762 w 1740762"/>
              <a:gd name="connsiteY28" fmla="*/ 955500 h 1740760"/>
              <a:gd name="connsiteX29" fmla="*/ 1602244 w 1740762"/>
              <a:gd name="connsiteY29" fmla="*/ 955500 h 1740760"/>
              <a:gd name="connsiteX30" fmla="*/ 1592412 w 1740762"/>
              <a:gd name="connsiteY30" fmla="*/ 1019928 h 1740760"/>
              <a:gd name="connsiteX31" fmla="*/ 1579385 w 1740762"/>
              <a:gd name="connsiteY31" fmla="*/ 1071925 h 1740760"/>
              <a:gd name="connsiteX32" fmla="*/ 1707082 w 1740762"/>
              <a:gd name="connsiteY32" fmla="*/ 1124819 h 1740760"/>
              <a:gd name="connsiteX33" fmla="*/ 1641935 w 1740762"/>
              <a:gd name="connsiteY33" fmla="*/ 1282101 h 1740760"/>
              <a:gd name="connsiteX34" fmla="*/ 1514336 w 1740762"/>
              <a:gd name="connsiteY34" fmla="*/ 1229247 h 1740760"/>
              <a:gd name="connsiteX35" fmla="*/ 1500059 w 1740762"/>
              <a:gd name="connsiteY35" fmla="*/ 1255158 h 1740760"/>
              <a:gd name="connsiteX36" fmla="*/ 1448892 w 1740762"/>
              <a:gd name="connsiteY36" fmla="*/ 1328512 h 1740760"/>
              <a:gd name="connsiteX37" fmla="*/ 1546022 w 1740762"/>
              <a:gd name="connsiteY37" fmla="*/ 1425643 h 1740760"/>
              <a:gd name="connsiteX38" fmla="*/ 1425645 w 1740762"/>
              <a:gd name="connsiteY38" fmla="*/ 1546021 h 1740760"/>
              <a:gd name="connsiteX39" fmla="*/ 1328549 w 1740762"/>
              <a:gd name="connsiteY39" fmla="*/ 1448925 h 1740760"/>
              <a:gd name="connsiteX40" fmla="*/ 1312981 w 1740762"/>
              <a:gd name="connsiteY40" fmla="*/ 1462328 h 1740760"/>
              <a:gd name="connsiteX41" fmla="*/ 1229762 w 1740762"/>
              <a:gd name="connsiteY41" fmla="*/ 1515571 h 1740760"/>
              <a:gd name="connsiteX42" fmla="*/ 1282102 w 1740762"/>
              <a:gd name="connsiteY42" fmla="*/ 1641932 h 1740760"/>
              <a:gd name="connsiteX43" fmla="*/ 1124821 w 1740762"/>
              <a:gd name="connsiteY43" fmla="*/ 1707080 h 1740760"/>
              <a:gd name="connsiteX44" fmla="*/ 1073151 w 1740762"/>
              <a:gd name="connsiteY44" fmla="*/ 1582339 h 1740760"/>
              <a:gd name="connsiteX45" fmla="*/ 1048108 w 1740762"/>
              <a:gd name="connsiteY45" fmla="*/ 1589775 h 1740760"/>
              <a:gd name="connsiteX46" fmla="*/ 958498 w 1740762"/>
              <a:gd name="connsiteY46" fmla="*/ 1606649 h 1740760"/>
              <a:gd name="connsiteX47" fmla="*/ 955501 w 1740762"/>
              <a:gd name="connsiteY47" fmla="*/ 1606835 h 1740760"/>
              <a:gd name="connsiteX48" fmla="*/ 955501 w 1740762"/>
              <a:gd name="connsiteY48" fmla="*/ 1740760 h 1740760"/>
              <a:gd name="connsiteX49" fmla="*/ 785261 w 1740762"/>
              <a:gd name="connsiteY49" fmla="*/ 1740760 h 1740760"/>
              <a:gd name="connsiteX50" fmla="*/ 785261 w 1740762"/>
              <a:gd name="connsiteY50" fmla="*/ 1607939 h 1740760"/>
              <a:gd name="connsiteX51" fmla="*/ 715891 w 1740762"/>
              <a:gd name="connsiteY51" fmla="*/ 1597352 h 1740760"/>
              <a:gd name="connsiteX52" fmla="*/ 666516 w 1740762"/>
              <a:gd name="connsiteY52" fmla="*/ 1584982 h 1740760"/>
              <a:gd name="connsiteX53" fmla="*/ 615942 w 1740762"/>
              <a:gd name="connsiteY53" fmla="*/ 1707080 h 1740760"/>
              <a:gd name="connsiteX54" fmla="*/ 458661 w 1740762"/>
              <a:gd name="connsiteY54" fmla="*/ 1641932 h 1740760"/>
              <a:gd name="connsiteX55" fmla="*/ 508928 w 1740762"/>
              <a:gd name="connsiteY55" fmla="*/ 1520575 h 1740760"/>
              <a:gd name="connsiteX56" fmla="*/ 480660 w 1740762"/>
              <a:gd name="connsiteY56" fmla="*/ 1504999 h 1740760"/>
              <a:gd name="connsiteX57" fmla="*/ 407307 w 1740762"/>
              <a:gd name="connsiteY57" fmla="*/ 1453832 h 1740760"/>
              <a:gd name="connsiteX58" fmla="*/ 315118 w 1740762"/>
              <a:gd name="connsiteY58" fmla="*/ 1546021 h 1740760"/>
              <a:gd name="connsiteX59" fmla="*/ 194740 w 1740762"/>
              <a:gd name="connsiteY59" fmla="*/ 1425643 h 1740760"/>
              <a:gd name="connsiteX60" fmla="*/ 286894 w 1740762"/>
              <a:gd name="connsiteY60" fmla="*/ 1333489 h 1740760"/>
              <a:gd name="connsiteX61" fmla="*/ 273491 w 1740762"/>
              <a:gd name="connsiteY61" fmla="*/ 1317922 h 1740760"/>
              <a:gd name="connsiteX62" fmla="*/ 218783 w 1740762"/>
              <a:gd name="connsiteY62" fmla="*/ 1232414 h 1740760"/>
              <a:gd name="connsiteX63" fmla="*/ 98828 w 1740762"/>
              <a:gd name="connsiteY63" fmla="*/ 1282101 h 1740760"/>
              <a:gd name="connsiteX64" fmla="*/ 33680 w 1740762"/>
              <a:gd name="connsiteY64" fmla="*/ 1124819 h 1740760"/>
              <a:gd name="connsiteX65" fmla="*/ 152714 w 1740762"/>
              <a:gd name="connsiteY65" fmla="*/ 1075514 h 1740760"/>
              <a:gd name="connsiteX66" fmla="*/ 146043 w 1740762"/>
              <a:gd name="connsiteY66" fmla="*/ 1053048 h 1740760"/>
              <a:gd name="connsiteX67" fmla="*/ 129170 w 1740762"/>
              <a:gd name="connsiteY67" fmla="*/ 963438 h 1740760"/>
              <a:gd name="connsiteX68" fmla="*/ 128677 w 1740762"/>
              <a:gd name="connsiteY68" fmla="*/ 955500 h 1740760"/>
              <a:gd name="connsiteX69" fmla="*/ 0 w 1740762"/>
              <a:gd name="connsiteY69" fmla="*/ 955500 h 1740760"/>
              <a:gd name="connsiteX70" fmla="*/ 0 w 1740762"/>
              <a:gd name="connsiteY70" fmla="*/ 785260 h 1740760"/>
              <a:gd name="connsiteX71" fmla="*/ 128814 w 1740762"/>
              <a:gd name="connsiteY71" fmla="*/ 785260 h 1740760"/>
              <a:gd name="connsiteX72" fmla="*/ 134981 w 1740762"/>
              <a:gd name="connsiteY72" fmla="*/ 739025 h 1740760"/>
              <a:gd name="connsiteX73" fmla="*/ 147040 w 1740762"/>
              <a:gd name="connsiteY73" fmla="*/ 683819 h 1740760"/>
              <a:gd name="connsiteX74" fmla="*/ 152622 w 1740762"/>
              <a:gd name="connsiteY74" fmla="*/ 665208 h 1740760"/>
              <a:gd name="connsiteX75" fmla="*/ 33680 w 1740762"/>
              <a:gd name="connsiteY75" fmla="*/ 615940 h 1740760"/>
              <a:gd name="connsiteX76" fmla="*/ 98828 w 1740762"/>
              <a:gd name="connsiteY76" fmla="*/ 458659 h 1740760"/>
              <a:gd name="connsiteX77" fmla="*/ 219054 w 1740762"/>
              <a:gd name="connsiteY77" fmla="*/ 508459 h 1740760"/>
              <a:gd name="connsiteX78" fmla="*/ 264199 w 1740762"/>
              <a:gd name="connsiteY78" fmla="*/ 435381 h 1740760"/>
              <a:gd name="connsiteX79" fmla="*/ 286732 w 1740762"/>
              <a:gd name="connsiteY79" fmla="*/ 407109 h 1740760"/>
              <a:gd name="connsiteX80" fmla="*/ 194740 w 1740762"/>
              <a:gd name="connsiteY80" fmla="*/ 315117 h 1740760"/>
              <a:gd name="connsiteX81" fmla="*/ 315118 w 1740762"/>
              <a:gd name="connsiteY81" fmla="*/ 194739 h 1740760"/>
              <a:gd name="connsiteX82" fmla="*/ 407197 w 1740762"/>
              <a:gd name="connsiteY82" fmla="*/ 286817 h 1740760"/>
              <a:gd name="connsiteX83" fmla="*/ 460791 w 1740762"/>
              <a:gd name="connsiteY83" fmla="*/ 248268 h 1740760"/>
              <a:gd name="connsiteX84" fmla="*/ 508858 w 1740762"/>
              <a:gd name="connsiteY84" fmla="*/ 220014 h 1740760"/>
              <a:gd name="connsiteX85" fmla="*/ 458661 w 1740762"/>
              <a:gd name="connsiteY85" fmla="*/ 98828 h 1740760"/>
              <a:gd name="connsiteX86" fmla="*/ 615942 w 1740762"/>
              <a:gd name="connsiteY86" fmla="*/ 33679 h 1740760"/>
              <a:gd name="connsiteX87" fmla="*/ 666597 w 1740762"/>
              <a:gd name="connsiteY87" fmla="*/ 155970 h 1740760"/>
              <a:gd name="connsiteX88" fmla="*/ 715891 w 1740762"/>
              <a:gd name="connsiteY88" fmla="*/ 143408 h 1740760"/>
              <a:gd name="connsiteX89" fmla="*/ 785261 w 1740762"/>
              <a:gd name="connsiteY89" fmla="*/ 132820 h 174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40762" h="1740760">
                <a:moveTo>
                  <a:pt x="870381" y="422211"/>
                </a:moveTo>
                <a:cubicBezTo>
                  <a:pt x="622864" y="422211"/>
                  <a:pt x="422212" y="622863"/>
                  <a:pt x="422212" y="870380"/>
                </a:cubicBezTo>
                <a:cubicBezTo>
                  <a:pt x="422212" y="1117897"/>
                  <a:pt x="622864" y="1318549"/>
                  <a:pt x="870381" y="1318549"/>
                </a:cubicBezTo>
                <a:cubicBezTo>
                  <a:pt x="1117898" y="1318549"/>
                  <a:pt x="1318550" y="1117897"/>
                  <a:pt x="1318550" y="870380"/>
                </a:cubicBezTo>
                <a:cubicBezTo>
                  <a:pt x="1318550" y="622863"/>
                  <a:pt x="1117898" y="422211"/>
                  <a:pt x="870381" y="422211"/>
                </a:cubicBezTo>
                <a:close/>
                <a:moveTo>
                  <a:pt x="785261" y="0"/>
                </a:moveTo>
                <a:lnTo>
                  <a:pt x="955501" y="0"/>
                </a:lnTo>
                <a:lnTo>
                  <a:pt x="955501" y="134329"/>
                </a:lnTo>
                <a:lnTo>
                  <a:pt x="1014988" y="143408"/>
                </a:lnTo>
                <a:lnTo>
                  <a:pt x="1073317" y="158020"/>
                </a:lnTo>
                <a:lnTo>
                  <a:pt x="1124821" y="33680"/>
                </a:lnTo>
                <a:lnTo>
                  <a:pt x="1282102" y="98828"/>
                </a:lnTo>
                <a:lnTo>
                  <a:pt x="1229998" y="224619"/>
                </a:lnTo>
                <a:lnTo>
                  <a:pt x="1250218" y="235760"/>
                </a:lnTo>
                <a:cubicBezTo>
                  <a:pt x="1276992" y="252029"/>
                  <a:pt x="1302655" y="269943"/>
                  <a:pt x="1327066" y="289364"/>
                </a:cubicBezTo>
                <a:lnTo>
                  <a:pt x="1329143" y="291241"/>
                </a:lnTo>
                <a:lnTo>
                  <a:pt x="1425645" y="194739"/>
                </a:lnTo>
                <a:lnTo>
                  <a:pt x="1546022" y="315117"/>
                </a:lnTo>
                <a:lnTo>
                  <a:pt x="1448558" y="412582"/>
                </a:lnTo>
                <a:lnTo>
                  <a:pt x="1457388" y="422838"/>
                </a:lnTo>
                <a:lnTo>
                  <a:pt x="1514167" y="511583"/>
                </a:lnTo>
                <a:lnTo>
                  <a:pt x="1641935" y="458659"/>
                </a:lnTo>
                <a:lnTo>
                  <a:pt x="1707082" y="615941"/>
                </a:lnTo>
                <a:lnTo>
                  <a:pt x="1579247" y="668892"/>
                </a:lnTo>
                <a:lnTo>
                  <a:pt x="1584835" y="687711"/>
                </a:lnTo>
                <a:cubicBezTo>
                  <a:pt x="1592232" y="716929"/>
                  <a:pt x="1597895" y="746838"/>
                  <a:pt x="1601709" y="777321"/>
                </a:cubicBezTo>
                <a:lnTo>
                  <a:pt x="1602202" y="785260"/>
                </a:lnTo>
                <a:lnTo>
                  <a:pt x="1740762" y="785260"/>
                </a:lnTo>
                <a:lnTo>
                  <a:pt x="1740762" y="955500"/>
                </a:lnTo>
                <a:lnTo>
                  <a:pt x="1602244" y="955500"/>
                </a:lnTo>
                <a:lnTo>
                  <a:pt x="1592412" y="1019928"/>
                </a:lnTo>
                <a:lnTo>
                  <a:pt x="1579385" y="1071925"/>
                </a:lnTo>
                <a:lnTo>
                  <a:pt x="1707082" y="1124819"/>
                </a:lnTo>
                <a:lnTo>
                  <a:pt x="1641935" y="1282101"/>
                </a:lnTo>
                <a:lnTo>
                  <a:pt x="1514336" y="1229247"/>
                </a:lnTo>
                <a:lnTo>
                  <a:pt x="1500059" y="1255158"/>
                </a:lnTo>
                <a:lnTo>
                  <a:pt x="1448892" y="1328512"/>
                </a:lnTo>
                <a:lnTo>
                  <a:pt x="1546022" y="1425643"/>
                </a:lnTo>
                <a:lnTo>
                  <a:pt x="1425645" y="1546021"/>
                </a:lnTo>
                <a:lnTo>
                  <a:pt x="1328549" y="1448925"/>
                </a:lnTo>
                <a:lnTo>
                  <a:pt x="1312981" y="1462328"/>
                </a:lnTo>
                <a:lnTo>
                  <a:pt x="1229762" y="1515571"/>
                </a:lnTo>
                <a:lnTo>
                  <a:pt x="1282102" y="1641932"/>
                </a:lnTo>
                <a:lnTo>
                  <a:pt x="1124821" y="1707080"/>
                </a:lnTo>
                <a:lnTo>
                  <a:pt x="1073151" y="1582339"/>
                </a:lnTo>
                <a:lnTo>
                  <a:pt x="1048108" y="1589775"/>
                </a:lnTo>
                <a:cubicBezTo>
                  <a:pt x="1018890" y="1597172"/>
                  <a:pt x="988981" y="1602835"/>
                  <a:pt x="958498" y="1606649"/>
                </a:cubicBezTo>
                <a:lnTo>
                  <a:pt x="955501" y="1606835"/>
                </a:lnTo>
                <a:lnTo>
                  <a:pt x="955501" y="1740760"/>
                </a:lnTo>
                <a:lnTo>
                  <a:pt x="785261" y="1740760"/>
                </a:lnTo>
                <a:lnTo>
                  <a:pt x="785261" y="1607939"/>
                </a:lnTo>
                <a:lnTo>
                  <a:pt x="715891" y="1597352"/>
                </a:lnTo>
                <a:lnTo>
                  <a:pt x="666516" y="1584982"/>
                </a:lnTo>
                <a:lnTo>
                  <a:pt x="615942" y="1707080"/>
                </a:lnTo>
                <a:lnTo>
                  <a:pt x="458661" y="1641932"/>
                </a:lnTo>
                <a:lnTo>
                  <a:pt x="508928" y="1520575"/>
                </a:lnTo>
                <a:lnTo>
                  <a:pt x="480660" y="1504999"/>
                </a:lnTo>
                <a:lnTo>
                  <a:pt x="407307" y="1453832"/>
                </a:lnTo>
                <a:lnTo>
                  <a:pt x="315118" y="1546021"/>
                </a:lnTo>
                <a:lnTo>
                  <a:pt x="194740" y="1425643"/>
                </a:lnTo>
                <a:lnTo>
                  <a:pt x="286894" y="1333489"/>
                </a:lnTo>
                <a:lnTo>
                  <a:pt x="273491" y="1317922"/>
                </a:lnTo>
                <a:lnTo>
                  <a:pt x="218783" y="1232414"/>
                </a:lnTo>
                <a:lnTo>
                  <a:pt x="98828" y="1282101"/>
                </a:lnTo>
                <a:lnTo>
                  <a:pt x="33680" y="1124819"/>
                </a:lnTo>
                <a:lnTo>
                  <a:pt x="152714" y="1075514"/>
                </a:lnTo>
                <a:lnTo>
                  <a:pt x="146043" y="1053048"/>
                </a:lnTo>
                <a:cubicBezTo>
                  <a:pt x="138647" y="1023830"/>
                  <a:pt x="132984" y="993922"/>
                  <a:pt x="129170" y="963438"/>
                </a:cubicBezTo>
                <a:lnTo>
                  <a:pt x="128677" y="955500"/>
                </a:lnTo>
                <a:lnTo>
                  <a:pt x="0" y="955500"/>
                </a:lnTo>
                <a:lnTo>
                  <a:pt x="0" y="785260"/>
                </a:lnTo>
                <a:lnTo>
                  <a:pt x="128814" y="785260"/>
                </a:lnTo>
                <a:lnTo>
                  <a:pt x="134981" y="739025"/>
                </a:lnTo>
                <a:cubicBezTo>
                  <a:pt x="138313" y="720372"/>
                  <a:pt x="142341" y="701961"/>
                  <a:pt x="147040" y="683819"/>
                </a:cubicBezTo>
                <a:lnTo>
                  <a:pt x="152622" y="665208"/>
                </a:lnTo>
                <a:lnTo>
                  <a:pt x="33680" y="615940"/>
                </a:lnTo>
                <a:lnTo>
                  <a:pt x="98828" y="458659"/>
                </a:lnTo>
                <a:lnTo>
                  <a:pt x="219054" y="508459"/>
                </a:lnTo>
                <a:lnTo>
                  <a:pt x="264199" y="435381"/>
                </a:lnTo>
                <a:lnTo>
                  <a:pt x="286732" y="407109"/>
                </a:lnTo>
                <a:lnTo>
                  <a:pt x="194740" y="315117"/>
                </a:lnTo>
                <a:lnTo>
                  <a:pt x="315118" y="194739"/>
                </a:lnTo>
                <a:lnTo>
                  <a:pt x="407197" y="286817"/>
                </a:lnTo>
                <a:lnTo>
                  <a:pt x="460791" y="248268"/>
                </a:lnTo>
                <a:lnTo>
                  <a:pt x="508858" y="220014"/>
                </a:lnTo>
                <a:lnTo>
                  <a:pt x="458661" y="98828"/>
                </a:lnTo>
                <a:lnTo>
                  <a:pt x="615942" y="33679"/>
                </a:lnTo>
                <a:lnTo>
                  <a:pt x="666597" y="155970"/>
                </a:lnTo>
                <a:lnTo>
                  <a:pt x="715891" y="143408"/>
                </a:lnTo>
                <a:lnTo>
                  <a:pt x="785261" y="13282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3892457" y="1862643"/>
            <a:ext cx="1012594" cy="1034416"/>
            <a:chOff x="1325411" y="1372730"/>
            <a:chExt cx="1251557" cy="1251560"/>
          </a:xfrm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9" name="任意多边形 118"/>
            <p:cNvSpPr/>
            <p:nvPr/>
          </p:nvSpPr>
          <p:spPr>
            <a:xfrm>
              <a:off x="1325411" y="1372730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 rot="5400000">
              <a:off x="1951189" y="1372730"/>
              <a:ext cx="625778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1" name="任意多边形 120"/>
            <p:cNvSpPr/>
            <p:nvPr/>
          </p:nvSpPr>
          <p:spPr>
            <a:xfrm rot="10800000">
              <a:off x="1951187" y="1998509"/>
              <a:ext cx="625779" cy="625779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2" name="任意多边形 121"/>
            <p:cNvSpPr/>
            <p:nvPr/>
          </p:nvSpPr>
          <p:spPr>
            <a:xfrm rot="16200000">
              <a:off x="1325412" y="1998511"/>
              <a:ext cx="625778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2224411" y="1955856"/>
            <a:ext cx="1247133" cy="1620186"/>
            <a:chOff x="3446157" y="1908877"/>
            <a:chExt cx="3587723" cy="4660916"/>
          </a:xfrm>
        </p:grpSpPr>
        <p:sp>
          <p:nvSpPr>
            <p:cNvPr id="124" name="圆角矩形 123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Freeform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圆角矩形 125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5948686" y="1955856"/>
            <a:ext cx="1247133" cy="1620186"/>
            <a:chOff x="3446157" y="1908877"/>
            <a:chExt cx="3587723" cy="4660916"/>
          </a:xfrm>
        </p:grpSpPr>
        <p:sp>
          <p:nvSpPr>
            <p:cNvPr id="129" name="圆角矩形 128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 rot="16200000">
              <a:off x="3295850" y="2263222"/>
              <a:ext cx="2643766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18900000" scaled="0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圆角矩形 130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013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5"/>
            <p:cNvSpPr>
              <a:spLocks/>
            </p:cNvSpPr>
            <p:nvPr/>
          </p:nvSpPr>
          <p:spPr bwMode="auto">
            <a:xfrm rot="16200000">
              <a:off x="3589407" y="2523402"/>
              <a:ext cx="2056648" cy="182279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18900000" scaled="0"/>
              <a:tileRect/>
            </a:gradFill>
            <a:ln w="2540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0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1013" ker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971040" y="2196082"/>
            <a:ext cx="1231431" cy="652519"/>
            <a:chOff x="3270686" y="3881040"/>
            <a:chExt cx="1641908" cy="870022"/>
          </a:xfrm>
        </p:grpSpPr>
        <p:sp>
          <p:nvSpPr>
            <p:cNvPr id="134" name="文本框 64"/>
            <p:cNvSpPr txBox="1"/>
            <p:nvPr/>
          </p:nvSpPr>
          <p:spPr>
            <a:xfrm>
              <a:off x="3270689" y="3881040"/>
              <a:ext cx="164190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35" name="文本框 65"/>
            <p:cNvSpPr txBox="1"/>
            <p:nvPr/>
          </p:nvSpPr>
          <p:spPr>
            <a:xfrm>
              <a:off x="3270686" y="4135511"/>
              <a:ext cx="1584756" cy="615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单击添加标题文本单击添加标题文本单击添加标题文本。</a:t>
              </a: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1110921" y="3767707"/>
            <a:ext cx="1113488" cy="652519"/>
            <a:chOff x="3457192" y="3881040"/>
            <a:chExt cx="1484650" cy="870022"/>
          </a:xfrm>
        </p:grpSpPr>
        <p:sp>
          <p:nvSpPr>
            <p:cNvPr id="137" name="文本框 67"/>
            <p:cNvSpPr txBox="1"/>
            <p:nvPr/>
          </p:nvSpPr>
          <p:spPr>
            <a:xfrm>
              <a:off x="3457511" y="3881040"/>
              <a:ext cx="1484331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38" name="文本框 68"/>
            <p:cNvSpPr txBox="1"/>
            <p:nvPr/>
          </p:nvSpPr>
          <p:spPr>
            <a:xfrm>
              <a:off x="3457192" y="4135511"/>
              <a:ext cx="1398251" cy="615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单击添加标题文本单击添加标题文本单击添加标题文本。</a:t>
              </a: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6838728" y="2196082"/>
            <a:ext cx="1124225" cy="652519"/>
            <a:chOff x="3457192" y="3881040"/>
            <a:chExt cx="1498966" cy="870022"/>
          </a:xfrm>
        </p:grpSpPr>
        <p:sp>
          <p:nvSpPr>
            <p:cNvPr id="140" name="文本框 70"/>
            <p:cNvSpPr txBox="1"/>
            <p:nvPr/>
          </p:nvSpPr>
          <p:spPr>
            <a:xfrm>
              <a:off x="3457511" y="3881040"/>
              <a:ext cx="1498647" cy="615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8707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`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8707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文本框 71"/>
            <p:cNvSpPr txBox="1"/>
            <p:nvPr/>
          </p:nvSpPr>
          <p:spPr>
            <a:xfrm>
              <a:off x="3457192" y="4135511"/>
              <a:ext cx="1398251" cy="615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单击添加标题文本单击添加标题文本单击添加标题文本。</a:t>
              </a: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6838727" y="3767707"/>
            <a:ext cx="1188574" cy="652519"/>
            <a:chOff x="3457192" y="3881040"/>
            <a:chExt cx="1584764" cy="870022"/>
          </a:xfrm>
        </p:grpSpPr>
        <p:sp>
          <p:nvSpPr>
            <p:cNvPr id="143" name="文本框 73"/>
            <p:cNvSpPr txBox="1"/>
            <p:nvPr/>
          </p:nvSpPr>
          <p:spPr>
            <a:xfrm>
              <a:off x="3457511" y="3881040"/>
              <a:ext cx="15844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44" name="文本框 74"/>
            <p:cNvSpPr txBox="1"/>
            <p:nvPr/>
          </p:nvSpPr>
          <p:spPr>
            <a:xfrm>
              <a:off x="3457192" y="4135511"/>
              <a:ext cx="1398251" cy="615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单击添加标题文本单击添加标题文本单击添加标题文本。</a:t>
              </a:r>
            </a:p>
          </p:txBody>
        </p:sp>
      </p:grpSp>
      <p:grpSp>
        <p:nvGrpSpPr>
          <p:cNvPr id="145" name="Group 4"/>
          <p:cNvGrpSpPr>
            <a:grpSpLocks noChangeAspect="1"/>
          </p:cNvGrpSpPr>
          <p:nvPr/>
        </p:nvGrpSpPr>
        <p:grpSpPr bwMode="auto">
          <a:xfrm>
            <a:off x="2471181" y="2285847"/>
            <a:ext cx="315440" cy="369659"/>
            <a:chOff x="1776" y="1776"/>
            <a:chExt cx="64" cy="75"/>
          </a:xfrm>
          <a:solidFill>
            <a:sysClr val="window" lastClr="FFFFFF"/>
          </a:solidFill>
        </p:grpSpPr>
        <p:sp>
          <p:nvSpPr>
            <p:cNvPr id="146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0" name="Group 18"/>
          <p:cNvGrpSpPr>
            <a:grpSpLocks noChangeAspect="1"/>
          </p:cNvGrpSpPr>
          <p:nvPr/>
        </p:nvGrpSpPr>
        <p:grpSpPr bwMode="auto">
          <a:xfrm>
            <a:off x="6221573" y="3902568"/>
            <a:ext cx="320356" cy="298512"/>
            <a:chOff x="3802" y="2858"/>
            <a:chExt cx="616" cy="574"/>
          </a:xfrm>
          <a:solidFill>
            <a:sysClr val="window" lastClr="FFFFFF"/>
          </a:solidFill>
        </p:grpSpPr>
        <p:sp>
          <p:nvSpPr>
            <p:cNvPr id="151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6" name="Group 13"/>
          <p:cNvGrpSpPr>
            <a:grpSpLocks noChangeAspect="1"/>
          </p:cNvGrpSpPr>
          <p:nvPr/>
        </p:nvGrpSpPr>
        <p:grpSpPr bwMode="auto">
          <a:xfrm>
            <a:off x="2436567" y="3856247"/>
            <a:ext cx="384668" cy="391155"/>
            <a:chOff x="2426" y="2745"/>
            <a:chExt cx="593" cy="603"/>
          </a:xfrm>
          <a:solidFill>
            <a:sysClr val="window" lastClr="FFFFFF"/>
          </a:solidFill>
        </p:grpSpPr>
        <p:sp>
          <p:nvSpPr>
            <p:cNvPr id="157" name="Freeform 14"/>
            <p:cNvSpPr>
              <a:spLocks/>
            </p:cNvSpPr>
            <p:nvPr/>
          </p:nvSpPr>
          <p:spPr bwMode="auto">
            <a:xfrm>
              <a:off x="2442" y="2772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Freeform 15"/>
            <p:cNvSpPr>
              <a:spLocks noEditPoints="1"/>
            </p:cNvSpPr>
            <p:nvPr/>
          </p:nvSpPr>
          <p:spPr bwMode="auto">
            <a:xfrm>
              <a:off x="2426" y="2745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6216471" y="2290809"/>
            <a:ext cx="330562" cy="359730"/>
            <a:chOff x="4873628" y="1965320"/>
            <a:chExt cx="269874" cy="293687"/>
          </a:xfrm>
          <a:solidFill>
            <a:sysClr val="window" lastClr="FFFFFF"/>
          </a:solidFill>
        </p:grpSpPr>
        <p:sp>
          <p:nvSpPr>
            <p:cNvPr id="160" name="Freeform 502"/>
            <p:cNvSpPr>
              <a:spLocks/>
            </p:cNvSpPr>
            <p:nvPr/>
          </p:nvSpPr>
          <p:spPr bwMode="auto">
            <a:xfrm>
              <a:off x="4873628" y="2127243"/>
              <a:ext cx="112713" cy="131762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Freeform 503"/>
            <p:cNvSpPr>
              <a:spLocks/>
            </p:cNvSpPr>
            <p:nvPr/>
          </p:nvSpPr>
          <p:spPr bwMode="auto">
            <a:xfrm>
              <a:off x="4884746" y="1973256"/>
              <a:ext cx="41275" cy="146049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Freeform 504"/>
            <p:cNvSpPr>
              <a:spLocks/>
            </p:cNvSpPr>
            <p:nvPr/>
          </p:nvSpPr>
          <p:spPr bwMode="auto">
            <a:xfrm>
              <a:off x="4940314" y="1965320"/>
              <a:ext cx="177801" cy="293687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7" dur="21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21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1" dur="21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7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70000" fill="hold" nodeType="withEffect" p14:presetBounceEnd="4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70000" fill="hold" nodeType="withEffect" p14:presetBounceEnd="4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70000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9" presetID="1" presetClass="entr" presetSubtype="0" fill="hold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0" presetID="1" presetClass="entr" presetSubtype="0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3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1" presetID="1" presetClass="entr" presetSubtype="0" fill="hold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74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 tmFilter="0, 0; .2, .5; .8, .5; 1, 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6" dur="250" autoRev="1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82" presetID="1" presetClass="entr" presetSubtype="0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85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500" tmFilter="0, 0; .2, .5; .8, .5; 1, 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7" dur="250" autoRev="1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8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6" grpId="1" animBg="1"/>
          <p:bldP spid="117" grpId="0" animBg="1"/>
          <p:bldP spid="11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7" dur="21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21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1" dur="21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accel="7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accel="70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accel="70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70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9" presetID="1" presetClass="entr" presetSubtype="0" fill="hold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8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60" presetID="1" presetClass="entr" presetSubtype="0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3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7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1" presetID="1" presetClass="entr" presetSubtype="0" fill="hold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74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 tmFilter="0, 0; .2, .5; .8, .5; 1, 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6" dur="250" autoRev="1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7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0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82" presetID="1" presetClass="entr" presetSubtype="0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85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500" tmFilter="0, 0; .2, .5; .8, .5; 1, 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7" dur="250" autoRev="1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8700"/>
                                </p:stCondLst>
                                <p:childTnLst>
                                  <p:par>
                                    <p:cTn id="8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6" grpId="1" animBg="1"/>
          <p:bldP spid="117" grpId="0" animBg="1"/>
          <p:bldP spid="117" grpId="1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H="1">
            <a:off x="5501779" y="2759506"/>
            <a:ext cx="1219200" cy="0"/>
          </a:xfrm>
          <a:custGeom>
            <a:avLst/>
            <a:gdLst>
              <a:gd name="connsiteX0" fmla="*/ 1625600 w 1625600"/>
              <a:gd name="connsiteY0" fmla="*/ 0 h 0"/>
              <a:gd name="connsiteX1" fmla="*/ 0 w 1625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00">
                <a:moveTo>
                  <a:pt x="162560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任意多边形 2"/>
          <p:cNvSpPr/>
          <p:nvPr/>
        </p:nvSpPr>
        <p:spPr>
          <a:xfrm flipH="1">
            <a:off x="5177931" y="1940357"/>
            <a:ext cx="1590675" cy="390525"/>
          </a:xfrm>
          <a:custGeom>
            <a:avLst/>
            <a:gdLst>
              <a:gd name="connsiteX0" fmla="*/ 2120900 w 2120900"/>
              <a:gd name="connsiteY0" fmla="*/ 520700 h 520700"/>
              <a:gd name="connsiteX1" fmla="*/ 1485900 w 2120900"/>
              <a:gd name="connsiteY1" fmla="*/ 0 h 520700"/>
              <a:gd name="connsiteX2" fmla="*/ 0 w 2120900"/>
              <a:gd name="connsiteY2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0900" h="520700">
                <a:moveTo>
                  <a:pt x="2120900" y="520700"/>
                </a:moveTo>
                <a:lnTo>
                  <a:pt x="14859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4" name="组合 3"/>
          <p:cNvGrpSpPr/>
          <p:nvPr/>
        </p:nvGrpSpPr>
        <p:grpSpPr>
          <a:xfrm>
            <a:off x="3087537" y="2918841"/>
            <a:ext cx="965586" cy="964941"/>
            <a:chOff x="8750295" y="3439159"/>
            <a:chExt cx="3222820" cy="3220668"/>
          </a:xfrm>
        </p:grpSpPr>
        <p:sp>
          <p:nvSpPr>
            <p:cNvPr id="5" name="任意多边形 4"/>
            <p:cNvSpPr/>
            <p:nvPr/>
          </p:nvSpPr>
          <p:spPr>
            <a:xfrm>
              <a:off x="8750295" y="3439159"/>
              <a:ext cx="3222820" cy="3220668"/>
            </a:xfrm>
            <a:custGeom>
              <a:avLst/>
              <a:gdLst>
                <a:gd name="connsiteX0" fmla="*/ 1915056 w 3943482"/>
                <a:gd name="connsiteY0" fmla="*/ 0 h 3940850"/>
                <a:gd name="connsiteX1" fmla="*/ 2028427 w 3943482"/>
                <a:gd name="connsiteY1" fmla="*/ 0 h 3940850"/>
                <a:gd name="connsiteX2" fmla="*/ 2056468 w 3943482"/>
                <a:gd name="connsiteY2" fmla="*/ 112163 h 3940850"/>
                <a:gd name="connsiteX3" fmla="*/ 2159501 w 3943482"/>
                <a:gd name="connsiteY3" fmla="*/ 117366 h 3940850"/>
                <a:gd name="connsiteX4" fmla="*/ 2202638 w 3943482"/>
                <a:gd name="connsiteY4" fmla="*/ 12751 h 3940850"/>
                <a:gd name="connsiteX5" fmla="*/ 2314801 w 3943482"/>
                <a:gd name="connsiteY5" fmla="*/ 29258 h 3940850"/>
                <a:gd name="connsiteX6" fmla="*/ 2325982 w 3943482"/>
                <a:gd name="connsiteY6" fmla="*/ 141996 h 3940850"/>
                <a:gd name="connsiteX7" fmla="*/ 2335353 w 3943482"/>
                <a:gd name="connsiteY7" fmla="*/ 143397 h 3940850"/>
                <a:gd name="connsiteX8" fmla="*/ 2426657 w 3943482"/>
                <a:gd name="connsiteY8" fmla="*/ 165685 h 3940850"/>
                <a:gd name="connsiteX9" fmla="*/ 2485298 w 3943482"/>
                <a:gd name="connsiteY9" fmla="*/ 67238 h 3940850"/>
                <a:gd name="connsiteX10" fmla="*/ 2593863 w 3943482"/>
                <a:gd name="connsiteY10" fmla="*/ 99899 h 3940850"/>
                <a:gd name="connsiteX11" fmla="*/ 2588454 w 3943482"/>
                <a:gd name="connsiteY11" fmla="*/ 214249 h 3940850"/>
                <a:gd name="connsiteX12" fmla="*/ 2644728 w 3943482"/>
                <a:gd name="connsiteY12" fmla="*/ 233323 h 3940850"/>
                <a:gd name="connsiteX13" fmla="*/ 2685013 w 3943482"/>
                <a:gd name="connsiteY13" fmla="*/ 250731 h 3940850"/>
                <a:gd name="connsiteX14" fmla="*/ 2757014 w 3943482"/>
                <a:gd name="connsiteY14" fmla="*/ 162301 h 3940850"/>
                <a:gd name="connsiteX15" fmla="*/ 2859665 w 3943482"/>
                <a:gd name="connsiteY15" fmla="*/ 210422 h 3940850"/>
                <a:gd name="connsiteX16" fmla="*/ 2837677 w 3943482"/>
                <a:gd name="connsiteY16" fmla="*/ 322703 h 3940850"/>
                <a:gd name="connsiteX17" fmla="*/ 2895287 w 3943482"/>
                <a:gd name="connsiteY17" fmla="*/ 352909 h 3940850"/>
                <a:gd name="connsiteX18" fmla="*/ 2926879 w 3943482"/>
                <a:gd name="connsiteY18" fmla="*/ 373835 h 3940850"/>
                <a:gd name="connsiteX19" fmla="*/ 3011992 w 3943482"/>
                <a:gd name="connsiteY19" fmla="*/ 295911 h 3940850"/>
                <a:gd name="connsiteX20" fmla="*/ 3106543 w 3943482"/>
                <a:gd name="connsiteY20" fmla="*/ 358465 h 3940850"/>
                <a:gd name="connsiteX21" fmla="*/ 3068081 w 3943482"/>
                <a:gd name="connsiteY21" fmla="*/ 467365 h 3940850"/>
                <a:gd name="connsiteX22" fmla="*/ 3096294 w 3943482"/>
                <a:gd name="connsiteY22" fmla="*/ 486053 h 3940850"/>
                <a:gd name="connsiteX23" fmla="*/ 3148414 w 3943482"/>
                <a:gd name="connsiteY23" fmla="*/ 530489 h 3940850"/>
                <a:gd name="connsiteX24" fmla="*/ 3244800 w 3943482"/>
                <a:gd name="connsiteY24" fmla="*/ 465224 h 3940850"/>
                <a:gd name="connsiteX25" fmla="*/ 3329235 w 3943482"/>
                <a:gd name="connsiteY25" fmla="*/ 540878 h 3940850"/>
                <a:gd name="connsiteX26" fmla="*/ 3275405 w 3943482"/>
                <a:gd name="connsiteY26" fmla="*/ 642870 h 3940850"/>
                <a:gd name="connsiteX27" fmla="*/ 3345159 w 3943482"/>
                <a:gd name="connsiteY27" fmla="*/ 717383 h 3940850"/>
                <a:gd name="connsiteX28" fmla="*/ 3450473 w 3943482"/>
                <a:gd name="connsiteY28" fmla="*/ 666628 h 3940850"/>
                <a:gd name="connsiteX29" fmla="*/ 3522993 w 3943482"/>
                <a:gd name="connsiteY29" fmla="*/ 753770 h 3940850"/>
                <a:gd name="connsiteX30" fmla="*/ 3454610 w 3943482"/>
                <a:gd name="connsiteY30" fmla="*/ 847216 h 3940850"/>
                <a:gd name="connsiteX31" fmla="*/ 3496065 w 3943482"/>
                <a:gd name="connsiteY31" fmla="*/ 901301 h 3940850"/>
                <a:gd name="connsiteX32" fmla="*/ 3514759 w 3943482"/>
                <a:gd name="connsiteY32" fmla="*/ 930179 h 3940850"/>
                <a:gd name="connsiteX33" fmla="*/ 3624631 w 3943482"/>
                <a:gd name="connsiteY33" fmla="*/ 895834 h 3940850"/>
                <a:gd name="connsiteX34" fmla="*/ 3683691 w 3943482"/>
                <a:gd name="connsiteY34" fmla="*/ 992607 h 3940850"/>
                <a:gd name="connsiteX35" fmla="*/ 3602636 w 3943482"/>
                <a:gd name="connsiteY35" fmla="*/ 1074892 h 3940850"/>
                <a:gd name="connsiteX36" fmla="*/ 3638012 w 3943482"/>
                <a:gd name="connsiteY36" fmla="*/ 1139673 h 3940850"/>
                <a:gd name="connsiteX37" fmla="*/ 3649326 w 3943482"/>
                <a:gd name="connsiteY37" fmla="*/ 1166020 h 3940850"/>
                <a:gd name="connsiteX38" fmla="*/ 3763560 w 3943482"/>
                <a:gd name="connsiteY38" fmla="*/ 1147954 h 3940850"/>
                <a:gd name="connsiteX39" fmla="*/ 3807900 w 3943482"/>
                <a:gd name="connsiteY39" fmla="*/ 1252295 h 3940850"/>
                <a:gd name="connsiteX40" fmla="*/ 3716131 w 3943482"/>
                <a:gd name="connsiteY40" fmla="*/ 1321596 h 3940850"/>
                <a:gd name="connsiteX41" fmla="*/ 3720852 w 3943482"/>
                <a:gd name="connsiteY41" fmla="*/ 1332589 h 3940850"/>
                <a:gd name="connsiteX42" fmla="*/ 3748078 w 3943482"/>
                <a:gd name="connsiteY42" fmla="*/ 1418863 h 3940850"/>
                <a:gd name="connsiteX43" fmla="*/ 3864299 w 3943482"/>
                <a:gd name="connsiteY43" fmla="*/ 1417616 h 3940850"/>
                <a:gd name="connsiteX44" fmla="*/ 3892975 w 3943482"/>
                <a:gd name="connsiteY44" fmla="*/ 1527300 h 3940850"/>
                <a:gd name="connsiteX45" fmla="*/ 3790754 w 3943482"/>
                <a:gd name="connsiteY45" fmla="*/ 1583235 h 3940850"/>
                <a:gd name="connsiteX46" fmla="*/ 3803659 w 3943482"/>
                <a:gd name="connsiteY46" fmla="*/ 1641191 h 3940850"/>
                <a:gd name="connsiteX47" fmla="*/ 3809245 w 3943482"/>
                <a:gd name="connsiteY47" fmla="*/ 1683343 h 3940850"/>
                <a:gd name="connsiteX48" fmla="*/ 3924702 w 3943482"/>
                <a:gd name="connsiteY48" fmla="*/ 1699071 h 3940850"/>
                <a:gd name="connsiteX49" fmla="*/ 3937102 w 3943482"/>
                <a:gd name="connsiteY49" fmla="*/ 1811762 h 3940850"/>
                <a:gd name="connsiteX50" fmla="*/ 3827257 w 3943482"/>
                <a:gd name="connsiteY50" fmla="*/ 1852428 h 3940850"/>
                <a:gd name="connsiteX51" fmla="*/ 3831718 w 3943482"/>
                <a:gd name="connsiteY51" fmla="*/ 1954001 h 3940850"/>
                <a:gd name="connsiteX52" fmla="*/ 3943482 w 3943482"/>
                <a:gd name="connsiteY52" fmla="*/ 1986322 h 3940850"/>
                <a:gd name="connsiteX53" fmla="*/ 3939342 w 3943482"/>
                <a:gd name="connsiteY53" fmla="*/ 2099618 h 3940850"/>
                <a:gd name="connsiteX54" fmla="*/ 3824507 w 3943482"/>
                <a:gd name="connsiteY54" fmla="*/ 2123907 h 3940850"/>
                <a:gd name="connsiteX55" fmla="*/ 3822748 w 3943482"/>
                <a:gd name="connsiteY55" fmla="*/ 2158733 h 3940850"/>
                <a:gd name="connsiteX56" fmla="*/ 3812944 w 3943482"/>
                <a:gd name="connsiteY56" fmla="*/ 2224348 h 3940850"/>
                <a:gd name="connsiteX57" fmla="*/ 3920236 w 3943482"/>
                <a:gd name="connsiteY57" fmla="*/ 2273247 h 3940850"/>
                <a:gd name="connsiteX58" fmla="*/ 3899644 w 3943482"/>
                <a:gd name="connsiteY58" fmla="*/ 2384732 h 3940850"/>
                <a:gd name="connsiteX59" fmla="*/ 3782019 w 3943482"/>
                <a:gd name="connsiteY59" fmla="*/ 2392072 h 3940850"/>
                <a:gd name="connsiteX60" fmla="*/ 3757679 w 3943482"/>
                <a:gd name="connsiteY60" fmla="*/ 2490535 h 3940850"/>
                <a:gd name="connsiteX61" fmla="*/ 3855462 w 3943482"/>
                <a:gd name="connsiteY61" fmla="*/ 2553729 h 3940850"/>
                <a:gd name="connsiteX62" fmla="*/ 3818857 w 3943482"/>
                <a:gd name="connsiteY62" fmla="*/ 2661028 h 3940850"/>
                <a:gd name="connsiteX63" fmla="*/ 3702658 w 3943482"/>
                <a:gd name="connsiteY63" fmla="*/ 2651268 h 3940850"/>
                <a:gd name="connsiteX64" fmla="*/ 3662175 w 3943482"/>
                <a:gd name="connsiteY64" fmla="*/ 2744308 h 3940850"/>
                <a:gd name="connsiteX65" fmla="*/ 3750540 w 3943482"/>
                <a:gd name="connsiteY65" fmla="*/ 2821791 h 3940850"/>
                <a:gd name="connsiteX66" fmla="*/ 3698702 w 3943482"/>
                <a:gd name="connsiteY66" fmla="*/ 2922617 h 3940850"/>
                <a:gd name="connsiteX67" fmla="*/ 3584889 w 3943482"/>
                <a:gd name="connsiteY67" fmla="*/ 2895978 h 3940850"/>
                <a:gd name="connsiteX68" fmla="*/ 3531498 w 3943482"/>
                <a:gd name="connsiteY68" fmla="*/ 2982119 h 3940850"/>
                <a:gd name="connsiteX69" fmla="*/ 3607705 w 3943482"/>
                <a:gd name="connsiteY69" fmla="*/ 3071719 h 3940850"/>
                <a:gd name="connsiteX70" fmla="*/ 3541739 w 3943482"/>
                <a:gd name="connsiteY70" fmla="*/ 3163922 h 3940850"/>
                <a:gd name="connsiteX71" fmla="*/ 3429706 w 3943482"/>
                <a:gd name="connsiteY71" fmla="*/ 3119689 h 3940850"/>
                <a:gd name="connsiteX72" fmla="*/ 3383625 w 3943482"/>
                <a:gd name="connsiteY72" fmla="*/ 3180349 h 3940850"/>
                <a:gd name="connsiteX73" fmla="*/ 3367137 w 3943482"/>
                <a:gd name="connsiteY73" fmla="*/ 3197620 h 3940850"/>
                <a:gd name="connsiteX74" fmla="*/ 3430003 w 3943482"/>
                <a:gd name="connsiteY74" fmla="*/ 3298187 h 3940850"/>
                <a:gd name="connsiteX75" fmla="*/ 3351315 w 3943482"/>
                <a:gd name="connsiteY75" fmla="*/ 3379803 h 3940850"/>
                <a:gd name="connsiteX76" fmla="*/ 3249272 w 3943482"/>
                <a:gd name="connsiteY76" fmla="*/ 3321085 h 3940850"/>
                <a:gd name="connsiteX77" fmla="*/ 3248150 w 3943482"/>
                <a:gd name="connsiteY77" fmla="*/ 3322261 h 3940850"/>
                <a:gd name="connsiteX78" fmla="*/ 3173221 w 3943482"/>
                <a:gd name="connsiteY78" fmla="*/ 3386699 h 3940850"/>
                <a:gd name="connsiteX79" fmla="*/ 3221221 w 3943482"/>
                <a:gd name="connsiteY79" fmla="*/ 3496369 h 3940850"/>
                <a:gd name="connsiteX80" fmla="*/ 3131488 w 3943482"/>
                <a:gd name="connsiteY80" fmla="*/ 3565658 h 3940850"/>
                <a:gd name="connsiteX81" fmla="*/ 3037497 w 3943482"/>
                <a:gd name="connsiteY81" fmla="*/ 3491456 h 3940850"/>
                <a:gd name="connsiteX82" fmla="*/ 2977645 w 3943482"/>
                <a:gd name="connsiteY82" fmla="*/ 3534024 h 3940850"/>
                <a:gd name="connsiteX83" fmla="*/ 2954614 w 3943482"/>
                <a:gd name="connsiteY83" fmla="*/ 3547743 h 3940850"/>
                <a:gd name="connsiteX84" fmla="*/ 2985808 w 3943482"/>
                <a:gd name="connsiteY84" fmla="*/ 3662039 h 3940850"/>
                <a:gd name="connsiteX85" fmla="*/ 2886943 w 3943482"/>
                <a:gd name="connsiteY85" fmla="*/ 3717525 h 3940850"/>
                <a:gd name="connsiteX86" fmla="*/ 2805378 w 3943482"/>
                <a:gd name="connsiteY86" fmla="*/ 3631085 h 3940850"/>
                <a:gd name="connsiteX87" fmla="*/ 2750230 w 3943482"/>
                <a:gd name="connsiteY87" fmla="*/ 3658912 h 3940850"/>
                <a:gd name="connsiteX88" fmla="*/ 2714455 w 3943482"/>
                <a:gd name="connsiteY88" fmla="*/ 3673163 h 3940850"/>
                <a:gd name="connsiteX89" fmla="*/ 2728782 w 3943482"/>
                <a:gd name="connsiteY89" fmla="*/ 3791668 h 3940850"/>
                <a:gd name="connsiteX90" fmla="*/ 2622892 w 3943482"/>
                <a:gd name="connsiteY90" fmla="*/ 3832167 h 3940850"/>
                <a:gd name="connsiteX91" fmla="*/ 2555041 w 3943482"/>
                <a:gd name="connsiteY91" fmla="*/ 3735145 h 3940850"/>
                <a:gd name="connsiteX92" fmla="*/ 2458730 w 3943482"/>
                <a:gd name="connsiteY92" fmla="*/ 3762012 h 3940850"/>
                <a:gd name="connsiteX93" fmla="*/ 2455621 w 3943482"/>
                <a:gd name="connsiteY93" fmla="*/ 3882491 h 3940850"/>
                <a:gd name="connsiteX94" fmla="*/ 2344963 w 3943482"/>
                <a:gd name="connsiteY94" fmla="*/ 3907141 h 3940850"/>
                <a:gd name="connsiteX95" fmla="*/ 2290880 w 3943482"/>
                <a:gd name="connsiteY95" fmla="*/ 3799113 h 3940850"/>
                <a:gd name="connsiteX96" fmla="*/ 2192498 w 3943482"/>
                <a:gd name="connsiteY96" fmla="*/ 3815372 h 3940850"/>
                <a:gd name="connsiteX97" fmla="*/ 2172148 w 3943482"/>
                <a:gd name="connsiteY97" fmla="*/ 3932575 h 3940850"/>
                <a:gd name="connsiteX98" fmla="*/ 2059079 w 3943482"/>
                <a:gd name="connsiteY98" fmla="*/ 3940850 h 3940850"/>
                <a:gd name="connsiteX99" fmla="*/ 2021400 w 3943482"/>
                <a:gd name="connsiteY99" fmla="*/ 3826396 h 3940850"/>
                <a:gd name="connsiteX100" fmla="*/ 1971742 w 3943482"/>
                <a:gd name="connsiteY100" fmla="*/ 3829108 h 3940850"/>
                <a:gd name="connsiteX101" fmla="*/ 1922016 w 3943482"/>
                <a:gd name="connsiteY101" fmla="*/ 3826597 h 3940850"/>
                <a:gd name="connsiteX102" fmla="*/ 1884402 w 3943482"/>
                <a:gd name="connsiteY102" fmla="*/ 3940850 h 3940850"/>
                <a:gd name="connsiteX103" fmla="*/ 1771334 w 3943482"/>
                <a:gd name="connsiteY103" fmla="*/ 3932575 h 3940850"/>
                <a:gd name="connsiteX104" fmla="*/ 1750890 w 3943482"/>
                <a:gd name="connsiteY104" fmla="*/ 3814830 h 3940850"/>
                <a:gd name="connsiteX105" fmla="*/ 1652269 w 3943482"/>
                <a:gd name="connsiteY105" fmla="*/ 3799778 h 3940850"/>
                <a:gd name="connsiteX106" fmla="*/ 1598519 w 3943482"/>
                <a:gd name="connsiteY106" fmla="*/ 3907141 h 3940850"/>
                <a:gd name="connsiteX107" fmla="*/ 1487860 w 3943482"/>
                <a:gd name="connsiteY107" fmla="*/ 3882491 h 3940850"/>
                <a:gd name="connsiteX108" fmla="*/ 1484784 w 3943482"/>
                <a:gd name="connsiteY108" fmla="*/ 3763253 h 3940850"/>
                <a:gd name="connsiteX109" fmla="*/ 1440358 w 3943482"/>
                <a:gd name="connsiteY109" fmla="*/ 3752123 h 3940850"/>
                <a:gd name="connsiteX110" fmla="*/ 1388885 w 3943482"/>
                <a:gd name="connsiteY110" fmla="*/ 3734510 h 3940850"/>
                <a:gd name="connsiteX111" fmla="*/ 1320590 w 3943482"/>
                <a:gd name="connsiteY111" fmla="*/ 3832167 h 3940850"/>
                <a:gd name="connsiteX112" fmla="*/ 1214699 w 3943482"/>
                <a:gd name="connsiteY112" fmla="*/ 3791667 h 3940850"/>
                <a:gd name="connsiteX113" fmla="*/ 1229008 w 3943482"/>
                <a:gd name="connsiteY113" fmla="*/ 3673322 h 3940850"/>
                <a:gd name="connsiteX114" fmla="*/ 1162549 w 3943482"/>
                <a:gd name="connsiteY114" fmla="*/ 3644405 h 3940850"/>
                <a:gd name="connsiteX115" fmla="*/ 1137837 w 3943482"/>
                <a:gd name="connsiteY115" fmla="*/ 3631369 h 3940850"/>
                <a:gd name="connsiteX116" fmla="*/ 1056538 w 3943482"/>
                <a:gd name="connsiteY116" fmla="*/ 3717524 h 3940850"/>
                <a:gd name="connsiteX117" fmla="*/ 957673 w 3943482"/>
                <a:gd name="connsiteY117" fmla="*/ 3662038 h 3940850"/>
                <a:gd name="connsiteX118" fmla="*/ 988970 w 3943482"/>
                <a:gd name="connsiteY118" fmla="*/ 3547373 h 3940850"/>
                <a:gd name="connsiteX119" fmla="*/ 938718 w 3943482"/>
                <a:gd name="connsiteY119" fmla="*/ 3516226 h 3940850"/>
                <a:gd name="connsiteX120" fmla="*/ 906047 w 3943482"/>
                <a:gd name="connsiteY120" fmla="*/ 3491407 h 3940850"/>
                <a:gd name="connsiteX121" fmla="*/ 811993 w 3943482"/>
                <a:gd name="connsiteY121" fmla="*/ 3565658 h 3940850"/>
                <a:gd name="connsiteX122" fmla="*/ 722260 w 3943482"/>
                <a:gd name="connsiteY122" fmla="*/ 3496368 h 3940850"/>
                <a:gd name="connsiteX123" fmla="*/ 769749 w 3943482"/>
                <a:gd name="connsiteY123" fmla="*/ 3387869 h 3940850"/>
                <a:gd name="connsiteX124" fmla="*/ 759890 w 3943482"/>
                <a:gd name="connsiteY124" fmla="*/ 3380379 h 3940850"/>
                <a:gd name="connsiteX125" fmla="*/ 696436 w 3943482"/>
                <a:gd name="connsiteY125" fmla="*/ 3319803 h 3940850"/>
                <a:gd name="connsiteX126" fmla="*/ 592166 w 3943482"/>
                <a:gd name="connsiteY126" fmla="*/ 3379803 h 3940850"/>
                <a:gd name="connsiteX127" fmla="*/ 513478 w 3943482"/>
                <a:gd name="connsiteY127" fmla="*/ 3298187 h 3940850"/>
                <a:gd name="connsiteX128" fmla="*/ 576983 w 3943482"/>
                <a:gd name="connsiteY128" fmla="*/ 3196598 h 3940850"/>
                <a:gd name="connsiteX129" fmla="*/ 512233 w 3943482"/>
                <a:gd name="connsiteY129" fmla="*/ 3120298 h 3940850"/>
                <a:gd name="connsiteX130" fmla="*/ 401743 w 3943482"/>
                <a:gd name="connsiteY130" fmla="*/ 3163921 h 3940850"/>
                <a:gd name="connsiteX131" fmla="*/ 335777 w 3943482"/>
                <a:gd name="connsiteY131" fmla="*/ 3071718 h 3940850"/>
                <a:gd name="connsiteX132" fmla="*/ 411789 w 3943482"/>
                <a:gd name="connsiteY132" fmla="*/ 2982348 h 3940850"/>
                <a:gd name="connsiteX133" fmla="*/ 406214 w 3943482"/>
                <a:gd name="connsiteY133" fmla="*/ 2974399 h 3940850"/>
                <a:gd name="connsiteX134" fmla="*/ 359390 w 3943482"/>
                <a:gd name="connsiteY134" fmla="*/ 2895791 h 3940850"/>
                <a:gd name="connsiteX135" fmla="*/ 244780 w 3943482"/>
                <a:gd name="connsiteY135" fmla="*/ 2922616 h 3940850"/>
                <a:gd name="connsiteX136" fmla="*/ 192942 w 3943482"/>
                <a:gd name="connsiteY136" fmla="*/ 2821790 h 3940850"/>
                <a:gd name="connsiteX137" fmla="*/ 280501 w 3943482"/>
                <a:gd name="connsiteY137" fmla="*/ 2745015 h 3940850"/>
                <a:gd name="connsiteX138" fmla="*/ 241200 w 3943482"/>
                <a:gd name="connsiteY138" fmla="*/ 2651236 h 3940850"/>
                <a:gd name="connsiteX139" fmla="*/ 124626 w 3943482"/>
                <a:gd name="connsiteY139" fmla="*/ 2661027 h 3940850"/>
                <a:gd name="connsiteX140" fmla="*/ 88020 w 3943482"/>
                <a:gd name="connsiteY140" fmla="*/ 2553728 h 3940850"/>
                <a:gd name="connsiteX141" fmla="*/ 186163 w 3943482"/>
                <a:gd name="connsiteY141" fmla="*/ 2490302 h 3940850"/>
                <a:gd name="connsiteX142" fmla="*/ 179464 w 3943482"/>
                <a:gd name="connsiteY142" fmla="*/ 2469871 h 3940850"/>
                <a:gd name="connsiteX143" fmla="*/ 160538 w 3943482"/>
                <a:gd name="connsiteY143" fmla="*/ 2392014 h 3940850"/>
                <a:gd name="connsiteX144" fmla="*/ 43837 w 3943482"/>
                <a:gd name="connsiteY144" fmla="*/ 2384731 h 3940850"/>
                <a:gd name="connsiteX145" fmla="*/ 23245 w 3943482"/>
                <a:gd name="connsiteY145" fmla="*/ 2273246 h 3940850"/>
                <a:gd name="connsiteX146" fmla="*/ 128714 w 3943482"/>
                <a:gd name="connsiteY146" fmla="*/ 2225178 h 3940850"/>
                <a:gd name="connsiteX147" fmla="*/ 128599 w 3943482"/>
                <a:gd name="connsiteY147" fmla="*/ 2224510 h 3940850"/>
                <a:gd name="connsiteX148" fmla="*/ 118228 w 3943482"/>
                <a:gd name="connsiteY148" fmla="*/ 2123749 h 3940850"/>
                <a:gd name="connsiteX149" fmla="*/ 4141 w 3943482"/>
                <a:gd name="connsiteY149" fmla="*/ 2099617 h 3940850"/>
                <a:gd name="connsiteX150" fmla="*/ 0 w 3943482"/>
                <a:gd name="connsiteY150" fmla="*/ 1986321 h 3940850"/>
                <a:gd name="connsiteX151" fmla="*/ 111817 w 3943482"/>
                <a:gd name="connsiteY151" fmla="*/ 1953986 h 3940850"/>
                <a:gd name="connsiteX152" fmla="*/ 116619 w 3943482"/>
                <a:gd name="connsiteY152" fmla="*/ 1852574 h 3940850"/>
                <a:gd name="connsiteX153" fmla="*/ 6380 w 3943482"/>
                <a:gd name="connsiteY153" fmla="*/ 1811761 h 3940850"/>
                <a:gd name="connsiteX154" fmla="*/ 18779 w 3943482"/>
                <a:gd name="connsiteY154" fmla="*/ 1699070 h 3940850"/>
                <a:gd name="connsiteX155" fmla="*/ 134519 w 3943482"/>
                <a:gd name="connsiteY155" fmla="*/ 1683304 h 3940850"/>
                <a:gd name="connsiteX156" fmla="*/ 142404 w 3943482"/>
                <a:gd name="connsiteY156" fmla="*/ 1626981 h 3940850"/>
                <a:gd name="connsiteX157" fmla="*/ 152435 w 3943482"/>
                <a:gd name="connsiteY157" fmla="*/ 1583074 h 3940850"/>
                <a:gd name="connsiteX158" fmla="*/ 50508 w 3943482"/>
                <a:gd name="connsiteY158" fmla="*/ 1527299 h 3940850"/>
                <a:gd name="connsiteX159" fmla="*/ 79183 w 3943482"/>
                <a:gd name="connsiteY159" fmla="*/ 1417615 h 3940850"/>
                <a:gd name="connsiteX160" fmla="*/ 195212 w 3943482"/>
                <a:gd name="connsiteY160" fmla="*/ 1418860 h 3940850"/>
                <a:gd name="connsiteX161" fmla="*/ 221811 w 3943482"/>
                <a:gd name="connsiteY161" fmla="*/ 1334855 h 3940850"/>
                <a:gd name="connsiteX162" fmla="*/ 227198 w 3943482"/>
                <a:gd name="connsiteY162" fmla="*/ 1321480 h 3940850"/>
                <a:gd name="connsiteX163" fmla="*/ 135583 w 3943482"/>
                <a:gd name="connsiteY163" fmla="*/ 1252294 h 3940850"/>
                <a:gd name="connsiteX164" fmla="*/ 179923 w 3943482"/>
                <a:gd name="connsiteY164" fmla="*/ 1147953 h 3940850"/>
                <a:gd name="connsiteX165" fmla="*/ 293847 w 3943482"/>
                <a:gd name="connsiteY165" fmla="*/ 1165971 h 3940850"/>
                <a:gd name="connsiteX166" fmla="*/ 327711 w 3943482"/>
                <a:gd name="connsiteY166" fmla="*/ 1096478 h 3940850"/>
                <a:gd name="connsiteX167" fmla="*/ 340898 w 3943482"/>
                <a:gd name="connsiteY167" fmla="*/ 1074943 h 3940850"/>
                <a:gd name="connsiteX168" fmla="*/ 259793 w 3943482"/>
                <a:gd name="connsiteY168" fmla="*/ 992606 h 3940850"/>
                <a:gd name="connsiteX169" fmla="*/ 318852 w 3943482"/>
                <a:gd name="connsiteY169" fmla="*/ 895833 h 3940850"/>
                <a:gd name="connsiteX170" fmla="*/ 429416 w 3943482"/>
                <a:gd name="connsiteY170" fmla="*/ 930396 h 3940850"/>
                <a:gd name="connsiteX171" fmla="*/ 445944 w 3943482"/>
                <a:gd name="connsiteY171" fmla="*/ 903407 h 3940850"/>
                <a:gd name="connsiteX172" fmla="*/ 489340 w 3943482"/>
                <a:gd name="connsiteY172" fmla="*/ 847854 h 3940850"/>
                <a:gd name="connsiteX173" fmla="*/ 420490 w 3943482"/>
                <a:gd name="connsiteY173" fmla="*/ 753770 h 3940850"/>
                <a:gd name="connsiteX174" fmla="*/ 493010 w 3943482"/>
                <a:gd name="connsiteY174" fmla="*/ 666627 h 3940850"/>
                <a:gd name="connsiteX175" fmla="*/ 597372 w 3943482"/>
                <a:gd name="connsiteY175" fmla="*/ 716923 h 3940850"/>
                <a:gd name="connsiteX176" fmla="*/ 668396 w 3943482"/>
                <a:gd name="connsiteY176" fmla="*/ 643473 h 3940850"/>
                <a:gd name="connsiteX177" fmla="*/ 614248 w 3943482"/>
                <a:gd name="connsiteY177" fmla="*/ 540877 h 3940850"/>
                <a:gd name="connsiteX178" fmla="*/ 698684 w 3943482"/>
                <a:gd name="connsiteY178" fmla="*/ 465223 h 3940850"/>
                <a:gd name="connsiteX179" fmla="*/ 793647 w 3943482"/>
                <a:gd name="connsiteY179" fmla="*/ 529526 h 3940850"/>
                <a:gd name="connsiteX180" fmla="*/ 816571 w 3943482"/>
                <a:gd name="connsiteY180" fmla="*/ 509822 h 3940850"/>
                <a:gd name="connsiteX181" fmla="*/ 875133 w 3943482"/>
                <a:gd name="connsiteY181" fmla="*/ 466606 h 3940850"/>
                <a:gd name="connsiteX182" fmla="*/ 836940 w 3943482"/>
                <a:gd name="connsiteY182" fmla="*/ 358464 h 3940850"/>
                <a:gd name="connsiteX183" fmla="*/ 931492 w 3943482"/>
                <a:gd name="connsiteY183" fmla="*/ 295910 h 3940850"/>
                <a:gd name="connsiteX184" fmla="*/ 1015428 w 3943482"/>
                <a:gd name="connsiteY184" fmla="*/ 372758 h 3940850"/>
                <a:gd name="connsiteX185" fmla="*/ 1030539 w 3943482"/>
                <a:gd name="connsiteY185" fmla="*/ 363154 h 3940850"/>
                <a:gd name="connsiteX186" fmla="*/ 1106058 w 3943482"/>
                <a:gd name="connsiteY186" fmla="*/ 323986 h 3940850"/>
                <a:gd name="connsiteX187" fmla="*/ 1083818 w 3943482"/>
                <a:gd name="connsiteY187" fmla="*/ 210421 h 3940850"/>
                <a:gd name="connsiteX188" fmla="*/ 1186470 w 3943482"/>
                <a:gd name="connsiteY188" fmla="*/ 162300 h 3940850"/>
                <a:gd name="connsiteX189" fmla="*/ 1259179 w 3943482"/>
                <a:gd name="connsiteY189" fmla="*/ 251602 h 3940850"/>
                <a:gd name="connsiteX190" fmla="*/ 1355026 w 3943482"/>
                <a:gd name="connsiteY190" fmla="*/ 214184 h 3940850"/>
                <a:gd name="connsiteX191" fmla="*/ 1349621 w 3943482"/>
                <a:gd name="connsiteY191" fmla="*/ 99899 h 3940850"/>
                <a:gd name="connsiteX192" fmla="*/ 1458185 w 3943482"/>
                <a:gd name="connsiteY192" fmla="*/ 67237 h 3940850"/>
                <a:gd name="connsiteX193" fmla="*/ 1517180 w 3943482"/>
                <a:gd name="connsiteY193" fmla="*/ 166278 h 3940850"/>
                <a:gd name="connsiteX194" fmla="*/ 1581028 w 3943482"/>
                <a:gd name="connsiteY194" fmla="*/ 148977 h 3940850"/>
                <a:gd name="connsiteX195" fmla="*/ 1617374 w 3943482"/>
                <a:gd name="connsiteY195" fmla="*/ 143269 h 3940850"/>
                <a:gd name="connsiteX196" fmla="*/ 1628682 w 3943482"/>
                <a:gd name="connsiteY196" fmla="*/ 29258 h 3940850"/>
                <a:gd name="connsiteX197" fmla="*/ 1740845 w 3943482"/>
                <a:gd name="connsiteY197" fmla="*/ 12751 h 3940850"/>
                <a:gd name="connsiteX198" fmla="*/ 1783982 w 3943482"/>
                <a:gd name="connsiteY198" fmla="*/ 117366 h 3940850"/>
                <a:gd name="connsiteX199" fmla="*/ 1887015 w 3943482"/>
                <a:gd name="connsiteY199" fmla="*/ 112163 h 394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3943482" h="3940850">
                  <a:moveTo>
                    <a:pt x="1915056" y="0"/>
                  </a:moveTo>
                  <a:lnTo>
                    <a:pt x="2028427" y="0"/>
                  </a:lnTo>
                  <a:lnTo>
                    <a:pt x="2056468" y="112163"/>
                  </a:lnTo>
                  <a:lnTo>
                    <a:pt x="2159501" y="117366"/>
                  </a:lnTo>
                  <a:lnTo>
                    <a:pt x="2202638" y="12751"/>
                  </a:lnTo>
                  <a:lnTo>
                    <a:pt x="2314801" y="29258"/>
                  </a:lnTo>
                  <a:lnTo>
                    <a:pt x="2325982" y="141996"/>
                  </a:lnTo>
                  <a:lnTo>
                    <a:pt x="2335353" y="143397"/>
                  </a:lnTo>
                  <a:lnTo>
                    <a:pt x="2426657" y="165685"/>
                  </a:lnTo>
                  <a:lnTo>
                    <a:pt x="2485298" y="67238"/>
                  </a:lnTo>
                  <a:lnTo>
                    <a:pt x="2593863" y="99899"/>
                  </a:lnTo>
                  <a:lnTo>
                    <a:pt x="2588454" y="214249"/>
                  </a:lnTo>
                  <a:lnTo>
                    <a:pt x="2644728" y="233323"/>
                  </a:lnTo>
                  <a:lnTo>
                    <a:pt x="2685013" y="250731"/>
                  </a:lnTo>
                  <a:lnTo>
                    <a:pt x="2757014" y="162301"/>
                  </a:lnTo>
                  <a:lnTo>
                    <a:pt x="2859665" y="210422"/>
                  </a:lnTo>
                  <a:lnTo>
                    <a:pt x="2837677" y="322703"/>
                  </a:lnTo>
                  <a:lnTo>
                    <a:pt x="2895287" y="352909"/>
                  </a:lnTo>
                  <a:lnTo>
                    <a:pt x="2926879" y="373835"/>
                  </a:lnTo>
                  <a:lnTo>
                    <a:pt x="3011992" y="295911"/>
                  </a:lnTo>
                  <a:lnTo>
                    <a:pt x="3106543" y="358465"/>
                  </a:lnTo>
                  <a:lnTo>
                    <a:pt x="3068081" y="467365"/>
                  </a:lnTo>
                  <a:lnTo>
                    <a:pt x="3096294" y="486053"/>
                  </a:lnTo>
                  <a:lnTo>
                    <a:pt x="3148414" y="530489"/>
                  </a:lnTo>
                  <a:lnTo>
                    <a:pt x="3244800" y="465224"/>
                  </a:lnTo>
                  <a:lnTo>
                    <a:pt x="3329235" y="540878"/>
                  </a:lnTo>
                  <a:lnTo>
                    <a:pt x="3275405" y="642870"/>
                  </a:lnTo>
                  <a:lnTo>
                    <a:pt x="3345159" y="717383"/>
                  </a:lnTo>
                  <a:lnTo>
                    <a:pt x="3450473" y="666628"/>
                  </a:lnTo>
                  <a:lnTo>
                    <a:pt x="3522993" y="753770"/>
                  </a:lnTo>
                  <a:lnTo>
                    <a:pt x="3454610" y="847216"/>
                  </a:lnTo>
                  <a:lnTo>
                    <a:pt x="3496065" y="901301"/>
                  </a:lnTo>
                  <a:lnTo>
                    <a:pt x="3514759" y="930179"/>
                  </a:lnTo>
                  <a:lnTo>
                    <a:pt x="3624631" y="895834"/>
                  </a:lnTo>
                  <a:lnTo>
                    <a:pt x="3683691" y="992607"/>
                  </a:lnTo>
                  <a:lnTo>
                    <a:pt x="3602636" y="1074892"/>
                  </a:lnTo>
                  <a:lnTo>
                    <a:pt x="3638012" y="1139673"/>
                  </a:lnTo>
                  <a:lnTo>
                    <a:pt x="3649326" y="1166020"/>
                  </a:lnTo>
                  <a:lnTo>
                    <a:pt x="3763560" y="1147954"/>
                  </a:lnTo>
                  <a:lnTo>
                    <a:pt x="3807900" y="1252295"/>
                  </a:lnTo>
                  <a:lnTo>
                    <a:pt x="3716131" y="1321596"/>
                  </a:lnTo>
                  <a:lnTo>
                    <a:pt x="3720852" y="1332589"/>
                  </a:lnTo>
                  <a:lnTo>
                    <a:pt x="3748078" y="1418863"/>
                  </a:lnTo>
                  <a:lnTo>
                    <a:pt x="3864299" y="1417616"/>
                  </a:lnTo>
                  <a:lnTo>
                    <a:pt x="3892975" y="1527300"/>
                  </a:lnTo>
                  <a:lnTo>
                    <a:pt x="3790754" y="1583235"/>
                  </a:lnTo>
                  <a:lnTo>
                    <a:pt x="3803659" y="1641191"/>
                  </a:lnTo>
                  <a:lnTo>
                    <a:pt x="3809245" y="1683343"/>
                  </a:lnTo>
                  <a:lnTo>
                    <a:pt x="3924702" y="1699071"/>
                  </a:lnTo>
                  <a:lnTo>
                    <a:pt x="3937102" y="1811762"/>
                  </a:lnTo>
                  <a:lnTo>
                    <a:pt x="3827257" y="1852428"/>
                  </a:lnTo>
                  <a:lnTo>
                    <a:pt x="3831718" y="1954001"/>
                  </a:lnTo>
                  <a:lnTo>
                    <a:pt x="3943482" y="1986322"/>
                  </a:lnTo>
                  <a:lnTo>
                    <a:pt x="3939342" y="2099618"/>
                  </a:lnTo>
                  <a:lnTo>
                    <a:pt x="3824507" y="2123907"/>
                  </a:lnTo>
                  <a:lnTo>
                    <a:pt x="3822748" y="2158733"/>
                  </a:lnTo>
                  <a:lnTo>
                    <a:pt x="3812944" y="2224348"/>
                  </a:lnTo>
                  <a:lnTo>
                    <a:pt x="3920236" y="2273247"/>
                  </a:lnTo>
                  <a:lnTo>
                    <a:pt x="3899644" y="2384732"/>
                  </a:lnTo>
                  <a:lnTo>
                    <a:pt x="3782019" y="2392072"/>
                  </a:lnTo>
                  <a:lnTo>
                    <a:pt x="3757679" y="2490535"/>
                  </a:lnTo>
                  <a:lnTo>
                    <a:pt x="3855462" y="2553729"/>
                  </a:lnTo>
                  <a:lnTo>
                    <a:pt x="3818857" y="2661028"/>
                  </a:lnTo>
                  <a:lnTo>
                    <a:pt x="3702658" y="2651268"/>
                  </a:lnTo>
                  <a:lnTo>
                    <a:pt x="3662175" y="2744308"/>
                  </a:lnTo>
                  <a:lnTo>
                    <a:pt x="3750540" y="2821791"/>
                  </a:lnTo>
                  <a:lnTo>
                    <a:pt x="3698702" y="2922617"/>
                  </a:lnTo>
                  <a:lnTo>
                    <a:pt x="3584889" y="2895978"/>
                  </a:lnTo>
                  <a:lnTo>
                    <a:pt x="3531498" y="2982119"/>
                  </a:lnTo>
                  <a:lnTo>
                    <a:pt x="3607705" y="3071719"/>
                  </a:lnTo>
                  <a:lnTo>
                    <a:pt x="3541739" y="3163922"/>
                  </a:lnTo>
                  <a:lnTo>
                    <a:pt x="3429706" y="3119689"/>
                  </a:lnTo>
                  <a:lnTo>
                    <a:pt x="3383625" y="3180349"/>
                  </a:lnTo>
                  <a:lnTo>
                    <a:pt x="3367137" y="3197620"/>
                  </a:lnTo>
                  <a:lnTo>
                    <a:pt x="3430003" y="3298187"/>
                  </a:lnTo>
                  <a:lnTo>
                    <a:pt x="3351315" y="3379803"/>
                  </a:lnTo>
                  <a:lnTo>
                    <a:pt x="3249272" y="3321085"/>
                  </a:lnTo>
                  <a:lnTo>
                    <a:pt x="3248150" y="3322261"/>
                  </a:lnTo>
                  <a:lnTo>
                    <a:pt x="3173221" y="3386699"/>
                  </a:lnTo>
                  <a:lnTo>
                    <a:pt x="3221221" y="3496369"/>
                  </a:lnTo>
                  <a:lnTo>
                    <a:pt x="3131488" y="3565658"/>
                  </a:lnTo>
                  <a:lnTo>
                    <a:pt x="3037497" y="3491456"/>
                  </a:lnTo>
                  <a:lnTo>
                    <a:pt x="2977645" y="3534024"/>
                  </a:lnTo>
                  <a:lnTo>
                    <a:pt x="2954614" y="3547743"/>
                  </a:lnTo>
                  <a:lnTo>
                    <a:pt x="2985808" y="3662039"/>
                  </a:lnTo>
                  <a:lnTo>
                    <a:pt x="2886943" y="3717525"/>
                  </a:lnTo>
                  <a:lnTo>
                    <a:pt x="2805378" y="3631085"/>
                  </a:lnTo>
                  <a:lnTo>
                    <a:pt x="2750230" y="3658912"/>
                  </a:lnTo>
                  <a:lnTo>
                    <a:pt x="2714455" y="3673163"/>
                  </a:lnTo>
                  <a:lnTo>
                    <a:pt x="2728782" y="3791668"/>
                  </a:lnTo>
                  <a:lnTo>
                    <a:pt x="2622892" y="3832167"/>
                  </a:lnTo>
                  <a:lnTo>
                    <a:pt x="2555041" y="3735145"/>
                  </a:lnTo>
                  <a:lnTo>
                    <a:pt x="2458730" y="3762012"/>
                  </a:lnTo>
                  <a:lnTo>
                    <a:pt x="2455621" y="3882491"/>
                  </a:lnTo>
                  <a:lnTo>
                    <a:pt x="2344963" y="3907141"/>
                  </a:lnTo>
                  <a:lnTo>
                    <a:pt x="2290880" y="3799113"/>
                  </a:lnTo>
                  <a:lnTo>
                    <a:pt x="2192498" y="3815372"/>
                  </a:lnTo>
                  <a:lnTo>
                    <a:pt x="2172148" y="3932575"/>
                  </a:lnTo>
                  <a:lnTo>
                    <a:pt x="2059079" y="3940850"/>
                  </a:lnTo>
                  <a:lnTo>
                    <a:pt x="2021400" y="3826396"/>
                  </a:lnTo>
                  <a:lnTo>
                    <a:pt x="1971742" y="3829108"/>
                  </a:lnTo>
                  <a:lnTo>
                    <a:pt x="1922016" y="3826597"/>
                  </a:lnTo>
                  <a:lnTo>
                    <a:pt x="1884402" y="3940850"/>
                  </a:lnTo>
                  <a:lnTo>
                    <a:pt x="1771334" y="3932575"/>
                  </a:lnTo>
                  <a:lnTo>
                    <a:pt x="1750890" y="3814830"/>
                  </a:lnTo>
                  <a:lnTo>
                    <a:pt x="1652269" y="3799778"/>
                  </a:lnTo>
                  <a:lnTo>
                    <a:pt x="1598519" y="3907141"/>
                  </a:lnTo>
                  <a:lnTo>
                    <a:pt x="1487860" y="3882491"/>
                  </a:lnTo>
                  <a:lnTo>
                    <a:pt x="1484784" y="3763253"/>
                  </a:lnTo>
                  <a:lnTo>
                    <a:pt x="1440358" y="3752123"/>
                  </a:lnTo>
                  <a:lnTo>
                    <a:pt x="1388885" y="3734510"/>
                  </a:lnTo>
                  <a:lnTo>
                    <a:pt x="1320590" y="3832167"/>
                  </a:lnTo>
                  <a:lnTo>
                    <a:pt x="1214699" y="3791667"/>
                  </a:lnTo>
                  <a:lnTo>
                    <a:pt x="1229008" y="3673322"/>
                  </a:lnTo>
                  <a:lnTo>
                    <a:pt x="1162549" y="3644405"/>
                  </a:lnTo>
                  <a:lnTo>
                    <a:pt x="1137837" y="3631369"/>
                  </a:lnTo>
                  <a:lnTo>
                    <a:pt x="1056538" y="3717524"/>
                  </a:lnTo>
                  <a:lnTo>
                    <a:pt x="957673" y="3662038"/>
                  </a:lnTo>
                  <a:lnTo>
                    <a:pt x="988970" y="3547373"/>
                  </a:lnTo>
                  <a:lnTo>
                    <a:pt x="938718" y="3516226"/>
                  </a:lnTo>
                  <a:lnTo>
                    <a:pt x="906047" y="3491407"/>
                  </a:lnTo>
                  <a:lnTo>
                    <a:pt x="811993" y="3565658"/>
                  </a:lnTo>
                  <a:lnTo>
                    <a:pt x="722260" y="3496368"/>
                  </a:lnTo>
                  <a:lnTo>
                    <a:pt x="769749" y="3387869"/>
                  </a:lnTo>
                  <a:lnTo>
                    <a:pt x="759890" y="3380379"/>
                  </a:lnTo>
                  <a:lnTo>
                    <a:pt x="696436" y="3319803"/>
                  </a:lnTo>
                  <a:lnTo>
                    <a:pt x="592166" y="3379803"/>
                  </a:lnTo>
                  <a:lnTo>
                    <a:pt x="513478" y="3298187"/>
                  </a:lnTo>
                  <a:lnTo>
                    <a:pt x="576983" y="3196598"/>
                  </a:lnTo>
                  <a:lnTo>
                    <a:pt x="512233" y="3120298"/>
                  </a:lnTo>
                  <a:lnTo>
                    <a:pt x="401743" y="3163921"/>
                  </a:lnTo>
                  <a:lnTo>
                    <a:pt x="335777" y="3071718"/>
                  </a:lnTo>
                  <a:lnTo>
                    <a:pt x="411789" y="2982348"/>
                  </a:lnTo>
                  <a:lnTo>
                    <a:pt x="406214" y="2974399"/>
                  </a:lnTo>
                  <a:lnTo>
                    <a:pt x="359390" y="2895791"/>
                  </a:lnTo>
                  <a:lnTo>
                    <a:pt x="244780" y="2922616"/>
                  </a:lnTo>
                  <a:lnTo>
                    <a:pt x="192942" y="2821790"/>
                  </a:lnTo>
                  <a:lnTo>
                    <a:pt x="280501" y="2745015"/>
                  </a:lnTo>
                  <a:lnTo>
                    <a:pt x="241200" y="2651236"/>
                  </a:lnTo>
                  <a:lnTo>
                    <a:pt x="124626" y="2661027"/>
                  </a:lnTo>
                  <a:lnTo>
                    <a:pt x="88020" y="2553728"/>
                  </a:lnTo>
                  <a:lnTo>
                    <a:pt x="186163" y="2490302"/>
                  </a:lnTo>
                  <a:lnTo>
                    <a:pt x="179464" y="2469871"/>
                  </a:lnTo>
                  <a:lnTo>
                    <a:pt x="160538" y="2392014"/>
                  </a:lnTo>
                  <a:lnTo>
                    <a:pt x="43837" y="2384731"/>
                  </a:lnTo>
                  <a:lnTo>
                    <a:pt x="23245" y="2273246"/>
                  </a:lnTo>
                  <a:lnTo>
                    <a:pt x="128714" y="2225178"/>
                  </a:lnTo>
                  <a:lnTo>
                    <a:pt x="128599" y="2224510"/>
                  </a:lnTo>
                  <a:lnTo>
                    <a:pt x="118228" y="2123749"/>
                  </a:lnTo>
                  <a:lnTo>
                    <a:pt x="4141" y="2099617"/>
                  </a:lnTo>
                  <a:lnTo>
                    <a:pt x="0" y="1986321"/>
                  </a:lnTo>
                  <a:lnTo>
                    <a:pt x="111817" y="1953986"/>
                  </a:lnTo>
                  <a:lnTo>
                    <a:pt x="116619" y="1852574"/>
                  </a:lnTo>
                  <a:lnTo>
                    <a:pt x="6380" y="1811761"/>
                  </a:lnTo>
                  <a:lnTo>
                    <a:pt x="18779" y="1699070"/>
                  </a:lnTo>
                  <a:lnTo>
                    <a:pt x="134519" y="1683304"/>
                  </a:lnTo>
                  <a:lnTo>
                    <a:pt x="142404" y="1626981"/>
                  </a:lnTo>
                  <a:lnTo>
                    <a:pt x="152435" y="1583074"/>
                  </a:lnTo>
                  <a:lnTo>
                    <a:pt x="50508" y="1527299"/>
                  </a:lnTo>
                  <a:lnTo>
                    <a:pt x="79183" y="1417615"/>
                  </a:lnTo>
                  <a:lnTo>
                    <a:pt x="195212" y="1418860"/>
                  </a:lnTo>
                  <a:lnTo>
                    <a:pt x="221811" y="1334855"/>
                  </a:lnTo>
                  <a:lnTo>
                    <a:pt x="227198" y="1321480"/>
                  </a:lnTo>
                  <a:lnTo>
                    <a:pt x="135583" y="1252294"/>
                  </a:lnTo>
                  <a:lnTo>
                    <a:pt x="179923" y="1147953"/>
                  </a:lnTo>
                  <a:lnTo>
                    <a:pt x="293847" y="1165971"/>
                  </a:lnTo>
                  <a:lnTo>
                    <a:pt x="327711" y="1096478"/>
                  </a:lnTo>
                  <a:lnTo>
                    <a:pt x="340898" y="1074943"/>
                  </a:lnTo>
                  <a:lnTo>
                    <a:pt x="259793" y="992606"/>
                  </a:lnTo>
                  <a:lnTo>
                    <a:pt x="318852" y="895833"/>
                  </a:lnTo>
                  <a:lnTo>
                    <a:pt x="429416" y="930396"/>
                  </a:lnTo>
                  <a:lnTo>
                    <a:pt x="445944" y="903407"/>
                  </a:lnTo>
                  <a:lnTo>
                    <a:pt x="489340" y="847854"/>
                  </a:lnTo>
                  <a:lnTo>
                    <a:pt x="420490" y="753770"/>
                  </a:lnTo>
                  <a:lnTo>
                    <a:pt x="493010" y="666627"/>
                  </a:lnTo>
                  <a:lnTo>
                    <a:pt x="597372" y="716923"/>
                  </a:lnTo>
                  <a:lnTo>
                    <a:pt x="668396" y="643473"/>
                  </a:lnTo>
                  <a:lnTo>
                    <a:pt x="614248" y="540877"/>
                  </a:lnTo>
                  <a:lnTo>
                    <a:pt x="698684" y="465223"/>
                  </a:lnTo>
                  <a:lnTo>
                    <a:pt x="793647" y="529526"/>
                  </a:lnTo>
                  <a:lnTo>
                    <a:pt x="816571" y="509822"/>
                  </a:lnTo>
                  <a:lnTo>
                    <a:pt x="875133" y="466606"/>
                  </a:lnTo>
                  <a:lnTo>
                    <a:pt x="836940" y="358464"/>
                  </a:lnTo>
                  <a:lnTo>
                    <a:pt x="931492" y="295910"/>
                  </a:lnTo>
                  <a:lnTo>
                    <a:pt x="1015428" y="372758"/>
                  </a:lnTo>
                  <a:lnTo>
                    <a:pt x="1030539" y="363154"/>
                  </a:lnTo>
                  <a:lnTo>
                    <a:pt x="1106058" y="323986"/>
                  </a:lnTo>
                  <a:lnTo>
                    <a:pt x="1083818" y="210421"/>
                  </a:lnTo>
                  <a:lnTo>
                    <a:pt x="1186470" y="162300"/>
                  </a:lnTo>
                  <a:lnTo>
                    <a:pt x="1259179" y="251602"/>
                  </a:lnTo>
                  <a:lnTo>
                    <a:pt x="1355026" y="214184"/>
                  </a:lnTo>
                  <a:lnTo>
                    <a:pt x="1349621" y="99899"/>
                  </a:lnTo>
                  <a:lnTo>
                    <a:pt x="1458185" y="67237"/>
                  </a:lnTo>
                  <a:lnTo>
                    <a:pt x="1517180" y="166278"/>
                  </a:lnTo>
                  <a:lnTo>
                    <a:pt x="1581028" y="148977"/>
                  </a:lnTo>
                  <a:lnTo>
                    <a:pt x="1617374" y="143269"/>
                  </a:lnTo>
                  <a:lnTo>
                    <a:pt x="1628682" y="29258"/>
                  </a:lnTo>
                  <a:lnTo>
                    <a:pt x="1740845" y="12751"/>
                  </a:lnTo>
                  <a:lnTo>
                    <a:pt x="1783982" y="117366"/>
                  </a:lnTo>
                  <a:lnTo>
                    <a:pt x="1887015" y="112163"/>
                  </a:lnTo>
                  <a:close/>
                </a:path>
              </a:pathLst>
            </a:custGeom>
            <a:gradFill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</a:gradFill>
            <a:ln>
              <a:noFill/>
            </a:ln>
            <a:effectLst>
              <a:outerShdw blurRad="1524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" name="椭圆 5"/>
            <p:cNvSpPr/>
            <p:nvPr/>
          </p:nvSpPr>
          <p:spPr>
            <a:xfrm>
              <a:off x="8960527" y="3646739"/>
              <a:ext cx="2802357" cy="28023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52400" dist="635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21679" y="3966690"/>
            <a:ext cx="789725" cy="787885"/>
            <a:chOff x="5096275" y="2435252"/>
            <a:chExt cx="1999451" cy="1994792"/>
          </a:xfrm>
        </p:grpSpPr>
        <p:sp>
          <p:nvSpPr>
            <p:cNvPr id="8" name="任意多边形 7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" name="椭圆 8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470101" y="2771903"/>
            <a:ext cx="909225" cy="907106"/>
            <a:chOff x="5096275" y="2435252"/>
            <a:chExt cx="1999451" cy="1994792"/>
          </a:xfrm>
        </p:grpSpPr>
        <p:sp>
          <p:nvSpPr>
            <p:cNvPr id="11" name="任意多边形 10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2" name="椭圆 11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91315" y="3851664"/>
            <a:ext cx="1008782" cy="1006431"/>
            <a:chOff x="5096275" y="2435252"/>
            <a:chExt cx="1999451" cy="1994792"/>
          </a:xfrm>
        </p:grpSpPr>
        <p:sp>
          <p:nvSpPr>
            <p:cNvPr id="14" name="任意多边形 13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椭圆 14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80014" y="3732975"/>
            <a:ext cx="556151" cy="554856"/>
            <a:chOff x="5096275" y="2435252"/>
            <a:chExt cx="1999451" cy="1994792"/>
          </a:xfrm>
        </p:grpSpPr>
        <p:sp>
          <p:nvSpPr>
            <p:cNvPr id="17" name="任意多边形 16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" name="椭圆 17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9" name="任意多边形 18"/>
          <p:cNvSpPr/>
          <p:nvPr/>
        </p:nvSpPr>
        <p:spPr>
          <a:xfrm flipH="1" flipV="1">
            <a:off x="5177931" y="4244396"/>
            <a:ext cx="1590675" cy="390525"/>
          </a:xfrm>
          <a:custGeom>
            <a:avLst/>
            <a:gdLst>
              <a:gd name="connsiteX0" fmla="*/ 2120900 w 2120900"/>
              <a:gd name="connsiteY0" fmla="*/ 520700 h 520700"/>
              <a:gd name="connsiteX1" fmla="*/ 1485900 w 2120900"/>
              <a:gd name="connsiteY1" fmla="*/ 0 h 520700"/>
              <a:gd name="connsiteX2" fmla="*/ 0 w 2120900"/>
              <a:gd name="connsiteY2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0900" h="520700">
                <a:moveTo>
                  <a:pt x="2120900" y="520700"/>
                </a:moveTo>
                <a:lnTo>
                  <a:pt x="14859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20" name="组合 19"/>
          <p:cNvGrpSpPr/>
          <p:nvPr/>
        </p:nvGrpSpPr>
        <p:grpSpPr>
          <a:xfrm>
            <a:off x="5329678" y="2156941"/>
            <a:ext cx="556151" cy="554856"/>
            <a:chOff x="5096275" y="2435252"/>
            <a:chExt cx="1999451" cy="1994792"/>
          </a:xfrm>
        </p:grpSpPr>
        <p:sp>
          <p:nvSpPr>
            <p:cNvPr id="21" name="任意多边形 20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2" name="椭圆 21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23" name="任意多边形 22"/>
          <p:cNvSpPr/>
          <p:nvPr/>
        </p:nvSpPr>
        <p:spPr>
          <a:xfrm flipH="1" flipV="1">
            <a:off x="5501779" y="3815771"/>
            <a:ext cx="1219200" cy="0"/>
          </a:xfrm>
          <a:custGeom>
            <a:avLst/>
            <a:gdLst>
              <a:gd name="connsiteX0" fmla="*/ 1625600 w 1625600"/>
              <a:gd name="connsiteY0" fmla="*/ 0 h 0"/>
              <a:gd name="connsiteX1" fmla="*/ 0 w 1625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00">
                <a:moveTo>
                  <a:pt x="162560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24" name="组合 23"/>
          <p:cNvGrpSpPr/>
          <p:nvPr/>
        </p:nvGrpSpPr>
        <p:grpSpPr>
          <a:xfrm>
            <a:off x="3609195" y="1962678"/>
            <a:ext cx="556151" cy="554856"/>
            <a:chOff x="5096275" y="2435252"/>
            <a:chExt cx="1999451" cy="1994792"/>
          </a:xfrm>
        </p:grpSpPr>
        <p:sp>
          <p:nvSpPr>
            <p:cNvPr id="25" name="任意多边形 24"/>
            <p:cNvSpPr/>
            <p:nvPr/>
          </p:nvSpPr>
          <p:spPr>
            <a:xfrm>
              <a:off x="5096275" y="2435252"/>
              <a:ext cx="1999451" cy="1994792"/>
            </a:xfrm>
            <a:custGeom>
              <a:avLst/>
              <a:gdLst>
                <a:gd name="connsiteX0" fmla="*/ 941301 w 1999451"/>
                <a:gd name="connsiteY0" fmla="*/ 0 h 1994792"/>
                <a:gd name="connsiteX1" fmla="*/ 1058149 w 1999451"/>
                <a:gd name="connsiteY1" fmla="*/ 0 h 1994792"/>
                <a:gd name="connsiteX2" fmla="*/ 1077100 w 1999451"/>
                <a:gd name="connsiteY2" fmla="*/ 99641 h 1994792"/>
                <a:gd name="connsiteX3" fmla="*/ 1091542 w 1999451"/>
                <a:gd name="connsiteY3" fmla="*/ 100371 h 1994792"/>
                <a:gd name="connsiteX4" fmla="*/ 1166114 w 1999451"/>
                <a:gd name="connsiteY4" fmla="*/ 115099 h 1994792"/>
                <a:gd name="connsiteX5" fmla="*/ 1212743 w 1999451"/>
                <a:gd name="connsiteY5" fmla="*/ 21249 h 1994792"/>
                <a:gd name="connsiteX6" fmla="*/ 1325258 w 1999451"/>
                <a:gd name="connsiteY6" fmla="*/ 52774 h 1994792"/>
                <a:gd name="connsiteX7" fmla="*/ 1316352 w 1999451"/>
                <a:gd name="connsiteY7" fmla="*/ 157011 h 1994792"/>
                <a:gd name="connsiteX8" fmla="*/ 1400099 w 1999451"/>
                <a:gd name="connsiteY8" fmla="*/ 190589 h 1994792"/>
                <a:gd name="connsiteX9" fmla="*/ 1468386 w 1999451"/>
                <a:gd name="connsiteY9" fmla="*/ 114943 h 1994792"/>
                <a:gd name="connsiteX10" fmla="*/ 1568223 w 1999451"/>
                <a:gd name="connsiteY10" fmla="*/ 175656 h 1994792"/>
                <a:gd name="connsiteX11" fmla="*/ 1532091 w 1999451"/>
                <a:gd name="connsiteY11" fmla="*/ 272114 h 1994792"/>
                <a:gd name="connsiteX12" fmla="*/ 1602707 w 1999451"/>
                <a:gd name="connsiteY12" fmla="*/ 328805 h 1994792"/>
                <a:gd name="connsiteX13" fmla="*/ 1689271 w 1999451"/>
                <a:gd name="connsiteY13" fmla="*/ 274135 h 1994792"/>
                <a:gd name="connsiteX14" fmla="*/ 1769026 w 1999451"/>
                <a:gd name="connsiteY14" fmla="*/ 359531 h 1994792"/>
                <a:gd name="connsiteX15" fmla="*/ 1706872 w 1999451"/>
                <a:gd name="connsiteY15" fmla="*/ 444491 h 1994792"/>
                <a:gd name="connsiteX16" fmla="*/ 1728128 w 1999451"/>
                <a:gd name="connsiteY16" fmla="*/ 468413 h 1994792"/>
                <a:gd name="connsiteX17" fmla="*/ 1757986 w 1999451"/>
                <a:gd name="connsiteY17" fmla="*/ 517179 h 1994792"/>
                <a:gd name="connsiteX18" fmla="*/ 1859015 w 1999451"/>
                <a:gd name="connsiteY18" fmla="*/ 487017 h 1994792"/>
                <a:gd name="connsiteX19" fmla="*/ 1912772 w 1999451"/>
                <a:gd name="connsiteY19" fmla="*/ 590765 h 1994792"/>
                <a:gd name="connsiteX20" fmla="*/ 1829333 w 1999451"/>
                <a:gd name="connsiteY20" fmla="*/ 656330 h 1994792"/>
                <a:gd name="connsiteX21" fmla="*/ 1852953 w 1999451"/>
                <a:gd name="connsiteY21" fmla="*/ 712915 h 1994792"/>
                <a:gd name="connsiteX22" fmla="*/ 1859446 w 1999451"/>
                <a:gd name="connsiteY22" fmla="*/ 739590 h 1994792"/>
                <a:gd name="connsiteX23" fmla="*/ 1965029 w 1999451"/>
                <a:gd name="connsiteY23" fmla="*/ 737801 h 1994792"/>
                <a:gd name="connsiteX24" fmla="*/ 1988802 w 1999451"/>
                <a:gd name="connsiteY24" fmla="*/ 852205 h 1994792"/>
                <a:gd name="connsiteX25" fmla="*/ 1889722 w 1999451"/>
                <a:gd name="connsiteY25" fmla="*/ 893261 h 1994792"/>
                <a:gd name="connsiteX26" fmla="*/ 1896720 w 1999451"/>
                <a:gd name="connsiteY26" fmla="*/ 980973 h 1994792"/>
                <a:gd name="connsiteX27" fmla="*/ 1999451 w 1999451"/>
                <a:gd name="connsiteY27" fmla="*/ 1007889 h 1994792"/>
                <a:gd name="connsiteX28" fmla="*/ 1991477 w 1999451"/>
                <a:gd name="connsiteY28" fmla="*/ 1124464 h 1994792"/>
                <a:gd name="connsiteX29" fmla="*/ 1885216 w 1999451"/>
                <a:gd name="connsiteY29" fmla="*/ 1137240 h 1994792"/>
                <a:gd name="connsiteX30" fmla="*/ 1879495 w 1999451"/>
                <a:gd name="connsiteY30" fmla="*/ 1174729 h 1994792"/>
                <a:gd name="connsiteX31" fmla="*/ 1865434 w 1999451"/>
                <a:gd name="connsiteY31" fmla="*/ 1222071 h 1994792"/>
                <a:gd name="connsiteX32" fmla="*/ 1959729 w 1999451"/>
                <a:gd name="connsiteY32" fmla="*/ 1277247 h 1994792"/>
                <a:gd name="connsiteX33" fmla="*/ 1920599 w 1999451"/>
                <a:gd name="connsiteY33" fmla="*/ 1387348 h 1994792"/>
                <a:gd name="connsiteX34" fmla="*/ 1811865 w 1999451"/>
                <a:gd name="connsiteY34" fmla="*/ 1370522 h 1994792"/>
                <a:gd name="connsiteX35" fmla="*/ 1773443 w 1999451"/>
                <a:gd name="connsiteY35" fmla="*/ 1447897 h 1994792"/>
                <a:gd name="connsiteX36" fmla="*/ 1848807 w 1999451"/>
                <a:gd name="connsiteY36" fmla="*/ 1525900 h 1994792"/>
                <a:gd name="connsiteX37" fmla="*/ 1781423 w 1999451"/>
                <a:gd name="connsiteY37" fmla="*/ 1621362 h 1994792"/>
                <a:gd name="connsiteX38" fmla="*/ 1681572 w 1999451"/>
                <a:gd name="connsiteY38" fmla="*/ 1575965 h 1994792"/>
                <a:gd name="connsiteX39" fmla="*/ 1627054 w 1999451"/>
                <a:gd name="connsiteY39" fmla="*/ 1636312 h 1994792"/>
                <a:gd name="connsiteX40" fmla="*/ 1623129 w 1999451"/>
                <a:gd name="connsiteY40" fmla="*/ 1639482 h 1994792"/>
                <a:gd name="connsiteX41" fmla="*/ 1674913 w 1999451"/>
                <a:gd name="connsiteY41" fmla="*/ 1735407 h 1994792"/>
                <a:gd name="connsiteX42" fmla="*/ 1584273 w 1999451"/>
                <a:gd name="connsiteY42" fmla="*/ 1809148 h 1994792"/>
                <a:gd name="connsiteX43" fmla="*/ 1500451 w 1999451"/>
                <a:gd name="connsiteY43" fmla="*/ 1738561 h 1994792"/>
                <a:gd name="connsiteX44" fmla="*/ 1495073 w 1999451"/>
                <a:gd name="connsiteY44" fmla="*/ 1742905 h 1994792"/>
                <a:gd name="connsiteX45" fmla="*/ 1426450 w 1999451"/>
                <a:gd name="connsiteY45" fmla="*/ 1781627 h 1994792"/>
                <a:gd name="connsiteX46" fmla="*/ 1450943 w 1999451"/>
                <a:gd name="connsiteY46" fmla="*/ 1890227 h 1994792"/>
                <a:gd name="connsiteX47" fmla="*/ 1343769 w 1999451"/>
                <a:gd name="connsiteY47" fmla="*/ 1936779 h 1994792"/>
                <a:gd name="connsiteX48" fmla="*/ 1281530 w 1999451"/>
                <a:gd name="connsiteY48" fmla="*/ 1845358 h 1994792"/>
                <a:gd name="connsiteX49" fmla="*/ 1262809 w 1999451"/>
                <a:gd name="connsiteY49" fmla="*/ 1852610 h 1994792"/>
                <a:gd name="connsiteX50" fmla="*/ 1199258 w 1999451"/>
                <a:gd name="connsiteY50" fmla="*/ 1867022 h 1994792"/>
                <a:gd name="connsiteX51" fmla="*/ 1193508 w 1999451"/>
                <a:gd name="connsiteY51" fmla="*/ 1978881 h 1994792"/>
                <a:gd name="connsiteX52" fmla="*/ 1077749 w 1999451"/>
                <a:gd name="connsiteY52" fmla="*/ 1994792 h 1994792"/>
                <a:gd name="connsiteX53" fmla="*/ 1042026 w 1999451"/>
                <a:gd name="connsiteY53" fmla="*/ 1888612 h 1994792"/>
                <a:gd name="connsiteX54" fmla="*/ 999725 w 1999451"/>
                <a:gd name="connsiteY54" fmla="*/ 1891762 h 1994792"/>
                <a:gd name="connsiteX55" fmla="*/ 957089 w 1999451"/>
                <a:gd name="connsiteY55" fmla="*/ 1889609 h 1994792"/>
                <a:gd name="connsiteX56" fmla="*/ 921702 w 1999451"/>
                <a:gd name="connsiteY56" fmla="*/ 1994792 h 1994792"/>
                <a:gd name="connsiteX57" fmla="*/ 805942 w 1999451"/>
                <a:gd name="connsiteY57" fmla="*/ 1978881 h 1994792"/>
                <a:gd name="connsiteX58" fmla="*/ 800282 w 1999451"/>
                <a:gd name="connsiteY58" fmla="*/ 1868771 h 1994792"/>
                <a:gd name="connsiteX59" fmla="*/ 732684 w 1999451"/>
                <a:gd name="connsiteY59" fmla="*/ 1851389 h 1994792"/>
                <a:gd name="connsiteX60" fmla="*/ 717862 w 1999451"/>
                <a:gd name="connsiteY60" fmla="*/ 1845445 h 1994792"/>
                <a:gd name="connsiteX61" fmla="*/ 655683 w 1999451"/>
                <a:gd name="connsiteY61" fmla="*/ 1936779 h 1994792"/>
                <a:gd name="connsiteX62" fmla="*/ 548508 w 1999451"/>
                <a:gd name="connsiteY62" fmla="*/ 1890227 h 1994792"/>
                <a:gd name="connsiteX63" fmla="*/ 572952 w 1999451"/>
                <a:gd name="connsiteY63" fmla="*/ 1781847 h 1994792"/>
                <a:gd name="connsiteX64" fmla="*/ 499708 w 1999451"/>
                <a:gd name="connsiteY64" fmla="*/ 1737965 h 1994792"/>
                <a:gd name="connsiteX65" fmla="*/ 415179 w 1999451"/>
                <a:gd name="connsiteY65" fmla="*/ 1809148 h 1994792"/>
                <a:gd name="connsiteX66" fmla="*/ 324539 w 1999451"/>
                <a:gd name="connsiteY66" fmla="*/ 1735407 h 1994792"/>
                <a:gd name="connsiteX67" fmla="*/ 376713 w 1999451"/>
                <a:gd name="connsiteY67" fmla="*/ 1638760 h 1994792"/>
                <a:gd name="connsiteX68" fmla="*/ 324235 w 1999451"/>
                <a:gd name="connsiteY68" fmla="*/ 1585494 h 1994792"/>
                <a:gd name="connsiteX69" fmla="*/ 317410 w 1999451"/>
                <a:gd name="connsiteY69" fmla="*/ 1576178 h 1994792"/>
                <a:gd name="connsiteX70" fmla="*/ 218029 w 1999451"/>
                <a:gd name="connsiteY70" fmla="*/ 1621362 h 1994792"/>
                <a:gd name="connsiteX71" fmla="*/ 150645 w 1999451"/>
                <a:gd name="connsiteY71" fmla="*/ 1525900 h 1994792"/>
                <a:gd name="connsiteX72" fmla="*/ 225969 w 1999451"/>
                <a:gd name="connsiteY72" fmla="*/ 1447938 h 1994792"/>
                <a:gd name="connsiteX73" fmla="*/ 188010 w 1999451"/>
                <a:gd name="connsiteY73" fmla="*/ 1370456 h 1994792"/>
                <a:gd name="connsiteX74" fmla="*/ 78852 w 1999451"/>
                <a:gd name="connsiteY74" fmla="*/ 1387348 h 1994792"/>
                <a:gd name="connsiteX75" fmla="*/ 39722 w 1999451"/>
                <a:gd name="connsiteY75" fmla="*/ 1277247 h 1994792"/>
                <a:gd name="connsiteX76" fmla="*/ 134561 w 1999451"/>
                <a:gd name="connsiteY76" fmla="*/ 1221753 h 1994792"/>
                <a:gd name="connsiteX77" fmla="*/ 116998 w 1999451"/>
                <a:gd name="connsiteY77" fmla="*/ 1159612 h 1994792"/>
                <a:gd name="connsiteX78" fmla="*/ 113873 w 1999451"/>
                <a:gd name="connsiteY78" fmla="*/ 1137196 h 1994792"/>
                <a:gd name="connsiteX79" fmla="*/ 7974 w 1999451"/>
                <a:gd name="connsiteY79" fmla="*/ 1124464 h 1994792"/>
                <a:gd name="connsiteX80" fmla="*/ 0 w 1999451"/>
                <a:gd name="connsiteY80" fmla="*/ 1007889 h 1994792"/>
                <a:gd name="connsiteX81" fmla="*/ 102311 w 1999451"/>
                <a:gd name="connsiteY81" fmla="*/ 981083 h 1994792"/>
                <a:gd name="connsiteX82" fmla="*/ 105790 w 1999451"/>
                <a:gd name="connsiteY82" fmla="*/ 907597 h 1994792"/>
                <a:gd name="connsiteX83" fmla="*/ 108534 w 1999451"/>
                <a:gd name="connsiteY83" fmla="*/ 892766 h 1994792"/>
                <a:gd name="connsiteX84" fmla="*/ 10648 w 1999451"/>
                <a:gd name="connsiteY84" fmla="*/ 852205 h 1994792"/>
                <a:gd name="connsiteX85" fmla="*/ 34421 w 1999451"/>
                <a:gd name="connsiteY85" fmla="*/ 737801 h 1994792"/>
                <a:gd name="connsiteX86" fmla="*/ 139326 w 1999451"/>
                <a:gd name="connsiteY86" fmla="*/ 739579 h 1994792"/>
                <a:gd name="connsiteX87" fmla="*/ 170385 w 1999451"/>
                <a:gd name="connsiteY87" fmla="*/ 656539 h 1994792"/>
                <a:gd name="connsiteX88" fmla="*/ 86679 w 1999451"/>
                <a:gd name="connsiteY88" fmla="*/ 590765 h 1994792"/>
                <a:gd name="connsiteX89" fmla="*/ 140437 w 1999451"/>
                <a:gd name="connsiteY89" fmla="*/ 487017 h 1994792"/>
                <a:gd name="connsiteX90" fmla="*/ 239495 w 1999451"/>
                <a:gd name="connsiteY90" fmla="*/ 516590 h 1994792"/>
                <a:gd name="connsiteX91" fmla="*/ 244191 w 1999451"/>
                <a:gd name="connsiteY91" fmla="*/ 508163 h 1994792"/>
                <a:gd name="connsiteX92" fmla="*/ 291472 w 1999451"/>
                <a:gd name="connsiteY92" fmla="*/ 442977 h 1994792"/>
                <a:gd name="connsiteX93" fmla="*/ 230426 w 1999451"/>
                <a:gd name="connsiteY93" fmla="*/ 359531 h 1994792"/>
                <a:gd name="connsiteX94" fmla="*/ 310181 w 1999451"/>
                <a:gd name="connsiteY94" fmla="*/ 274135 h 1994792"/>
                <a:gd name="connsiteX95" fmla="*/ 397526 w 1999451"/>
                <a:gd name="connsiteY95" fmla="*/ 329299 h 1994792"/>
                <a:gd name="connsiteX96" fmla="*/ 444095 w 1999451"/>
                <a:gd name="connsiteY96" fmla="*/ 288220 h 1994792"/>
                <a:gd name="connsiteX97" fmla="*/ 467432 w 1999451"/>
                <a:gd name="connsiteY97" fmla="*/ 272304 h 1994792"/>
                <a:gd name="connsiteX98" fmla="*/ 431228 w 1999451"/>
                <a:gd name="connsiteY98" fmla="*/ 175656 h 1994792"/>
                <a:gd name="connsiteX99" fmla="*/ 531065 w 1999451"/>
                <a:gd name="connsiteY99" fmla="*/ 114943 h 1994792"/>
                <a:gd name="connsiteX100" fmla="*/ 600331 w 1999451"/>
                <a:gd name="connsiteY100" fmla="*/ 191674 h 1994792"/>
                <a:gd name="connsiteX101" fmla="*/ 659559 w 1999451"/>
                <a:gd name="connsiteY101" fmla="*/ 162400 h 1994792"/>
                <a:gd name="connsiteX102" fmla="*/ 682905 w 1999451"/>
                <a:gd name="connsiteY102" fmla="*/ 154730 h 1994792"/>
                <a:gd name="connsiteX103" fmla="*/ 674194 w 1999451"/>
                <a:gd name="connsiteY103" fmla="*/ 52774 h 1994792"/>
                <a:gd name="connsiteX104" fmla="*/ 786708 w 1999451"/>
                <a:gd name="connsiteY104" fmla="*/ 21249 h 1994792"/>
                <a:gd name="connsiteX105" fmla="*/ 832580 w 1999451"/>
                <a:gd name="connsiteY105" fmla="*/ 113573 h 1994792"/>
                <a:gd name="connsiteX106" fmla="*/ 907909 w 1999451"/>
                <a:gd name="connsiteY106" fmla="*/ 100371 h 1994792"/>
                <a:gd name="connsiteX107" fmla="*/ 922350 w 1999451"/>
                <a:gd name="connsiteY107" fmla="*/ 99641 h 199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999451" h="1994792">
                  <a:moveTo>
                    <a:pt x="941301" y="0"/>
                  </a:moveTo>
                  <a:lnTo>
                    <a:pt x="1058149" y="0"/>
                  </a:lnTo>
                  <a:lnTo>
                    <a:pt x="1077100" y="99641"/>
                  </a:lnTo>
                  <a:lnTo>
                    <a:pt x="1091542" y="100371"/>
                  </a:lnTo>
                  <a:lnTo>
                    <a:pt x="1166114" y="115099"/>
                  </a:lnTo>
                  <a:lnTo>
                    <a:pt x="1212743" y="21249"/>
                  </a:lnTo>
                  <a:lnTo>
                    <a:pt x="1325258" y="52774"/>
                  </a:lnTo>
                  <a:lnTo>
                    <a:pt x="1316352" y="157011"/>
                  </a:lnTo>
                  <a:lnTo>
                    <a:pt x="1400099" y="190589"/>
                  </a:lnTo>
                  <a:lnTo>
                    <a:pt x="1468386" y="114943"/>
                  </a:lnTo>
                  <a:lnTo>
                    <a:pt x="1568223" y="175656"/>
                  </a:lnTo>
                  <a:lnTo>
                    <a:pt x="1532091" y="272114"/>
                  </a:lnTo>
                  <a:lnTo>
                    <a:pt x="1602707" y="328805"/>
                  </a:lnTo>
                  <a:lnTo>
                    <a:pt x="1689271" y="274135"/>
                  </a:lnTo>
                  <a:lnTo>
                    <a:pt x="1769026" y="359531"/>
                  </a:lnTo>
                  <a:lnTo>
                    <a:pt x="1706872" y="444491"/>
                  </a:lnTo>
                  <a:lnTo>
                    <a:pt x="1728128" y="468413"/>
                  </a:lnTo>
                  <a:lnTo>
                    <a:pt x="1757986" y="517179"/>
                  </a:lnTo>
                  <a:lnTo>
                    <a:pt x="1859015" y="487017"/>
                  </a:lnTo>
                  <a:lnTo>
                    <a:pt x="1912772" y="590765"/>
                  </a:lnTo>
                  <a:lnTo>
                    <a:pt x="1829333" y="656330"/>
                  </a:lnTo>
                  <a:lnTo>
                    <a:pt x="1852953" y="712915"/>
                  </a:lnTo>
                  <a:lnTo>
                    <a:pt x="1859446" y="739590"/>
                  </a:lnTo>
                  <a:lnTo>
                    <a:pt x="1965029" y="737801"/>
                  </a:lnTo>
                  <a:lnTo>
                    <a:pt x="1988802" y="852205"/>
                  </a:lnTo>
                  <a:lnTo>
                    <a:pt x="1889722" y="893261"/>
                  </a:lnTo>
                  <a:lnTo>
                    <a:pt x="1896720" y="980973"/>
                  </a:lnTo>
                  <a:lnTo>
                    <a:pt x="1999451" y="1007889"/>
                  </a:lnTo>
                  <a:lnTo>
                    <a:pt x="1991477" y="1124464"/>
                  </a:lnTo>
                  <a:lnTo>
                    <a:pt x="1885216" y="1137240"/>
                  </a:lnTo>
                  <a:lnTo>
                    <a:pt x="1879495" y="1174729"/>
                  </a:lnTo>
                  <a:lnTo>
                    <a:pt x="1865434" y="1222071"/>
                  </a:lnTo>
                  <a:lnTo>
                    <a:pt x="1959729" y="1277247"/>
                  </a:lnTo>
                  <a:lnTo>
                    <a:pt x="1920599" y="1387348"/>
                  </a:lnTo>
                  <a:lnTo>
                    <a:pt x="1811865" y="1370522"/>
                  </a:lnTo>
                  <a:lnTo>
                    <a:pt x="1773443" y="1447897"/>
                  </a:lnTo>
                  <a:lnTo>
                    <a:pt x="1848807" y="1525900"/>
                  </a:lnTo>
                  <a:lnTo>
                    <a:pt x="1781423" y="1621362"/>
                  </a:lnTo>
                  <a:lnTo>
                    <a:pt x="1681572" y="1575965"/>
                  </a:lnTo>
                  <a:lnTo>
                    <a:pt x="1627054" y="1636312"/>
                  </a:lnTo>
                  <a:lnTo>
                    <a:pt x="1623129" y="1639482"/>
                  </a:lnTo>
                  <a:lnTo>
                    <a:pt x="1674913" y="1735407"/>
                  </a:lnTo>
                  <a:lnTo>
                    <a:pt x="1584273" y="1809148"/>
                  </a:lnTo>
                  <a:lnTo>
                    <a:pt x="1500451" y="1738561"/>
                  </a:lnTo>
                  <a:lnTo>
                    <a:pt x="1495073" y="1742905"/>
                  </a:lnTo>
                  <a:lnTo>
                    <a:pt x="1426450" y="1781627"/>
                  </a:lnTo>
                  <a:lnTo>
                    <a:pt x="1450943" y="1890227"/>
                  </a:lnTo>
                  <a:lnTo>
                    <a:pt x="1343769" y="1936779"/>
                  </a:lnTo>
                  <a:lnTo>
                    <a:pt x="1281530" y="1845358"/>
                  </a:lnTo>
                  <a:lnTo>
                    <a:pt x="1262809" y="1852610"/>
                  </a:lnTo>
                  <a:lnTo>
                    <a:pt x="1199258" y="1867022"/>
                  </a:lnTo>
                  <a:lnTo>
                    <a:pt x="1193508" y="1978881"/>
                  </a:lnTo>
                  <a:lnTo>
                    <a:pt x="1077749" y="1994792"/>
                  </a:lnTo>
                  <a:lnTo>
                    <a:pt x="1042026" y="1888612"/>
                  </a:lnTo>
                  <a:lnTo>
                    <a:pt x="999725" y="1891762"/>
                  </a:lnTo>
                  <a:lnTo>
                    <a:pt x="957089" y="1889609"/>
                  </a:lnTo>
                  <a:lnTo>
                    <a:pt x="921702" y="1994792"/>
                  </a:lnTo>
                  <a:lnTo>
                    <a:pt x="805942" y="1978881"/>
                  </a:lnTo>
                  <a:lnTo>
                    <a:pt x="800282" y="1868771"/>
                  </a:lnTo>
                  <a:lnTo>
                    <a:pt x="732684" y="1851389"/>
                  </a:lnTo>
                  <a:lnTo>
                    <a:pt x="717862" y="1845445"/>
                  </a:lnTo>
                  <a:lnTo>
                    <a:pt x="655683" y="1936779"/>
                  </a:lnTo>
                  <a:lnTo>
                    <a:pt x="548508" y="1890227"/>
                  </a:lnTo>
                  <a:lnTo>
                    <a:pt x="572952" y="1781847"/>
                  </a:lnTo>
                  <a:lnTo>
                    <a:pt x="499708" y="1737965"/>
                  </a:lnTo>
                  <a:lnTo>
                    <a:pt x="415179" y="1809148"/>
                  </a:lnTo>
                  <a:lnTo>
                    <a:pt x="324539" y="1735407"/>
                  </a:lnTo>
                  <a:lnTo>
                    <a:pt x="376713" y="1638760"/>
                  </a:lnTo>
                  <a:lnTo>
                    <a:pt x="324235" y="1585494"/>
                  </a:lnTo>
                  <a:lnTo>
                    <a:pt x="317410" y="1576178"/>
                  </a:lnTo>
                  <a:lnTo>
                    <a:pt x="218029" y="1621362"/>
                  </a:lnTo>
                  <a:lnTo>
                    <a:pt x="150645" y="1525900"/>
                  </a:lnTo>
                  <a:lnTo>
                    <a:pt x="225969" y="1447938"/>
                  </a:lnTo>
                  <a:lnTo>
                    <a:pt x="188010" y="1370456"/>
                  </a:lnTo>
                  <a:lnTo>
                    <a:pt x="78852" y="1387348"/>
                  </a:lnTo>
                  <a:lnTo>
                    <a:pt x="39722" y="1277247"/>
                  </a:lnTo>
                  <a:lnTo>
                    <a:pt x="134561" y="1221753"/>
                  </a:lnTo>
                  <a:lnTo>
                    <a:pt x="116998" y="1159612"/>
                  </a:lnTo>
                  <a:lnTo>
                    <a:pt x="113873" y="1137196"/>
                  </a:lnTo>
                  <a:lnTo>
                    <a:pt x="7974" y="1124464"/>
                  </a:lnTo>
                  <a:lnTo>
                    <a:pt x="0" y="1007889"/>
                  </a:lnTo>
                  <a:lnTo>
                    <a:pt x="102311" y="981083"/>
                  </a:lnTo>
                  <a:lnTo>
                    <a:pt x="105790" y="907597"/>
                  </a:lnTo>
                  <a:lnTo>
                    <a:pt x="108534" y="892766"/>
                  </a:lnTo>
                  <a:lnTo>
                    <a:pt x="10648" y="852205"/>
                  </a:lnTo>
                  <a:lnTo>
                    <a:pt x="34421" y="737801"/>
                  </a:lnTo>
                  <a:lnTo>
                    <a:pt x="139326" y="739579"/>
                  </a:lnTo>
                  <a:lnTo>
                    <a:pt x="170385" y="656539"/>
                  </a:lnTo>
                  <a:lnTo>
                    <a:pt x="86679" y="590765"/>
                  </a:lnTo>
                  <a:lnTo>
                    <a:pt x="140437" y="487017"/>
                  </a:lnTo>
                  <a:lnTo>
                    <a:pt x="239495" y="516590"/>
                  </a:lnTo>
                  <a:lnTo>
                    <a:pt x="244191" y="508163"/>
                  </a:lnTo>
                  <a:lnTo>
                    <a:pt x="291472" y="442977"/>
                  </a:lnTo>
                  <a:lnTo>
                    <a:pt x="230426" y="359531"/>
                  </a:lnTo>
                  <a:lnTo>
                    <a:pt x="310181" y="274135"/>
                  </a:lnTo>
                  <a:lnTo>
                    <a:pt x="397526" y="329299"/>
                  </a:lnTo>
                  <a:lnTo>
                    <a:pt x="444095" y="288220"/>
                  </a:lnTo>
                  <a:lnTo>
                    <a:pt x="467432" y="272304"/>
                  </a:lnTo>
                  <a:lnTo>
                    <a:pt x="431228" y="175656"/>
                  </a:lnTo>
                  <a:lnTo>
                    <a:pt x="531065" y="114943"/>
                  </a:lnTo>
                  <a:lnTo>
                    <a:pt x="600331" y="191674"/>
                  </a:lnTo>
                  <a:lnTo>
                    <a:pt x="659559" y="162400"/>
                  </a:lnTo>
                  <a:lnTo>
                    <a:pt x="682905" y="154730"/>
                  </a:lnTo>
                  <a:lnTo>
                    <a:pt x="674194" y="52774"/>
                  </a:lnTo>
                  <a:lnTo>
                    <a:pt x="786708" y="21249"/>
                  </a:lnTo>
                  <a:lnTo>
                    <a:pt x="832580" y="113573"/>
                  </a:lnTo>
                  <a:lnTo>
                    <a:pt x="907909" y="100371"/>
                  </a:lnTo>
                  <a:lnTo>
                    <a:pt x="922350" y="99641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6" name="椭圆 25"/>
            <p:cNvSpPr/>
            <p:nvPr/>
          </p:nvSpPr>
          <p:spPr>
            <a:xfrm>
              <a:off x="5397595" y="2734243"/>
              <a:ext cx="1396811" cy="139681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27" name="任意多边形 26"/>
          <p:cNvSpPr/>
          <p:nvPr/>
        </p:nvSpPr>
        <p:spPr>
          <a:xfrm>
            <a:off x="2409825" y="2759506"/>
            <a:ext cx="1219200" cy="0"/>
          </a:xfrm>
          <a:custGeom>
            <a:avLst/>
            <a:gdLst>
              <a:gd name="connsiteX0" fmla="*/ 1625600 w 1625600"/>
              <a:gd name="connsiteY0" fmla="*/ 0 h 0"/>
              <a:gd name="connsiteX1" fmla="*/ 0 w 1625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00">
                <a:moveTo>
                  <a:pt x="162560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8" name="任意多边形 27"/>
          <p:cNvSpPr/>
          <p:nvPr/>
        </p:nvSpPr>
        <p:spPr>
          <a:xfrm flipV="1">
            <a:off x="2409825" y="3815771"/>
            <a:ext cx="1219200" cy="0"/>
          </a:xfrm>
          <a:custGeom>
            <a:avLst/>
            <a:gdLst>
              <a:gd name="connsiteX0" fmla="*/ 1625600 w 1625600"/>
              <a:gd name="connsiteY0" fmla="*/ 0 h 0"/>
              <a:gd name="connsiteX1" fmla="*/ 0 w 16256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00">
                <a:moveTo>
                  <a:pt x="162560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9" name="任意多边形 28"/>
          <p:cNvSpPr/>
          <p:nvPr/>
        </p:nvSpPr>
        <p:spPr>
          <a:xfrm flipV="1">
            <a:off x="2362202" y="4244396"/>
            <a:ext cx="1590675" cy="390525"/>
          </a:xfrm>
          <a:custGeom>
            <a:avLst/>
            <a:gdLst>
              <a:gd name="connsiteX0" fmla="*/ 2120900 w 2120900"/>
              <a:gd name="connsiteY0" fmla="*/ 520700 h 520700"/>
              <a:gd name="connsiteX1" fmla="*/ 1485900 w 2120900"/>
              <a:gd name="connsiteY1" fmla="*/ 0 h 520700"/>
              <a:gd name="connsiteX2" fmla="*/ 0 w 2120900"/>
              <a:gd name="connsiteY2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0900" h="520700">
                <a:moveTo>
                  <a:pt x="2120900" y="520700"/>
                </a:moveTo>
                <a:lnTo>
                  <a:pt x="14859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0" name="任意多边形 29"/>
          <p:cNvSpPr/>
          <p:nvPr/>
        </p:nvSpPr>
        <p:spPr>
          <a:xfrm>
            <a:off x="2362202" y="1940357"/>
            <a:ext cx="1590675" cy="390525"/>
          </a:xfrm>
          <a:custGeom>
            <a:avLst/>
            <a:gdLst>
              <a:gd name="connsiteX0" fmla="*/ 2120900 w 2120900"/>
              <a:gd name="connsiteY0" fmla="*/ 520700 h 520700"/>
              <a:gd name="connsiteX1" fmla="*/ 1485900 w 2120900"/>
              <a:gd name="connsiteY1" fmla="*/ 0 h 520700"/>
              <a:gd name="connsiteX2" fmla="*/ 0 w 2120900"/>
              <a:gd name="connsiteY2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0900" h="520700">
                <a:moveTo>
                  <a:pt x="2120900" y="520700"/>
                </a:moveTo>
                <a:lnTo>
                  <a:pt x="148590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635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31" name="组合 30"/>
          <p:cNvGrpSpPr/>
          <p:nvPr/>
        </p:nvGrpSpPr>
        <p:grpSpPr>
          <a:xfrm>
            <a:off x="3380179" y="2082033"/>
            <a:ext cx="2383647" cy="2383647"/>
            <a:chOff x="4506902" y="2195502"/>
            <a:chExt cx="3178196" cy="3178196"/>
          </a:xfrm>
        </p:grpSpPr>
        <p:sp>
          <p:nvSpPr>
            <p:cNvPr id="32" name="任意多边形 31"/>
            <p:cNvSpPr/>
            <p:nvPr/>
          </p:nvSpPr>
          <p:spPr>
            <a:xfrm>
              <a:off x="4506902" y="2195502"/>
              <a:ext cx="3178196" cy="3178196"/>
            </a:xfrm>
            <a:custGeom>
              <a:avLst/>
              <a:gdLst>
                <a:gd name="connsiteX0" fmla="*/ 1589098 w 3178196"/>
                <a:gd name="connsiteY0" fmla="*/ 425696 h 3178196"/>
                <a:gd name="connsiteX1" fmla="*/ 425696 w 3178196"/>
                <a:gd name="connsiteY1" fmla="*/ 1589098 h 3178196"/>
                <a:gd name="connsiteX2" fmla="*/ 1589098 w 3178196"/>
                <a:gd name="connsiteY2" fmla="*/ 2752500 h 3178196"/>
                <a:gd name="connsiteX3" fmla="*/ 2752500 w 3178196"/>
                <a:gd name="connsiteY3" fmla="*/ 1589098 h 3178196"/>
                <a:gd name="connsiteX4" fmla="*/ 1589098 w 3178196"/>
                <a:gd name="connsiteY4" fmla="*/ 425696 h 3178196"/>
                <a:gd name="connsiteX5" fmla="*/ 1408737 w 3178196"/>
                <a:gd name="connsiteY5" fmla="*/ 0 h 3178196"/>
                <a:gd name="connsiteX6" fmla="*/ 1769461 w 3178196"/>
                <a:gd name="connsiteY6" fmla="*/ 0 h 3178196"/>
                <a:gd name="connsiteX7" fmla="*/ 1839795 w 3178196"/>
                <a:gd name="connsiteY7" fmla="*/ 328139 h 3178196"/>
                <a:gd name="connsiteX8" fmla="*/ 1856789 w 3178196"/>
                <a:gd name="connsiteY8" fmla="*/ 330732 h 3178196"/>
                <a:gd name="connsiteX9" fmla="*/ 2000849 w 3178196"/>
                <a:gd name="connsiteY9" fmla="*/ 373520 h 3178196"/>
                <a:gd name="connsiteX10" fmla="*/ 2227451 w 3178196"/>
                <a:gd name="connsiteY10" fmla="*/ 122720 h 3178196"/>
                <a:gd name="connsiteX11" fmla="*/ 2539846 w 3178196"/>
                <a:gd name="connsiteY11" fmla="*/ 303080 h 3178196"/>
                <a:gd name="connsiteX12" fmla="*/ 2439451 w 3178196"/>
                <a:gd name="connsiteY12" fmla="*/ 613872 h 3178196"/>
                <a:gd name="connsiteX13" fmla="*/ 2458340 w 3178196"/>
                <a:gd name="connsiteY13" fmla="*/ 627645 h 3178196"/>
                <a:gd name="connsiteX14" fmla="*/ 2558787 w 3178196"/>
                <a:gd name="connsiteY14" fmla="*/ 724273 h 3178196"/>
                <a:gd name="connsiteX15" fmla="*/ 2569563 w 3178196"/>
                <a:gd name="connsiteY15" fmla="*/ 737054 h 3178196"/>
                <a:gd name="connsiteX16" fmla="*/ 2875118 w 3178196"/>
                <a:gd name="connsiteY16" fmla="*/ 638354 h 3178196"/>
                <a:gd name="connsiteX17" fmla="*/ 3055480 w 3178196"/>
                <a:gd name="connsiteY17" fmla="*/ 950748 h 3178196"/>
                <a:gd name="connsiteX18" fmla="*/ 2827830 w 3178196"/>
                <a:gd name="connsiteY18" fmla="*/ 1156432 h 3178196"/>
                <a:gd name="connsiteX19" fmla="*/ 2846251 w 3178196"/>
                <a:gd name="connsiteY19" fmla="*/ 1202137 h 3178196"/>
                <a:gd name="connsiteX20" fmla="*/ 2882440 w 3178196"/>
                <a:gd name="connsiteY20" fmla="*/ 1345342 h 3178196"/>
                <a:gd name="connsiteX21" fmla="*/ 3178196 w 3178196"/>
                <a:gd name="connsiteY21" fmla="*/ 1408739 h 3178196"/>
                <a:gd name="connsiteX22" fmla="*/ 3178196 w 3178196"/>
                <a:gd name="connsiteY22" fmla="*/ 1769460 h 3178196"/>
                <a:gd name="connsiteX23" fmla="*/ 2901180 w 3178196"/>
                <a:gd name="connsiteY23" fmla="*/ 1828838 h 3178196"/>
                <a:gd name="connsiteX24" fmla="*/ 2890366 w 3178196"/>
                <a:gd name="connsiteY24" fmla="*/ 1899689 h 3178196"/>
                <a:gd name="connsiteX25" fmla="*/ 2862393 w 3178196"/>
                <a:gd name="connsiteY25" fmla="*/ 2011345 h 3178196"/>
                <a:gd name="connsiteX26" fmla="*/ 2851433 w 3178196"/>
                <a:gd name="connsiteY26" fmla="*/ 2043093 h 3178196"/>
                <a:gd name="connsiteX27" fmla="*/ 3055480 w 3178196"/>
                <a:gd name="connsiteY27" fmla="*/ 2227452 h 3178196"/>
                <a:gd name="connsiteX28" fmla="*/ 2875118 w 3178196"/>
                <a:gd name="connsiteY28" fmla="*/ 2539844 h 3178196"/>
                <a:gd name="connsiteX29" fmla="*/ 2624366 w 3178196"/>
                <a:gd name="connsiteY29" fmla="*/ 2458846 h 3178196"/>
                <a:gd name="connsiteX30" fmla="*/ 2593452 w 3178196"/>
                <a:gd name="connsiteY30" fmla="*/ 2501242 h 3178196"/>
                <a:gd name="connsiteX31" fmla="*/ 2496828 w 3178196"/>
                <a:gd name="connsiteY31" fmla="*/ 2601689 h 3178196"/>
                <a:gd name="connsiteX32" fmla="*/ 2461217 w 3178196"/>
                <a:gd name="connsiteY32" fmla="*/ 2631705 h 3178196"/>
                <a:gd name="connsiteX33" fmla="*/ 2539846 w 3178196"/>
                <a:gd name="connsiteY33" fmla="*/ 2875117 h 3178196"/>
                <a:gd name="connsiteX34" fmla="*/ 2227451 w 3178196"/>
                <a:gd name="connsiteY34" fmla="*/ 3055478 h 3178196"/>
                <a:gd name="connsiteX35" fmla="*/ 2061632 w 3178196"/>
                <a:gd name="connsiteY35" fmla="*/ 2871954 h 3178196"/>
                <a:gd name="connsiteX36" fmla="*/ 2018961 w 3178196"/>
                <a:gd name="connsiteY36" fmla="*/ 2889155 h 3178196"/>
                <a:gd name="connsiteX37" fmla="*/ 1820676 w 3178196"/>
                <a:gd name="connsiteY37" fmla="*/ 2939260 h 3178196"/>
                <a:gd name="connsiteX38" fmla="*/ 1769461 w 3178196"/>
                <a:gd name="connsiteY38" fmla="*/ 3178196 h 3178196"/>
                <a:gd name="connsiteX39" fmla="*/ 1408737 w 3178196"/>
                <a:gd name="connsiteY39" fmla="*/ 3178196 h 3178196"/>
                <a:gd name="connsiteX40" fmla="*/ 1357415 w 3178196"/>
                <a:gd name="connsiteY40" fmla="*/ 2938761 h 3178196"/>
                <a:gd name="connsiteX41" fmla="*/ 1321409 w 3178196"/>
                <a:gd name="connsiteY41" fmla="*/ 2933267 h 3178196"/>
                <a:gd name="connsiteX42" fmla="*/ 1116228 w 3178196"/>
                <a:gd name="connsiteY42" fmla="*/ 2872328 h 3178196"/>
                <a:gd name="connsiteX43" fmla="*/ 950747 w 3178196"/>
                <a:gd name="connsiteY43" fmla="*/ 3055478 h 3178196"/>
                <a:gd name="connsiteX44" fmla="*/ 638354 w 3178196"/>
                <a:gd name="connsiteY44" fmla="*/ 2875117 h 3178196"/>
                <a:gd name="connsiteX45" fmla="*/ 716567 w 3178196"/>
                <a:gd name="connsiteY45" fmla="*/ 2632987 h 3178196"/>
                <a:gd name="connsiteX46" fmla="*/ 564155 w 3178196"/>
                <a:gd name="connsiteY46" fmla="*/ 2476891 h 3178196"/>
                <a:gd name="connsiteX47" fmla="*/ 552049 w 3178196"/>
                <a:gd name="connsiteY47" fmla="*/ 2459421 h 3178196"/>
                <a:gd name="connsiteX48" fmla="*/ 303082 w 3178196"/>
                <a:gd name="connsiteY48" fmla="*/ 2539844 h 3178196"/>
                <a:gd name="connsiteX49" fmla="*/ 122720 w 3178196"/>
                <a:gd name="connsiteY49" fmla="*/ 2227452 h 3178196"/>
                <a:gd name="connsiteX50" fmla="*/ 326913 w 3178196"/>
                <a:gd name="connsiteY50" fmla="*/ 2042960 h 3178196"/>
                <a:gd name="connsiteX51" fmla="*/ 306855 w 3178196"/>
                <a:gd name="connsiteY51" fmla="*/ 1979828 h 3178196"/>
                <a:gd name="connsiteX52" fmla="*/ 276470 w 3178196"/>
                <a:gd name="connsiteY52" fmla="*/ 1828721 h 3178196"/>
                <a:gd name="connsiteX53" fmla="*/ 0 w 3178196"/>
                <a:gd name="connsiteY53" fmla="*/ 1769460 h 3178196"/>
                <a:gd name="connsiteX54" fmla="*/ 0 w 3178196"/>
                <a:gd name="connsiteY54" fmla="*/ 1408739 h 3178196"/>
                <a:gd name="connsiteX55" fmla="*/ 293010 w 3178196"/>
                <a:gd name="connsiteY55" fmla="*/ 1345931 h 3178196"/>
                <a:gd name="connsiteX56" fmla="*/ 306855 w 3178196"/>
                <a:gd name="connsiteY56" fmla="*/ 1284173 h 3178196"/>
                <a:gd name="connsiteX57" fmla="*/ 351046 w 3178196"/>
                <a:gd name="connsiteY57" fmla="*/ 1157043 h 3178196"/>
                <a:gd name="connsiteX58" fmla="*/ 122720 w 3178196"/>
                <a:gd name="connsiteY58" fmla="*/ 950748 h 3178196"/>
                <a:gd name="connsiteX59" fmla="*/ 303082 w 3178196"/>
                <a:gd name="connsiteY59" fmla="*/ 638354 h 3178196"/>
                <a:gd name="connsiteX60" fmla="*/ 611017 w 3178196"/>
                <a:gd name="connsiteY60" fmla="*/ 737822 h 3178196"/>
                <a:gd name="connsiteX61" fmla="*/ 678469 w 3178196"/>
                <a:gd name="connsiteY61" fmla="*/ 665039 h 3178196"/>
                <a:gd name="connsiteX62" fmla="*/ 739168 w 3178196"/>
                <a:gd name="connsiteY62" fmla="*/ 615179 h 3178196"/>
                <a:gd name="connsiteX63" fmla="*/ 638354 w 3178196"/>
                <a:gd name="connsiteY63" fmla="*/ 303080 h 3178196"/>
                <a:gd name="connsiteX64" fmla="*/ 950747 w 3178196"/>
                <a:gd name="connsiteY64" fmla="*/ 122720 h 3178196"/>
                <a:gd name="connsiteX65" fmla="*/ 1175530 w 3178196"/>
                <a:gd name="connsiteY65" fmla="*/ 371507 h 3178196"/>
                <a:gd name="connsiteX66" fmla="*/ 1321409 w 3178196"/>
                <a:gd name="connsiteY66" fmla="*/ 330732 h 3178196"/>
                <a:gd name="connsiteX67" fmla="*/ 1338401 w 3178196"/>
                <a:gd name="connsiteY67" fmla="*/ 328139 h 317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78196" h="3178196">
                  <a:moveTo>
                    <a:pt x="1589098" y="425696"/>
                  </a:moveTo>
                  <a:cubicBezTo>
                    <a:pt x="946569" y="425696"/>
                    <a:pt x="425696" y="946569"/>
                    <a:pt x="425696" y="1589098"/>
                  </a:cubicBezTo>
                  <a:cubicBezTo>
                    <a:pt x="425696" y="2231627"/>
                    <a:pt x="946569" y="2752500"/>
                    <a:pt x="1589098" y="2752500"/>
                  </a:cubicBezTo>
                  <a:cubicBezTo>
                    <a:pt x="2231627" y="2752500"/>
                    <a:pt x="2752500" y="2231627"/>
                    <a:pt x="2752500" y="1589098"/>
                  </a:cubicBezTo>
                  <a:cubicBezTo>
                    <a:pt x="2752500" y="946569"/>
                    <a:pt x="2231627" y="425696"/>
                    <a:pt x="1589098" y="425696"/>
                  </a:cubicBezTo>
                  <a:close/>
                  <a:moveTo>
                    <a:pt x="1408737" y="0"/>
                  </a:moveTo>
                  <a:lnTo>
                    <a:pt x="1769461" y="0"/>
                  </a:lnTo>
                  <a:lnTo>
                    <a:pt x="1839795" y="328139"/>
                  </a:lnTo>
                  <a:lnTo>
                    <a:pt x="1856789" y="330732"/>
                  </a:lnTo>
                  <a:lnTo>
                    <a:pt x="2000849" y="373520"/>
                  </a:lnTo>
                  <a:lnTo>
                    <a:pt x="2227451" y="122720"/>
                  </a:lnTo>
                  <a:lnTo>
                    <a:pt x="2539846" y="303080"/>
                  </a:lnTo>
                  <a:lnTo>
                    <a:pt x="2439451" y="613872"/>
                  </a:lnTo>
                  <a:lnTo>
                    <a:pt x="2458340" y="627645"/>
                  </a:lnTo>
                  <a:cubicBezTo>
                    <a:pt x="2493487" y="658090"/>
                    <a:pt x="2527017" y="690346"/>
                    <a:pt x="2558787" y="724273"/>
                  </a:cubicBezTo>
                  <a:lnTo>
                    <a:pt x="2569563" y="737054"/>
                  </a:lnTo>
                  <a:lnTo>
                    <a:pt x="2875118" y="638354"/>
                  </a:lnTo>
                  <a:lnTo>
                    <a:pt x="3055480" y="950748"/>
                  </a:lnTo>
                  <a:lnTo>
                    <a:pt x="2827830" y="1156432"/>
                  </a:lnTo>
                  <a:lnTo>
                    <a:pt x="2846251" y="1202137"/>
                  </a:lnTo>
                  <a:lnTo>
                    <a:pt x="2882440" y="1345342"/>
                  </a:lnTo>
                  <a:lnTo>
                    <a:pt x="3178196" y="1408739"/>
                  </a:lnTo>
                  <a:lnTo>
                    <a:pt x="3178196" y="1769460"/>
                  </a:lnTo>
                  <a:lnTo>
                    <a:pt x="2901180" y="1828838"/>
                  </a:lnTo>
                  <a:lnTo>
                    <a:pt x="2890366" y="1899689"/>
                  </a:lnTo>
                  <a:cubicBezTo>
                    <a:pt x="2882626" y="1937518"/>
                    <a:pt x="2873276" y="1974762"/>
                    <a:pt x="2862393" y="2011345"/>
                  </a:cubicBezTo>
                  <a:lnTo>
                    <a:pt x="2851433" y="2043093"/>
                  </a:lnTo>
                  <a:lnTo>
                    <a:pt x="3055480" y="2227452"/>
                  </a:lnTo>
                  <a:lnTo>
                    <a:pt x="2875118" y="2539844"/>
                  </a:lnTo>
                  <a:lnTo>
                    <a:pt x="2624366" y="2458846"/>
                  </a:lnTo>
                  <a:lnTo>
                    <a:pt x="2593452" y="2501242"/>
                  </a:lnTo>
                  <a:cubicBezTo>
                    <a:pt x="2563009" y="2536388"/>
                    <a:pt x="2530753" y="2569918"/>
                    <a:pt x="2496828" y="2601689"/>
                  </a:cubicBezTo>
                  <a:lnTo>
                    <a:pt x="2461217" y="2631705"/>
                  </a:lnTo>
                  <a:lnTo>
                    <a:pt x="2539846" y="2875117"/>
                  </a:lnTo>
                  <a:lnTo>
                    <a:pt x="2227451" y="3055478"/>
                  </a:lnTo>
                  <a:lnTo>
                    <a:pt x="2061632" y="2871954"/>
                  </a:lnTo>
                  <a:lnTo>
                    <a:pt x="2018961" y="2889155"/>
                  </a:lnTo>
                  <a:lnTo>
                    <a:pt x="1820676" y="2939260"/>
                  </a:lnTo>
                  <a:lnTo>
                    <a:pt x="1769461" y="3178196"/>
                  </a:lnTo>
                  <a:lnTo>
                    <a:pt x="1408737" y="3178196"/>
                  </a:lnTo>
                  <a:lnTo>
                    <a:pt x="1357415" y="2938761"/>
                  </a:lnTo>
                  <a:lnTo>
                    <a:pt x="1321409" y="2933267"/>
                  </a:lnTo>
                  <a:lnTo>
                    <a:pt x="1116228" y="2872328"/>
                  </a:lnTo>
                  <a:lnTo>
                    <a:pt x="950747" y="3055478"/>
                  </a:lnTo>
                  <a:lnTo>
                    <a:pt x="638354" y="2875117"/>
                  </a:lnTo>
                  <a:lnTo>
                    <a:pt x="716567" y="2632987"/>
                  </a:lnTo>
                  <a:lnTo>
                    <a:pt x="564155" y="2476891"/>
                  </a:lnTo>
                  <a:lnTo>
                    <a:pt x="552049" y="2459421"/>
                  </a:lnTo>
                  <a:lnTo>
                    <a:pt x="303082" y="2539844"/>
                  </a:lnTo>
                  <a:lnTo>
                    <a:pt x="122720" y="2227452"/>
                  </a:lnTo>
                  <a:lnTo>
                    <a:pt x="326913" y="2042960"/>
                  </a:lnTo>
                  <a:lnTo>
                    <a:pt x="306855" y="1979828"/>
                  </a:lnTo>
                  <a:lnTo>
                    <a:pt x="276470" y="1828721"/>
                  </a:lnTo>
                  <a:lnTo>
                    <a:pt x="0" y="1769460"/>
                  </a:lnTo>
                  <a:lnTo>
                    <a:pt x="0" y="1408739"/>
                  </a:lnTo>
                  <a:lnTo>
                    <a:pt x="293010" y="1345931"/>
                  </a:lnTo>
                  <a:lnTo>
                    <a:pt x="306855" y="1284173"/>
                  </a:lnTo>
                  <a:lnTo>
                    <a:pt x="351046" y="1157043"/>
                  </a:lnTo>
                  <a:lnTo>
                    <a:pt x="122720" y="950748"/>
                  </a:lnTo>
                  <a:lnTo>
                    <a:pt x="303082" y="638354"/>
                  </a:lnTo>
                  <a:lnTo>
                    <a:pt x="611017" y="737822"/>
                  </a:lnTo>
                  <a:lnTo>
                    <a:pt x="678469" y="665039"/>
                  </a:lnTo>
                  <a:lnTo>
                    <a:pt x="739168" y="615179"/>
                  </a:lnTo>
                  <a:lnTo>
                    <a:pt x="638354" y="303080"/>
                  </a:lnTo>
                  <a:lnTo>
                    <a:pt x="950747" y="122720"/>
                  </a:lnTo>
                  <a:lnTo>
                    <a:pt x="1175530" y="371507"/>
                  </a:lnTo>
                  <a:lnTo>
                    <a:pt x="1321409" y="330732"/>
                  </a:lnTo>
                  <a:lnTo>
                    <a:pt x="1338401" y="32813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419100" dist="1778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33" name="椭圆 32"/>
            <p:cNvSpPr/>
            <p:nvPr/>
          </p:nvSpPr>
          <p:spPr>
            <a:xfrm>
              <a:off x="4932598" y="2621198"/>
              <a:ext cx="2326804" cy="232680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34" name="组合 33"/>
          <p:cNvGrpSpPr/>
          <p:nvPr/>
        </p:nvGrpSpPr>
        <p:grpSpPr>
          <a:xfrm rot="1320000">
            <a:off x="3753243" y="2455098"/>
            <a:ext cx="1637519" cy="1637519"/>
            <a:chOff x="462756" y="1288258"/>
            <a:chExt cx="5551491" cy="5551485"/>
          </a:xfrm>
          <a:solidFill>
            <a:srgbClr val="E60012"/>
          </a:solidFill>
          <a:effectLst>
            <a:outerShdw blurRad="76200" dist="38100" dir="2700000" algn="tl" rotWithShape="0">
              <a:prstClr val="black">
                <a:alpha val="24000"/>
              </a:prstClr>
            </a:outerShdw>
          </a:effectLst>
        </p:grpSpPr>
        <p:sp>
          <p:nvSpPr>
            <p:cNvPr id="35" name="Freeform 9"/>
            <p:cNvSpPr>
              <a:spLocks/>
            </p:cNvSpPr>
            <p:nvPr/>
          </p:nvSpPr>
          <p:spPr bwMode="auto">
            <a:xfrm rot="5400000">
              <a:off x="2431257" y="1111250"/>
              <a:ext cx="1614487" cy="1968503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 rot="8100000">
              <a:off x="3823198" y="1687811"/>
              <a:ext cx="1614488" cy="1968501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 rot="10800000">
              <a:off x="4399759" y="3079749"/>
              <a:ext cx="1614488" cy="1968501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 rot="13500000">
              <a:off x="3823198" y="4471688"/>
              <a:ext cx="1614487" cy="1968502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 rot="16200000">
              <a:off x="2431256" y="5048249"/>
              <a:ext cx="1614487" cy="1968502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 rot="18900000">
              <a:off x="1039317" y="4471689"/>
              <a:ext cx="1614488" cy="1968501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462756" y="3079749"/>
              <a:ext cx="1614488" cy="1968501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 rot="2700000">
              <a:off x="1039317" y="1687811"/>
              <a:ext cx="1614487" cy="1968502"/>
            </a:xfrm>
            <a:custGeom>
              <a:avLst/>
              <a:gdLst>
                <a:gd name="T0" fmla="*/ 1369 w 8473"/>
                <a:gd name="T1" fmla="*/ 0 h 10324"/>
                <a:gd name="T2" fmla="*/ 1369 w 8473"/>
                <a:gd name="T3" fmla="*/ 10324 h 10324"/>
                <a:gd name="T4" fmla="*/ 8473 w 8473"/>
                <a:gd name="T5" fmla="*/ 7382 h 10324"/>
                <a:gd name="T6" fmla="*/ 8473 w 8473"/>
                <a:gd name="T7" fmla="*/ 2942 h 10324"/>
                <a:gd name="T8" fmla="*/ 1369 w 8473"/>
                <a:gd name="T9" fmla="*/ 0 h 10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3" h="10324">
                  <a:moveTo>
                    <a:pt x="1369" y="0"/>
                  </a:moveTo>
                  <a:cubicBezTo>
                    <a:pt x="0" y="3305"/>
                    <a:pt x="0" y="7019"/>
                    <a:pt x="1369" y="10324"/>
                  </a:cubicBezTo>
                  <a:lnTo>
                    <a:pt x="8473" y="7382"/>
                  </a:lnTo>
                  <a:cubicBezTo>
                    <a:pt x="7884" y="5960"/>
                    <a:pt x="7884" y="4364"/>
                    <a:pt x="8473" y="2942"/>
                  </a:cubicBezTo>
                  <a:lnTo>
                    <a:pt x="1369" y="0"/>
                  </a:lnTo>
                  <a:close/>
                </a:path>
              </a:pathLst>
            </a:custGeom>
            <a:grpFill/>
            <a:ln w="22225">
              <a:solidFill>
                <a:srgbClr val="F3F3F3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280948" y="2982804"/>
            <a:ext cx="582104" cy="582104"/>
            <a:chOff x="5707931" y="3040931"/>
            <a:chExt cx="776138" cy="776138"/>
          </a:xfrm>
        </p:grpSpPr>
        <p:sp>
          <p:nvSpPr>
            <p:cNvPr id="44" name="椭圆 43"/>
            <p:cNvSpPr/>
            <p:nvPr/>
          </p:nvSpPr>
          <p:spPr>
            <a:xfrm>
              <a:off x="5707931" y="3040931"/>
              <a:ext cx="776138" cy="776138"/>
            </a:xfrm>
            <a:prstGeom prst="ellipse">
              <a:avLst/>
            </a:prstGeom>
            <a:solidFill>
              <a:srgbClr val="F3F3F3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508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5" name="椭圆 44"/>
            <p:cNvSpPr/>
            <p:nvPr/>
          </p:nvSpPr>
          <p:spPr>
            <a:xfrm>
              <a:off x="5779391" y="3112391"/>
              <a:ext cx="633218" cy="63321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25400" dir="13500000">
                <a:prstClr val="black">
                  <a:alpha val="4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6" name="椭圆 45"/>
            <p:cNvSpPr/>
            <p:nvPr/>
          </p:nvSpPr>
          <p:spPr>
            <a:xfrm>
              <a:off x="5817611" y="3150611"/>
              <a:ext cx="556778" cy="556778"/>
            </a:xfrm>
            <a:prstGeom prst="ellipse">
              <a:avLst/>
            </a:prstGeom>
            <a:solidFill>
              <a:srgbClr val="F3F3F3"/>
            </a:soli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8100" dist="25400" dir="2700000" algn="tl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47" name="文本框 58"/>
          <p:cNvSpPr txBox="1"/>
          <p:nvPr/>
        </p:nvSpPr>
        <p:spPr>
          <a:xfrm>
            <a:off x="4540369" y="2538896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Impact" panose="020B0806030902050204" pitchFamily="34" charset="0"/>
              </a:rPr>
              <a:t>08</a:t>
            </a:r>
            <a:endParaRPr lang="zh-CN" altLang="en-US" sz="1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8" name="文本框 59"/>
          <p:cNvSpPr txBox="1"/>
          <p:nvPr/>
        </p:nvSpPr>
        <p:spPr>
          <a:xfrm>
            <a:off x="4862749" y="2855698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Impact" panose="020B0806030902050204" pitchFamily="34" charset="0"/>
              </a:rPr>
              <a:t>07</a:t>
            </a:r>
            <a:endParaRPr lang="zh-CN" altLang="en-US" sz="1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9" name="文本框 60"/>
          <p:cNvSpPr txBox="1"/>
          <p:nvPr/>
        </p:nvSpPr>
        <p:spPr>
          <a:xfrm>
            <a:off x="4866693" y="3307668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Impact" panose="020B0806030902050204" pitchFamily="34" charset="0"/>
              </a:rPr>
              <a:t>06</a:t>
            </a:r>
            <a:endParaRPr lang="zh-CN" altLang="en-US" sz="1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0" name="文本框 61"/>
          <p:cNvSpPr txBox="1"/>
          <p:nvPr/>
        </p:nvSpPr>
        <p:spPr>
          <a:xfrm>
            <a:off x="4549892" y="3630048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Impact" panose="020B0806030902050204" pitchFamily="34" charset="0"/>
              </a:rPr>
              <a:t>05</a:t>
            </a:r>
            <a:endParaRPr lang="zh-CN" altLang="en-US" sz="1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1" name="文本框 62"/>
          <p:cNvSpPr txBox="1"/>
          <p:nvPr/>
        </p:nvSpPr>
        <p:spPr>
          <a:xfrm>
            <a:off x="4097921" y="3633993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1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2" name="文本框 63"/>
          <p:cNvSpPr txBox="1"/>
          <p:nvPr/>
        </p:nvSpPr>
        <p:spPr>
          <a:xfrm>
            <a:off x="3775541" y="3317191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1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3" name="文本框 64"/>
          <p:cNvSpPr txBox="1"/>
          <p:nvPr/>
        </p:nvSpPr>
        <p:spPr>
          <a:xfrm>
            <a:off x="3771596" y="2865221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1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4" name="文本框 65"/>
          <p:cNvSpPr txBox="1"/>
          <p:nvPr/>
        </p:nvSpPr>
        <p:spPr>
          <a:xfrm>
            <a:off x="4088399" y="2542840"/>
            <a:ext cx="4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1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982908" y="1556792"/>
            <a:ext cx="1473098" cy="754718"/>
            <a:chOff x="1310544" y="1495182"/>
            <a:chExt cx="1964130" cy="1006290"/>
          </a:xfrm>
        </p:grpSpPr>
        <p:grpSp>
          <p:nvGrpSpPr>
            <p:cNvPr id="56" name="组合 55"/>
            <p:cNvGrpSpPr/>
            <p:nvPr/>
          </p:nvGrpSpPr>
          <p:grpSpPr>
            <a:xfrm>
              <a:off x="1310544" y="1495182"/>
              <a:ext cx="1964130" cy="1006290"/>
              <a:chOff x="1464128" y="1520824"/>
              <a:chExt cx="4005943" cy="1582058"/>
            </a:xfrm>
          </p:grpSpPr>
          <p:sp>
            <p:nvSpPr>
              <p:cNvPr id="60" name="圆角矩形 59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61" name="圆角矩形 60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1413231" y="1541035"/>
              <a:ext cx="1780467" cy="940656"/>
              <a:chOff x="7488048" y="2621083"/>
              <a:chExt cx="1780467" cy="940656"/>
            </a:xfrm>
          </p:grpSpPr>
          <p:sp>
            <p:nvSpPr>
              <p:cNvPr id="58" name="文本框 69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E6001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59" name="文本框 70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982908" y="2449928"/>
            <a:ext cx="1473098" cy="754718"/>
            <a:chOff x="1310544" y="2686030"/>
            <a:chExt cx="1964130" cy="1006290"/>
          </a:xfrm>
        </p:grpSpPr>
        <p:grpSp>
          <p:nvGrpSpPr>
            <p:cNvPr id="63" name="组合 62"/>
            <p:cNvGrpSpPr/>
            <p:nvPr/>
          </p:nvGrpSpPr>
          <p:grpSpPr>
            <a:xfrm>
              <a:off x="1310544" y="2686030"/>
              <a:ext cx="1964130" cy="1006290"/>
              <a:chOff x="1464128" y="1520824"/>
              <a:chExt cx="4005943" cy="1582058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68" name="圆角矩形 67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1413231" y="2734234"/>
              <a:ext cx="1780467" cy="940656"/>
              <a:chOff x="7488048" y="2621083"/>
              <a:chExt cx="1780467" cy="940656"/>
            </a:xfrm>
          </p:grpSpPr>
          <p:sp>
            <p:nvSpPr>
              <p:cNvPr id="65" name="文本框 76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E6001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66" name="文本框 77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982908" y="3343064"/>
            <a:ext cx="1473098" cy="754718"/>
            <a:chOff x="1310544" y="3876878"/>
            <a:chExt cx="1964130" cy="1006290"/>
          </a:xfrm>
        </p:grpSpPr>
        <p:grpSp>
          <p:nvGrpSpPr>
            <p:cNvPr id="70" name="组合 69"/>
            <p:cNvGrpSpPr/>
            <p:nvPr/>
          </p:nvGrpSpPr>
          <p:grpSpPr>
            <a:xfrm>
              <a:off x="1310544" y="3876878"/>
              <a:ext cx="1964130" cy="1006290"/>
              <a:chOff x="1464128" y="1520824"/>
              <a:chExt cx="4005943" cy="1582058"/>
            </a:xfrm>
          </p:grpSpPr>
          <p:sp>
            <p:nvSpPr>
              <p:cNvPr id="74" name="圆角矩形 73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5" name="圆角矩形 74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1413231" y="3925082"/>
              <a:ext cx="1780467" cy="940656"/>
              <a:chOff x="7488048" y="2621083"/>
              <a:chExt cx="1780467" cy="940656"/>
            </a:xfrm>
          </p:grpSpPr>
          <p:sp>
            <p:nvSpPr>
              <p:cNvPr id="72" name="文本框 83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E6001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73" name="文本框 84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982908" y="4236203"/>
            <a:ext cx="1473098" cy="754718"/>
            <a:chOff x="1310544" y="5067728"/>
            <a:chExt cx="1964130" cy="1006290"/>
          </a:xfrm>
        </p:grpSpPr>
        <p:grpSp>
          <p:nvGrpSpPr>
            <p:cNvPr id="77" name="组合 76"/>
            <p:cNvGrpSpPr/>
            <p:nvPr/>
          </p:nvGrpSpPr>
          <p:grpSpPr>
            <a:xfrm>
              <a:off x="1310544" y="5067728"/>
              <a:ext cx="1964130" cy="1006290"/>
              <a:chOff x="1464128" y="1520824"/>
              <a:chExt cx="4005943" cy="1582058"/>
            </a:xfrm>
          </p:grpSpPr>
          <p:sp>
            <p:nvSpPr>
              <p:cNvPr id="81" name="圆角矩形 80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2" name="圆角矩形 81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1413231" y="5115932"/>
              <a:ext cx="1780467" cy="940656"/>
              <a:chOff x="7488048" y="2621083"/>
              <a:chExt cx="1780467" cy="940656"/>
            </a:xfrm>
          </p:grpSpPr>
          <p:sp>
            <p:nvSpPr>
              <p:cNvPr id="79" name="文本框 90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E6001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80" name="文本框 91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6687994" y="1556792"/>
            <a:ext cx="1473098" cy="754718"/>
            <a:chOff x="8917326" y="1495182"/>
            <a:chExt cx="1964130" cy="1006290"/>
          </a:xfrm>
        </p:grpSpPr>
        <p:grpSp>
          <p:nvGrpSpPr>
            <p:cNvPr id="84" name="组合 83"/>
            <p:cNvGrpSpPr/>
            <p:nvPr/>
          </p:nvGrpSpPr>
          <p:grpSpPr>
            <a:xfrm>
              <a:off x="8917326" y="1495182"/>
              <a:ext cx="1964130" cy="1006290"/>
              <a:chOff x="1464128" y="1520824"/>
              <a:chExt cx="4005943" cy="1582058"/>
            </a:xfrm>
          </p:grpSpPr>
          <p:sp>
            <p:nvSpPr>
              <p:cNvPr id="88" name="圆角矩形 87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9" name="圆角矩形 88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9020013" y="1541035"/>
              <a:ext cx="1780467" cy="940656"/>
              <a:chOff x="7488048" y="2621083"/>
              <a:chExt cx="1780467" cy="940656"/>
            </a:xfrm>
          </p:grpSpPr>
          <p:sp>
            <p:nvSpPr>
              <p:cNvPr id="86" name="文本框 97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E6001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87" name="文本框 98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6687994" y="2449928"/>
            <a:ext cx="1473098" cy="754718"/>
            <a:chOff x="8917326" y="2686030"/>
            <a:chExt cx="1964130" cy="1006290"/>
          </a:xfrm>
        </p:grpSpPr>
        <p:grpSp>
          <p:nvGrpSpPr>
            <p:cNvPr id="91" name="组合 90"/>
            <p:cNvGrpSpPr/>
            <p:nvPr/>
          </p:nvGrpSpPr>
          <p:grpSpPr>
            <a:xfrm>
              <a:off x="8917326" y="2686030"/>
              <a:ext cx="1964130" cy="1006290"/>
              <a:chOff x="1464128" y="1520824"/>
              <a:chExt cx="4005943" cy="1582058"/>
            </a:xfrm>
          </p:grpSpPr>
          <p:sp>
            <p:nvSpPr>
              <p:cNvPr id="95" name="圆角矩形 94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96" name="圆角矩形 95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9020013" y="2734234"/>
              <a:ext cx="1780467" cy="940656"/>
              <a:chOff x="7488048" y="2621083"/>
              <a:chExt cx="1780467" cy="940656"/>
            </a:xfrm>
          </p:grpSpPr>
          <p:sp>
            <p:nvSpPr>
              <p:cNvPr id="93" name="文本框 104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E6001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94" name="文本框 105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6687994" y="3343064"/>
            <a:ext cx="1473098" cy="754718"/>
            <a:chOff x="8917326" y="3876878"/>
            <a:chExt cx="1964130" cy="1006290"/>
          </a:xfrm>
        </p:grpSpPr>
        <p:grpSp>
          <p:nvGrpSpPr>
            <p:cNvPr id="98" name="组合 97"/>
            <p:cNvGrpSpPr/>
            <p:nvPr/>
          </p:nvGrpSpPr>
          <p:grpSpPr>
            <a:xfrm>
              <a:off x="8917326" y="3876878"/>
              <a:ext cx="1964130" cy="1006290"/>
              <a:chOff x="1464128" y="1520824"/>
              <a:chExt cx="4005943" cy="1582058"/>
            </a:xfrm>
          </p:grpSpPr>
          <p:sp>
            <p:nvSpPr>
              <p:cNvPr id="102" name="圆角矩形 101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03" name="圆角矩形 102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9020013" y="3925082"/>
              <a:ext cx="1780467" cy="940656"/>
              <a:chOff x="7488048" y="2621083"/>
              <a:chExt cx="1780467" cy="940656"/>
            </a:xfrm>
          </p:grpSpPr>
          <p:sp>
            <p:nvSpPr>
              <p:cNvPr id="100" name="文本框 111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E6001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101" name="文本框 112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6687994" y="4236203"/>
            <a:ext cx="1473098" cy="754718"/>
            <a:chOff x="8917326" y="5067728"/>
            <a:chExt cx="1964130" cy="100629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8917326" y="5067728"/>
              <a:ext cx="1964130" cy="1006290"/>
              <a:chOff x="1464128" y="1520824"/>
              <a:chExt cx="4005943" cy="1582058"/>
            </a:xfrm>
          </p:grpSpPr>
          <p:sp>
            <p:nvSpPr>
              <p:cNvPr id="109" name="圆角矩形 108"/>
              <p:cNvSpPr/>
              <p:nvPr/>
            </p:nvSpPr>
            <p:spPr>
              <a:xfrm>
                <a:off x="1464128" y="1520825"/>
                <a:ext cx="4005943" cy="1582057"/>
              </a:xfrm>
              <a:prstGeom prst="roundRect">
                <a:avLst>
                  <a:gd name="adj" fmla="val 13915"/>
                </a:avLst>
              </a:prstGeom>
              <a:gradFill>
                <a:gsLst>
                  <a:gs pos="100000">
                    <a:srgbClr val="D1D1D1"/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10" name="圆角矩形 109"/>
              <p:cNvSpPr/>
              <p:nvPr/>
            </p:nvSpPr>
            <p:spPr>
              <a:xfrm>
                <a:off x="1464128" y="1520824"/>
                <a:ext cx="4005943" cy="1582057"/>
              </a:xfrm>
              <a:prstGeom prst="roundRect">
                <a:avLst>
                  <a:gd name="adj" fmla="val 13915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9020013" y="5115932"/>
              <a:ext cx="1780467" cy="940656"/>
              <a:chOff x="7488048" y="2621083"/>
              <a:chExt cx="1780467" cy="940656"/>
            </a:xfrm>
          </p:grpSpPr>
          <p:sp>
            <p:nvSpPr>
              <p:cNvPr id="107" name="文本框 118"/>
              <p:cNvSpPr txBox="1"/>
              <p:nvPr/>
            </p:nvSpPr>
            <p:spPr>
              <a:xfrm>
                <a:off x="7488048" y="2621083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E60012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108" name="文本框 119"/>
              <p:cNvSpPr txBox="1"/>
              <p:nvPr/>
            </p:nvSpPr>
            <p:spPr>
              <a:xfrm>
                <a:off x="7506385" y="2930798"/>
                <a:ext cx="1704572" cy="630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2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4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6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9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10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10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1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6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7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11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123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5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6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32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4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5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13250"/>
                                </p:stCondLst>
                                <p:childTnLst>
                                  <p:par>
                                    <p:cTn id="1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3750"/>
                                </p:stCondLst>
                                <p:childTnLst>
                                  <p:par>
                                    <p:cTn id="141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3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4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50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2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3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6750"/>
                                </p:stCondLst>
                                <p:childTnLst>
                                  <p:par>
                                    <p:cTn id="1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8" fill="hold">
                                <p:stCondLst>
                                  <p:cond delay="17250"/>
                                </p:stCondLst>
                                <p:childTnLst>
                                  <p:par>
                                    <p:cTn id="159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1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2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9" grpId="0" animBg="1"/>
          <p:bldP spid="23" grpId="0" animBg="1"/>
          <p:bldP spid="27" grpId="0" animBg="1"/>
          <p:bldP spid="28" grpId="0" animBg="1"/>
          <p:bldP spid="29" grpId="0" animBg="1"/>
          <p:bldP spid="30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4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6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10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10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1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11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10250"/>
                                </p:stCondLst>
                                <p:childTnLst>
                                  <p:par>
                                    <p:cTn id="123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32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13250"/>
                                </p:stCondLst>
                                <p:childTnLst>
                                  <p:par>
                                    <p:cTn id="1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3750"/>
                                </p:stCondLst>
                                <p:childTnLst>
                                  <p:par>
                                    <p:cTn id="141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5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50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6750"/>
                                </p:stCondLst>
                                <p:childTnLst>
                                  <p:par>
                                    <p:cTn id="1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8" fill="hold">
                                <p:stCondLst>
                                  <p:cond delay="17250"/>
                                </p:stCondLst>
                                <p:childTnLst>
                                  <p:par>
                                    <p:cTn id="159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1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2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9" grpId="0" animBg="1"/>
          <p:bldP spid="23" grpId="0" animBg="1"/>
          <p:bldP spid="27" grpId="0" animBg="1"/>
          <p:bldP spid="28" grpId="0" animBg="1"/>
          <p:bldP spid="29" grpId="0" animBg="1"/>
          <p:bldP spid="30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 rot="5400000">
            <a:off x="2570638" y="3529885"/>
            <a:ext cx="2093533" cy="1161081"/>
          </a:xfrm>
          <a:prstGeom prst="roundRect">
            <a:avLst>
              <a:gd name="adj" fmla="val 50000"/>
            </a:avLst>
          </a:prstGeom>
          <a:solidFill>
            <a:srgbClr val="C0000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184393" y="4201898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58468" y="2491063"/>
            <a:ext cx="1161081" cy="2666129"/>
            <a:chOff x="4013612" y="985436"/>
            <a:chExt cx="1443428" cy="3314468"/>
          </a:xfrm>
        </p:grpSpPr>
        <p:sp>
          <p:nvSpPr>
            <p:cNvPr id="30" name="圆角矩形 29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1696950" y="4195231"/>
            <a:ext cx="899981" cy="899981"/>
          </a:xfrm>
          <a:prstGeom prst="ellipse">
            <a:avLst/>
          </a:prstGeom>
          <a:solidFill>
            <a:srgbClr val="C0000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33" name="圆角矩形 32"/>
          <p:cNvSpPr/>
          <p:nvPr/>
        </p:nvSpPr>
        <p:spPr>
          <a:xfrm rot="5400000">
            <a:off x="5286531" y="3288986"/>
            <a:ext cx="2575331" cy="1161081"/>
          </a:xfrm>
          <a:prstGeom prst="roundRect">
            <a:avLst>
              <a:gd name="adj" fmla="val 50000"/>
            </a:avLst>
          </a:prstGeom>
          <a:solidFill>
            <a:srgbClr val="C0000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145946" y="4201898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515260" y="2491063"/>
            <a:ext cx="1161081" cy="2666129"/>
            <a:chOff x="4013612" y="985436"/>
            <a:chExt cx="1443428" cy="3314468"/>
          </a:xfrm>
        </p:grpSpPr>
        <p:sp>
          <p:nvSpPr>
            <p:cNvPr id="38" name="圆角矩形 37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圆角矩形 38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4658504" y="4195231"/>
            <a:ext cx="899981" cy="899981"/>
          </a:xfrm>
          <a:prstGeom prst="ellipse">
            <a:avLst/>
          </a:prstGeom>
          <a:solidFill>
            <a:srgbClr val="C0000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41" name="TextBox 123"/>
          <p:cNvSpPr txBox="1"/>
          <p:nvPr/>
        </p:nvSpPr>
        <p:spPr>
          <a:xfrm>
            <a:off x="4703574" y="2900426"/>
            <a:ext cx="4443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2" name="TextBox 124"/>
          <p:cNvSpPr txBox="1"/>
          <p:nvPr/>
        </p:nvSpPr>
        <p:spPr>
          <a:xfrm>
            <a:off x="1712520" y="2900426"/>
            <a:ext cx="4443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43" name="TextBox 127"/>
          <p:cNvSpPr txBox="1"/>
          <p:nvPr/>
        </p:nvSpPr>
        <p:spPr>
          <a:xfrm>
            <a:off x="3184394" y="3410074"/>
            <a:ext cx="4443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</a:rPr>
              <a:t>15%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/>
              <a:ea typeface="宋体"/>
            </a:endParaRPr>
          </a:p>
        </p:txBody>
      </p:sp>
      <p:sp>
        <p:nvSpPr>
          <p:cNvPr id="44" name="TextBox 128"/>
          <p:cNvSpPr txBox="1"/>
          <p:nvPr/>
        </p:nvSpPr>
        <p:spPr>
          <a:xfrm>
            <a:off x="6165298" y="2900426"/>
            <a:ext cx="4443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</a:rPr>
              <a:t>25%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/>
              <a:ea typeface="宋体"/>
            </a:endParaRPr>
          </a:p>
        </p:txBody>
      </p:sp>
      <p:sp>
        <p:nvSpPr>
          <p:cNvPr id="45" name="TextBox 131"/>
          <p:cNvSpPr txBox="1"/>
          <p:nvPr/>
        </p:nvSpPr>
        <p:spPr>
          <a:xfrm>
            <a:off x="1691680" y="14551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132"/>
          <p:cNvSpPr txBox="1"/>
          <p:nvPr/>
        </p:nvSpPr>
        <p:spPr>
          <a:xfrm>
            <a:off x="1691680" y="161445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V="1">
            <a:off x="1563059" y="1465123"/>
            <a:ext cx="0" cy="576518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32" grpId="0" animBg="1"/>
          <p:bldP spid="33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32" grpId="0" animBg="1"/>
          <p:bldP spid="33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2985287" y="1589637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Freeform 26"/>
          <p:cNvSpPr>
            <a:spLocks noEditPoints="1"/>
          </p:cNvSpPr>
          <p:nvPr/>
        </p:nvSpPr>
        <p:spPr bwMode="auto">
          <a:xfrm>
            <a:off x="2689972" y="1589637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Freeform 27"/>
          <p:cNvSpPr>
            <a:spLocks noEditPoints="1"/>
          </p:cNvSpPr>
          <p:nvPr/>
        </p:nvSpPr>
        <p:spPr bwMode="auto">
          <a:xfrm>
            <a:off x="2338692" y="1589637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Freeform 28"/>
          <p:cNvSpPr>
            <a:spLocks noEditPoints="1"/>
          </p:cNvSpPr>
          <p:nvPr/>
        </p:nvSpPr>
        <p:spPr bwMode="auto">
          <a:xfrm>
            <a:off x="1924300" y="1589637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Freeform 29"/>
          <p:cNvSpPr>
            <a:spLocks noEditPoints="1"/>
          </p:cNvSpPr>
          <p:nvPr/>
        </p:nvSpPr>
        <p:spPr bwMode="auto">
          <a:xfrm>
            <a:off x="1432510" y="1589637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Freeform 30"/>
          <p:cNvSpPr>
            <a:spLocks noEditPoints="1"/>
          </p:cNvSpPr>
          <p:nvPr/>
        </p:nvSpPr>
        <p:spPr bwMode="auto">
          <a:xfrm>
            <a:off x="849028" y="1589637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TextBox 26"/>
          <p:cNvSpPr txBox="1"/>
          <p:nvPr/>
        </p:nvSpPr>
        <p:spPr>
          <a:xfrm>
            <a:off x="3588552" y="4437513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√ 添加标题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4666884" y="4437513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3" name="TextBox 28"/>
          <p:cNvSpPr txBox="1"/>
          <p:nvPr/>
        </p:nvSpPr>
        <p:spPr>
          <a:xfrm>
            <a:off x="3588552" y="4839458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4666884" y="4839458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745288" y="2365640"/>
            <a:ext cx="1653427" cy="1653212"/>
            <a:chOff x="3745286" y="1475544"/>
            <a:chExt cx="1653427" cy="1653212"/>
          </a:xfrm>
        </p:grpSpPr>
        <p:sp>
          <p:nvSpPr>
            <p:cNvPr id="26" name="椭圆 25"/>
            <p:cNvSpPr/>
            <p:nvPr/>
          </p:nvSpPr>
          <p:spPr>
            <a:xfrm>
              <a:off x="3745286" y="1475544"/>
              <a:ext cx="1653427" cy="1653212"/>
            </a:xfrm>
            <a:prstGeom prst="ellipse">
              <a:avLst/>
            </a:prstGeom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28575" cap="flat" cmpd="sng" algn="ctr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文本框 16"/>
            <p:cNvSpPr txBox="1"/>
            <p:nvPr/>
          </p:nvSpPr>
          <p:spPr>
            <a:xfrm>
              <a:off x="3854394" y="1986679"/>
              <a:ext cx="1412931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         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-61060" y="2282825"/>
            <a:ext cx="3253637" cy="1958638"/>
            <a:chOff x="-81414" y="2423423"/>
            <a:chExt cx="4338183" cy="2611517"/>
          </a:xfrm>
        </p:grpSpPr>
        <p:sp>
          <p:nvSpPr>
            <p:cNvPr id="76" name="等腰三角形 75"/>
            <p:cNvSpPr/>
            <p:nvPr/>
          </p:nvSpPr>
          <p:spPr>
            <a:xfrm flipV="1">
              <a:off x="1857062" y="2796126"/>
              <a:ext cx="1390115" cy="1509750"/>
            </a:xfrm>
            <a:prstGeom prst="triangle">
              <a:avLst/>
            </a:prstGeom>
            <a:solidFill>
              <a:srgbClr val="E6001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1850112" y="2423423"/>
              <a:ext cx="1404016" cy="64764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8" name="饼形 77"/>
            <p:cNvSpPr/>
            <p:nvPr/>
          </p:nvSpPr>
          <p:spPr>
            <a:xfrm>
              <a:off x="-81414" y="3702764"/>
              <a:ext cx="4338183" cy="1332176"/>
            </a:xfrm>
            <a:prstGeom prst="pie">
              <a:avLst>
                <a:gd name="adj1" fmla="val 20666948"/>
                <a:gd name="adj2" fmla="val 850261"/>
              </a:avLst>
            </a:prstGeom>
            <a:gradFill>
              <a:gsLst>
                <a:gs pos="1000">
                  <a:sysClr val="windowText" lastClr="000000"/>
                </a:gs>
                <a:gs pos="48000">
                  <a:srgbClr val="B9B9B7">
                    <a:alpha val="28000"/>
                  </a:srgbClr>
                </a:gs>
                <a:gs pos="27000">
                  <a:srgbClr val="7B7B7A">
                    <a:alpha val="41000"/>
                  </a:srgbClr>
                </a:gs>
                <a:gs pos="88000">
                  <a:srgbClr val="F6F6F4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1872276" y="2760284"/>
              <a:ext cx="628160" cy="484481"/>
            </a:xfrm>
            <a:prstGeom prst="ellipse">
              <a:avLst/>
            </a:prstGeom>
            <a:gradFill flip="none" rotWithShape="1">
              <a:gsLst>
                <a:gs pos="10000">
                  <a:sysClr val="window" lastClr="FFFFFF"/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1143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80" name="任意多边形 79"/>
          <p:cNvSpPr/>
          <p:nvPr/>
        </p:nvSpPr>
        <p:spPr>
          <a:xfrm>
            <a:off x="1756014" y="2072833"/>
            <a:ext cx="316153" cy="481063"/>
          </a:xfrm>
          <a:custGeom>
            <a:avLst/>
            <a:gdLst/>
            <a:ahLst/>
            <a:cxnLst/>
            <a:rect l="l" t="t" r="r" b="b"/>
            <a:pathLst>
              <a:path w="316706" h="481905">
                <a:moveTo>
                  <a:pt x="159543" y="107454"/>
                </a:moveTo>
                <a:cubicBezTo>
                  <a:pt x="146778" y="199730"/>
                  <a:pt x="138762" y="267199"/>
                  <a:pt x="135494" y="309860"/>
                </a:cubicBezTo>
                <a:lnTo>
                  <a:pt x="178631" y="309860"/>
                </a:lnTo>
                <a:cubicBezTo>
                  <a:pt x="172290" y="255277"/>
                  <a:pt x="165928" y="187808"/>
                  <a:pt x="159543" y="107454"/>
                </a:cubicBezTo>
                <a:close/>
                <a:moveTo>
                  <a:pt x="63921" y="0"/>
                </a:moveTo>
                <a:lnTo>
                  <a:pt x="245045" y="0"/>
                </a:lnTo>
                <a:lnTo>
                  <a:pt x="316706" y="481905"/>
                </a:lnTo>
                <a:lnTo>
                  <a:pt x="188639" y="481905"/>
                </a:lnTo>
                <a:lnTo>
                  <a:pt x="181914" y="395287"/>
                </a:lnTo>
                <a:lnTo>
                  <a:pt x="137089" y="395287"/>
                </a:lnTo>
                <a:lnTo>
                  <a:pt x="129555" y="481905"/>
                </a:lnTo>
                <a:lnTo>
                  <a:pt x="0" y="481905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710315" y="2282825"/>
            <a:ext cx="3253637" cy="1958638"/>
            <a:chOff x="2280416" y="2423423"/>
            <a:chExt cx="4338183" cy="2611517"/>
          </a:xfrm>
        </p:grpSpPr>
        <p:grpSp>
          <p:nvGrpSpPr>
            <p:cNvPr id="82" name="组合 81"/>
            <p:cNvGrpSpPr/>
            <p:nvPr/>
          </p:nvGrpSpPr>
          <p:grpSpPr>
            <a:xfrm>
              <a:off x="2280416" y="2423423"/>
              <a:ext cx="4338183" cy="2611517"/>
              <a:chOff x="1476865" y="2362173"/>
              <a:chExt cx="5249201" cy="3159936"/>
            </a:xfrm>
          </p:grpSpPr>
          <p:sp>
            <p:nvSpPr>
              <p:cNvPr id="84" name="等腰三角形 83"/>
              <p:cNvSpPr/>
              <p:nvPr/>
            </p:nvSpPr>
            <p:spPr>
              <a:xfrm flipV="1">
                <a:off x="3822421" y="2813144"/>
                <a:ext cx="1682039" cy="1826798"/>
              </a:xfrm>
              <a:prstGeom prst="triangle">
                <a:avLst/>
              </a:prstGeom>
              <a:solidFill>
                <a:srgbClr val="E6001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814011" y="2362173"/>
                <a:ext cx="1698859" cy="783645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6" name="饼形 85"/>
              <p:cNvSpPr/>
              <p:nvPr/>
            </p:nvSpPr>
            <p:spPr>
              <a:xfrm>
                <a:off x="1476865" y="3910176"/>
                <a:ext cx="5249201" cy="1611933"/>
              </a:xfrm>
              <a:prstGeom prst="pie">
                <a:avLst>
                  <a:gd name="adj1" fmla="val 20666948"/>
                  <a:gd name="adj2" fmla="val 850261"/>
                </a:avLst>
              </a:prstGeom>
              <a:gradFill>
                <a:gsLst>
                  <a:gs pos="1000">
                    <a:sysClr val="windowText" lastClr="000000"/>
                  </a:gs>
                  <a:gs pos="48000">
                    <a:srgbClr val="B9B9B7">
                      <a:alpha val="28000"/>
                    </a:srgbClr>
                  </a:gs>
                  <a:gs pos="27000">
                    <a:srgbClr val="7B7B7A">
                      <a:alpha val="41000"/>
                    </a:srgbClr>
                  </a:gs>
                  <a:gs pos="88000">
                    <a:srgbClr val="F6F6F4">
                      <a:alpha val="0"/>
                    </a:srgbClr>
                  </a:gs>
                </a:gsLst>
                <a:lin ang="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83" name="椭圆 82"/>
            <p:cNvSpPr/>
            <p:nvPr/>
          </p:nvSpPr>
          <p:spPr>
            <a:xfrm>
              <a:off x="4204991" y="2760284"/>
              <a:ext cx="628160" cy="484481"/>
            </a:xfrm>
            <a:prstGeom prst="ellipse">
              <a:avLst/>
            </a:prstGeom>
            <a:gradFill flip="none" rotWithShape="1">
              <a:gsLst>
                <a:gs pos="10000">
                  <a:sysClr val="window" lastClr="FFFFFF"/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1143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423317" y="2282825"/>
            <a:ext cx="3253637" cy="1958638"/>
            <a:chOff x="4379589" y="2423423"/>
            <a:chExt cx="4338183" cy="2611517"/>
          </a:xfrm>
        </p:grpSpPr>
        <p:grpSp>
          <p:nvGrpSpPr>
            <p:cNvPr id="88" name="组合 87"/>
            <p:cNvGrpSpPr/>
            <p:nvPr/>
          </p:nvGrpSpPr>
          <p:grpSpPr>
            <a:xfrm>
              <a:off x="4379589" y="2423423"/>
              <a:ext cx="4338183" cy="2611517"/>
              <a:chOff x="1476865" y="2362173"/>
              <a:chExt cx="5249201" cy="3159936"/>
            </a:xfrm>
          </p:grpSpPr>
          <p:sp>
            <p:nvSpPr>
              <p:cNvPr id="90" name="等腰三角形 89"/>
              <p:cNvSpPr/>
              <p:nvPr/>
            </p:nvSpPr>
            <p:spPr>
              <a:xfrm flipV="1">
                <a:off x="3822421" y="2813144"/>
                <a:ext cx="1682039" cy="1826798"/>
              </a:xfrm>
              <a:prstGeom prst="triangle">
                <a:avLst/>
              </a:prstGeom>
              <a:solidFill>
                <a:srgbClr val="E6001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814011" y="2362173"/>
                <a:ext cx="1698859" cy="783645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2" name="饼形 91"/>
              <p:cNvSpPr/>
              <p:nvPr/>
            </p:nvSpPr>
            <p:spPr>
              <a:xfrm>
                <a:off x="1476865" y="3910176"/>
                <a:ext cx="5249201" cy="1611933"/>
              </a:xfrm>
              <a:prstGeom prst="pie">
                <a:avLst>
                  <a:gd name="adj1" fmla="val 20666948"/>
                  <a:gd name="adj2" fmla="val 850261"/>
                </a:avLst>
              </a:prstGeom>
              <a:gradFill>
                <a:gsLst>
                  <a:gs pos="1000">
                    <a:sysClr val="windowText" lastClr="000000"/>
                  </a:gs>
                  <a:gs pos="48000">
                    <a:srgbClr val="B9B9B7">
                      <a:alpha val="28000"/>
                    </a:srgbClr>
                  </a:gs>
                  <a:gs pos="27000">
                    <a:srgbClr val="7B7B7A">
                      <a:alpha val="41000"/>
                    </a:srgbClr>
                  </a:gs>
                  <a:gs pos="88000">
                    <a:srgbClr val="F6F6F4">
                      <a:alpha val="0"/>
                    </a:srgbClr>
                  </a:gs>
                </a:gsLst>
                <a:lin ang="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89" name="椭圆 88"/>
            <p:cNvSpPr/>
            <p:nvPr/>
          </p:nvSpPr>
          <p:spPr>
            <a:xfrm>
              <a:off x="6347343" y="2760284"/>
              <a:ext cx="628160" cy="484481"/>
            </a:xfrm>
            <a:prstGeom prst="ellipse">
              <a:avLst/>
            </a:prstGeom>
            <a:gradFill flip="none" rotWithShape="1">
              <a:gsLst>
                <a:gs pos="10000">
                  <a:sysClr val="window" lastClr="FFFFFF"/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1143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092547" y="2282825"/>
            <a:ext cx="3253637" cy="1958638"/>
            <a:chOff x="6478763" y="2423423"/>
            <a:chExt cx="4338183" cy="2611517"/>
          </a:xfrm>
        </p:grpSpPr>
        <p:grpSp>
          <p:nvGrpSpPr>
            <p:cNvPr id="94" name="组合 93"/>
            <p:cNvGrpSpPr/>
            <p:nvPr/>
          </p:nvGrpSpPr>
          <p:grpSpPr>
            <a:xfrm>
              <a:off x="6478763" y="2423423"/>
              <a:ext cx="4338183" cy="2611517"/>
              <a:chOff x="1476865" y="2362173"/>
              <a:chExt cx="5249201" cy="3159936"/>
            </a:xfrm>
          </p:grpSpPr>
          <p:sp>
            <p:nvSpPr>
              <p:cNvPr id="96" name="等腰三角形 95"/>
              <p:cNvSpPr/>
              <p:nvPr/>
            </p:nvSpPr>
            <p:spPr>
              <a:xfrm flipV="1">
                <a:off x="3822421" y="2813144"/>
                <a:ext cx="1682039" cy="1826798"/>
              </a:xfrm>
              <a:prstGeom prst="triangle">
                <a:avLst/>
              </a:prstGeom>
              <a:solidFill>
                <a:srgbClr val="E6001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3814011" y="2362173"/>
                <a:ext cx="1698859" cy="783645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8" name="饼形 97"/>
              <p:cNvSpPr/>
              <p:nvPr/>
            </p:nvSpPr>
            <p:spPr>
              <a:xfrm>
                <a:off x="1476865" y="3910176"/>
                <a:ext cx="5249201" cy="1611933"/>
              </a:xfrm>
              <a:prstGeom prst="pie">
                <a:avLst>
                  <a:gd name="adj1" fmla="val 20666948"/>
                  <a:gd name="adj2" fmla="val 850261"/>
                </a:avLst>
              </a:prstGeom>
              <a:gradFill>
                <a:gsLst>
                  <a:gs pos="1000">
                    <a:sysClr val="windowText" lastClr="000000"/>
                  </a:gs>
                  <a:gs pos="48000">
                    <a:srgbClr val="B9B9B7">
                      <a:alpha val="28000"/>
                    </a:srgbClr>
                  </a:gs>
                  <a:gs pos="27000">
                    <a:srgbClr val="7B7B7A">
                      <a:alpha val="41000"/>
                    </a:srgbClr>
                  </a:gs>
                  <a:gs pos="88000">
                    <a:srgbClr val="F6F6F4">
                      <a:alpha val="0"/>
                    </a:srgbClr>
                  </a:gs>
                </a:gsLst>
                <a:lin ang="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95" name="椭圆 94"/>
            <p:cNvSpPr/>
            <p:nvPr/>
          </p:nvSpPr>
          <p:spPr>
            <a:xfrm>
              <a:off x="8384301" y="2760284"/>
              <a:ext cx="628160" cy="484481"/>
            </a:xfrm>
            <a:prstGeom prst="ellipse">
              <a:avLst/>
            </a:prstGeom>
            <a:gradFill flip="none" rotWithShape="1">
              <a:gsLst>
                <a:gs pos="10000">
                  <a:sysClr val="window" lastClr="FFFFFF"/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1143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99" name="任意多边形 98"/>
          <p:cNvSpPr/>
          <p:nvPr/>
        </p:nvSpPr>
        <p:spPr>
          <a:xfrm>
            <a:off x="3560993" y="2047872"/>
            <a:ext cx="292245" cy="482798"/>
          </a:xfrm>
          <a:custGeom>
            <a:avLst/>
            <a:gdLst/>
            <a:ahLst/>
            <a:cxnLst/>
            <a:rect l="l" t="t" r="r" b="b"/>
            <a:pathLst>
              <a:path w="109389" h="180714">
                <a:moveTo>
                  <a:pt x="46993" y="99231"/>
                </a:moveTo>
                <a:lnTo>
                  <a:pt x="46993" y="149795"/>
                </a:lnTo>
                <a:cubicBezTo>
                  <a:pt x="53616" y="149572"/>
                  <a:pt x="57839" y="148530"/>
                  <a:pt x="59662" y="146670"/>
                </a:cubicBezTo>
                <a:cubicBezTo>
                  <a:pt x="61485" y="144809"/>
                  <a:pt x="62397" y="140233"/>
                  <a:pt x="62397" y="132940"/>
                </a:cubicBezTo>
                <a:lnTo>
                  <a:pt x="62397" y="116085"/>
                </a:lnTo>
                <a:cubicBezTo>
                  <a:pt x="62397" y="108346"/>
                  <a:pt x="61578" y="103658"/>
                  <a:pt x="59941" y="102021"/>
                </a:cubicBezTo>
                <a:cubicBezTo>
                  <a:pt x="58304" y="100384"/>
                  <a:pt x="53988" y="99454"/>
                  <a:pt x="46993" y="99231"/>
                </a:cubicBezTo>
                <a:close/>
                <a:moveTo>
                  <a:pt x="46993" y="30919"/>
                </a:moveTo>
                <a:lnTo>
                  <a:pt x="46993" y="71102"/>
                </a:lnTo>
                <a:cubicBezTo>
                  <a:pt x="49002" y="71028"/>
                  <a:pt x="50565" y="70991"/>
                  <a:pt x="51681" y="70991"/>
                </a:cubicBezTo>
                <a:cubicBezTo>
                  <a:pt x="56295" y="70991"/>
                  <a:pt x="59234" y="69856"/>
                  <a:pt x="60499" y="67586"/>
                </a:cubicBezTo>
                <a:cubicBezTo>
                  <a:pt x="61764" y="65316"/>
                  <a:pt x="62397" y="58824"/>
                  <a:pt x="62397" y="48108"/>
                </a:cubicBezTo>
                <a:cubicBezTo>
                  <a:pt x="62397" y="42453"/>
                  <a:pt x="61876" y="38490"/>
                  <a:pt x="60834" y="36221"/>
                </a:cubicBezTo>
                <a:cubicBezTo>
                  <a:pt x="59792" y="33951"/>
                  <a:pt x="58434" y="32518"/>
                  <a:pt x="56760" y="31923"/>
                </a:cubicBezTo>
                <a:cubicBezTo>
                  <a:pt x="55085" y="31328"/>
                  <a:pt x="51830" y="30993"/>
                  <a:pt x="46993" y="30919"/>
                </a:cubicBezTo>
                <a:close/>
                <a:moveTo>
                  <a:pt x="0" y="0"/>
                </a:moveTo>
                <a:lnTo>
                  <a:pt x="46881" y="0"/>
                </a:lnTo>
                <a:cubicBezTo>
                  <a:pt x="61690" y="0"/>
                  <a:pt x="72908" y="1152"/>
                  <a:pt x="80535" y="3457"/>
                </a:cubicBezTo>
                <a:cubicBezTo>
                  <a:pt x="88162" y="5762"/>
                  <a:pt x="94320" y="10429"/>
                  <a:pt x="99008" y="17456"/>
                </a:cubicBezTo>
                <a:cubicBezTo>
                  <a:pt x="103696" y="24483"/>
                  <a:pt x="106040" y="35805"/>
                  <a:pt x="106040" y="51422"/>
                </a:cubicBezTo>
                <a:cubicBezTo>
                  <a:pt x="106040" y="61982"/>
                  <a:pt x="104385" y="69344"/>
                  <a:pt x="101073" y="73508"/>
                </a:cubicBezTo>
                <a:cubicBezTo>
                  <a:pt x="97762" y="77672"/>
                  <a:pt x="91232" y="80870"/>
                  <a:pt x="81484" y="83101"/>
                </a:cubicBezTo>
                <a:cubicBezTo>
                  <a:pt x="92348" y="85558"/>
                  <a:pt x="99715" y="89635"/>
                  <a:pt x="103585" y="95331"/>
                </a:cubicBezTo>
                <a:cubicBezTo>
                  <a:pt x="107454" y="101027"/>
                  <a:pt x="109389" y="109757"/>
                  <a:pt x="109389" y="121522"/>
                </a:cubicBezTo>
                <a:lnTo>
                  <a:pt x="109389" y="138274"/>
                </a:lnTo>
                <a:cubicBezTo>
                  <a:pt x="109389" y="150485"/>
                  <a:pt x="107994" y="159531"/>
                  <a:pt x="105203" y="165413"/>
                </a:cubicBezTo>
                <a:cubicBezTo>
                  <a:pt x="102413" y="171296"/>
                  <a:pt x="97967" y="175316"/>
                  <a:pt x="91865" y="177475"/>
                </a:cubicBezTo>
                <a:cubicBezTo>
                  <a:pt x="85763" y="179635"/>
                  <a:pt x="73261" y="180714"/>
                  <a:pt x="54360" y="180714"/>
                </a:cubicBezTo>
                <a:lnTo>
                  <a:pt x="0" y="180714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0" name="任意多边形 99"/>
          <p:cNvSpPr/>
          <p:nvPr/>
        </p:nvSpPr>
        <p:spPr>
          <a:xfrm>
            <a:off x="5234130" y="2037732"/>
            <a:ext cx="296717" cy="503078"/>
          </a:xfrm>
          <a:custGeom>
            <a:avLst/>
            <a:gdLst/>
            <a:ahLst/>
            <a:cxnLst/>
            <a:rect l="l" t="t" r="r" b="b"/>
            <a:pathLst>
              <a:path w="111063" h="188305">
                <a:moveTo>
                  <a:pt x="54806" y="0"/>
                </a:moveTo>
                <a:cubicBezTo>
                  <a:pt x="68647" y="0"/>
                  <a:pt x="80069" y="2676"/>
                  <a:pt x="89074" y="8027"/>
                </a:cubicBezTo>
                <a:cubicBezTo>
                  <a:pt x="98078" y="13377"/>
                  <a:pt x="103994" y="20047"/>
                  <a:pt x="106821" y="28036"/>
                </a:cubicBezTo>
                <a:cubicBezTo>
                  <a:pt x="109649" y="36024"/>
                  <a:pt x="111063" y="48453"/>
                  <a:pt x="111063" y="65321"/>
                </a:cubicBezTo>
                <a:lnTo>
                  <a:pt x="111063" y="82488"/>
                </a:lnTo>
                <a:lnTo>
                  <a:pt x="64070" y="82488"/>
                </a:lnTo>
                <a:lnTo>
                  <a:pt x="64070" y="51079"/>
                </a:lnTo>
                <a:cubicBezTo>
                  <a:pt x="64070" y="41946"/>
                  <a:pt x="63568" y="36247"/>
                  <a:pt x="62564" y="33982"/>
                </a:cubicBezTo>
                <a:cubicBezTo>
                  <a:pt x="61559" y="31717"/>
                  <a:pt x="59345" y="30585"/>
                  <a:pt x="55922" y="30585"/>
                </a:cubicBezTo>
                <a:cubicBezTo>
                  <a:pt x="52053" y="30585"/>
                  <a:pt x="49597" y="31961"/>
                  <a:pt x="48555" y="34715"/>
                </a:cubicBezTo>
                <a:cubicBezTo>
                  <a:pt x="47513" y="37468"/>
                  <a:pt x="46992" y="43421"/>
                  <a:pt x="46992" y="52574"/>
                </a:cubicBezTo>
                <a:lnTo>
                  <a:pt x="46992" y="136513"/>
                </a:lnTo>
                <a:cubicBezTo>
                  <a:pt x="46992" y="145294"/>
                  <a:pt x="47513" y="151024"/>
                  <a:pt x="48555" y="153703"/>
                </a:cubicBezTo>
                <a:cubicBezTo>
                  <a:pt x="49597" y="156382"/>
                  <a:pt x="51941" y="157721"/>
                  <a:pt x="55587" y="157721"/>
                </a:cubicBezTo>
                <a:cubicBezTo>
                  <a:pt x="59085" y="157721"/>
                  <a:pt x="61373" y="156378"/>
                  <a:pt x="62452" y="153693"/>
                </a:cubicBezTo>
                <a:cubicBezTo>
                  <a:pt x="63531" y="151008"/>
                  <a:pt x="64070" y="144704"/>
                  <a:pt x="64070" y="134783"/>
                </a:cubicBezTo>
                <a:lnTo>
                  <a:pt x="64070" y="112068"/>
                </a:lnTo>
                <a:lnTo>
                  <a:pt x="111063" y="112068"/>
                </a:lnTo>
                <a:lnTo>
                  <a:pt x="111063" y="119111"/>
                </a:lnTo>
                <a:cubicBezTo>
                  <a:pt x="111063" y="137815"/>
                  <a:pt x="109742" y="151080"/>
                  <a:pt x="107100" y="158905"/>
                </a:cubicBezTo>
                <a:cubicBezTo>
                  <a:pt x="104459" y="166730"/>
                  <a:pt x="98617" y="173587"/>
                  <a:pt x="89576" y="179474"/>
                </a:cubicBezTo>
                <a:cubicBezTo>
                  <a:pt x="80535" y="185362"/>
                  <a:pt x="69391" y="188305"/>
                  <a:pt x="56145" y="188305"/>
                </a:cubicBezTo>
                <a:cubicBezTo>
                  <a:pt x="42379" y="188305"/>
                  <a:pt x="31031" y="185812"/>
                  <a:pt x="22101" y="180827"/>
                </a:cubicBezTo>
                <a:cubicBezTo>
                  <a:pt x="13171" y="175841"/>
                  <a:pt x="7255" y="168939"/>
                  <a:pt x="4353" y="160121"/>
                </a:cubicBezTo>
                <a:cubicBezTo>
                  <a:pt x="1451" y="151303"/>
                  <a:pt x="0" y="138038"/>
                  <a:pt x="0" y="120328"/>
                </a:cubicBezTo>
                <a:lnTo>
                  <a:pt x="0" y="67531"/>
                </a:lnTo>
                <a:cubicBezTo>
                  <a:pt x="0" y="54509"/>
                  <a:pt x="446" y="44742"/>
                  <a:pt x="1339" y="38231"/>
                </a:cubicBezTo>
                <a:cubicBezTo>
                  <a:pt x="2232" y="31719"/>
                  <a:pt x="4893" y="25450"/>
                  <a:pt x="9320" y="19422"/>
                </a:cubicBezTo>
                <a:cubicBezTo>
                  <a:pt x="13748" y="13395"/>
                  <a:pt x="19887" y="8651"/>
                  <a:pt x="27738" y="5191"/>
                </a:cubicBezTo>
                <a:cubicBezTo>
                  <a:pt x="35588" y="1731"/>
                  <a:pt x="44611" y="0"/>
                  <a:pt x="5480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1" name="任意多边形 100"/>
          <p:cNvSpPr/>
          <p:nvPr/>
        </p:nvSpPr>
        <p:spPr>
          <a:xfrm>
            <a:off x="6897890" y="2047872"/>
            <a:ext cx="290754" cy="482797"/>
          </a:xfrm>
          <a:custGeom>
            <a:avLst/>
            <a:gdLst/>
            <a:ahLst/>
            <a:cxnLst/>
            <a:rect l="l" t="t" r="r" b="b"/>
            <a:pathLst>
              <a:path w="108831" h="180714">
                <a:moveTo>
                  <a:pt x="46993" y="30919"/>
                </a:moveTo>
                <a:lnTo>
                  <a:pt x="46993" y="149795"/>
                </a:lnTo>
                <a:cubicBezTo>
                  <a:pt x="53765" y="149795"/>
                  <a:pt x="57932" y="148437"/>
                  <a:pt x="59494" y="145721"/>
                </a:cubicBezTo>
                <a:cubicBezTo>
                  <a:pt x="61057" y="143005"/>
                  <a:pt x="61839" y="135619"/>
                  <a:pt x="61839" y="123564"/>
                </a:cubicBezTo>
                <a:lnTo>
                  <a:pt x="61839" y="53354"/>
                </a:lnTo>
                <a:cubicBezTo>
                  <a:pt x="61839" y="45169"/>
                  <a:pt x="61578" y="39923"/>
                  <a:pt x="61057" y="37616"/>
                </a:cubicBezTo>
                <a:cubicBezTo>
                  <a:pt x="60536" y="35309"/>
                  <a:pt x="59346" y="33616"/>
                  <a:pt x="57485" y="32537"/>
                </a:cubicBezTo>
                <a:cubicBezTo>
                  <a:pt x="55625" y="31458"/>
                  <a:pt x="52127" y="30919"/>
                  <a:pt x="46993" y="30919"/>
                </a:cubicBezTo>
                <a:close/>
                <a:moveTo>
                  <a:pt x="0" y="0"/>
                </a:moveTo>
                <a:lnTo>
                  <a:pt x="35161" y="0"/>
                </a:lnTo>
                <a:cubicBezTo>
                  <a:pt x="57857" y="0"/>
                  <a:pt x="73205" y="1041"/>
                  <a:pt x="81205" y="3125"/>
                </a:cubicBezTo>
                <a:cubicBezTo>
                  <a:pt x="89204" y="5209"/>
                  <a:pt x="95288" y="8632"/>
                  <a:pt x="99455" y="13394"/>
                </a:cubicBezTo>
                <a:cubicBezTo>
                  <a:pt x="103622" y="18157"/>
                  <a:pt x="106226" y="23459"/>
                  <a:pt x="107268" y="29300"/>
                </a:cubicBezTo>
                <a:cubicBezTo>
                  <a:pt x="108310" y="35142"/>
                  <a:pt x="108831" y="46620"/>
                  <a:pt x="108831" y="63735"/>
                </a:cubicBezTo>
                <a:lnTo>
                  <a:pt x="108831" y="127024"/>
                </a:lnTo>
                <a:cubicBezTo>
                  <a:pt x="108831" y="143247"/>
                  <a:pt x="108068" y="154092"/>
                  <a:pt x="106543" y="159562"/>
                </a:cubicBezTo>
                <a:cubicBezTo>
                  <a:pt x="105017" y="165031"/>
                  <a:pt x="102357" y="169310"/>
                  <a:pt x="98562" y="172398"/>
                </a:cubicBezTo>
                <a:cubicBezTo>
                  <a:pt x="94767" y="175487"/>
                  <a:pt x="90079" y="177645"/>
                  <a:pt x="84498" y="178872"/>
                </a:cubicBezTo>
                <a:cubicBezTo>
                  <a:pt x="78917" y="180100"/>
                  <a:pt x="70508" y="180714"/>
                  <a:pt x="59271" y="180714"/>
                </a:cubicBezTo>
                <a:lnTo>
                  <a:pt x="0" y="180714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1239633" y="3930972"/>
            <a:ext cx="1627000" cy="866180"/>
            <a:chOff x="3776606" y="2004244"/>
            <a:chExt cx="2169333" cy="1154906"/>
          </a:xfrm>
        </p:grpSpPr>
        <p:sp>
          <p:nvSpPr>
            <p:cNvPr id="103" name="文本框 57"/>
            <p:cNvSpPr txBox="1"/>
            <p:nvPr/>
          </p:nvSpPr>
          <p:spPr>
            <a:xfrm>
              <a:off x="3776606" y="2004244"/>
              <a:ext cx="2169333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E60012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04" name="文本框 58"/>
            <p:cNvSpPr txBox="1"/>
            <p:nvPr/>
          </p:nvSpPr>
          <p:spPr>
            <a:xfrm>
              <a:off x="3782527" y="2389709"/>
              <a:ext cx="20110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2938392" y="3930972"/>
            <a:ext cx="1627000" cy="866180"/>
            <a:chOff x="3776606" y="2004244"/>
            <a:chExt cx="2169333" cy="1154906"/>
          </a:xfrm>
        </p:grpSpPr>
        <p:sp>
          <p:nvSpPr>
            <p:cNvPr id="106" name="文本框 60"/>
            <p:cNvSpPr txBox="1"/>
            <p:nvPr/>
          </p:nvSpPr>
          <p:spPr>
            <a:xfrm>
              <a:off x="3776606" y="2004244"/>
              <a:ext cx="2169333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E60012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07" name="文本框 61"/>
            <p:cNvSpPr txBox="1"/>
            <p:nvPr/>
          </p:nvSpPr>
          <p:spPr>
            <a:xfrm>
              <a:off x="3782527" y="2389709"/>
              <a:ext cx="20110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645156" y="3930972"/>
            <a:ext cx="1627000" cy="866180"/>
            <a:chOff x="3776606" y="2004244"/>
            <a:chExt cx="2169333" cy="1154906"/>
          </a:xfrm>
        </p:grpSpPr>
        <p:sp>
          <p:nvSpPr>
            <p:cNvPr id="109" name="文本框 63"/>
            <p:cNvSpPr txBox="1"/>
            <p:nvPr/>
          </p:nvSpPr>
          <p:spPr>
            <a:xfrm>
              <a:off x="3776606" y="2004244"/>
              <a:ext cx="2169333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E60012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10" name="文本框 64"/>
            <p:cNvSpPr txBox="1"/>
            <p:nvPr/>
          </p:nvSpPr>
          <p:spPr>
            <a:xfrm>
              <a:off x="3782527" y="2389709"/>
              <a:ext cx="20110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313292" y="3930972"/>
            <a:ext cx="1627000" cy="866180"/>
            <a:chOff x="3776606" y="2004244"/>
            <a:chExt cx="2169333" cy="1154906"/>
          </a:xfrm>
        </p:grpSpPr>
        <p:sp>
          <p:nvSpPr>
            <p:cNvPr id="112" name="文本框 66"/>
            <p:cNvSpPr txBox="1"/>
            <p:nvPr/>
          </p:nvSpPr>
          <p:spPr>
            <a:xfrm>
              <a:off x="3776606" y="2004244"/>
              <a:ext cx="2169333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E60012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13" name="文本框 67"/>
            <p:cNvSpPr txBox="1"/>
            <p:nvPr/>
          </p:nvSpPr>
          <p:spPr>
            <a:xfrm>
              <a:off x="3782527" y="2389709"/>
              <a:ext cx="201101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99" grpId="0" animBg="1"/>
      <p:bldP spid="100" grpId="0" animBg="1"/>
      <p:bldP spid="10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任意多边形 51"/>
          <p:cNvSpPr/>
          <p:nvPr/>
        </p:nvSpPr>
        <p:spPr>
          <a:xfrm flipH="1">
            <a:off x="5834169" y="2594625"/>
            <a:ext cx="3346343" cy="1037847"/>
          </a:xfrm>
          <a:custGeom>
            <a:avLst/>
            <a:gdLst>
              <a:gd name="connsiteX0" fmla="*/ 1607999 w 4461791"/>
              <a:gd name="connsiteY0" fmla="*/ 0 h 1383796"/>
              <a:gd name="connsiteX1" fmla="*/ 0 w 4461791"/>
              <a:gd name="connsiteY1" fmla="*/ 0 h 1383796"/>
              <a:gd name="connsiteX2" fmla="*/ 0 w 4461791"/>
              <a:gd name="connsiteY2" fmla="*/ 566646 h 1383796"/>
              <a:gd name="connsiteX3" fmla="*/ 1 w 4461791"/>
              <a:gd name="connsiteY3" fmla="*/ 566646 h 1383796"/>
              <a:gd name="connsiteX4" fmla="*/ 1 w 4461791"/>
              <a:gd name="connsiteY4" fmla="*/ 387946 h 1383796"/>
              <a:gd name="connsiteX5" fmla="*/ 1603034 w 4461791"/>
              <a:gd name="connsiteY5" fmla="*/ 387946 h 1383796"/>
              <a:gd name="connsiteX6" fmla="*/ 1603034 w 4461791"/>
              <a:gd name="connsiteY6" fmla="*/ 384898 h 1383796"/>
              <a:gd name="connsiteX7" fmla="*/ 3653197 w 4461791"/>
              <a:gd name="connsiteY7" fmla="*/ 384898 h 1383796"/>
              <a:gd name="connsiteX8" fmla="*/ 4068091 w 4461791"/>
              <a:gd name="connsiteY8" fmla="*/ 799792 h 1383796"/>
              <a:gd name="connsiteX9" fmla="*/ 4068091 w 4461791"/>
              <a:gd name="connsiteY9" fmla="*/ 1383796 h 1383796"/>
              <a:gd name="connsiteX10" fmla="*/ 4461791 w 4461791"/>
              <a:gd name="connsiteY10" fmla="*/ 1383796 h 1383796"/>
              <a:gd name="connsiteX11" fmla="*/ 4461791 w 4461791"/>
              <a:gd name="connsiteY11" fmla="*/ 701914 h 1383796"/>
              <a:gd name="connsiteX12" fmla="*/ 3763050 w 4461791"/>
              <a:gd name="connsiteY12" fmla="*/ 3173 h 1383796"/>
              <a:gd name="connsiteX13" fmla="*/ 1607733 w 4461791"/>
              <a:gd name="connsiteY13" fmla="*/ 3173 h 1383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61791" h="1383796">
                <a:moveTo>
                  <a:pt x="1607999" y="0"/>
                </a:moveTo>
                <a:lnTo>
                  <a:pt x="0" y="0"/>
                </a:lnTo>
                <a:lnTo>
                  <a:pt x="0" y="566646"/>
                </a:lnTo>
                <a:lnTo>
                  <a:pt x="1" y="566646"/>
                </a:lnTo>
                <a:lnTo>
                  <a:pt x="1" y="387946"/>
                </a:lnTo>
                <a:lnTo>
                  <a:pt x="1603034" y="387946"/>
                </a:lnTo>
                <a:lnTo>
                  <a:pt x="1603034" y="384898"/>
                </a:lnTo>
                <a:lnTo>
                  <a:pt x="3653197" y="384898"/>
                </a:lnTo>
                <a:cubicBezTo>
                  <a:pt x="3882337" y="384898"/>
                  <a:pt x="4068091" y="570652"/>
                  <a:pt x="4068091" y="799792"/>
                </a:cubicBezTo>
                <a:lnTo>
                  <a:pt x="4068091" y="1383796"/>
                </a:lnTo>
                <a:lnTo>
                  <a:pt x="4461791" y="1383796"/>
                </a:lnTo>
                <a:lnTo>
                  <a:pt x="4461791" y="701914"/>
                </a:lnTo>
                <a:cubicBezTo>
                  <a:pt x="4461791" y="316010"/>
                  <a:pt x="4148954" y="3173"/>
                  <a:pt x="3763050" y="3173"/>
                </a:cubicBezTo>
                <a:lnTo>
                  <a:pt x="1607733" y="3173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859916" y="3446378"/>
            <a:ext cx="451031" cy="508896"/>
            <a:chOff x="7764538" y="4015805"/>
            <a:chExt cx="601374" cy="678528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5400000">
              <a:off x="7725961" y="4054382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100000"/>
                  </a:sysClr>
                </a:gs>
                <a:gs pos="2000">
                  <a:sysClr val="window" lastClr="FFFFFF">
                    <a:lumMod val="79000"/>
                  </a:sys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0000"/>
                    </a:sys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16"/>
            <p:cNvSpPr txBox="1"/>
            <p:nvPr/>
          </p:nvSpPr>
          <p:spPr>
            <a:xfrm>
              <a:off x="7791645" y="4149436"/>
              <a:ext cx="54715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任意多边形 55"/>
          <p:cNvSpPr/>
          <p:nvPr/>
        </p:nvSpPr>
        <p:spPr>
          <a:xfrm flipH="1">
            <a:off x="5535316" y="2310709"/>
            <a:ext cx="3645192" cy="1321762"/>
          </a:xfrm>
          <a:custGeom>
            <a:avLst/>
            <a:gdLst>
              <a:gd name="connsiteX0" fmla="*/ 3815940 w 4860256"/>
              <a:gd name="connsiteY0" fmla="*/ 0 h 1762349"/>
              <a:gd name="connsiteX1" fmla="*/ 990598 w 4860256"/>
              <a:gd name="connsiteY1" fmla="*/ 0 h 1762349"/>
              <a:gd name="connsiteX2" fmla="*/ 850231 w 4860256"/>
              <a:gd name="connsiteY2" fmla="*/ 0 h 1762349"/>
              <a:gd name="connsiteX3" fmla="*/ 0 w 4860256"/>
              <a:gd name="connsiteY3" fmla="*/ 0 h 1762349"/>
              <a:gd name="connsiteX4" fmla="*/ 0 w 4860256"/>
              <a:gd name="connsiteY4" fmla="*/ 395925 h 1762349"/>
              <a:gd name="connsiteX5" fmla="*/ 990598 w 4860256"/>
              <a:gd name="connsiteY5" fmla="*/ 395925 h 1762349"/>
              <a:gd name="connsiteX6" fmla="*/ 990598 w 4860256"/>
              <a:gd name="connsiteY6" fmla="*/ 392340 h 1762349"/>
              <a:gd name="connsiteX7" fmla="*/ 3763050 w 4860256"/>
              <a:gd name="connsiteY7" fmla="*/ 392340 h 1762349"/>
              <a:gd name="connsiteX8" fmla="*/ 4461791 w 4860256"/>
              <a:gd name="connsiteY8" fmla="*/ 1091081 h 1762349"/>
              <a:gd name="connsiteX9" fmla="*/ 4461791 w 4860256"/>
              <a:gd name="connsiteY9" fmla="*/ 1762349 h 1762349"/>
              <a:gd name="connsiteX10" fmla="*/ 4860256 w 4860256"/>
              <a:gd name="connsiteY10" fmla="*/ 1762349 h 1762349"/>
              <a:gd name="connsiteX11" fmla="*/ 4860256 w 4860256"/>
              <a:gd name="connsiteY11" fmla="*/ 1044316 h 1762349"/>
              <a:gd name="connsiteX12" fmla="*/ 3815940 w 4860256"/>
              <a:gd name="connsiteY12" fmla="*/ 0 h 1762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60256" h="1762349">
                <a:moveTo>
                  <a:pt x="3815940" y="0"/>
                </a:moveTo>
                <a:lnTo>
                  <a:pt x="990598" y="0"/>
                </a:lnTo>
                <a:lnTo>
                  <a:pt x="850231" y="0"/>
                </a:lnTo>
                <a:lnTo>
                  <a:pt x="0" y="0"/>
                </a:lnTo>
                <a:lnTo>
                  <a:pt x="0" y="395925"/>
                </a:lnTo>
                <a:lnTo>
                  <a:pt x="990598" y="395925"/>
                </a:lnTo>
                <a:lnTo>
                  <a:pt x="990598" y="392340"/>
                </a:lnTo>
                <a:lnTo>
                  <a:pt x="3763050" y="392340"/>
                </a:lnTo>
                <a:cubicBezTo>
                  <a:pt x="4148954" y="392340"/>
                  <a:pt x="4461791" y="705177"/>
                  <a:pt x="4461791" y="1091081"/>
                </a:cubicBezTo>
                <a:lnTo>
                  <a:pt x="4461791" y="1762349"/>
                </a:lnTo>
                <a:lnTo>
                  <a:pt x="4860256" y="1762349"/>
                </a:lnTo>
                <a:lnTo>
                  <a:pt x="4860256" y="1044316"/>
                </a:lnTo>
                <a:cubicBezTo>
                  <a:pt x="4860256" y="467556"/>
                  <a:pt x="4392700" y="0"/>
                  <a:pt x="3815940" y="0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任意多边形 56"/>
          <p:cNvSpPr/>
          <p:nvPr/>
        </p:nvSpPr>
        <p:spPr>
          <a:xfrm flipH="1">
            <a:off x="5268141" y="2038632"/>
            <a:ext cx="3912370" cy="1772091"/>
          </a:xfrm>
          <a:custGeom>
            <a:avLst/>
            <a:gdLst>
              <a:gd name="connsiteX0" fmla="*/ 4058363 w 5216493"/>
              <a:gd name="connsiteY0" fmla="*/ 0 h 2362788"/>
              <a:gd name="connsiteX1" fmla="*/ 850234 w 5216493"/>
              <a:gd name="connsiteY1" fmla="*/ 0 h 2362788"/>
              <a:gd name="connsiteX2" fmla="*/ 850234 w 5216493"/>
              <a:gd name="connsiteY2" fmla="*/ 2032 h 2362788"/>
              <a:gd name="connsiteX3" fmla="*/ 0 w 5216493"/>
              <a:gd name="connsiteY3" fmla="*/ 2032 h 2362788"/>
              <a:gd name="connsiteX4" fmla="*/ 0 w 5216493"/>
              <a:gd name="connsiteY4" fmla="*/ 531904 h 2362788"/>
              <a:gd name="connsiteX5" fmla="*/ 1 w 5216493"/>
              <a:gd name="connsiteY5" fmla="*/ 531904 h 2362788"/>
              <a:gd name="connsiteX6" fmla="*/ 1 w 5216493"/>
              <a:gd name="connsiteY6" fmla="*/ 364801 h 2362788"/>
              <a:gd name="connsiteX7" fmla="*/ 850234 w 5216493"/>
              <a:gd name="connsiteY7" fmla="*/ 364801 h 2362788"/>
              <a:gd name="connsiteX8" fmla="*/ 850234 w 5216493"/>
              <a:gd name="connsiteY8" fmla="*/ 2362788 h 2362788"/>
              <a:gd name="connsiteX9" fmla="*/ 850235 w 5216493"/>
              <a:gd name="connsiteY9" fmla="*/ 2362788 h 2362788"/>
              <a:gd name="connsiteX10" fmla="*/ 850235 w 5216493"/>
              <a:gd name="connsiteY10" fmla="*/ 364801 h 2362788"/>
              <a:gd name="connsiteX11" fmla="*/ 1653870 w 5216493"/>
              <a:gd name="connsiteY11" fmla="*/ 364801 h 2362788"/>
              <a:gd name="connsiteX12" fmla="*/ 1653870 w 5216493"/>
              <a:gd name="connsiteY12" fmla="*/ 362769 h 2362788"/>
              <a:gd name="connsiteX13" fmla="*/ 3815944 w 5216493"/>
              <a:gd name="connsiteY13" fmla="*/ 362769 h 2362788"/>
              <a:gd name="connsiteX14" fmla="*/ 4860260 w 5216493"/>
              <a:gd name="connsiteY14" fmla="*/ 1407085 h 2362788"/>
              <a:gd name="connsiteX15" fmla="*/ 4860260 w 5216493"/>
              <a:gd name="connsiteY15" fmla="*/ 2125118 h 2362788"/>
              <a:gd name="connsiteX16" fmla="*/ 5216493 w 5216493"/>
              <a:gd name="connsiteY16" fmla="*/ 2125118 h 2362788"/>
              <a:gd name="connsiteX17" fmla="*/ 5216493 w 5216493"/>
              <a:gd name="connsiteY17" fmla="*/ 1158130 h 2362788"/>
              <a:gd name="connsiteX18" fmla="*/ 4058363 w 5216493"/>
              <a:gd name="connsiteY18" fmla="*/ 0 h 236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216493" h="2362788">
                <a:moveTo>
                  <a:pt x="4058363" y="0"/>
                </a:moveTo>
                <a:lnTo>
                  <a:pt x="850234" y="0"/>
                </a:lnTo>
                <a:lnTo>
                  <a:pt x="850234" y="2032"/>
                </a:lnTo>
                <a:lnTo>
                  <a:pt x="0" y="2032"/>
                </a:lnTo>
                <a:lnTo>
                  <a:pt x="0" y="531904"/>
                </a:lnTo>
                <a:lnTo>
                  <a:pt x="1" y="531904"/>
                </a:lnTo>
                <a:lnTo>
                  <a:pt x="1" y="364801"/>
                </a:lnTo>
                <a:lnTo>
                  <a:pt x="850234" y="364801"/>
                </a:lnTo>
                <a:lnTo>
                  <a:pt x="850234" y="2362788"/>
                </a:lnTo>
                <a:lnTo>
                  <a:pt x="850235" y="2362788"/>
                </a:lnTo>
                <a:lnTo>
                  <a:pt x="850235" y="364801"/>
                </a:lnTo>
                <a:lnTo>
                  <a:pt x="1653870" y="364801"/>
                </a:lnTo>
                <a:lnTo>
                  <a:pt x="1653870" y="362769"/>
                </a:lnTo>
                <a:lnTo>
                  <a:pt x="3815944" y="362769"/>
                </a:lnTo>
                <a:cubicBezTo>
                  <a:pt x="4392704" y="362769"/>
                  <a:pt x="4860260" y="830325"/>
                  <a:pt x="4860260" y="1407085"/>
                </a:cubicBezTo>
                <a:lnTo>
                  <a:pt x="4860260" y="2125118"/>
                </a:lnTo>
                <a:lnTo>
                  <a:pt x="5216493" y="2125118"/>
                </a:lnTo>
                <a:lnTo>
                  <a:pt x="5216493" y="1158130"/>
                </a:lnTo>
                <a:cubicBezTo>
                  <a:pt x="5216493" y="518512"/>
                  <a:pt x="4697981" y="0"/>
                  <a:pt x="4058363" y="0"/>
                </a:cubicBez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5486056" y="3446378"/>
            <a:ext cx="451031" cy="508896"/>
            <a:chOff x="7266058" y="4015805"/>
            <a:chExt cx="601374" cy="678528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 rot="5400000">
              <a:off x="7227481" y="4054382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100000"/>
                  </a:sysClr>
                </a:gs>
                <a:gs pos="2000">
                  <a:sysClr val="window" lastClr="FFFFFF">
                    <a:lumMod val="79000"/>
                  </a:sys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0000"/>
                    </a:sys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21"/>
            <p:cNvSpPr txBox="1"/>
            <p:nvPr/>
          </p:nvSpPr>
          <p:spPr>
            <a:xfrm>
              <a:off x="7290733" y="4149436"/>
              <a:ext cx="54715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089678" y="3446378"/>
            <a:ext cx="451031" cy="508896"/>
            <a:chOff x="6737553" y="4015805"/>
            <a:chExt cx="601374" cy="678528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 rot="5400000">
              <a:off x="6698976" y="4054382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100000"/>
                  </a:sysClr>
                </a:gs>
                <a:gs pos="2000">
                  <a:sysClr val="window" lastClr="FFFFFF">
                    <a:lumMod val="79000"/>
                  </a:sys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0000"/>
                    </a:sys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文本框 24"/>
            <p:cNvSpPr txBox="1"/>
            <p:nvPr/>
          </p:nvSpPr>
          <p:spPr>
            <a:xfrm>
              <a:off x="6765745" y="4149436"/>
              <a:ext cx="54715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386957" y="1961622"/>
            <a:ext cx="2260283" cy="410289"/>
            <a:chOff x="4467259" y="2036128"/>
            <a:chExt cx="3013710" cy="547052"/>
          </a:xfrm>
        </p:grpSpPr>
        <p:sp>
          <p:nvSpPr>
            <p:cNvPr id="65" name="任意多边形 64"/>
            <p:cNvSpPr/>
            <p:nvPr/>
          </p:nvSpPr>
          <p:spPr>
            <a:xfrm>
              <a:off x="4509169" y="2075180"/>
              <a:ext cx="2971800" cy="508000"/>
            </a:xfrm>
            <a:custGeom>
              <a:avLst/>
              <a:gdLst>
                <a:gd name="connsiteX0" fmla="*/ 2971800 w 2971800"/>
                <a:gd name="connsiteY0" fmla="*/ 508000 h 508000"/>
                <a:gd name="connsiteX1" fmla="*/ 622300 w 2971800"/>
                <a:gd name="connsiteY1" fmla="*/ 508000 h 508000"/>
                <a:gd name="connsiteX2" fmla="*/ 622300 w 2971800"/>
                <a:gd name="connsiteY2" fmla="*/ 0 h 508000"/>
                <a:gd name="connsiteX3" fmla="*/ 0 w 2971800"/>
                <a:gd name="connsiteY3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800" h="508000">
                  <a:moveTo>
                    <a:pt x="2971800" y="508000"/>
                  </a:moveTo>
                  <a:lnTo>
                    <a:pt x="622300" y="508000"/>
                  </a:lnTo>
                  <a:lnTo>
                    <a:pt x="622300" y="0"/>
                  </a:lnTo>
                  <a:lnTo>
                    <a:pt x="0" y="0"/>
                  </a:lnTo>
                </a:path>
              </a:pathLst>
            </a:custGeom>
            <a:noFill/>
            <a:ln w="15875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4467259" y="2036128"/>
              <a:ext cx="83820" cy="83820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386957" y="2632590"/>
            <a:ext cx="2450783" cy="62865"/>
            <a:chOff x="4467259" y="2930753"/>
            <a:chExt cx="3267710" cy="83820"/>
          </a:xfrm>
        </p:grpSpPr>
        <p:sp>
          <p:nvSpPr>
            <p:cNvPr id="68" name="任意多边形 67"/>
            <p:cNvSpPr/>
            <p:nvPr/>
          </p:nvSpPr>
          <p:spPr>
            <a:xfrm>
              <a:off x="4509169" y="2974340"/>
              <a:ext cx="3225800" cy="0"/>
            </a:xfrm>
            <a:custGeom>
              <a:avLst/>
              <a:gdLst>
                <a:gd name="connsiteX0" fmla="*/ 3225800 w 3225800"/>
                <a:gd name="connsiteY0" fmla="*/ 0 h 0"/>
                <a:gd name="connsiteX1" fmla="*/ 0 w 32258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5800">
                  <a:moveTo>
                    <a:pt x="3225800" y="0"/>
                  </a:moveTo>
                  <a:lnTo>
                    <a:pt x="0" y="0"/>
                  </a:lnTo>
                </a:path>
              </a:pathLst>
            </a:custGeom>
            <a:noFill/>
            <a:ln w="15875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4467259" y="2930753"/>
              <a:ext cx="83820" cy="83820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386955" y="2920551"/>
            <a:ext cx="2669858" cy="470027"/>
            <a:chOff x="4467259" y="3314700"/>
            <a:chExt cx="3559810" cy="626702"/>
          </a:xfrm>
        </p:grpSpPr>
        <p:sp>
          <p:nvSpPr>
            <p:cNvPr id="71" name="任意多边形 70"/>
            <p:cNvSpPr/>
            <p:nvPr/>
          </p:nvSpPr>
          <p:spPr>
            <a:xfrm>
              <a:off x="4509169" y="3314700"/>
              <a:ext cx="3517900" cy="584200"/>
            </a:xfrm>
            <a:custGeom>
              <a:avLst/>
              <a:gdLst>
                <a:gd name="connsiteX0" fmla="*/ 3517900 w 3517900"/>
                <a:gd name="connsiteY0" fmla="*/ 0 h 584200"/>
                <a:gd name="connsiteX1" fmla="*/ 609600 w 3517900"/>
                <a:gd name="connsiteY1" fmla="*/ 0 h 584200"/>
                <a:gd name="connsiteX2" fmla="*/ 609600 w 3517900"/>
                <a:gd name="connsiteY2" fmla="*/ 584200 h 584200"/>
                <a:gd name="connsiteX3" fmla="*/ 0 w 3517900"/>
                <a:gd name="connsiteY3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7900" h="584200">
                  <a:moveTo>
                    <a:pt x="3517900" y="0"/>
                  </a:moveTo>
                  <a:lnTo>
                    <a:pt x="609600" y="0"/>
                  </a:lnTo>
                  <a:lnTo>
                    <a:pt x="609600" y="584200"/>
                  </a:lnTo>
                  <a:lnTo>
                    <a:pt x="0" y="584200"/>
                  </a:lnTo>
                </a:path>
              </a:pathLst>
            </a:custGeom>
            <a:noFill/>
            <a:ln w="15875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4467259" y="3857582"/>
              <a:ext cx="83820" cy="83820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377273" y="1729871"/>
            <a:ext cx="1973170" cy="510726"/>
            <a:chOff x="1787682" y="1727130"/>
            <a:chExt cx="2630893" cy="680968"/>
          </a:xfrm>
        </p:grpSpPr>
        <p:sp>
          <p:nvSpPr>
            <p:cNvPr id="74" name="Freeform 5"/>
            <p:cNvSpPr>
              <a:spLocks/>
            </p:cNvSpPr>
            <p:nvPr/>
          </p:nvSpPr>
          <p:spPr bwMode="auto">
            <a:xfrm rot="5400000">
              <a:off x="1749105" y="1765707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0000"/>
                </a:gs>
                <a:gs pos="2000">
                  <a:srgbClr val="C00000"/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2440816" y="1752782"/>
              <a:ext cx="1977759" cy="655316"/>
              <a:chOff x="3451161" y="3890565"/>
              <a:chExt cx="1977759" cy="655316"/>
            </a:xfrm>
          </p:grpSpPr>
          <p:sp>
            <p:nvSpPr>
              <p:cNvPr id="77" name="文本框 38"/>
              <p:cNvSpPr txBox="1"/>
              <p:nvPr/>
            </p:nvSpPr>
            <p:spPr>
              <a:xfrm>
                <a:off x="3451161" y="3890565"/>
                <a:ext cx="18959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文本框 39"/>
              <p:cNvSpPr txBox="1"/>
              <p:nvPr/>
            </p:nvSpPr>
            <p:spPr>
              <a:xfrm>
                <a:off x="3457190" y="4135512"/>
                <a:ext cx="1971730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单击添加标题文本单击添加标题文本单击添加标题文本。</a:t>
                </a:r>
                <a:endPara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6" name="椭圆 70"/>
            <p:cNvSpPr/>
            <p:nvPr/>
          </p:nvSpPr>
          <p:spPr>
            <a:xfrm>
              <a:off x="1936301" y="1891882"/>
              <a:ext cx="304138" cy="366595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1377273" y="2405363"/>
            <a:ext cx="1973170" cy="514982"/>
            <a:chOff x="1787682" y="2627784"/>
            <a:chExt cx="2630893" cy="686642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 rot="5400000">
              <a:off x="1749105" y="2674475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100000"/>
                  </a:sysClr>
                </a:gs>
                <a:gs pos="2000">
                  <a:sysClr val="window" lastClr="FFFFFF">
                    <a:lumMod val="79000"/>
                  </a:sys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0000"/>
                    </a:sys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2440816" y="2627784"/>
              <a:ext cx="1977759" cy="655316"/>
              <a:chOff x="3451161" y="3890565"/>
              <a:chExt cx="1977759" cy="655316"/>
            </a:xfrm>
          </p:grpSpPr>
          <p:sp>
            <p:nvSpPr>
              <p:cNvPr id="87" name="文本框 48"/>
              <p:cNvSpPr txBox="1"/>
              <p:nvPr/>
            </p:nvSpPr>
            <p:spPr>
              <a:xfrm>
                <a:off x="3451161" y="3890565"/>
                <a:ext cx="1725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文本框 49"/>
              <p:cNvSpPr txBox="1"/>
              <p:nvPr/>
            </p:nvSpPr>
            <p:spPr>
              <a:xfrm>
                <a:off x="3457190" y="4135512"/>
                <a:ext cx="1971730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单击添加标题文本单击添加标题文本单击添加标题文本。</a:t>
                </a:r>
                <a:endPara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1936301" y="2838219"/>
              <a:ext cx="287749" cy="289711"/>
              <a:chOff x="3771900" y="3200400"/>
              <a:chExt cx="2011680" cy="2025396"/>
            </a:xfrm>
            <a:solidFill>
              <a:srgbClr val="01ACBE"/>
            </a:solidFill>
          </p:grpSpPr>
          <p:sp>
            <p:nvSpPr>
              <p:cNvPr id="83" name="任意多边形 82"/>
              <p:cNvSpPr/>
              <p:nvPr/>
            </p:nvSpPr>
            <p:spPr>
              <a:xfrm>
                <a:off x="3775166" y="3370217"/>
                <a:ext cx="770708" cy="796834"/>
              </a:xfrm>
              <a:custGeom>
                <a:avLst/>
                <a:gdLst>
                  <a:gd name="connsiteX0" fmla="*/ 0 w 770708"/>
                  <a:gd name="connsiteY0" fmla="*/ 104503 h 796834"/>
                  <a:gd name="connsiteX1" fmla="*/ 0 w 770708"/>
                  <a:gd name="connsiteY1" fmla="*/ 796834 h 796834"/>
                  <a:gd name="connsiteX2" fmla="*/ 770708 w 770708"/>
                  <a:gd name="connsiteY2" fmla="*/ 770709 h 796834"/>
                  <a:gd name="connsiteX3" fmla="*/ 770708 w 770708"/>
                  <a:gd name="connsiteY3" fmla="*/ 0 h 796834"/>
                  <a:gd name="connsiteX4" fmla="*/ 0 w 770708"/>
                  <a:gd name="connsiteY4" fmla="*/ 104503 h 796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708" h="796834">
                    <a:moveTo>
                      <a:pt x="0" y="104503"/>
                    </a:moveTo>
                    <a:lnTo>
                      <a:pt x="0" y="796834"/>
                    </a:lnTo>
                    <a:lnTo>
                      <a:pt x="770708" y="770709"/>
                    </a:lnTo>
                    <a:lnTo>
                      <a:pt x="770708" y="0"/>
                    </a:lnTo>
                    <a:lnTo>
                      <a:pt x="0" y="10450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4704588" y="3200400"/>
                <a:ext cx="1078992" cy="937260"/>
              </a:xfrm>
              <a:custGeom>
                <a:avLst/>
                <a:gdLst>
                  <a:gd name="connsiteX0" fmla="*/ 0 w 1078992"/>
                  <a:gd name="connsiteY0" fmla="*/ 155448 h 937260"/>
                  <a:gd name="connsiteX1" fmla="*/ 1078992 w 1078992"/>
                  <a:gd name="connsiteY1" fmla="*/ 0 h 937260"/>
                  <a:gd name="connsiteX2" fmla="*/ 1078992 w 1078992"/>
                  <a:gd name="connsiteY2" fmla="*/ 928116 h 937260"/>
                  <a:gd name="connsiteX3" fmla="*/ 9144 w 1078992"/>
                  <a:gd name="connsiteY3" fmla="*/ 937260 h 937260"/>
                  <a:gd name="connsiteX4" fmla="*/ 0 w 1078992"/>
                  <a:gd name="connsiteY4" fmla="*/ 155448 h 93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8992" h="937260">
                    <a:moveTo>
                      <a:pt x="0" y="155448"/>
                    </a:moveTo>
                    <a:lnTo>
                      <a:pt x="1078992" y="0"/>
                    </a:lnTo>
                    <a:lnTo>
                      <a:pt x="1078992" y="928116"/>
                    </a:lnTo>
                    <a:lnTo>
                      <a:pt x="9144" y="937260"/>
                    </a:lnTo>
                    <a:lnTo>
                      <a:pt x="0" y="155448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5" name="任意多边形 84"/>
              <p:cNvSpPr/>
              <p:nvPr/>
            </p:nvSpPr>
            <p:spPr>
              <a:xfrm>
                <a:off x="3771900" y="4279392"/>
                <a:ext cx="772668" cy="786384"/>
              </a:xfrm>
              <a:custGeom>
                <a:avLst/>
                <a:gdLst>
                  <a:gd name="connsiteX0" fmla="*/ 0 w 772668"/>
                  <a:gd name="connsiteY0" fmla="*/ 0 h 786384"/>
                  <a:gd name="connsiteX1" fmla="*/ 772668 w 772668"/>
                  <a:gd name="connsiteY1" fmla="*/ 13716 h 786384"/>
                  <a:gd name="connsiteX2" fmla="*/ 772668 w 772668"/>
                  <a:gd name="connsiteY2" fmla="*/ 786384 h 786384"/>
                  <a:gd name="connsiteX3" fmla="*/ 4572 w 772668"/>
                  <a:gd name="connsiteY3" fmla="*/ 667512 h 786384"/>
                  <a:gd name="connsiteX4" fmla="*/ 0 w 772668"/>
                  <a:gd name="connsiteY4" fmla="*/ 0 h 786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668" h="786384">
                    <a:moveTo>
                      <a:pt x="0" y="0"/>
                    </a:moveTo>
                    <a:lnTo>
                      <a:pt x="772668" y="13716"/>
                    </a:lnTo>
                    <a:lnTo>
                      <a:pt x="772668" y="786384"/>
                    </a:lnTo>
                    <a:lnTo>
                      <a:pt x="4572" y="6675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6" name="任意多边形 85"/>
              <p:cNvSpPr/>
              <p:nvPr/>
            </p:nvSpPr>
            <p:spPr>
              <a:xfrm>
                <a:off x="4704587" y="4293109"/>
                <a:ext cx="1076201" cy="932687"/>
              </a:xfrm>
              <a:custGeom>
                <a:avLst/>
                <a:gdLst>
                  <a:gd name="connsiteX0" fmla="*/ 0 w 1092708"/>
                  <a:gd name="connsiteY0" fmla="*/ 0 h 932688"/>
                  <a:gd name="connsiteX1" fmla="*/ 0 w 1092708"/>
                  <a:gd name="connsiteY1" fmla="*/ 795528 h 932688"/>
                  <a:gd name="connsiteX2" fmla="*/ 1092708 w 1092708"/>
                  <a:gd name="connsiteY2" fmla="*/ 932688 h 932688"/>
                  <a:gd name="connsiteX3" fmla="*/ 1092708 w 1092708"/>
                  <a:gd name="connsiteY3" fmla="*/ 9144 h 932688"/>
                  <a:gd name="connsiteX4" fmla="*/ 0 w 1092708"/>
                  <a:gd name="connsiteY4" fmla="*/ 0 h 93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2708" h="932688">
                    <a:moveTo>
                      <a:pt x="0" y="0"/>
                    </a:moveTo>
                    <a:lnTo>
                      <a:pt x="0" y="795528"/>
                    </a:lnTo>
                    <a:lnTo>
                      <a:pt x="1092708" y="932688"/>
                    </a:lnTo>
                    <a:lnTo>
                      <a:pt x="1092708" y="91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1377275" y="3119312"/>
            <a:ext cx="2086639" cy="508897"/>
            <a:chOff x="1787682" y="3579716"/>
            <a:chExt cx="2782185" cy="678528"/>
          </a:xfrm>
        </p:grpSpPr>
        <p:sp>
          <p:nvSpPr>
            <p:cNvPr id="90" name="Freeform 5"/>
            <p:cNvSpPr>
              <a:spLocks/>
            </p:cNvSpPr>
            <p:nvPr/>
          </p:nvSpPr>
          <p:spPr bwMode="auto">
            <a:xfrm rot="5400000">
              <a:off x="1749105" y="3618293"/>
              <a:ext cx="678528" cy="6013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Text" lastClr="000000">
                    <a:lumMod val="50000"/>
                    <a:lumOff val="50000"/>
                  </a:sysClr>
                </a:gs>
                <a:gs pos="2000">
                  <a:sysClr val="windowText" lastClr="000000">
                    <a:lumMod val="65000"/>
                    <a:lumOff val="35000"/>
                  </a:sysClr>
                </a:gs>
              </a:gsLst>
              <a:lin ang="18900000" scaled="0"/>
              <a:tileRect/>
            </a:gradFill>
            <a:ln w="15875"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18900000" scaled="0"/>
                <a:tileRect/>
              </a:gradFill>
            </a:ln>
            <a:effectLst>
              <a:outerShdw blurRad="165100" dist="762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2430064" y="3580696"/>
              <a:ext cx="2139803" cy="651086"/>
              <a:chOff x="3440409" y="3894794"/>
              <a:chExt cx="2139803" cy="651086"/>
            </a:xfrm>
          </p:grpSpPr>
          <p:sp>
            <p:nvSpPr>
              <p:cNvPr id="95" name="文本框 56"/>
              <p:cNvSpPr txBox="1"/>
              <p:nvPr/>
            </p:nvSpPr>
            <p:spPr>
              <a:xfrm>
                <a:off x="3440409" y="3894794"/>
                <a:ext cx="21398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文本框 57"/>
              <p:cNvSpPr txBox="1"/>
              <p:nvPr/>
            </p:nvSpPr>
            <p:spPr>
              <a:xfrm>
                <a:off x="3457190" y="4135511"/>
                <a:ext cx="1971730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单击添加标题文本单击添加标题文本单击添加标题文本。</a:t>
                </a:r>
                <a:endPara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1948280" y="3730972"/>
              <a:ext cx="280179" cy="337748"/>
              <a:chOff x="4141788" y="809625"/>
              <a:chExt cx="3600450" cy="4340225"/>
            </a:xfrm>
            <a:solidFill>
              <a:srgbClr val="FFB954"/>
            </a:solidFill>
          </p:grpSpPr>
          <p:sp>
            <p:nvSpPr>
              <p:cNvPr id="93" name="Freeform 7"/>
              <p:cNvSpPr>
                <a:spLocks/>
              </p:cNvSpPr>
              <p:nvPr/>
            </p:nvSpPr>
            <p:spPr bwMode="auto">
              <a:xfrm>
                <a:off x="4141788" y="1774825"/>
                <a:ext cx="3600450" cy="3375025"/>
              </a:xfrm>
              <a:custGeom>
                <a:avLst/>
                <a:gdLst>
                  <a:gd name="T0" fmla="*/ 923 w 958"/>
                  <a:gd name="T1" fmla="*/ 114 h 898"/>
                  <a:gd name="T2" fmla="*/ 721 w 958"/>
                  <a:gd name="T3" fmla="*/ 0 h 898"/>
                  <a:gd name="T4" fmla="*/ 508 w 958"/>
                  <a:gd name="T5" fmla="*/ 65 h 898"/>
                  <a:gd name="T6" fmla="*/ 326 w 958"/>
                  <a:gd name="T7" fmla="*/ 3 h 898"/>
                  <a:gd name="T8" fmla="*/ 0 w 958"/>
                  <a:gd name="T9" fmla="*/ 341 h 898"/>
                  <a:gd name="T10" fmla="*/ 107 w 958"/>
                  <a:gd name="T11" fmla="*/ 734 h 898"/>
                  <a:gd name="T12" fmla="*/ 301 w 958"/>
                  <a:gd name="T13" fmla="*/ 898 h 898"/>
                  <a:gd name="T14" fmla="*/ 494 w 958"/>
                  <a:gd name="T15" fmla="*/ 849 h 898"/>
                  <a:gd name="T16" fmla="*/ 681 w 958"/>
                  <a:gd name="T17" fmla="*/ 894 h 898"/>
                  <a:gd name="T18" fmla="*/ 958 w 958"/>
                  <a:gd name="T19" fmla="*/ 583 h 898"/>
                  <a:gd name="T20" fmla="*/ 956 w 958"/>
                  <a:gd name="T21" fmla="*/ 567 h 898"/>
                  <a:gd name="T22" fmla="*/ 956 w 958"/>
                  <a:gd name="T23" fmla="*/ 559 h 898"/>
                  <a:gd name="T24" fmla="*/ 812 w 958"/>
                  <a:gd name="T25" fmla="*/ 327 h 898"/>
                  <a:gd name="T26" fmla="*/ 920 w 958"/>
                  <a:gd name="T27" fmla="*/ 116 h 898"/>
                  <a:gd name="T28" fmla="*/ 923 w 958"/>
                  <a:gd name="T29" fmla="*/ 114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8" h="898">
                    <a:moveTo>
                      <a:pt x="923" y="114"/>
                    </a:moveTo>
                    <a:cubicBezTo>
                      <a:pt x="877" y="57"/>
                      <a:pt x="816" y="0"/>
                      <a:pt x="721" y="0"/>
                    </a:cubicBezTo>
                    <a:cubicBezTo>
                      <a:pt x="655" y="0"/>
                      <a:pt x="599" y="65"/>
                      <a:pt x="508" y="65"/>
                    </a:cubicBezTo>
                    <a:cubicBezTo>
                      <a:pt x="435" y="65"/>
                      <a:pt x="405" y="3"/>
                      <a:pt x="326" y="3"/>
                    </a:cubicBezTo>
                    <a:cubicBezTo>
                      <a:pt x="162" y="3"/>
                      <a:pt x="0" y="150"/>
                      <a:pt x="0" y="341"/>
                    </a:cubicBezTo>
                    <a:cubicBezTo>
                      <a:pt x="0" y="442"/>
                      <a:pt x="33" y="598"/>
                      <a:pt x="107" y="734"/>
                    </a:cubicBezTo>
                    <a:cubicBezTo>
                      <a:pt x="161" y="834"/>
                      <a:pt x="227" y="898"/>
                      <a:pt x="301" y="898"/>
                    </a:cubicBezTo>
                    <a:cubicBezTo>
                      <a:pt x="355" y="898"/>
                      <a:pt x="418" y="849"/>
                      <a:pt x="494" y="849"/>
                    </a:cubicBezTo>
                    <a:cubicBezTo>
                      <a:pt x="560" y="849"/>
                      <a:pt x="621" y="894"/>
                      <a:pt x="681" y="894"/>
                    </a:cubicBezTo>
                    <a:cubicBezTo>
                      <a:pt x="825" y="894"/>
                      <a:pt x="958" y="707"/>
                      <a:pt x="958" y="583"/>
                    </a:cubicBezTo>
                    <a:cubicBezTo>
                      <a:pt x="958" y="576"/>
                      <a:pt x="956" y="572"/>
                      <a:pt x="956" y="567"/>
                    </a:cubicBezTo>
                    <a:cubicBezTo>
                      <a:pt x="956" y="559"/>
                      <a:pt x="956" y="559"/>
                      <a:pt x="956" y="559"/>
                    </a:cubicBezTo>
                    <a:cubicBezTo>
                      <a:pt x="863" y="509"/>
                      <a:pt x="812" y="434"/>
                      <a:pt x="812" y="327"/>
                    </a:cubicBezTo>
                    <a:cubicBezTo>
                      <a:pt x="812" y="240"/>
                      <a:pt x="850" y="164"/>
                      <a:pt x="920" y="116"/>
                    </a:cubicBezTo>
                    <a:cubicBezTo>
                      <a:pt x="923" y="114"/>
                      <a:pt x="923" y="114"/>
                      <a:pt x="923" y="114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FFB95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Freeform 8"/>
              <p:cNvSpPr>
                <a:spLocks/>
              </p:cNvSpPr>
              <p:nvPr/>
            </p:nvSpPr>
            <p:spPr bwMode="auto">
              <a:xfrm>
                <a:off x="6021388" y="809625"/>
                <a:ext cx="792163" cy="1135063"/>
              </a:xfrm>
              <a:custGeom>
                <a:avLst/>
                <a:gdLst>
                  <a:gd name="T0" fmla="*/ 5 w 211"/>
                  <a:gd name="T1" fmla="*/ 302 h 302"/>
                  <a:gd name="T2" fmla="*/ 211 w 211"/>
                  <a:gd name="T3" fmla="*/ 47 h 302"/>
                  <a:gd name="T4" fmla="*/ 208 w 211"/>
                  <a:gd name="T5" fmla="*/ 6 h 302"/>
                  <a:gd name="T6" fmla="*/ 207 w 211"/>
                  <a:gd name="T7" fmla="*/ 0 h 302"/>
                  <a:gd name="T8" fmla="*/ 0 w 211"/>
                  <a:gd name="T9" fmla="*/ 249 h 302"/>
                  <a:gd name="T10" fmla="*/ 5 w 211"/>
                  <a:gd name="T11" fmla="*/ 295 h 302"/>
                  <a:gd name="T12" fmla="*/ 5 w 211"/>
                  <a:gd name="T13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302">
                    <a:moveTo>
                      <a:pt x="5" y="302"/>
                    </a:moveTo>
                    <a:cubicBezTo>
                      <a:pt x="112" y="268"/>
                      <a:pt x="211" y="188"/>
                      <a:pt x="211" y="47"/>
                    </a:cubicBezTo>
                    <a:cubicBezTo>
                      <a:pt x="211" y="36"/>
                      <a:pt x="210" y="22"/>
                      <a:pt x="208" y="6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98" y="30"/>
                      <a:pt x="0" y="115"/>
                      <a:pt x="0" y="249"/>
                    </a:cubicBezTo>
                    <a:cubicBezTo>
                      <a:pt x="0" y="262"/>
                      <a:pt x="1" y="278"/>
                      <a:pt x="5" y="295"/>
                    </a:cubicBezTo>
                    <a:cubicBezTo>
                      <a:pt x="5" y="302"/>
                      <a:pt x="5" y="302"/>
                      <a:pt x="5" y="30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rgbClr val="FFB95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97" name="椭圆 96"/>
          <p:cNvSpPr/>
          <p:nvPr/>
        </p:nvSpPr>
        <p:spPr>
          <a:xfrm>
            <a:off x="5608012" y="2302622"/>
            <a:ext cx="137090" cy="13709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5799994" y="2594624"/>
            <a:ext cx="137090" cy="13709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6016885" y="2851799"/>
            <a:ext cx="137090" cy="13709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00" name="直接连接符 99"/>
          <p:cNvCxnSpPr/>
          <p:nvPr/>
        </p:nvCxnSpPr>
        <p:spPr>
          <a:xfrm>
            <a:off x="1319154" y="4518368"/>
            <a:ext cx="6578716" cy="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  <a:miter lim="800000"/>
          </a:ln>
          <a:effectLst/>
        </p:spPr>
      </p:cxnSp>
      <p:sp>
        <p:nvSpPr>
          <p:cNvPr id="101" name="文本框 62"/>
          <p:cNvSpPr txBox="1"/>
          <p:nvPr/>
        </p:nvSpPr>
        <p:spPr>
          <a:xfrm>
            <a:off x="1442314" y="4582869"/>
            <a:ext cx="6332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此处添加详细文本描述，建议与标题相关并符合整体语言风格，语言描述尽量简洁生动。尽量将每页幻灯片的字数控制在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字以内。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7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4" accel="7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4" accel="7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47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1" dur="500" tmFilter="0, 0; .2, .5; .8, .5; 1, 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2" dur="250" autoRev="1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58" presetID="16" presetClass="entr" presetSubtype="37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 tmFilter="0, 0; .2, .5; .8, .5; 1, 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7" dur="250" autoRev="1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3" presetID="16" presetClass="entr" presetSubtype="37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5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7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8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  <p:bldP spid="56" grpId="0" animBg="1"/>
          <p:bldP spid="57" grpId="0" animBg="1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7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4" accel="7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4" accel="7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47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1" dur="500" tmFilter="0, 0; .2, .5; .8, .5; 1, 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2" dur="250" autoRev="1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58" presetID="16" presetClass="entr" presetSubtype="37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 tmFilter="0, 0; .2, .5; .8, .5; 1, 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7" dur="250" autoRev="1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3" presetID="16" presetClass="entr" presetSubtype="37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5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7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8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  <p:bldP spid="56" grpId="0" animBg="1"/>
          <p:bldP spid="57" grpId="0" animBg="1"/>
          <p:bldP spid="97" grpId="0" animBg="1"/>
          <p:bldP spid="97" grpId="1" animBg="1"/>
          <p:bldP spid="98" grpId="0" animBg="1"/>
          <p:bldP spid="98" grpId="1" animBg="1"/>
          <p:bldP spid="99" grpId="0" animBg="1"/>
          <p:bldP spid="99" grpId="1" animBg="1"/>
          <p:bldP spid="10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3078383" y="1478419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Freeform 26"/>
          <p:cNvSpPr>
            <a:spLocks noEditPoints="1"/>
          </p:cNvSpPr>
          <p:nvPr/>
        </p:nvSpPr>
        <p:spPr bwMode="auto">
          <a:xfrm>
            <a:off x="2783068" y="1478419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Freeform 27"/>
          <p:cNvSpPr>
            <a:spLocks noEditPoints="1"/>
          </p:cNvSpPr>
          <p:nvPr/>
        </p:nvSpPr>
        <p:spPr bwMode="auto">
          <a:xfrm>
            <a:off x="2431788" y="1478419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Freeform 28"/>
          <p:cNvSpPr>
            <a:spLocks noEditPoints="1"/>
          </p:cNvSpPr>
          <p:nvPr/>
        </p:nvSpPr>
        <p:spPr bwMode="auto">
          <a:xfrm>
            <a:off x="2017396" y="1478419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Freeform 29"/>
          <p:cNvSpPr>
            <a:spLocks noEditPoints="1"/>
          </p:cNvSpPr>
          <p:nvPr/>
        </p:nvSpPr>
        <p:spPr bwMode="auto">
          <a:xfrm>
            <a:off x="1525606" y="1478419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Freeform 30"/>
          <p:cNvSpPr>
            <a:spLocks noEditPoints="1"/>
          </p:cNvSpPr>
          <p:nvPr/>
        </p:nvSpPr>
        <p:spPr bwMode="auto">
          <a:xfrm>
            <a:off x="942124" y="1478419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TextBox 26"/>
          <p:cNvSpPr txBox="1"/>
          <p:nvPr/>
        </p:nvSpPr>
        <p:spPr>
          <a:xfrm>
            <a:off x="3681648" y="4326295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√ 添加标题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4759980" y="432629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3" name="TextBox 28"/>
          <p:cNvSpPr txBox="1"/>
          <p:nvPr/>
        </p:nvSpPr>
        <p:spPr>
          <a:xfrm>
            <a:off x="3681648" y="4728240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4759980" y="4728240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838384" y="2254422"/>
            <a:ext cx="1653427" cy="1653212"/>
            <a:chOff x="3745286" y="1475544"/>
            <a:chExt cx="1653427" cy="1653212"/>
          </a:xfrm>
        </p:grpSpPr>
        <p:sp>
          <p:nvSpPr>
            <p:cNvPr id="26" name="椭圆 25"/>
            <p:cNvSpPr/>
            <p:nvPr/>
          </p:nvSpPr>
          <p:spPr>
            <a:xfrm>
              <a:off x="3745286" y="1475544"/>
              <a:ext cx="1653427" cy="1653212"/>
            </a:xfrm>
            <a:prstGeom prst="ellipse">
              <a:avLst/>
            </a:prstGeom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28575" cap="flat" cmpd="sng" algn="ctr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文本框 16"/>
            <p:cNvSpPr txBox="1"/>
            <p:nvPr/>
          </p:nvSpPr>
          <p:spPr>
            <a:xfrm>
              <a:off x="3854394" y="1986679"/>
              <a:ext cx="1412931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         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5401910" y="2277576"/>
            <a:ext cx="303609" cy="641747"/>
            <a:chOff x="7097769" y="2557319"/>
            <a:chExt cx="404812" cy="855663"/>
          </a:xfrm>
        </p:grpSpPr>
        <p:sp>
          <p:nvSpPr>
            <p:cNvPr id="47" name="MH_Other_3"/>
            <p:cNvSpPr/>
            <p:nvPr>
              <p:custDataLst>
                <p:tags r:id="rId24"/>
              </p:custDataLst>
            </p:nvPr>
          </p:nvSpPr>
          <p:spPr>
            <a:xfrm>
              <a:off x="7097769" y="2557319"/>
              <a:ext cx="190500" cy="855663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headEnd type="oval" w="sm" len="sm"/>
              <a:tailEnd type="oval" w="sm" len="sm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48" name="MH_Other_4"/>
            <p:cNvCxnSpPr/>
            <p:nvPr>
              <p:custDataLst>
                <p:tags r:id="rId25"/>
              </p:custDataLst>
            </p:nvPr>
          </p:nvCxnSpPr>
          <p:spPr>
            <a:xfrm>
              <a:off x="7286681" y="2982769"/>
              <a:ext cx="215900" cy="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sp>
          <p:nvSpPr>
            <p:cNvPr id="49" name="MH_Other_5"/>
            <p:cNvSpPr/>
            <p:nvPr>
              <p:custDataLst>
                <p:tags r:id="rId26"/>
              </p:custDataLst>
            </p:nvPr>
          </p:nvSpPr>
          <p:spPr>
            <a:xfrm>
              <a:off x="7227944" y="2924032"/>
              <a:ext cx="117475" cy="117475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377848" y="1491308"/>
            <a:ext cx="303609" cy="641747"/>
            <a:chOff x="4399020" y="1508961"/>
            <a:chExt cx="404812" cy="855663"/>
          </a:xfrm>
        </p:grpSpPr>
        <p:sp>
          <p:nvSpPr>
            <p:cNvPr id="51" name="MH_Other_9"/>
            <p:cNvSpPr/>
            <p:nvPr>
              <p:custDataLst>
                <p:tags r:id="rId21"/>
              </p:custDataLst>
            </p:nvPr>
          </p:nvSpPr>
          <p:spPr>
            <a:xfrm flipH="1">
              <a:off x="4611745" y="1508961"/>
              <a:ext cx="192087" cy="855663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headEnd type="oval" w="sm" len="sm"/>
              <a:tailEnd type="oval" w="sm" len="sm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52" name="MH_Other_10"/>
            <p:cNvCxnSpPr/>
            <p:nvPr>
              <p:custDataLst>
                <p:tags r:id="rId22"/>
              </p:custDataLst>
            </p:nvPr>
          </p:nvCxnSpPr>
          <p:spPr>
            <a:xfrm flipH="1">
              <a:off x="4399020" y="1934411"/>
              <a:ext cx="215900" cy="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sp>
          <p:nvSpPr>
            <p:cNvPr id="53" name="MH_Other_11"/>
            <p:cNvSpPr/>
            <p:nvPr>
              <p:custDataLst>
                <p:tags r:id="rId23"/>
              </p:custDataLst>
            </p:nvPr>
          </p:nvSpPr>
          <p:spPr>
            <a:xfrm flipH="1">
              <a:off x="4556182" y="1875674"/>
              <a:ext cx="117475" cy="117475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723128" y="1436539"/>
            <a:ext cx="751284" cy="751285"/>
            <a:chOff x="4964170" y="1531186"/>
            <a:chExt cx="1001712" cy="1001713"/>
          </a:xfrm>
        </p:grpSpPr>
        <p:sp>
          <p:nvSpPr>
            <p:cNvPr id="55" name="MH_Other_7"/>
            <p:cNvSpPr/>
            <p:nvPr>
              <p:custDataLst>
                <p:tags r:id="rId18"/>
              </p:custDataLst>
            </p:nvPr>
          </p:nvSpPr>
          <p:spPr>
            <a:xfrm flipH="1">
              <a:off x="4964170" y="1531186"/>
              <a:ext cx="1001712" cy="1001713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8BBBC"/>
                </a:gs>
              </a:gsLst>
              <a:lin ang="6600000" scaled="0"/>
              <a:tileRect/>
            </a:gradFill>
            <a:ln w="127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" dist="88900" dir="2700000" algn="tl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6" name="MH_Other_8"/>
            <p:cNvSpPr/>
            <p:nvPr>
              <p:custDataLst>
                <p:tags r:id="rId19"/>
              </p:custDataLst>
            </p:nvPr>
          </p:nvSpPr>
          <p:spPr>
            <a:xfrm flipH="1">
              <a:off x="5076825" y="1643832"/>
              <a:ext cx="776280" cy="77628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>
              <a:innerShdw blurRad="1143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MH_Other_12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5278495" y="1870911"/>
              <a:ext cx="373062" cy="373063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443861" y="3141514"/>
            <a:ext cx="303609" cy="640556"/>
            <a:chOff x="4487037" y="3709236"/>
            <a:chExt cx="404812" cy="854075"/>
          </a:xfrm>
        </p:grpSpPr>
        <p:sp>
          <p:nvSpPr>
            <p:cNvPr id="59" name="MH_Other_15"/>
            <p:cNvSpPr/>
            <p:nvPr>
              <p:custDataLst>
                <p:tags r:id="rId15"/>
              </p:custDataLst>
            </p:nvPr>
          </p:nvSpPr>
          <p:spPr>
            <a:xfrm flipH="1">
              <a:off x="4699762" y="3709236"/>
              <a:ext cx="192087" cy="854075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headEnd type="oval" w="sm" len="sm"/>
              <a:tailEnd type="oval" w="sm" len="sm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60" name="MH_Other_16"/>
            <p:cNvCxnSpPr/>
            <p:nvPr>
              <p:custDataLst>
                <p:tags r:id="rId16"/>
              </p:custDataLst>
            </p:nvPr>
          </p:nvCxnSpPr>
          <p:spPr>
            <a:xfrm flipH="1">
              <a:off x="4487037" y="4133099"/>
              <a:ext cx="215900" cy="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sp>
          <p:nvSpPr>
            <p:cNvPr id="61" name="MH_Other_17"/>
            <p:cNvSpPr/>
            <p:nvPr>
              <p:custDataLst>
                <p:tags r:id="rId17"/>
              </p:custDataLst>
            </p:nvPr>
          </p:nvSpPr>
          <p:spPr>
            <a:xfrm flipH="1">
              <a:off x="4644199" y="4074361"/>
              <a:ext cx="117475" cy="117475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781720" y="3706497"/>
            <a:ext cx="303609" cy="641747"/>
            <a:chOff x="7604182" y="4462547"/>
            <a:chExt cx="404812" cy="855663"/>
          </a:xfrm>
        </p:grpSpPr>
        <p:sp>
          <p:nvSpPr>
            <p:cNvPr id="63" name="MH_Other_3"/>
            <p:cNvSpPr/>
            <p:nvPr>
              <p:custDataLst>
                <p:tags r:id="rId12"/>
              </p:custDataLst>
            </p:nvPr>
          </p:nvSpPr>
          <p:spPr>
            <a:xfrm>
              <a:off x="7604182" y="4462547"/>
              <a:ext cx="190500" cy="855663"/>
            </a:xfrm>
            <a:custGeom>
              <a:avLst/>
              <a:gdLst>
                <a:gd name="connsiteX0" fmla="*/ 0 w 200069"/>
                <a:gd name="connsiteY0" fmla="*/ 0 h 904875"/>
                <a:gd name="connsiteX1" fmla="*/ 200025 w 200069"/>
                <a:gd name="connsiteY1" fmla="*/ 490538 h 904875"/>
                <a:gd name="connsiteX2" fmla="*/ 14288 w 200069"/>
                <a:gd name="connsiteY2" fmla="*/ 904875 h 904875"/>
                <a:gd name="connsiteX0" fmla="*/ 0 w 202450"/>
                <a:gd name="connsiteY0" fmla="*/ 0 h 904875"/>
                <a:gd name="connsiteX1" fmla="*/ 202407 w 202450"/>
                <a:gd name="connsiteY1" fmla="*/ 471488 h 904875"/>
                <a:gd name="connsiteX2" fmla="*/ 14288 w 202450"/>
                <a:gd name="connsiteY2" fmla="*/ 904875 h 904875"/>
                <a:gd name="connsiteX0" fmla="*/ 0 w 202558"/>
                <a:gd name="connsiteY0" fmla="*/ 0 h 904875"/>
                <a:gd name="connsiteX1" fmla="*/ 202407 w 202558"/>
                <a:gd name="connsiteY1" fmla="*/ 471488 h 904875"/>
                <a:gd name="connsiteX2" fmla="*/ 14288 w 202558"/>
                <a:gd name="connsiteY2" fmla="*/ 904875 h 904875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846"/>
                <a:gd name="connsiteY0" fmla="*/ 0 h 897731"/>
                <a:gd name="connsiteX1" fmla="*/ 204788 w 204846"/>
                <a:gd name="connsiteY1" fmla="*/ 464344 h 897731"/>
                <a:gd name="connsiteX2" fmla="*/ 16669 w 204846"/>
                <a:gd name="connsiteY2" fmla="*/ 897731 h 897731"/>
                <a:gd name="connsiteX0" fmla="*/ 0 w 204798"/>
                <a:gd name="connsiteY0" fmla="*/ 0 h 916781"/>
                <a:gd name="connsiteX1" fmla="*/ 204788 w 204798"/>
                <a:gd name="connsiteY1" fmla="*/ 464344 h 916781"/>
                <a:gd name="connsiteX2" fmla="*/ 7144 w 204798"/>
                <a:gd name="connsiteY2" fmla="*/ 916781 h 916781"/>
                <a:gd name="connsiteX0" fmla="*/ 0 w 204800"/>
                <a:gd name="connsiteY0" fmla="*/ 0 h 916781"/>
                <a:gd name="connsiteX1" fmla="*/ 204788 w 204800"/>
                <a:gd name="connsiteY1" fmla="*/ 464344 h 916781"/>
                <a:gd name="connsiteX2" fmla="*/ 7144 w 204800"/>
                <a:gd name="connsiteY2" fmla="*/ 916781 h 9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800" h="916781">
                  <a:moveTo>
                    <a:pt x="0" y="0"/>
                  </a:moveTo>
                  <a:cubicBezTo>
                    <a:pt x="158353" y="148432"/>
                    <a:pt x="203597" y="311547"/>
                    <a:pt x="204788" y="464344"/>
                  </a:cubicBezTo>
                  <a:cubicBezTo>
                    <a:pt x="205979" y="617141"/>
                    <a:pt x="120253" y="789782"/>
                    <a:pt x="7144" y="916781"/>
                  </a:cubicBezTo>
                </a:path>
              </a:pathLst>
            </a:cu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headEnd type="oval" w="sm" len="sm"/>
              <a:tailEnd type="oval" w="sm" len="sm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cxnSp>
          <p:nvCxnSpPr>
            <p:cNvPr id="64" name="MH_Other_4"/>
            <p:cNvCxnSpPr/>
            <p:nvPr>
              <p:custDataLst>
                <p:tags r:id="rId13"/>
              </p:custDataLst>
            </p:nvPr>
          </p:nvCxnSpPr>
          <p:spPr>
            <a:xfrm>
              <a:off x="7793094" y="4887997"/>
              <a:ext cx="215900" cy="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sp>
          <p:nvSpPr>
            <p:cNvPr id="65" name="MH_Other_5"/>
            <p:cNvSpPr/>
            <p:nvPr>
              <p:custDataLst>
                <p:tags r:id="rId14"/>
              </p:custDataLst>
            </p:nvPr>
          </p:nvSpPr>
          <p:spPr>
            <a:xfrm>
              <a:off x="7734357" y="4829260"/>
              <a:ext cx="117475" cy="117475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929921" y="1643708"/>
            <a:ext cx="2403872" cy="997010"/>
            <a:chOff x="1135120" y="1712161"/>
            <a:chExt cx="3205162" cy="1329347"/>
          </a:xfrm>
        </p:grpSpPr>
        <p:sp>
          <p:nvSpPr>
            <p:cNvPr id="67" name="MH_SubTitle_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 flipH="1">
              <a:off x="1144645" y="1712161"/>
              <a:ext cx="3195637" cy="42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单机添加标题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Rectangle 5"/>
            <p:cNvSpPr>
              <a:spLocks/>
            </p:cNvSpPr>
            <p:nvPr/>
          </p:nvSpPr>
          <p:spPr bwMode="auto">
            <a:xfrm>
              <a:off x="1135120" y="2132850"/>
              <a:ext cx="3113030" cy="908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字以内。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99021" y="3292724"/>
            <a:ext cx="2400785" cy="1157851"/>
            <a:chOff x="1227252" y="3910849"/>
            <a:chExt cx="3201047" cy="1543801"/>
          </a:xfrm>
        </p:grpSpPr>
        <p:sp>
          <p:nvSpPr>
            <p:cNvPr id="70" name="MH_SubTitle_3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flipH="1">
              <a:off x="1232662" y="3910849"/>
              <a:ext cx="3195637" cy="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单机添加标题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Rectangle 5"/>
            <p:cNvSpPr>
              <a:spLocks/>
            </p:cNvSpPr>
            <p:nvPr/>
          </p:nvSpPr>
          <p:spPr bwMode="auto">
            <a:xfrm>
              <a:off x="1227252" y="4348999"/>
              <a:ext cx="3113030" cy="110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algn="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字以内。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740048" y="2438310"/>
            <a:ext cx="2397919" cy="1145945"/>
            <a:chOff x="7548619" y="2771632"/>
            <a:chExt cx="3197225" cy="1527926"/>
          </a:xfrm>
        </p:grpSpPr>
        <p:sp>
          <p:nvSpPr>
            <p:cNvPr id="73" name="MH_SubTitle_2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7548619" y="2771632"/>
              <a:ext cx="3197225" cy="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Rectangle 5"/>
            <p:cNvSpPr>
              <a:spLocks/>
            </p:cNvSpPr>
            <p:nvPr/>
          </p:nvSpPr>
          <p:spPr bwMode="auto">
            <a:xfrm>
              <a:off x="7632814" y="3193907"/>
              <a:ext cx="3113030" cy="110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字以内。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119858" y="3867231"/>
            <a:ext cx="2397919" cy="1145945"/>
            <a:chOff x="8055032" y="4676860"/>
            <a:chExt cx="3197225" cy="1527926"/>
          </a:xfrm>
        </p:grpSpPr>
        <p:sp>
          <p:nvSpPr>
            <p:cNvPr id="76" name="MH_SubTitle_2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8055032" y="4676860"/>
              <a:ext cx="3197225" cy="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单机添加标题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Rectangle 5"/>
            <p:cNvSpPr>
              <a:spLocks/>
            </p:cNvSpPr>
            <p:nvPr/>
          </p:nvSpPr>
          <p:spPr bwMode="auto">
            <a:xfrm>
              <a:off x="8097129" y="5099135"/>
              <a:ext cx="3113030" cy="1105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200</a:t>
              </a: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字以内。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987573" y="3650538"/>
            <a:ext cx="752475" cy="752475"/>
            <a:chOff x="6650094" y="4483185"/>
            <a:chExt cx="1003300" cy="1003300"/>
          </a:xfrm>
        </p:grpSpPr>
        <p:sp>
          <p:nvSpPr>
            <p:cNvPr id="79" name="MH_Other_1"/>
            <p:cNvSpPr/>
            <p:nvPr>
              <p:custDataLst>
                <p:tags r:id="rId6"/>
              </p:custDataLst>
            </p:nvPr>
          </p:nvSpPr>
          <p:spPr>
            <a:xfrm>
              <a:off x="6650094" y="4483185"/>
              <a:ext cx="1003300" cy="10033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8BBBC"/>
                </a:gs>
              </a:gsLst>
              <a:lin ang="6600000" scaled="0"/>
              <a:tileRect/>
            </a:gradFill>
            <a:ln w="127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" dist="88900" dir="2700000" algn="tl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MH_Other_2"/>
            <p:cNvSpPr/>
            <p:nvPr>
              <p:custDataLst>
                <p:tags r:id="rId7"/>
              </p:custDataLst>
            </p:nvPr>
          </p:nvSpPr>
          <p:spPr>
            <a:xfrm>
              <a:off x="6771443" y="4604565"/>
              <a:ext cx="761812" cy="761814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>
              <a:innerShdw blurRad="1143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1" name="KSO_Shape"/>
            <p:cNvSpPr>
              <a:spLocks/>
            </p:cNvSpPr>
            <p:nvPr/>
          </p:nvSpPr>
          <p:spPr bwMode="auto">
            <a:xfrm>
              <a:off x="6949135" y="4820686"/>
              <a:ext cx="455476" cy="328702"/>
            </a:xfrm>
            <a:custGeom>
              <a:avLst/>
              <a:gdLst>
                <a:gd name="T0" fmla="*/ 2881614 w 3362326"/>
                <a:gd name="T1" fmla="*/ 2245619 h 2424113"/>
                <a:gd name="T2" fmla="*/ 3207949 w 3362326"/>
                <a:gd name="T3" fmla="*/ 953766 h 2424113"/>
                <a:gd name="T4" fmla="*/ 3300702 w 3362326"/>
                <a:gd name="T5" fmla="*/ 1054704 h 2424113"/>
                <a:gd name="T6" fmla="*/ 3357879 w 3362326"/>
                <a:gd name="T7" fmla="*/ 1578442 h 2424113"/>
                <a:gd name="T8" fmla="*/ 2754348 w 3362326"/>
                <a:gd name="T9" fmla="*/ 1274991 h 2424113"/>
                <a:gd name="T10" fmla="*/ 2862031 w 3362326"/>
                <a:gd name="T11" fmla="*/ 1038516 h 2424113"/>
                <a:gd name="T12" fmla="*/ 2811207 w 3362326"/>
                <a:gd name="T13" fmla="*/ 1366725 h 2424113"/>
                <a:gd name="T14" fmla="*/ 3041820 w 3362326"/>
                <a:gd name="T15" fmla="*/ 999791 h 2424113"/>
                <a:gd name="T16" fmla="*/ 3170149 w 3362326"/>
                <a:gd name="T17" fmla="*/ 942974 h 2424113"/>
                <a:gd name="T18" fmla="*/ 296683 w 3362326"/>
                <a:gd name="T19" fmla="*/ 978524 h 2424113"/>
                <a:gd name="T20" fmla="*/ 498389 w 3362326"/>
                <a:gd name="T21" fmla="*/ 1265469 h 2424113"/>
                <a:gd name="T22" fmla="*/ 488542 w 3362326"/>
                <a:gd name="T23" fmla="*/ 1028041 h 2424113"/>
                <a:gd name="T24" fmla="*/ 582566 w 3362326"/>
                <a:gd name="T25" fmla="*/ 1187067 h 2424113"/>
                <a:gd name="T26" fmla="*/ 319871 w 3362326"/>
                <a:gd name="T27" fmla="*/ 2147887 h 2424113"/>
                <a:gd name="T28" fmla="*/ 37800 w 3362326"/>
                <a:gd name="T29" fmla="*/ 1105808 h 2424113"/>
                <a:gd name="T30" fmla="*/ 124836 w 3362326"/>
                <a:gd name="T31" fmla="*/ 975985 h 2424113"/>
                <a:gd name="T32" fmla="*/ 1545327 w 3362326"/>
                <a:gd name="T33" fmla="*/ 746198 h 2424113"/>
                <a:gd name="T34" fmla="*/ 1656547 w 3362326"/>
                <a:gd name="T35" fmla="*/ 809752 h 2424113"/>
                <a:gd name="T36" fmla="*/ 1802720 w 3362326"/>
                <a:gd name="T37" fmla="*/ 881250 h 2424113"/>
                <a:gd name="T38" fmla="*/ 1889154 w 3362326"/>
                <a:gd name="T39" fmla="*/ 667392 h 2424113"/>
                <a:gd name="T40" fmla="*/ 2073778 w 3362326"/>
                <a:gd name="T41" fmla="*/ 739843 h 2424113"/>
                <a:gd name="T42" fmla="*/ 2280963 w 3362326"/>
                <a:gd name="T43" fmla="*/ 997553 h 2424113"/>
                <a:gd name="T44" fmla="*/ 2456054 w 3362326"/>
                <a:gd name="T45" fmla="*/ 821509 h 2424113"/>
                <a:gd name="T46" fmla="*/ 2536132 w 3362326"/>
                <a:gd name="T47" fmla="*/ 819603 h 2424113"/>
                <a:gd name="T48" fmla="*/ 2596190 w 3362326"/>
                <a:gd name="T49" fmla="*/ 876801 h 2424113"/>
                <a:gd name="T50" fmla="*/ 2598415 w 3362326"/>
                <a:gd name="T51" fmla="*/ 956879 h 2424113"/>
                <a:gd name="T52" fmla="*/ 2382332 w 3362326"/>
                <a:gd name="T53" fmla="*/ 1195206 h 2424113"/>
                <a:gd name="T54" fmla="*/ 2241242 w 3362326"/>
                <a:gd name="T55" fmla="*/ 1268610 h 2424113"/>
                <a:gd name="T56" fmla="*/ 2118265 w 3362326"/>
                <a:gd name="T57" fmla="*/ 1192028 h 2424113"/>
                <a:gd name="T58" fmla="*/ 1363246 w 3362326"/>
                <a:gd name="T59" fmla="*/ 1018526 h 2424113"/>
                <a:gd name="T60" fmla="*/ 1307636 w 3362326"/>
                <a:gd name="T61" fmla="*/ 1409700 h 2424113"/>
                <a:gd name="T62" fmla="*/ 1157013 w 3362326"/>
                <a:gd name="T63" fmla="*/ 999778 h 2424113"/>
                <a:gd name="T64" fmla="*/ 1245989 w 3362326"/>
                <a:gd name="T65" fmla="*/ 780199 h 2424113"/>
                <a:gd name="T66" fmla="*/ 1499569 w 3362326"/>
                <a:gd name="T67" fmla="*/ 668027 h 2424113"/>
                <a:gd name="T68" fmla="*/ 3142462 w 3362326"/>
                <a:gd name="T69" fmla="*/ 282872 h 2424113"/>
                <a:gd name="T70" fmla="*/ 3244523 w 3362326"/>
                <a:gd name="T71" fmla="*/ 440586 h 2424113"/>
                <a:gd name="T72" fmla="*/ 3210503 w 3362326"/>
                <a:gd name="T73" fmla="*/ 656690 h 2424113"/>
                <a:gd name="T74" fmla="*/ 3038811 w 3362326"/>
                <a:gd name="T75" fmla="*/ 831222 h 2424113"/>
                <a:gd name="T76" fmla="*/ 2904319 w 3362326"/>
                <a:gd name="T77" fmla="*/ 826780 h 2424113"/>
                <a:gd name="T78" fmla="*/ 2817519 w 3362326"/>
                <a:gd name="T79" fmla="*/ 691913 h 2424113"/>
                <a:gd name="T80" fmla="*/ 2807981 w 3362326"/>
                <a:gd name="T81" fmla="*/ 429797 h 2424113"/>
                <a:gd name="T82" fmla="*/ 2910678 w 3362326"/>
                <a:gd name="T83" fmla="*/ 280651 h 2424113"/>
                <a:gd name="T84" fmla="*/ 375153 w 3362326"/>
                <a:gd name="T85" fmla="*/ 248918 h 2424113"/>
                <a:gd name="T86" fmla="*/ 514634 w 3362326"/>
                <a:gd name="T87" fmla="*/ 342213 h 2424113"/>
                <a:gd name="T88" fmla="*/ 561340 w 3362326"/>
                <a:gd name="T89" fmla="*/ 566885 h 2424113"/>
                <a:gd name="T90" fmla="*/ 510821 w 3362326"/>
                <a:gd name="T91" fmla="*/ 773785 h 2424113"/>
                <a:gd name="T92" fmla="*/ 418682 w 3362326"/>
                <a:gd name="T93" fmla="*/ 842646 h 2424113"/>
                <a:gd name="T94" fmla="*/ 241709 w 3362326"/>
                <a:gd name="T95" fmla="*/ 778862 h 2424113"/>
                <a:gd name="T96" fmla="*/ 117162 w 3362326"/>
                <a:gd name="T97" fmla="*/ 551970 h 2424113"/>
                <a:gd name="T98" fmla="*/ 148299 w 3362326"/>
                <a:gd name="T99" fmla="*/ 359984 h 2424113"/>
                <a:gd name="T100" fmla="*/ 297311 w 3362326"/>
                <a:gd name="T101" fmla="*/ 250822 h 2424113"/>
                <a:gd name="T102" fmla="*/ 1834594 w 3362326"/>
                <a:gd name="T103" fmla="*/ 43475 h 2424113"/>
                <a:gd name="T104" fmla="*/ 1934457 w 3362326"/>
                <a:gd name="T105" fmla="*/ 205318 h 2424113"/>
                <a:gd name="T106" fmla="*/ 1973258 w 3362326"/>
                <a:gd name="T107" fmla="*/ 288461 h 2424113"/>
                <a:gd name="T108" fmla="*/ 1942726 w 3362326"/>
                <a:gd name="T109" fmla="*/ 390961 h 2424113"/>
                <a:gd name="T110" fmla="*/ 1864808 w 3362326"/>
                <a:gd name="T111" fmla="*/ 532812 h 2424113"/>
                <a:gd name="T112" fmla="*/ 1729325 w 3362326"/>
                <a:gd name="T113" fmla="*/ 622301 h 2424113"/>
                <a:gd name="T114" fmla="*/ 1571262 w 3362326"/>
                <a:gd name="T115" fmla="*/ 579778 h 2424113"/>
                <a:gd name="T116" fmla="*/ 1478714 w 3362326"/>
                <a:gd name="T117" fmla="*/ 436341 h 2424113"/>
                <a:gd name="T118" fmla="*/ 1416379 w 3362326"/>
                <a:gd name="T119" fmla="*/ 348438 h 2424113"/>
                <a:gd name="T120" fmla="*/ 1429418 w 3362326"/>
                <a:gd name="T121" fmla="*/ 264978 h 2424113"/>
                <a:gd name="T122" fmla="*/ 1483484 w 3362326"/>
                <a:gd name="T123" fmla="*/ 132965 h 2424113"/>
                <a:gd name="T124" fmla="*/ 1621829 w 3362326"/>
                <a:gd name="T125" fmla="*/ 11107 h 242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62326" h="2424113">
                  <a:moveTo>
                    <a:pt x="860805" y="1460500"/>
                  </a:moveTo>
                  <a:lnTo>
                    <a:pt x="965275" y="1460500"/>
                  </a:lnTo>
                  <a:lnTo>
                    <a:pt x="961464" y="1465582"/>
                  </a:lnTo>
                  <a:lnTo>
                    <a:pt x="957654" y="1470664"/>
                  </a:lnTo>
                  <a:lnTo>
                    <a:pt x="953843" y="1476380"/>
                  </a:lnTo>
                  <a:lnTo>
                    <a:pt x="949715" y="1482415"/>
                  </a:lnTo>
                  <a:lnTo>
                    <a:pt x="483570" y="2244666"/>
                  </a:lnTo>
                  <a:lnTo>
                    <a:pt x="483570" y="2248795"/>
                  </a:lnTo>
                  <a:lnTo>
                    <a:pt x="483570" y="2251971"/>
                  </a:lnTo>
                  <a:lnTo>
                    <a:pt x="483888" y="2255147"/>
                  </a:lnTo>
                  <a:lnTo>
                    <a:pt x="484205" y="2257371"/>
                  </a:lnTo>
                  <a:lnTo>
                    <a:pt x="2880661" y="2259594"/>
                  </a:lnTo>
                  <a:lnTo>
                    <a:pt x="2880978" y="2256735"/>
                  </a:lnTo>
                  <a:lnTo>
                    <a:pt x="2881614" y="2253877"/>
                  </a:lnTo>
                  <a:lnTo>
                    <a:pt x="2881931" y="2250066"/>
                  </a:lnTo>
                  <a:lnTo>
                    <a:pt x="2881614" y="2245619"/>
                  </a:lnTo>
                  <a:lnTo>
                    <a:pt x="2422137" y="1485273"/>
                  </a:lnTo>
                  <a:lnTo>
                    <a:pt x="2411023" y="1471934"/>
                  </a:lnTo>
                  <a:lnTo>
                    <a:pt x="2401179" y="1460500"/>
                  </a:lnTo>
                  <a:lnTo>
                    <a:pt x="2509460" y="1460500"/>
                  </a:lnTo>
                  <a:lnTo>
                    <a:pt x="3024188" y="2273251"/>
                  </a:lnTo>
                  <a:lnTo>
                    <a:pt x="3024188" y="2423478"/>
                  </a:lnTo>
                  <a:lnTo>
                    <a:pt x="3021648" y="2424113"/>
                  </a:lnTo>
                  <a:lnTo>
                    <a:pt x="3018472" y="2424113"/>
                  </a:lnTo>
                  <a:lnTo>
                    <a:pt x="345441" y="2421890"/>
                  </a:lnTo>
                  <a:lnTo>
                    <a:pt x="341948" y="2421572"/>
                  </a:lnTo>
                  <a:lnTo>
                    <a:pt x="338138" y="2421255"/>
                  </a:lnTo>
                  <a:lnTo>
                    <a:pt x="338138" y="2277062"/>
                  </a:lnTo>
                  <a:lnTo>
                    <a:pt x="860805" y="1460500"/>
                  </a:lnTo>
                  <a:close/>
                  <a:moveTo>
                    <a:pt x="3185714" y="941387"/>
                  </a:moveTo>
                  <a:lnTo>
                    <a:pt x="3196514" y="947100"/>
                  </a:lnTo>
                  <a:lnTo>
                    <a:pt x="3207949" y="953766"/>
                  </a:lnTo>
                  <a:lnTo>
                    <a:pt x="3213667" y="957575"/>
                  </a:lnTo>
                  <a:lnTo>
                    <a:pt x="3219702" y="962019"/>
                  </a:lnTo>
                  <a:lnTo>
                    <a:pt x="3225420" y="966145"/>
                  </a:lnTo>
                  <a:lnTo>
                    <a:pt x="3231455" y="970906"/>
                  </a:lnTo>
                  <a:lnTo>
                    <a:pt x="3237490" y="975985"/>
                  </a:lnTo>
                  <a:lnTo>
                    <a:pt x="3243526" y="981699"/>
                  </a:lnTo>
                  <a:lnTo>
                    <a:pt x="3249243" y="987095"/>
                  </a:lnTo>
                  <a:lnTo>
                    <a:pt x="3255279" y="993443"/>
                  </a:lnTo>
                  <a:lnTo>
                    <a:pt x="3261314" y="999791"/>
                  </a:lnTo>
                  <a:lnTo>
                    <a:pt x="3267032" y="1006457"/>
                  </a:lnTo>
                  <a:lnTo>
                    <a:pt x="3273067" y="1014075"/>
                  </a:lnTo>
                  <a:lnTo>
                    <a:pt x="3278785" y="1021376"/>
                  </a:lnTo>
                  <a:lnTo>
                    <a:pt x="3284185" y="1029311"/>
                  </a:lnTo>
                  <a:lnTo>
                    <a:pt x="3289902" y="1037247"/>
                  </a:lnTo>
                  <a:lnTo>
                    <a:pt x="3295302" y="1045817"/>
                  </a:lnTo>
                  <a:lnTo>
                    <a:pt x="3300702" y="1054704"/>
                  </a:lnTo>
                  <a:lnTo>
                    <a:pt x="3305785" y="1064544"/>
                  </a:lnTo>
                  <a:lnTo>
                    <a:pt x="3310549" y="1074067"/>
                  </a:lnTo>
                  <a:lnTo>
                    <a:pt x="3315632" y="1084224"/>
                  </a:lnTo>
                  <a:lnTo>
                    <a:pt x="3320079" y="1094699"/>
                  </a:lnTo>
                  <a:lnTo>
                    <a:pt x="3324526" y="1105808"/>
                  </a:lnTo>
                  <a:lnTo>
                    <a:pt x="3328655" y="1116918"/>
                  </a:lnTo>
                  <a:lnTo>
                    <a:pt x="3332467" y="1128662"/>
                  </a:lnTo>
                  <a:lnTo>
                    <a:pt x="3335961" y="1140724"/>
                  </a:lnTo>
                  <a:lnTo>
                    <a:pt x="3339138" y="1153104"/>
                  </a:lnTo>
                  <a:lnTo>
                    <a:pt x="3342632" y="1166118"/>
                  </a:lnTo>
                  <a:lnTo>
                    <a:pt x="3345173" y="1179767"/>
                  </a:lnTo>
                  <a:lnTo>
                    <a:pt x="3347714" y="1193415"/>
                  </a:lnTo>
                  <a:lnTo>
                    <a:pt x="3350573" y="1282609"/>
                  </a:lnTo>
                  <a:lnTo>
                    <a:pt x="3353432" y="1374343"/>
                  </a:lnTo>
                  <a:lnTo>
                    <a:pt x="3355655" y="1472425"/>
                  </a:lnTo>
                  <a:lnTo>
                    <a:pt x="3357879" y="1578442"/>
                  </a:lnTo>
                  <a:lnTo>
                    <a:pt x="3359785" y="1696204"/>
                  </a:lnTo>
                  <a:lnTo>
                    <a:pt x="3361055" y="1828884"/>
                  </a:lnTo>
                  <a:lnTo>
                    <a:pt x="3362008" y="1978387"/>
                  </a:lnTo>
                  <a:lnTo>
                    <a:pt x="3362326" y="2147887"/>
                  </a:lnTo>
                  <a:lnTo>
                    <a:pt x="3042772" y="2147887"/>
                  </a:lnTo>
                  <a:lnTo>
                    <a:pt x="2678113" y="1585108"/>
                  </a:lnTo>
                  <a:lnTo>
                    <a:pt x="2686689" y="1540670"/>
                  </a:lnTo>
                  <a:lnTo>
                    <a:pt x="2694313" y="1501627"/>
                  </a:lnTo>
                  <a:lnTo>
                    <a:pt x="2701937" y="1466711"/>
                  </a:lnTo>
                  <a:lnTo>
                    <a:pt x="2708607" y="1436556"/>
                  </a:lnTo>
                  <a:lnTo>
                    <a:pt x="2715278" y="1409576"/>
                  </a:lnTo>
                  <a:lnTo>
                    <a:pt x="2720995" y="1385770"/>
                  </a:lnTo>
                  <a:lnTo>
                    <a:pt x="2727031" y="1364186"/>
                  </a:lnTo>
                  <a:lnTo>
                    <a:pt x="2732748" y="1344823"/>
                  </a:lnTo>
                  <a:lnTo>
                    <a:pt x="2743548" y="1309272"/>
                  </a:lnTo>
                  <a:lnTo>
                    <a:pt x="2754348" y="1274991"/>
                  </a:lnTo>
                  <a:lnTo>
                    <a:pt x="2759748" y="1256581"/>
                  </a:lnTo>
                  <a:lnTo>
                    <a:pt x="2765784" y="1237219"/>
                  </a:lnTo>
                  <a:lnTo>
                    <a:pt x="2771819" y="1215635"/>
                  </a:lnTo>
                  <a:lnTo>
                    <a:pt x="2778490" y="1191511"/>
                  </a:lnTo>
                  <a:lnTo>
                    <a:pt x="2779760" y="1187067"/>
                  </a:lnTo>
                  <a:lnTo>
                    <a:pt x="2784843" y="1174370"/>
                  </a:lnTo>
                  <a:lnTo>
                    <a:pt x="2792466" y="1155960"/>
                  </a:lnTo>
                  <a:lnTo>
                    <a:pt x="2797866" y="1144851"/>
                  </a:lnTo>
                  <a:lnTo>
                    <a:pt x="2803266" y="1132789"/>
                  </a:lnTo>
                  <a:lnTo>
                    <a:pt x="2809619" y="1119775"/>
                  </a:lnTo>
                  <a:lnTo>
                    <a:pt x="2816607" y="1106443"/>
                  </a:lnTo>
                  <a:lnTo>
                    <a:pt x="2824549" y="1092794"/>
                  </a:lnTo>
                  <a:lnTo>
                    <a:pt x="2833125" y="1078828"/>
                  </a:lnTo>
                  <a:lnTo>
                    <a:pt x="2842019" y="1065179"/>
                  </a:lnTo>
                  <a:lnTo>
                    <a:pt x="2851549" y="1051530"/>
                  </a:lnTo>
                  <a:lnTo>
                    <a:pt x="2862031" y="1038516"/>
                  </a:lnTo>
                  <a:lnTo>
                    <a:pt x="2867113" y="1032168"/>
                  </a:lnTo>
                  <a:lnTo>
                    <a:pt x="2872831" y="1025820"/>
                  </a:lnTo>
                  <a:lnTo>
                    <a:pt x="2873149" y="1025820"/>
                  </a:lnTo>
                  <a:lnTo>
                    <a:pt x="2873466" y="1025820"/>
                  </a:lnTo>
                  <a:lnTo>
                    <a:pt x="2873784" y="1028041"/>
                  </a:lnTo>
                  <a:lnTo>
                    <a:pt x="2873466" y="1032168"/>
                  </a:lnTo>
                  <a:lnTo>
                    <a:pt x="2873149" y="1037881"/>
                  </a:lnTo>
                  <a:lnTo>
                    <a:pt x="2870607" y="1054387"/>
                  </a:lnTo>
                  <a:lnTo>
                    <a:pt x="2866796" y="1076289"/>
                  </a:lnTo>
                  <a:lnTo>
                    <a:pt x="2856313" y="1132471"/>
                  </a:lnTo>
                  <a:lnTo>
                    <a:pt x="2843925" y="1197859"/>
                  </a:lnTo>
                  <a:lnTo>
                    <a:pt x="2819784" y="1318160"/>
                  </a:lnTo>
                  <a:lnTo>
                    <a:pt x="2815654" y="1340062"/>
                  </a:lnTo>
                  <a:lnTo>
                    <a:pt x="2812478" y="1355933"/>
                  </a:lnTo>
                  <a:lnTo>
                    <a:pt x="2811525" y="1365455"/>
                  </a:lnTo>
                  <a:lnTo>
                    <a:pt x="2811207" y="1366725"/>
                  </a:lnTo>
                  <a:lnTo>
                    <a:pt x="2811525" y="1367042"/>
                  </a:lnTo>
                  <a:lnTo>
                    <a:pt x="2811843" y="1366407"/>
                  </a:lnTo>
                  <a:lnTo>
                    <a:pt x="2828678" y="1332761"/>
                  </a:lnTo>
                  <a:lnTo>
                    <a:pt x="2846149" y="1298798"/>
                  </a:lnTo>
                  <a:lnTo>
                    <a:pt x="2864255" y="1265469"/>
                  </a:lnTo>
                  <a:lnTo>
                    <a:pt x="2882360" y="1232775"/>
                  </a:lnTo>
                  <a:lnTo>
                    <a:pt x="2901419" y="1200716"/>
                  </a:lnTo>
                  <a:lnTo>
                    <a:pt x="2920160" y="1169927"/>
                  </a:lnTo>
                  <a:lnTo>
                    <a:pt x="2938584" y="1140089"/>
                  </a:lnTo>
                  <a:lnTo>
                    <a:pt x="2957325" y="1112792"/>
                  </a:lnTo>
                  <a:lnTo>
                    <a:pt x="2974796" y="1086764"/>
                  </a:lnTo>
                  <a:lnTo>
                    <a:pt x="2991314" y="1062957"/>
                  </a:lnTo>
                  <a:lnTo>
                    <a:pt x="3007514" y="1041373"/>
                  </a:lnTo>
                  <a:lnTo>
                    <a:pt x="3022125" y="1022963"/>
                  </a:lnTo>
                  <a:lnTo>
                    <a:pt x="3035467" y="1006775"/>
                  </a:lnTo>
                  <a:lnTo>
                    <a:pt x="3041820" y="999791"/>
                  </a:lnTo>
                  <a:lnTo>
                    <a:pt x="3047537" y="993760"/>
                  </a:lnTo>
                  <a:lnTo>
                    <a:pt x="3052620" y="988682"/>
                  </a:lnTo>
                  <a:lnTo>
                    <a:pt x="3057384" y="984555"/>
                  </a:lnTo>
                  <a:lnTo>
                    <a:pt x="3062149" y="981381"/>
                  </a:lnTo>
                  <a:lnTo>
                    <a:pt x="3065643" y="978524"/>
                  </a:lnTo>
                  <a:lnTo>
                    <a:pt x="3079937" y="971224"/>
                  </a:lnTo>
                  <a:lnTo>
                    <a:pt x="3094549" y="964241"/>
                  </a:lnTo>
                  <a:lnTo>
                    <a:pt x="3109161" y="958210"/>
                  </a:lnTo>
                  <a:lnTo>
                    <a:pt x="3116784" y="955353"/>
                  </a:lnTo>
                  <a:lnTo>
                    <a:pt x="3124408" y="953131"/>
                  </a:lnTo>
                  <a:lnTo>
                    <a:pt x="3132031" y="950909"/>
                  </a:lnTo>
                  <a:lnTo>
                    <a:pt x="3139337" y="948687"/>
                  </a:lnTo>
                  <a:lnTo>
                    <a:pt x="3146961" y="946783"/>
                  </a:lnTo>
                  <a:lnTo>
                    <a:pt x="3154902" y="945196"/>
                  </a:lnTo>
                  <a:lnTo>
                    <a:pt x="3162208" y="943609"/>
                  </a:lnTo>
                  <a:lnTo>
                    <a:pt x="3170149" y="942974"/>
                  </a:lnTo>
                  <a:lnTo>
                    <a:pt x="3178090" y="942339"/>
                  </a:lnTo>
                  <a:lnTo>
                    <a:pt x="3185714" y="941387"/>
                  </a:lnTo>
                  <a:close/>
                  <a:moveTo>
                    <a:pt x="176612" y="941387"/>
                  </a:moveTo>
                  <a:lnTo>
                    <a:pt x="184236" y="942339"/>
                  </a:lnTo>
                  <a:lnTo>
                    <a:pt x="192177" y="942974"/>
                  </a:lnTo>
                  <a:lnTo>
                    <a:pt x="200118" y="943609"/>
                  </a:lnTo>
                  <a:lnTo>
                    <a:pt x="207742" y="945196"/>
                  </a:lnTo>
                  <a:lnTo>
                    <a:pt x="215047" y="946783"/>
                  </a:lnTo>
                  <a:lnTo>
                    <a:pt x="222989" y="948687"/>
                  </a:lnTo>
                  <a:lnTo>
                    <a:pt x="230295" y="950909"/>
                  </a:lnTo>
                  <a:lnTo>
                    <a:pt x="238236" y="953131"/>
                  </a:lnTo>
                  <a:lnTo>
                    <a:pt x="245542" y="955353"/>
                  </a:lnTo>
                  <a:lnTo>
                    <a:pt x="253165" y="958210"/>
                  </a:lnTo>
                  <a:lnTo>
                    <a:pt x="268095" y="964241"/>
                  </a:lnTo>
                  <a:lnTo>
                    <a:pt x="282389" y="971224"/>
                  </a:lnTo>
                  <a:lnTo>
                    <a:pt x="296683" y="978524"/>
                  </a:lnTo>
                  <a:lnTo>
                    <a:pt x="300812" y="981381"/>
                  </a:lnTo>
                  <a:lnTo>
                    <a:pt x="304624" y="984555"/>
                  </a:lnTo>
                  <a:lnTo>
                    <a:pt x="309706" y="988682"/>
                  </a:lnTo>
                  <a:lnTo>
                    <a:pt x="314789" y="993760"/>
                  </a:lnTo>
                  <a:lnTo>
                    <a:pt x="320824" y="999791"/>
                  </a:lnTo>
                  <a:lnTo>
                    <a:pt x="326859" y="1006775"/>
                  </a:lnTo>
                  <a:lnTo>
                    <a:pt x="340201" y="1022963"/>
                  </a:lnTo>
                  <a:lnTo>
                    <a:pt x="354812" y="1041373"/>
                  </a:lnTo>
                  <a:lnTo>
                    <a:pt x="371012" y="1062957"/>
                  </a:lnTo>
                  <a:lnTo>
                    <a:pt x="387530" y="1086764"/>
                  </a:lnTo>
                  <a:lnTo>
                    <a:pt x="405636" y="1112792"/>
                  </a:lnTo>
                  <a:lnTo>
                    <a:pt x="423742" y="1140089"/>
                  </a:lnTo>
                  <a:lnTo>
                    <a:pt x="442166" y="1169927"/>
                  </a:lnTo>
                  <a:lnTo>
                    <a:pt x="460907" y="1200716"/>
                  </a:lnTo>
                  <a:lnTo>
                    <a:pt x="479966" y="1232775"/>
                  </a:lnTo>
                  <a:lnTo>
                    <a:pt x="498389" y="1265469"/>
                  </a:lnTo>
                  <a:lnTo>
                    <a:pt x="516177" y="1298798"/>
                  </a:lnTo>
                  <a:lnTo>
                    <a:pt x="533966" y="1332761"/>
                  </a:lnTo>
                  <a:lnTo>
                    <a:pt x="550801" y="1366407"/>
                  </a:lnTo>
                  <a:lnTo>
                    <a:pt x="550801" y="1367042"/>
                  </a:lnTo>
                  <a:lnTo>
                    <a:pt x="551119" y="1366725"/>
                  </a:lnTo>
                  <a:lnTo>
                    <a:pt x="551119" y="1365455"/>
                  </a:lnTo>
                  <a:lnTo>
                    <a:pt x="549848" y="1355933"/>
                  </a:lnTo>
                  <a:lnTo>
                    <a:pt x="546672" y="1340062"/>
                  </a:lnTo>
                  <a:lnTo>
                    <a:pt x="542542" y="1318160"/>
                  </a:lnTo>
                  <a:lnTo>
                    <a:pt x="519036" y="1197859"/>
                  </a:lnTo>
                  <a:lnTo>
                    <a:pt x="506013" y="1132471"/>
                  </a:lnTo>
                  <a:lnTo>
                    <a:pt x="495530" y="1076289"/>
                  </a:lnTo>
                  <a:lnTo>
                    <a:pt x="491719" y="1054387"/>
                  </a:lnTo>
                  <a:lnTo>
                    <a:pt x="489495" y="1037881"/>
                  </a:lnTo>
                  <a:lnTo>
                    <a:pt x="488860" y="1032168"/>
                  </a:lnTo>
                  <a:lnTo>
                    <a:pt x="488542" y="1028041"/>
                  </a:lnTo>
                  <a:lnTo>
                    <a:pt x="488860" y="1025820"/>
                  </a:lnTo>
                  <a:lnTo>
                    <a:pt x="489177" y="1025820"/>
                  </a:lnTo>
                  <a:lnTo>
                    <a:pt x="489495" y="1025820"/>
                  </a:lnTo>
                  <a:lnTo>
                    <a:pt x="495213" y="1032168"/>
                  </a:lnTo>
                  <a:lnTo>
                    <a:pt x="500295" y="1038516"/>
                  </a:lnTo>
                  <a:lnTo>
                    <a:pt x="510777" y="1051530"/>
                  </a:lnTo>
                  <a:lnTo>
                    <a:pt x="520307" y="1065179"/>
                  </a:lnTo>
                  <a:lnTo>
                    <a:pt x="529201" y="1078828"/>
                  </a:lnTo>
                  <a:lnTo>
                    <a:pt x="537777" y="1092794"/>
                  </a:lnTo>
                  <a:lnTo>
                    <a:pt x="545719" y="1106443"/>
                  </a:lnTo>
                  <a:lnTo>
                    <a:pt x="552707" y="1119775"/>
                  </a:lnTo>
                  <a:lnTo>
                    <a:pt x="559060" y="1132789"/>
                  </a:lnTo>
                  <a:lnTo>
                    <a:pt x="565095" y="1144851"/>
                  </a:lnTo>
                  <a:lnTo>
                    <a:pt x="569860" y="1155960"/>
                  </a:lnTo>
                  <a:lnTo>
                    <a:pt x="577483" y="1174370"/>
                  </a:lnTo>
                  <a:lnTo>
                    <a:pt x="582566" y="1187067"/>
                  </a:lnTo>
                  <a:lnTo>
                    <a:pt x="584154" y="1191511"/>
                  </a:lnTo>
                  <a:lnTo>
                    <a:pt x="590507" y="1215635"/>
                  </a:lnTo>
                  <a:lnTo>
                    <a:pt x="596542" y="1237219"/>
                  </a:lnTo>
                  <a:lnTo>
                    <a:pt x="602578" y="1256581"/>
                  </a:lnTo>
                  <a:lnTo>
                    <a:pt x="607978" y="1274991"/>
                  </a:lnTo>
                  <a:lnTo>
                    <a:pt x="618778" y="1309272"/>
                  </a:lnTo>
                  <a:lnTo>
                    <a:pt x="629895" y="1344823"/>
                  </a:lnTo>
                  <a:lnTo>
                    <a:pt x="635613" y="1364186"/>
                  </a:lnTo>
                  <a:lnTo>
                    <a:pt x="641013" y="1385770"/>
                  </a:lnTo>
                  <a:lnTo>
                    <a:pt x="647366" y="1409576"/>
                  </a:lnTo>
                  <a:lnTo>
                    <a:pt x="653719" y="1436556"/>
                  </a:lnTo>
                  <a:lnTo>
                    <a:pt x="660389" y="1466711"/>
                  </a:lnTo>
                  <a:lnTo>
                    <a:pt x="668013" y="1501627"/>
                  </a:lnTo>
                  <a:lnTo>
                    <a:pt x="675636" y="1540670"/>
                  </a:lnTo>
                  <a:lnTo>
                    <a:pt x="684213" y="1585108"/>
                  </a:lnTo>
                  <a:lnTo>
                    <a:pt x="319871" y="2147887"/>
                  </a:lnTo>
                  <a:lnTo>
                    <a:pt x="0" y="2147887"/>
                  </a:lnTo>
                  <a:lnTo>
                    <a:pt x="318" y="1978387"/>
                  </a:lnTo>
                  <a:lnTo>
                    <a:pt x="953" y="1828884"/>
                  </a:lnTo>
                  <a:lnTo>
                    <a:pt x="2541" y="1696204"/>
                  </a:lnTo>
                  <a:lnTo>
                    <a:pt x="4447" y="1578442"/>
                  </a:lnTo>
                  <a:lnTo>
                    <a:pt x="6671" y="1472425"/>
                  </a:lnTo>
                  <a:lnTo>
                    <a:pt x="8894" y="1374343"/>
                  </a:lnTo>
                  <a:lnTo>
                    <a:pt x="11753" y="1282609"/>
                  </a:lnTo>
                  <a:lnTo>
                    <a:pt x="14612" y="1193415"/>
                  </a:lnTo>
                  <a:lnTo>
                    <a:pt x="17153" y="1179767"/>
                  </a:lnTo>
                  <a:lnTo>
                    <a:pt x="19694" y="1166118"/>
                  </a:lnTo>
                  <a:lnTo>
                    <a:pt x="23188" y="1153104"/>
                  </a:lnTo>
                  <a:lnTo>
                    <a:pt x="26365" y="1140724"/>
                  </a:lnTo>
                  <a:lnTo>
                    <a:pt x="29859" y="1128662"/>
                  </a:lnTo>
                  <a:lnTo>
                    <a:pt x="33671" y="1116918"/>
                  </a:lnTo>
                  <a:lnTo>
                    <a:pt x="37800" y="1105808"/>
                  </a:lnTo>
                  <a:lnTo>
                    <a:pt x="42247" y="1094699"/>
                  </a:lnTo>
                  <a:lnTo>
                    <a:pt x="46694" y="1084224"/>
                  </a:lnTo>
                  <a:lnTo>
                    <a:pt x="51777" y="1074067"/>
                  </a:lnTo>
                  <a:lnTo>
                    <a:pt x="56541" y="1064544"/>
                  </a:lnTo>
                  <a:lnTo>
                    <a:pt x="61624" y="1054704"/>
                  </a:lnTo>
                  <a:lnTo>
                    <a:pt x="67024" y="1045817"/>
                  </a:lnTo>
                  <a:lnTo>
                    <a:pt x="72424" y="1037247"/>
                  </a:lnTo>
                  <a:lnTo>
                    <a:pt x="78141" y="1029311"/>
                  </a:lnTo>
                  <a:lnTo>
                    <a:pt x="83541" y="1021376"/>
                  </a:lnTo>
                  <a:lnTo>
                    <a:pt x="89259" y="1014075"/>
                  </a:lnTo>
                  <a:lnTo>
                    <a:pt x="95294" y="1006457"/>
                  </a:lnTo>
                  <a:lnTo>
                    <a:pt x="101012" y="999791"/>
                  </a:lnTo>
                  <a:lnTo>
                    <a:pt x="107047" y="993443"/>
                  </a:lnTo>
                  <a:lnTo>
                    <a:pt x="113083" y="987095"/>
                  </a:lnTo>
                  <a:lnTo>
                    <a:pt x="118800" y="981699"/>
                  </a:lnTo>
                  <a:lnTo>
                    <a:pt x="124836" y="975985"/>
                  </a:lnTo>
                  <a:lnTo>
                    <a:pt x="130871" y="970906"/>
                  </a:lnTo>
                  <a:lnTo>
                    <a:pt x="136906" y="966145"/>
                  </a:lnTo>
                  <a:lnTo>
                    <a:pt x="142624" y="962019"/>
                  </a:lnTo>
                  <a:lnTo>
                    <a:pt x="148659" y="957575"/>
                  </a:lnTo>
                  <a:lnTo>
                    <a:pt x="154694" y="953766"/>
                  </a:lnTo>
                  <a:lnTo>
                    <a:pt x="165812" y="947100"/>
                  </a:lnTo>
                  <a:lnTo>
                    <a:pt x="176612" y="941387"/>
                  </a:lnTo>
                  <a:close/>
                  <a:moveTo>
                    <a:pt x="1531981" y="658812"/>
                  </a:moveTo>
                  <a:lnTo>
                    <a:pt x="1531981" y="659130"/>
                  </a:lnTo>
                  <a:lnTo>
                    <a:pt x="1532299" y="658812"/>
                  </a:lnTo>
                  <a:lnTo>
                    <a:pt x="1532934" y="669616"/>
                  </a:lnTo>
                  <a:lnTo>
                    <a:pt x="1534523" y="682009"/>
                  </a:lnTo>
                  <a:lnTo>
                    <a:pt x="1536430" y="695673"/>
                  </a:lnTo>
                  <a:lnTo>
                    <a:pt x="1538654" y="711244"/>
                  </a:lnTo>
                  <a:lnTo>
                    <a:pt x="1541514" y="728085"/>
                  </a:lnTo>
                  <a:lnTo>
                    <a:pt x="1545327" y="746198"/>
                  </a:lnTo>
                  <a:lnTo>
                    <a:pt x="1549458" y="765900"/>
                  </a:lnTo>
                  <a:lnTo>
                    <a:pt x="1554543" y="786873"/>
                  </a:lnTo>
                  <a:lnTo>
                    <a:pt x="1560263" y="808799"/>
                  </a:lnTo>
                  <a:lnTo>
                    <a:pt x="1566936" y="831678"/>
                  </a:lnTo>
                  <a:lnTo>
                    <a:pt x="1574562" y="855828"/>
                  </a:lnTo>
                  <a:lnTo>
                    <a:pt x="1583142" y="881250"/>
                  </a:lnTo>
                  <a:lnTo>
                    <a:pt x="1592993" y="907307"/>
                  </a:lnTo>
                  <a:lnTo>
                    <a:pt x="1604115" y="934000"/>
                  </a:lnTo>
                  <a:lnTo>
                    <a:pt x="1615872" y="961963"/>
                  </a:lnTo>
                  <a:lnTo>
                    <a:pt x="1629218" y="990245"/>
                  </a:lnTo>
                  <a:lnTo>
                    <a:pt x="1633667" y="953066"/>
                  </a:lnTo>
                  <a:lnTo>
                    <a:pt x="1638752" y="917476"/>
                  </a:lnTo>
                  <a:lnTo>
                    <a:pt x="1643518" y="884745"/>
                  </a:lnTo>
                  <a:lnTo>
                    <a:pt x="1648285" y="855193"/>
                  </a:lnTo>
                  <a:lnTo>
                    <a:pt x="1652733" y="830089"/>
                  </a:lnTo>
                  <a:lnTo>
                    <a:pt x="1656547" y="809752"/>
                  </a:lnTo>
                  <a:lnTo>
                    <a:pt x="1660678" y="788779"/>
                  </a:lnTo>
                  <a:lnTo>
                    <a:pt x="1633350" y="725225"/>
                  </a:lnTo>
                  <a:lnTo>
                    <a:pt x="1677202" y="683280"/>
                  </a:lnTo>
                  <a:lnTo>
                    <a:pt x="1708661" y="683280"/>
                  </a:lnTo>
                  <a:lnTo>
                    <a:pt x="1752831" y="725225"/>
                  </a:lnTo>
                  <a:lnTo>
                    <a:pt x="1725503" y="788779"/>
                  </a:lnTo>
                  <a:lnTo>
                    <a:pt x="1729634" y="809752"/>
                  </a:lnTo>
                  <a:lnTo>
                    <a:pt x="1737578" y="855193"/>
                  </a:lnTo>
                  <a:lnTo>
                    <a:pt x="1742344" y="884745"/>
                  </a:lnTo>
                  <a:lnTo>
                    <a:pt x="1747111" y="917476"/>
                  </a:lnTo>
                  <a:lnTo>
                    <a:pt x="1752513" y="953066"/>
                  </a:lnTo>
                  <a:lnTo>
                    <a:pt x="1756962" y="990245"/>
                  </a:lnTo>
                  <a:lnTo>
                    <a:pt x="1770308" y="961963"/>
                  </a:lnTo>
                  <a:lnTo>
                    <a:pt x="1782066" y="934000"/>
                  </a:lnTo>
                  <a:lnTo>
                    <a:pt x="1792870" y="907307"/>
                  </a:lnTo>
                  <a:lnTo>
                    <a:pt x="1802720" y="881250"/>
                  </a:lnTo>
                  <a:lnTo>
                    <a:pt x="1811618" y="855828"/>
                  </a:lnTo>
                  <a:lnTo>
                    <a:pt x="1818927" y="831678"/>
                  </a:lnTo>
                  <a:lnTo>
                    <a:pt x="1825600" y="808799"/>
                  </a:lnTo>
                  <a:lnTo>
                    <a:pt x="1831638" y="786873"/>
                  </a:lnTo>
                  <a:lnTo>
                    <a:pt x="1836404" y="765900"/>
                  </a:lnTo>
                  <a:lnTo>
                    <a:pt x="1840853" y="746198"/>
                  </a:lnTo>
                  <a:lnTo>
                    <a:pt x="1844348" y="728085"/>
                  </a:lnTo>
                  <a:lnTo>
                    <a:pt x="1847208" y="711244"/>
                  </a:lnTo>
                  <a:lnTo>
                    <a:pt x="1849750" y="695673"/>
                  </a:lnTo>
                  <a:lnTo>
                    <a:pt x="1851657" y="682009"/>
                  </a:lnTo>
                  <a:lnTo>
                    <a:pt x="1852928" y="669616"/>
                  </a:lnTo>
                  <a:lnTo>
                    <a:pt x="1853881" y="658812"/>
                  </a:lnTo>
                  <a:lnTo>
                    <a:pt x="1854199" y="659130"/>
                  </a:lnTo>
                  <a:lnTo>
                    <a:pt x="1854199" y="658812"/>
                  </a:lnTo>
                  <a:lnTo>
                    <a:pt x="1871359" y="662943"/>
                  </a:lnTo>
                  <a:lnTo>
                    <a:pt x="1889154" y="667392"/>
                  </a:lnTo>
                  <a:lnTo>
                    <a:pt x="1908220" y="673111"/>
                  </a:lnTo>
                  <a:lnTo>
                    <a:pt x="1927922" y="679467"/>
                  </a:lnTo>
                  <a:lnTo>
                    <a:pt x="1946988" y="684869"/>
                  </a:lnTo>
                  <a:lnTo>
                    <a:pt x="1964465" y="690271"/>
                  </a:lnTo>
                  <a:lnTo>
                    <a:pt x="1980354" y="695355"/>
                  </a:lnTo>
                  <a:lnTo>
                    <a:pt x="1994971" y="700122"/>
                  </a:lnTo>
                  <a:lnTo>
                    <a:pt x="2008000" y="704888"/>
                  </a:lnTo>
                  <a:lnTo>
                    <a:pt x="2019757" y="709337"/>
                  </a:lnTo>
                  <a:lnTo>
                    <a:pt x="2030243" y="713786"/>
                  </a:lnTo>
                  <a:lnTo>
                    <a:pt x="2039459" y="717917"/>
                  </a:lnTo>
                  <a:lnTo>
                    <a:pt x="2047721" y="722048"/>
                  </a:lnTo>
                  <a:lnTo>
                    <a:pt x="2054712" y="725861"/>
                  </a:lnTo>
                  <a:lnTo>
                    <a:pt x="2060749" y="729674"/>
                  </a:lnTo>
                  <a:lnTo>
                    <a:pt x="2065834" y="733170"/>
                  </a:lnTo>
                  <a:lnTo>
                    <a:pt x="2070282" y="736665"/>
                  </a:lnTo>
                  <a:lnTo>
                    <a:pt x="2073778" y="739843"/>
                  </a:lnTo>
                  <a:lnTo>
                    <a:pt x="2076638" y="743021"/>
                  </a:lnTo>
                  <a:lnTo>
                    <a:pt x="2078862" y="746198"/>
                  </a:lnTo>
                  <a:lnTo>
                    <a:pt x="2084264" y="751600"/>
                  </a:lnTo>
                  <a:lnTo>
                    <a:pt x="2089348" y="757002"/>
                  </a:lnTo>
                  <a:lnTo>
                    <a:pt x="2093797" y="763040"/>
                  </a:lnTo>
                  <a:lnTo>
                    <a:pt x="2097928" y="769395"/>
                  </a:lnTo>
                  <a:lnTo>
                    <a:pt x="2100788" y="774480"/>
                  </a:lnTo>
                  <a:lnTo>
                    <a:pt x="2109368" y="788779"/>
                  </a:lnTo>
                  <a:lnTo>
                    <a:pt x="2139238" y="838033"/>
                  </a:lnTo>
                  <a:lnTo>
                    <a:pt x="2158940" y="870446"/>
                  </a:lnTo>
                  <a:lnTo>
                    <a:pt x="2180866" y="905400"/>
                  </a:lnTo>
                  <a:lnTo>
                    <a:pt x="2203428" y="941626"/>
                  </a:lnTo>
                  <a:lnTo>
                    <a:pt x="2226942" y="977216"/>
                  </a:lnTo>
                  <a:lnTo>
                    <a:pt x="2242196" y="999778"/>
                  </a:lnTo>
                  <a:lnTo>
                    <a:pt x="2256495" y="1021068"/>
                  </a:lnTo>
                  <a:lnTo>
                    <a:pt x="2280963" y="997553"/>
                  </a:lnTo>
                  <a:lnTo>
                    <a:pt x="2305749" y="972450"/>
                  </a:lnTo>
                  <a:lnTo>
                    <a:pt x="2326086" y="951159"/>
                  </a:lnTo>
                  <a:lnTo>
                    <a:pt x="2345470" y="930186"/>
                  </a:lnTo>
                  <a:lnTo>
                    <a:pt x="2380107" y="892372"/>
                  </a:lnTo>
                  <a:lnTo>
                    <a:pt x="2405529" y="864090"/>
                  </a:lnTo>
                  <a:lnTo>
                    <a:pt x="2417286" y="850109"/>
                  </a:lnTo>
                  <a:lnTo>
                    <a:pt x="2417922" y="849791"/>
                  </a:lnTo>
                  <a:lnTo>
                    <a:pt x="2421735" y="845660"/>
                  </a:lnTo>
                  <a:lnTo>
                    <a:pt x="2425548" y="841847"/>
                  </a:lnTo>
                  <a:lnTo>
                    <a:pt x="2429679" y="838033"/>
                  </a:lnTo>
                  <a:lnTo>
                    <a:pt x="2433493" y="834856"/>
                  </a:lnTo>
                  <a:lnTo>
                    <a:pt x="2437941" y="831678"/>
                  </a:lnTo>
                  <a:lnTo>
                    <a:pt x="2442072" y="828818"/>
                  </a:lnTo>
                  <a:lnTo>
                    <a:pt x="2446521" y="826276"/>
                  </a:lnTo>
                  <a:lnTo>
                    <a:pt x="2451605" y="823734"/>
                  </a:lnTo>
                  <a:lnTo>
                    <a:pt x="2456054" y="821509"/>
                  </a:lnTo>
                  <a:lnTo>
                    <a:pt x="2460821" y="819603"/>
                  </a:lnTo>
                  <a:lnTo>
                    <a:pt x="2465587" y="818014"/>
                  </a:lnTo>
                  <a:lnTo>
                    <a:pt x="2470672" y="816425"/>
                  </a:lnTo>
                  <a:lnTo>
                    <a:pt x="2475756" y="815154"/>
                  </a:lnTo>
                  <a:lnTo>
                    <a:pt x="2480522" y="814201"/>
                  </a:lnTo>
                  <a:lnTo>
                    <a:pt x="2485607" y="813565"/>
                  </a:lnTo>
                  <a:lnTo>
                    <a:pt x="2491009" y="812930"/>
                  </a:lnTo>
                  <a:lnTo>
                    <a:pt x="2495775" y="812930"/>
                  </a:lnTo>
                  <a:lnTo>
                    <a:pt x="2500860" y="812930"/>
                  </a:lnTo>
                  <a:lnTo>
                    <a:pt x="2506262" y="812930"/>
                  </a:lnTo>
                  <a:lnTo>
                    <a:pt x="2511346" y="813565"/>
                  </a:lnTo>
                  <a:lnTo>
                    <a:pt x="2516113" y="814201"/>
                  </a:lnTo>
                  <a:lnTo>
                    <a:pt x="2521515" y="815154"/>
                  </a:lnTo>
                  <a:lnTo>
                    <a:pt x="2526281" y="816425"/>
                  </a:lnTo>
                  <a:lnTo>
                    <a:pt x="2531366" y="817696"/>
                  </a:lnTo>
                  <a:lnTo>
                    <a:pt x="2536132" y="819603"/>
                  </a:lnTo>
                  <a:lnTo>
                    <a:pt x="2541216" y="821509"/>
                  </a:lnTo>
                  <a:lnTo>
                    <a:pt x="2545983" y="823734"/>
                  </a:lnTo>
                  <a:lnTo>
                    <a:pt x="2550432" y="826276"/>
                  </a:lnTo>
                  <a:lnTo>
                    <a:pt x="2555198" y="828818"/>
                  </a:lnTo>
                  <a:lnTo>
                    <a:pt x="2559647" y="831678"/>
                  </a:lnTo>
                  <a:lnTo>
                    <a:pt x="2563778" y="835174"/>
                  </a:lnTo>
                  <a:lnTo>
                    <a:pt x="2568227" y="838351"/>
                  </a:lnTo>
                  <a:lnTo>
                    <a:pt x="2572358" y="842164"/>
                  </a:lnTo>
                  <a:lnTo>
                    <a:pt x="2576171" y="845978"/>
                  </a:lnTo>
                  <a:lnTo>
                    <a:pt x="2579666" y="850109"/>
                  </a:lnTo>
                  <a:lnTo>
                    <a:pt x="2583162" y="854240"/>
                  </a:lnTo>
                  <a:lnTo>
                    <a:pt x="2586022" y="858688"/>
                  </a:lnTo>
                  <a:lnTo>
                    <a:pt x="2589200" y="863137"/>
                  </a:lnTo>
                  <a:lnTo>
                    <a:pt x="2591742" y="867586"/>
                  </a:lnTo>
                  <a:lnTo>
                    <a:pt x="2593966" y="872035"/>
                  </a:lnTo>
                  <a:lnTo>
                    <a:pt x="2596190" y="876801"/>
                  </a:lnTo>
                  <a:lnTo>
                    <a:pt x="2598097" y="881250"/>
                  </a:lnTo>
                  <a:lnTo>
                    <a:pt x="2600004" y="886334"/>
                  </a:lnTo>
                  <a:lnTo>
                    <a:pt x="2601275" y="891419"/>
                  </a:lnTo>
                  <a:lnTo>
                    <a:pt x="2602546" y="896185"/>
                  </a:lnTo>
                  <a:lnTo>
                    <a:pt x="2603499" y="901269"/>
                  </a:lnTo>
                  <a:lnTo>
                    <a:pt x="2604452" y="906036"/>
                  </a:lnTo>
                  <a:lnTo>
                    <a:pt x="2604770" y="911438"/>
                  </a:lnTo>
                  <a:lnTo>
                    <a:pt x="2605088" y="916522"/>
                  </a:lnTo>
                  <a:lnTo>
                    <a:pt x="2605088" y="921289"/>
                  </a:lnTo>
                  <a:lnTo>
                    <a:pt x="2604770" y="926691"/>
                  </a:lnTo>
                  <a:lnTo>
                    <a:pt x="2604452" y="931775"/>
                  </a:lnTo>
                  <a:lnTo>
                    <a:pt x="2603499" y="936542"/>
                  </a:lnTo>
                  <a:lnTo>
                    <a:pt x="2602546" y="941944"/>
                  </a:lnTo>
                  <a:lnTo>
                    <a:pt x="2601275" y="947028"/>
                  </a:lnTo>
                  <a:lnTo>
                    <a:pt x="2600004" y="951795"/>
                  </a:lnTo>
                  <a:lnTo>
                    <a:pt x="2598415" y="956879"/>
                  </a:lnTo>
                  <a:lnTo>
                    <a:pt x="2596190" y="961646"/>
                  </a:lnTo>
                  <a:lnTo>
                    <a:pt x="2593966" y="966412"/>
                  </a:lnTo>
                  <a:lnTo>
                    <a:pt x="2591742" y="970861"/>
                  </a:lnTo>
                  <a:lnTo>
                    <a:pt x="2588564" y="975627"/>
                  </a:lnTo>
                  <a:lnTo>
                    <a:pt x="2585704" y="980076"/>
                  </a:lnTo>
                  <a:lnTo>
                    <a:pt x="2582844" y="984207"/>
                  </a:lnTo>
                  <a:lnTo>
                    <a:pt x="2579349" y="988656"/>
                  </a:lnTo>
                  <a:lnTo>
                    <a:pt x="2566638" y="1003273"/>
                  </a:lnTo>
                  <a:lnTo>
                    <a:pt x="2534543" y="1039181"/>
                  </a:lnTo>
                  <a:lnTo>
                    <a:pt x="2512935" y="1063014"/>
                  </a:lnTo>
                  <a:lnTo>
                    <a:pt x="2488784" y="1089071"/>
                  </a:lnTo>
                  <a:lnTo>
                    <a:pt x="2463045" y="1116399"/>
                  </a:lnTo>
                  <a:lnTo>
                    <a:pt x="2436352" y="1143409"/>
                  </a:lnTo>
                  <a:lnTo>
                    <a:pt x="2417922" y="1161204"/>
                  </a:lnTo>
                  <a:lnTo>
                    <a:pt x="2400127" y="1178682"/>
                  </a:lnTo>
                  <a:lnTo>
                    <a:pt x="2382332" y="1195206"/>
                  </a:lnTo>
                  <a:lnTo>
                    <a:pt x="2364537" y="1210776"/>
                  </a:lnTo>
                  <a:lnTo>
                    <a:pt x="2354050" y="1219038"/>
                  </a:lnTo>
                  <a:lnTo>
                    <a:pt x="2343882" y="1226983"/>
                  </a:lnTo>
                  <a:lnTo>
                    <a:pt x="2333395" y="1234927"/>
                  </a:lnTo>
                  <a:lnTo>
                    <a:pt x="2322591" y="1241918"/>
                  </a:lnTo>
                  <a:lnTo>
                    <a:pt x="2316236" y="1246049"/>
                  </a:lnTo>
                  <a:lnTo>
                    <a:pt x="2309562" y="1249862"/>
                  </a:lnTo>
                  <a:lnTo>
                    <a:pt x="2301936" y="1253357"/>
                  </a:lnTo>
                  <a:lnTo>
                    <a:pt x="2294310" y="1257171"/>
                  </a:lnTo>
                  <a:lnTo>
                    <a:pt x="2284141" y="1260984"/>
                  </a:lnTo>
                  <a:lnTo>
                    <a:pt x="2279057" y="1262891"/>
                  </a:lnTo>
                  <a:lnTo>
                    <a:pt x="2272701" y="1264797"/>
                  </a:lnTo>
                  <a:lnTo>
                    <a:pt x="2266346" y="1266068"/>
                  </a:lnTo>
                  <a:lnTo>
                    <a:pt x="2258720" y="1267339"/>
                  </a:lnTo>
                  <a:lnTo>
                    <a:pt x="2250775" y="1267975"/>
                  </a:lnTo>
                  <a:lnTo>
                    <a:pt x="2241242" y="1268610"/>
                  </a:lnTo>
                  <a:lnTo>
                    <a:pt x="2233934" y="1268293"/>
                  </a:lnTo>
                  <a:lnTo>
                    <a:pt x="2226307" y="1267657"/>
                  </a:lnTo>
                  <a:lnTo>
                    <a:pt x="2217727" y="1266068"/>
                  </a:lnTo>
                  <a:lnTo>
                    <a:pt x="2209148" y="1263844"/>
                  </a:lnTo>
                  <a:lnTo>
                    <a:pt x="2198979" y="1260666"/>
                  </a:lnTo>
                  <a:lnTo>
                    <a:pt x="2190717" y="1257171"/>
                  </a:lnTo>
                  <a:lnTo>
                    <a:pt x="2184044" y="1253357"/>
                  </a:lnTo>
                  <a:lnTo>
                    <a:pt x="2178324" y="1250180"/>
                  </a:lnTo>
                  <a:lnTo>
                    <a:pt x="2172922" y="1246684"/>
                  </a:lnTo>
                  <a:lnTo>
                    <a:pt x="2168473" y="1243824"/>
                  </a:lnTo>
                  <a:lnTo>
                    <a:pt x="2160846" y="1237787"/>
                  </a:lnTo>
                  <a:lnTo>
                    <a:pt x="2154491" y="1232067"/>
                  </a:lnTo>
                  <a:lnTo>
                    <a:pt x="2148454" y="1226347"/>
                  </a:lnTo>
                  <a:lnTo>
                    <a:pt x="2137967" y="1215225"/>
                  </a:lnTo>
                  <a:lnTo>
                    <a:pt x="2128116" y="1204103"/>
                  </a:lnTo>
                  <a:lnTo>
                    <a:pt x="2118265" y="1192028"/>
                  </a:lnTo>
                  <a:lnTo>
                    <a:pt x="2109050" y="1179953"/>
                  </a:lnTo>
                  <a:lnTo>
                    <a:pt x="2098882" y="1166924"/>
                  </a:lnTo>
                  <a:lnTo>
                    <a:pt x="2078862" y="1138961"/>
                  </a:lnTo>
                  <a:lnTo>
                    <a:pt x="2058525" y="1108773"/>
                  </a:lnTo>
                  <a:lnTo>
                    <a:pt x="2037552" y="1077313"/>
                  </a:lnTo>
                  <a:lnTo>
                    <a:pt x="2017215" y="1045219"/>
                  </a:lnTo>
                  <a:lnTo>
                    <a:pt x="2012766" y="1038546"/>
                  </a:lnTo>
                  <a:lnTo>
                    <a:pt x="2012766" y="1409700"/>
                  </a:lnTo>
                  <a:lnTo>
                    <a:pt x="1373096" y="1409700"/>
                  </a:lnTo>
                  <a:lnTo>
                    <a:pt x="1373096" y="1002002"/>
                  </a:lnTo>
                  <a:lnTo>
                    <a:pt x="1372779" y="1002002"/>
                  </a:lnTo>
                  <a:lnTo>
                    <a:pt x="1371190" y="1003591"/>
                  </a:lnTo>
                  <a:lnTo>
                    <a:pt x="1369283" y="1005815"/>
                  </a:lnTo>
                  <a:lnTo>
                    <a:pt x="1367694" y="1009311"/>
                  </a:lnTo>
                  <a:lnTo>
                    <a:pt x="1365470" y="1013124"/>
                  </a:lnTo>
                  <a:lnTo>
                    <a:pt x="1363246" y="1018526"/>
                  </a:lnTo>
                  <a:lnTo>
                    <a:pt x="1361339" y="1024882"/>
                  </a:lnTo>
                  <a:lnTo>
                    <a:pt x="1356572" y="1039181"/>
                  </a:lnTo>
                  <a:lnTo>
                    <a:pt x="1351806" y="1056658"/>
                  </a:lnTo>
                  <a:lnTo>
                    <a:pt x="1347039" y="1077313"/>
                  </a:lnTo>
                  <a:lnTo>
                    <a:pt x="1342273" y="1099557"/>
                  </a:lnTo>
                  <a:lnTo>
                    <a:pt x="1337506" y="1124025"/>
                  </a:lnTo>
                  <a:lnTo>
                    <a:pt x="1332740" y="1149765"/>
                  </a:lnTo>
                  <a:lnTo>
                    <a:pt x="1328291" y="1176775"/>
                  </a:lnTo>
                  <a:lnTo>
                    <a:pt x="1324160" y="1204421"/>
                  </a:lnTo>
                  <a:lnTo>
                    <a:pt x="1320029" y="1232702"/>
                  </a:lnTo>
                  <a:lnTo>
                    <a:pt x="1316534" y="1260984"/>
                  </a:lnTo>
                  <a:lnTo>
                    <a:pt x="1313674" y="1288948"/>
                  </a:lnTo>
                  <a:lnTo>
                    <a:pt x="1311449" y="1316276"/>
                  </a:lnTo>
                  <a:lnTo>
                    <a:pt x="1309543" y="1342333"/>
                  </a:lnTo>
                  <a:lnTo>
                    <a:pt x="1308589" y="1375699"/>
                  </a:lnTo>
                  <a:lnTo>
                    <a:pt x="1307636" y="1409700"/>
                  </a:lnTo>
                  <a:lnTo>
                    <a:pt x="1106488" y="1409700"/>
                  </a:lnTo>
                  <a:lnTo>
                    <a:pt x="1106488" y="1388409"/>
                  </a:lnTo>
                  <a:lnTo>
                    <a:pt x="1106488" y="1368072"/>
                  </a:lnTo>
                  <a:lnTo>
                    <a:pt x="1107441" y="1348688"/>
                  </a:lnTo>
                  <a:lnTo>
                    <a:pt x="1108077" y="1330893"/>
                  </a:lnTo>
                  <a:lnTo>
                    <a:pt x="1111255" y="1293396"/>
                  </a:lnTo>
                  <a:lnTo>
                    <a:pt x="1114750" y="1257171"/>
                  </a:lnTo>
                  <a:lnTo>
                    <a:pt x="1118563" y="1222534"/>
                  </a:lnTo>
                  <a:lnTo>
                    <a:pt x="1122694" y="1189486"/>
                  </a:lnTo>
                  <a:lnTo>
                    <a:pt x="1127143" y="1158345"/>
                  </a:lnTo>
                  <a:lnTo>
                    <a:pt x="1131592" y="1128156"/>
                  </a:lnTo>
                  <a:lnTo>
                    <a:pt x="1136358" y="1099875"/>
                  </a:lnTo>
                  <a:lnTo>
                    <a:pt x="1141125" y="1072865"/>
                  </a:lnTo>
                  <a:lnTo>
                    <a:pt x="1146209" y="1047125"/>
                  </a:lnTo>
                  <a:lnTo>
                    <a:pt x="1151929" y="1022975"/>
                  </a:lnTo>
                  <a:lnTo>
                    <a:pt x="1157013" y="999778"/>
                  </a:lnTo>
                  <a:lnTo>
                    <a:pt x="1162733" y="978170"/>
                  </a:lnTo>
                  <a:lnTo>
                    <a:pt x="1168135" y="957832"/>
                  </a:lnTo>
                  <a:lnTo>
                    <a:pt x="1174173" y="938448"/>
                  </a:lnTo>
                  <a:lnTo>
                    <a:pt x="1179893" y="920653"/>
                  </a:lnTo>
                  <a:lnTo>
                    <a:pt x="1185295" y="903812"/>
                  </a:lnTo>
                  <a:lnTo>
                    <a:pt x="1191332" y="887923"/>
                  </a:lnTo>
                  <a:lnTo>
                    <a:pt x="1197052" y="873306"/>
                  </a:lnTo>
                  <a:lnTo>
                    <a:pt x="1202454" y="859959"/>
                  </a:lnTo>
                  <a:lnTo>
                    <a:pt x="1208174" y="847567"/>
                  </a:lnTo>
                  <a:lnTo>
                    <a:pt x="1213258" y="835809"/>
                  </a:lnTo>
                  <a:lnTo>
                    <a:pt x="1218343" y="825005"/>
                  </a:lnTo>
                  <a:lnTo>
                    <a:pt x="1223745" y="815472"/>
                  </a:lnTo>
                  <a:lnTo>
                    <a:pt x="1228511" y="806892"/>
                  </a:lnTo>
                  <a:lnTo>
                    <a:pt x="1233278" y="798948"/>
                  </a:lnTo>
                  <a:lnTo>
                    <a:pt x="1237727" y="791957"/>
                  </a:lnTo>
                  <a:lnTo>
                    <a:pt x="1245989" y="780199"/>
                  </a:lnTo>
                  <a:lnTo>
                    <a:pt x="1252980" y="771302"/>
                  </a:lnTo>
                  <a:lnTo>
                    <a:pt x="1258700" y="764947"/>
                  </a:lnTo>
                  <a:lnTo>
                    <a:pt x="1269186" y="759545"/>
                  </a:lnTo>
                  <a:lnTo>
                    <a:pt x="1280308" y="754142"/>
                  </a:lnTo>
                  <a:lnTo>
                    <a:pt x="1292383" y="748105"/>
                  </a:lnTo>
                  <a:lnTo>
                    <a:pt x="1304776" y="742703"/>
                  </a:lnTo>
                  <a:lnTo>
                    <a:pt x="1331469" y="731263"/>
                  </a:lnTo>
                  <a:lnTo>
                    <a:pt x="1359750" y="720141"/>
                  </a:lnTo>
                  <a:lnTo>
                    <a:pt x="1388349" y="709973"/>
                  </a:lnTo>
                  <a:lnTo>
                    <a:pt x="1416949" y="699486"/>
                  </a:lnTo>
                  <a:lnTo>
                    <a:pt x="1444595" y="690271"/>
                  </a:lnTo>
                  <a:lnTo>
                    <a:pt x="1470652" y="681691"/>
                  </a:lnTo>
                  <a:lnTo>
                    <a:pt x="1477325" y="677878"/>
                  </a:lnTo>
                  <a:lnTo>
                    <a:pt x="1484316" y="674065"/>
                  </a:lnTo>
                  <a:lnTo>
                    <a:pt x="1491624" y="671205"/>
                  </a:lnTo>
                  <a:lnTo>
                    <a:pt x="1499569" y="668027"/>
                  </a:lnTo>
                  <a:lnTo>
                    <a:pt x="1507513" y="665167"/>
                  </a:lnTo>
                  <a:lnTo>
                    <a:pt x="1515139" y="662943"/>
                  </a:lnTo>
                  <a:lnTo>
                    <a:pt x="1523401" y="660718"/>
                  </a:lnTo>
                  <a:lnTo>
                    <a:pt x="1531981" y="658812"/>
                  </a:lnTo>
                  <a:close/>
                  <a:moveTo>
                    <a:pt x="3016555" y="246062"/>
                  </a:moveTo>
                  <a:lnTo>
                    <a:pt x="3026093" y="246062"/>
                  </a:lnTo>
                  <a:lnTo>
                    <a:pt x="3039447" y="247014"/>
                  </a:lnTo>
                  <a:lnTo>
                    <a:pt x="3052165" y="248600"/>
                  </a:lnTo>
                  <a:lnTo>
                    <a:pt x="3064883" y="250822"/>
                  </a:lnTo>
                  <a:lnTo>
                    <a:pt x="3076965" y="253360"/>
                  </a:lnTo>
                  <a:lnTo>
                    <a:pt x="3089047" y="256851"/>
                  </a:lnTo>
                  <a:lnTo>
                    <a:pt x="3100493" y="260976"/>
                  </a:lnTo>
                  <a:lnTo>
                    <a:pt x="3111303" y="265736"/>
                  </a:lnTo>
                  <a:lnTo>
                    <a:pt x="3122113" y="270496"/>
                  </a:lnTo>
                  <a:lnTo>
                    <a:pt x="3132605" y="276526"/>
                  </a:lnTo>
                  <a:lnTo>
                    <a:pt x="3142462" y="282872"/>
                  </a:lnTo>
                  <a:lnTo>
                    <a:pt x="3152318" y="289536"/>
                  </a:lnTo>
                  <a:lnTo>
                    <a:pt x="3161539" y="296518"/>
                  </a:lnTo>
                  <a:lnTo>
                    <a:pt x="3170123" y="304451"/>
                  </a:lnTo>
                  <a:lnTo>
                    <a:pt x="3178708" y="312384"/>
                  </a:lnTo>
                  <a:lnTo>
                    <a:pt x="3186339" y="320952"/>
                  </a:lnTo>
                  <a:lnTo>
                    <a:pt x="3194287" y="330472"/>
                  </a:lnTo>
                  <a:lnTo>
                    <a:pt x="3201282" y="339675"/>
                  </a:lnTo>
                  <a:lnTo>
                    <a:pt x="3207959" y="349512"/>
                  </a:lnTo>
                  <a:lnTo>
                    <a:pt x="3214318" y="359984"/>
                  </a:lnTo>
                  <a:lnTo>
                    <a:pt x="3220041" y="370456"/>
                  </a:lnTo>
                  <a:lnTo>
                    <a:pt x="3225128" y="381563"/>
                  </a:lnTo>
                  <a:lnTo>
                    <a:pt x="3229898" y="392669"/>
                  </a:lnTo>
                  <a:lnTo>
                    <a:pt x="3234349" y="404093"/>
                  </a:lnTo>
                  <a:lnTo>
                    <a:pt x="3238482" y="416152"/>
                  </a:lnTo>
                  <a:lnTo>
                    <a:pt x="3241980" y="428528"/>
                  </a:lnTo>
                  <a:lnTo>
                    <a:pt x="3244523" y="440586"/>
                  </a:lnTo>
                  <a:lnTo>
                    <a:pt x="3247067" y="453280"/>
                  </a:lnTo>
                  <a:lnTo>
                    <a:pt x="3248974" y="466290"/>
                  </a:lnTo>
                  <a:lnTo>
                    <a:pt x="3249928" y="479301"/>
                  </a:lnTo>
                  <a:lnTo>
                    <a:pt x="3251200" y="492629"/>
                  </a:lnTo>
                  <a:lnTo>
                    <a:pt x="3251200" y="505957"/>
                  </a:lnTo>
                  <a:lnTo>
                    <a:pt x="3251200" y="519602"/>
                  </a:lnTo>
                  <a:lnTo>
                    <a:pt x="3249292" y="530709"/>
                  </a:lnTo>
                  <a:lnTo>
                    <a:pt x="3247385" y="541498"/>
                  </a:lnTo>
                  <a:lnTo>
                    <a:pt x="3245159" y="551970"/>
                  </a:lnTo>
                  <a:lnTo>
                    <a:pt x="3242933" y="562442"/>
                  </a:lnTo>
                  <a:lnTo>
                    <a:pt x="3240390" y="572914"/>
                  </a:lnTo>
                  <a:lnTo>
                    <a:pt x="3237846" y="582751"/>
                  </a:lnTo>
                  <a:lnTo>
                    <a:pt x="3231805" y="602426"/>
                  </a:lnTo>
                  <a:lnTo>
                    <a:pt x="3225446" y="621148"/>
                  </a:lnTo>
                  <a:lnTo>
                    <a:pt x="3218133" y="639236"/>
                  </a:lnTo>
                  <a:lnTo>
                    <a:pt x="3210503" y="656690"/>
                  </a:lnTo>
                  <a:lnTo>
                    <a:pt x="3201918" y="673508"/>
                  </a:lnTo>
                  <a:lnTo>
                    <a:pt x="3193016" y="689057"/>
                  </a:lnTo>
                  <a:lnTo>
                    <a:pt x="3183795" y="704289"/>
                  </a:lnTo>
                  <a:lnTo>
                    <a:pt x="3174257" y="718252"/>
                  </a:lnTo>
                  <a:lnTo>
                    <a:pt x="3164082" y="732215"/>
                  </a:lnTo>
                  <a:lnTo>
                    <a:pt x="3153590" y="745225"/>
                  </a:lnTo>
                  <a:lnTo>
                    <a:pt x="3142780" y="756966"/>
                  </a:lnTo>
                  <a:lnTo>
                    <a:pt x="3131652" y="768390"/>
                  </a:lnTo>
                  <a:lnTo>
                    <a:pt x="3120523" y="778862"/>
                  </a:lnTo>
                  <a:lnTo>
                    <a:pt x="3109077" y="788700"/>
                  </a:lnTo>
                  <a:lnTo>
                    <a:pt x="3097631" y="797902"/>
                  </a:lnTo>
                  <a:lnTo>
                    <a:pt x="3085867" y="806153"/>
                  </a:lnTo>
                  <a:lnTo>
                    <a:pt x="3074103" y="813452"/>
                  </a:lnTo>
                  <a:lnTo>
                    <a:pt x="3062339" y="820116"/>
                  </a:lnTo>
                  <a:lnTo>
                    <a:pt x="3050575" y="826145"/>
                  </a:lnTo>
                  <a:lnTo>
                    <a:pt x="3038811" y="831222"/>
                  </a:lnTo>
                  <a:lnTo>
                    <a:pt x="3027365" y="835665"/>
                  </a:lnTo>
                  <a:lnTo>
                    <a:pt x="3015919" y="839473"/>
                  </a:lnTo>
                  <a:lnTo>
                    <a:pt x="3004472" y="842011"/>
                  </a:lnTo>
                  <a:lnTo>
                    <a:pt x="2993662" y="844233"/>
                  </a:lnTo>
                  <a:lnTo>
                    <a:pt x="2982852" y="845502"/>
                  </a:lnTo>
                  <a:lnTo>
                    <a:pt x="2972678" y="846137"/>
                  </a:lnTo>
                  <a:lnTo>
                    <a:pt x="2962503" y="845819"/>
                  </a:lnTo>
                  <a:lnTo>
                    <a:pt x="2952647" y="844550"/>
                  </a:lnTo>
                  <a:lnTo>
                    <a:pt x="2943427" y="842646"/>
                  </a:lnTo>
                  <a:lnTo>
                    <a:pt x="2937703" y="841059"/>
                  </a:lnTo>
                  <a:lnTo>
                    <a:pt x="2931662" y="839155"/>
                  </a:lnTo>
                  <a:lnTo>
                    <a:pt x="2925939" y="837251"/>
                  </a:lnTo>
                  <a:lnTo>
                    <a:pt x="2920534" y="835030"/>
                  </a:lnTo>
                  <a:lnTo>
                    <a:pt x="2914811" y="832492"/>
                  </a:lnTo>
                  <a:lnTo>
                    <a:pt x="2909724" y="829953"/>
                  </a:lnTo>
                  <a:lnTo>
                    <a:pt x="2904319" y="826780"/>
                  </a:lnTo>
                  <a:lnTo>
                    <a:pt x="2899550" y="823924"/>
                  </a:lnTo>
                  <a:lnTo>
                    <a:pt x="2894780" y="820433"/>
                  </a:lnTo>
                  <a:lnTo>
                    <a:pt x="2890329" y="817260"/>
                  </a:lnTo>
                  <a:lnTo>
                    <a:pt x="2885878" y="813452"/>
                  </a:lnTo>
                  <a:lnTo>
                    <a:pt x="2881427" y="809644"/>
                  </a:lnTo>
                  <a:lnTo>
                    <a:pt x="2873160" y="801710"/>
                  </a:lnTo>
                  <a:lnTo>
                    <a:pt x="2865529" y="793142"/>
                  </a:lnTo>
                  <a:lnTo>
                    <a:pt x="2857899" y="783622"/>
                  </a:lnTo>
                  <a:lnTo>
                    <a:pt x="2851222" y="773785"/>
                  </a:lnTo>
                  <a:lnTo>
                    <a:pt x="2845181" y="763630"/>
                  </a:lnTo>
                  <a:lnTo>
                    <a:pt x="2839458" y="752524"/>
                  </a:lnTo>
                  <a:lnTo>
                    <a:pt x="2834052" y="741417"/>
                  </a:lnTo>
                  <a:lnTo>
                    <a:pt x="2829283" y="729676"/>
                  </a:lnTo>
                  <a:lnTo>
                    <a:pt x="2825150" y="717300"/>
                  </a:lnTo>
                  <a:lnTo>
                    <a:pt x="2821017" y="704607"/>
                  </a:lnTo>
                  <a:lnTo>
                    <a:pt x="2817519" y="691913"/>
                  </a:lnTo>
                  <a:lnTo>
                    <a:pt x="2814340" y="678585"/>
                  </a:lnTo>
                  <a:lnTo>
                    <a:pt x="2811478" y="665257"/>
                  </a:lnTo>
                  <a:lnTo>
                    <a:pt x="2809253" y="651612"/>
                  </a:lnTo>
                  <a:lnTo>
                    <a:pt x="2807027" y="637967"/>
                  </a:lnTo>
                  <a:lnTo>
                    <a:pt x="2805119" y="623687"/>
                  </a:lnTo>
                  <a:lnTo>
                    <a:pt x="2803529" y="609724"/>
                  </a:lnTo>
                  <a:lnTo>
                    <a:pt x="2802576" y="595444"/>
                  </a:lnTo>
                  <a:lnTo>
                    <a:pt x="2801304" y="580847"/>
                  </a:lnTo>
                  <a:lnTo>
                    <a:pt x="2800986" y="566885"/>
                  </a:lnTo>
                  <a:lnTo>
                    <a:pt x="2800350" y="538325"/>
                  </a:lnTo>
                  <a:lnTo>
                    <a:pt x="2800350" y="509765"/>
                  </a:lnTo>
                  <a:lnTo>
                    <a:pt x="2800986" y="482157"/>
                  </a:lnTo>
                  <a:lnTo>
                    <a:pt x="2801622" y="468512"/>
                  </a:lnTo>
                  <a:lnTo>
                    <a:pt x="2803212" y="455501"/>
                  </a:lnTo>
                  <a:lnTo>
                    <a:pt x="2805437" y="442490"/>
                  </a:lnTo>
                  <a:lnTo>
                    <a:pt x="2807981" y="429797"/>
                  </a:lnTo>
                  <a:lnTo>
                    <a:pt x="2811478" y="417738"/>
                  </a:lnTo>
                  <a:lnTo>
                    <a:pt x="2815294" y="405680"/>
                  </a:lnTo>
                  <a:lnTo>
                    <a:pt x="2819109" y="394256"/>
                  </a:lnTo>
                  <a:lnTo>
                    <a:pt x="2824196" y="383149"/>
                  </a:lnTo>
                  <a:lnTo>
                    <a:pt x="2829283" y="372360"/>
                  </a:lnTo>
                  <a:lnTo>
                    <a:pt x="2835006" y="361888"/>
                  </a:lnTo>
                  <a:lnTo>
                    <a:pt x="2840729" y="351733"/>
                  </a:lnTo>
                  <a:lnTo>
                    <a:pt x="2847406" y="342213"/>
                  </a:lnTo>
                  <a:lnTo>
                    <a:pt x="2854083" y="333011"/>
                  </a:lnTo>
                  <a:lnTo>
                    <a:pt x="2861714" y="324125"/>
                  </a:lnTo>
                  <a:lnTo>
                    <a:pt x="2869027" y="315875"/>
                  </a:lnTo>
                  <a:lnTo>
                    <a:pt x="2876975" y="307624"/>
                  </a:lnTo>
                  <a:lnTo>
                    <a:pt x="2885242" y="300326"/>
                  </a:lnTo>
                  <a:lnTo>
                    <a:pt x="2893191" y="293344"/>
                  </a:lnTo>
                  <a:lnTo>
                    <a:pt x="2901775" y="286363"/>
                  </a:lnTo>
                  <a:lnTo>
                    <a:pt x="2910678" y="280651"/>
                  </a:lnTo>
                  <a:lnTo>
                    <a:pt x="2920216" y="274622"/>
                  </a:lnTo>
                  <a:lnTo>
                    <a:pt x="2929119" y="269544"/>
                  </a:lnTo>
                  <a:lnTo>
                    <a:pt x="2938657" y="265102"/>
                  </a:lnTo>
                  <a:lnTo>
                    <a:pt x="2947878" y="260976"/>
                  </a:lnTo>
                  <a:lnTo>
                    <a:pt x="2957734" y="257168"/>
                  </a:lnTo>
                  <a:lnTo>
                    <a:pt x="2967273" y="253995"/>
                  </a:lnTo>
                  <a:lnTo>
                    <a:pt x="2977129" y="251139"/>
                  </a:lnTo>
                  <a:lnTo>
                    <a:pt x="2986985" y="248918"/>
                  </a:lnTo>
                  <a:lnTo>
                    <a:pt x="2996842" y="247648"/>
                  </a:lnTo>
                  <a:lnTo>
                    <a:pt x="3006698" y="246379"/>
                  </a:lnTo>
                  <a:lnTo>
                    <a:pt x="3016555" y="246062"/>
                  </a:lnTo>
                  <a:close/>
                  <a:moveTo>
                    <a:pt x="336073" y="246062"/>
                  </a:moveTo>
                  <a:lnTo>
                    <a:pt x="345605" y="246062"/>
                  </a:lnTo>
                  <a:lnTo>
                    <a:pt x="355772" y="246379"/>
                  </a:lnTo>
                  <a:lnTo>
                    <a:pt x="365304" y="247648"/>
                  </a:lnTo>
                  <a:lnTo>
                    <a:pt x="375153" y="248918"/>
                  </a:lnTo>
                  <a:lnTo>
                    <a:pt x="385003" y="251139"/>
                  </a:lnTo>
                  <a:lnTo>
                    <a:pt x="394852" y="253995"/>
                  </a:lnTo>
                  <a:lnTo>
                    <a:pt x="404384" y="257168"/>
                  </a:lnTo>
                  <a:lnTo>
                    <a:pt x="414233" y="260976"/>
                  </a:lnTo>
                  <a:lnTo>
                    <a:pt x="423765" y="265102"/>
                  </a:lnTo>
                  <a:lnTo>
                    <a:pt x="432979" y="269544"/>
                  </a:lnTo>
                  <a:lnTo>
                    <a:pt x="442511" y="274622"/>
                  </a:lnTo>
                  <a:lnTo>
                    <a:pt x="451407" y="280651"/>
                  </a:lnTo>
                  <a:lnTo>
                    <a:pt x="460303" y="286363"/>
                  </a:lnTo>
                  <a:lnTo>
                    <a:pt x="468882" y="293344"/>
                  </a:lnTo>
                  <a:lnTo>
                    <a:pt x="477460" y="300326"/>
                  </a:lnTo>
                  <a:lnTo>
                    <a:pt x="485086" y="307624"/>
                  </a:lnTo>
                  <a:lnTo>
                    <a:pt x="493029" y="315875"/>
                  </a:lnTo>
                  <a:lnTo>
                    <a:pt x="500654" y="324125"/>
                  </a:lnTo>
                  <a:lnTo>
                    <a:pt x="507962" y="333011"/>
                  </a:lnTo>
                  <a:lnTo>
                    <a:pt x="514634" y="342213"/>
                  </a:lnTo>
                  <a:lnTo>
                    <a:pt x="521306" y="351733"/>
                  </a:lnTo>
                  <a:lnTo>
                    <a:pt x="527025" y="361888"/>
                  </a:lnTo>
                  <a:lnTo>
                    <a:pt x="532744" y="372360"/>
                  </a:lnTo>
                  <a:lnTo>
                    <a:pt x="537828" y="383149"/>
                  </a:lnTo>
                  <a:lnTo>
                    <a:pt x="542912" y="394256"/>
                  </a:lnTo>
                  <a:lnTo>
                    <a:pt x="546724" y="405680"/>
                  </a:lnTo>
                  <a:lnTo>
                    <a:pt x="550855" y="417738"/>
                  </a:lnTo>
                  <a:lnTo>
                    <a:pt x="554032" y="429797"/>
                  </a:lnTo>
                  <a:lnTo>
                    <a:pt x="556574" y="442490"/>
                  </a:lnTo>
                  <a:lnTo>
                    <a:pt x="558798" y="455501"/>
                  </a:lnTo>
                  <a:lnTo>
                    <a:pt x="560386" y="468512"/>
                  </a:lnTo>
                  <a:lnTo>
                    <a:pt x="561022" y="482157"/>
                  </a:lnTo>
                  <a:lnTo>
                    <a:pt x="561657" y="509765"/>
                  </a:lnTo>
                  <a:lnTo>
                    <a:pt x="561975" y="538325"/>
                  </a:lnTo>
                  <a:lnTo>
                    <a:pt x="561657" y="552287"/>
                  </a:lnTo>
                  <a:lnTo>
                    <a:pt x="561340" y="566885"/>
                  </a:lnTo>
                  <a:lnTo>
                    <a:pt x="560704" y="580847"/>
                  </a:lnTo>
                  <a:lnTo>
                    <a:pt x="559433" y="595444"/>
                  </a:lnTo>
                  <a:lnTo>
                    <a:pt x="558480" y="609724"/>
                  </a:lnTo>
                  <a:lnTo>
                    <a:pt x="556891" y="623687"/>
                  </a:lnTo>
                  <a:lnTo>
                    <a:pt x="554985" y="637967"/>
                  </a:lnTo>
                  <a:lnTo>
                    <a:pt x="552761" y="651612"/>
                  </a:lnTo>
                  <a:lnTo>
                    <a:pt x="550537" y="665257"/>
                  </a:lnTo>
                  <a:lnTo>
                    <a:pt x="547677" y="678585"/>
                  </a:lnTo>
                  <a:lnTo>
                    <a:pt x="544500" y="691913"/>
                  </a:lnTo>
                  <a:lnTo>
                    <a:pt x="541005" y="704607"/>
                  </a:lnTo>
                  <a:lnTo>
                    <a:pt x="537193" y="717300"/>
                  </a:lnTo>
                  <a:lnTo>
                    <a:pt x="532744" y="729676"/>
                  </a:lnTo>
                  <a:lnTo>
                    <a:pt x="527979" y="741417"/>
                  </a:lnTo>
                  <a:lnTo>
                    <a:pt x="522577" y="752524"/>
                  </a:lnTo>
                  <a:lnTo>
                    <a:pt x="517176" y="763630"/>
                  </a:lnTo>
                  <a:lnTo>
                    <a:pt x="510821" y="773785"/>
                  </a:lnTo>
                  <a:lnTo>
                    <a:pt x="504149" y="783622"/>
                  </a:lnTo>
                  <a:lnTo>
                    <a:pt x="497159" y="793142"/>
                  </a:lnTo>
                  <a:lnTo>
                    <a:pt x="489216" y="801710"/>
                  </a:lnTo>
                  <a:lnTo>
                    <a:pt x="480638" y="809644"/>
                  </a:lnTo>
                  <a:lnTo>
                    <a:pt x="476507" y="813452"/>
                  </a:lnTo>
                  <a:lnTo>
                    <a:pt x="472059" y="817260"/>
                  </a:lnTo>
                  <a:lnTo>
                    <a:pt x="467293" y="820433"/>
                  </a:lnTo>
                  <a:lnTo>
                    <a:pt x="462527" y="823924"/>
                  </a:lnTo>
                  <a:lnTo>
                    <a:pt x="457762" y="826780"/>
                  </a:lnTo>
                  <a:lnTo>
                    <a:pt x="452360" y="829953"/>
                  </a:lnTo>
                  <a:lnTo>
                    <a:pt x="447277" y="832492"/>
                  </a:lnTo>
                  <a:lnTo>
                    <a:pt x="441875" y="835030"/>
                  </a:lnTo>
                  <a:lnTo>
                    <a:pt x="436474" y="837251"/>
                  </a:lnTo>
                  <a:lnTo>
                    <a:pt x="430437" y="839155"/>
                  </a:lnTo>
                  <a:lnTo>
                    <a:pt x="425036" y="841059"/>
                  </a:lnTo>
                  <a:lnTo>
                    <a:pt x="418682" y="842646"/>
                  </a:lnTo>
                  <a:lnTo>
                    <a:pt x="409150" y="844550"/>
                  </a:lnTo>
                  <a:lnTo>
                    <a:pt x="399618" y="845819"/>
                  </a:lnTo>
                  <a:lnTo>
                    <a:pt x="389451" y="846137"/>
                  </a:lnTo>
                  <a:lnTo>
                    <a:pt x="379284" y="845502"/>
                  </a:lnTo>
                  <a:lnTo>
                    <a:pt x="368481" y="844233"/>
                  </a:lnTo>
                  <a:lnTo>
                    <a:pt x="357679" y="842011"/>
                  </a:lnTo>
                  <a:lnTo>
                    <a:pt x="346558" y="839473"/>
                  </a:lnTo>
                  <a:lnTo>
                    <a:pt x="334803" y="835665"/>
                  </a:lnTo>
                  <a:lnTo>
                    <a:pt x="323364" y="831222"/>
                  </a:lnTo>
                  <a:lnTo>
                    <a:pt x="311609" y="826145"/>
                  </a:lnTo>
                  <a:lnTo>
                    <a:pt x="299853" y="820116"/>
                  </a:lnTo>
                  <a:lnTo>
                    <a:pt x="288097" y="813452"/>
                  </a:lnTo>
                  <a:lnTo>
                    <a:pt x="276659" y="806153"/>
                  </a:lnTo>
                  <a:lnTo>
                    <a:pt x="264586" y="797902"/>
                  </a:lnTo>
                  <a:lnTo>
                    <a:pt x="253148" y="788700"/>
                  </a:lnTo>
                  <a:lnTo>
                    <a:pt x="241709" y="778862"/>
                  </a:lnTo>
                  <a:lnTo>
                    <a:pt x="230589" y="768390"/>
                  </a:lnTo>
                  <a:lnTo>
                    <a:pt x="219469" y="756966"/>
                  </a:lnTo>
                  <a:lnTo>
                    <a:pt x="208666" y="745225"/>
                  </a:lnTo>
                  <a:lnTo>
                    <a:pt x="198181" y="732215"/>
                  </a:lnTo>
                  <a:lnTo>
                    <a:pt x="188014" y="718252"/>
                  </a:lnTo>
                  <a:lnTo>
                    <a:pt x="178482" y="704289"/>
                  </a:lnTo>
                  <a:lnTo>
                    <a:pt x="169268" y="689057"/>
                  </a:lnTo>
                  <a:lnTo>
                    <a:pt x="160054" y="673508"/>
                  </a:lnTo>
                  <a:lnTo>
                    <a:pt x="152111" y="656690"/>
                  </a:lnTo>
                  <a:lnTo>
                    <a:pt x="144168" y="639236"/>
                  </a:lnTo>
                  <a:lnTo>
                    <a:pt x="136861" y="621148"/>
                  </a:lnTo>
                  <a:lnTo>
                    <a:pt x="130506" y="602426"/>
                  </a:lnTo>
                  <a:lnTo>
                    <a:pt x="124469" y="582751"/>
                  </a:lnTo>
                  <a:lnTo>
                    <a:pt x="121928" y="572914"/>
                  </a:lnTo>
                  <a:lnTo>
                    <a:pt x="119386" y="562442"/>
                  </a:lnTo>
                  <a:lnTo>
                    <a:pt x="117162" y="551970"/>
                  </a:lnTo>
                  <a:lnTo>
                    <a:pt x="114938" y="541498"/>
                  </a:lnTo>
                  <a:lnTo>
                    <a:pt x="113031" y="530709"/>
                  </a:lnTo>
                  <a:lnTo>
                    <a:pt x="111443" y="519602"/>
                  </a:lnTo>
                  <a:lnTo>
                    <a:pt x="111125" y="505957"/>
                  </a:lnTo>
                  <a:lnTo>
                    <a:pt x="111443" y="492629"/>
                  </a:lnTo>
                  <a:lnTo>
                    <a:pt x="112396" y="479301"/>
                  </a:lnTo>
                  <a:lnTo>
                    <a:pt x="113349" y="466290"/>
                  </a:lnTo>
                  <a:lnTo>
                    <a:pt x="115255" y="453280"/>
                  </a:lnTo>
                  <a:lnTo>
                    <a:pt x="117797" y="440586"/>
                  </a:lnTo>
                  <a:lnTo>
                    <a:pt x="120657" y="428528"/>
                  </a:lnTo>
                  <a:lnTo>
                    <a:pt x="124152" y="416152"/>
                  </a:lnTo>
                  <a:lnTo>
                    <a:pt x="127964" y="404093"/>
                  </a:lnTo>
                  <a:lnTo>
                    <a:pt x="132412" y="392669"/>
                  </a:lnTo>
                  <a:lnTo>
                    <a:pt x="137178" y="381563"/>
                  </a:lnTo>
                  <a:lnTo>
                    <a:pt x="142262" y="370456"/>
                  </a:lnTo>
                  <a:lnTo>
                    <a:pt x="148299" y="359984"/>
                  </a:lnTo>
                  <a:lnTo>
                    <a:pt x="154335" y="349512"/>
                  </a:lnTo>
                  <a:lnTo>
                    <a:pt x="161008" y="339675"/>
                  </a:lnTo>
                  <a:lnTo>
                    <a:pt x="167998" y="330472"/>
                  </a:lnTo>
                  <a:lnTo>
                    <a:pt x="175941" y="320952"/>
                  </a:lnTo>
                  <a:lnTo>
                    <a:pt x="183566" y="312384"/>
                  </a:lnTo>
                  <a:lnTo>
                    <a:pt x="192145" y="304451"/>
                  </a:lnTo>
                  <a:lnTo>
                    <a:pt x="200723" y="296518"/>
                  </a:lnTo>
                  <a:lnTo>
                    <a:pt x="209937" y="289536"/>
                  </a:lnTo>
                  <a:lnTo>
                    <a:pt x="219787" y="282872"/>
                  </a:lnTo>
                  <a:lnTo>
                    <a:pt x="229636" y="276526"/>
                  </a:lnTo>
                  <a:lnTo>
                    <a:pt x="240121" y="270496"/>
                  </a:lnTo>
                  <a:lnTo>
                    <a:pt x="250923" y="265736"/>
                  </a:lnTo>
                  <a:lnTo>
                    <a:pt x="262044" y="260976"/>
                  </a:lnTo>
                  <a:lnTo>
                    <a:pt x="273482" y="256851"/>
                  </a:lnTo>
                  <a:lnTo>
                    <a:pt x="285238" y="253360"/>
                  </a:lnTo>
                  <a:lnTo>
                    <a:pt x="297311" y="250822"/>
                  </a:lnTo>
                  <a:lnTo>
                    <a:pt x="310020" y="248600"/>
                  </a:lnTo>
                  <a:lnTo>
                    <a:pt x="323047" y="247014"/>
                  </a:lnTo>
                  <a:lnTo>
                    <a:pt x="336073" y="246062"/>
                  </a:lnTo>
                  <a:close/>
                  <a:moveTo>
                    <a:pt x="1696249" y="0"/>
                  </a:moveTo>
                  <a:lnTo>
                    <a:pt x="1709607" y="317"/>
                  </a:lnTo>
                  <a:lnTo>
                    <a:pt x="1722646" y="952"/>
                  </a:lnTo>
                  <a:lnTo>
                    <a:pt x="1735368" y="2856"/>
                  </a:lnTo>
                  <a:lnTo>
                    <a:pt x="1747771" y="5077"/>
                  </a:lnTo>
                  <a:lnTo>
                    <a:pt x="1759538" y="7616"/>
                  </a:lnTo>
                  <a:lnTo>
                    <a:pt x="1771306" y="11424"/>
                  </a:lnTo>
                  <a:lnTo>
                    <a:pt x="1782755" y="15232"/>
                  </a:lnTo>
                  <a:lnTo>
                    <a:pt x="1793886" y="19992"/>
                  </a:lnTo>
                  <a:lnTo>
                    <a:pt x="1804699" y="24752"/>
                  </a:lnTo>
                  <a:lnTo>
                    <a:pt x="1814876" y="30782"/>
                  </a:lnTo>
                  <a:lnTo>
                    <a:pt x="1825053" y="36811"/>
                  </a:lnTo>
                  <a:lnTo>
                    <a:pt x="1834594" y="43475"/>
                  </a:lnTo>
                  <a:lnTo>
                    <a:pt x="1844136" y="50457"/>
                  </a:lnTo>
                  <a:lnTo>
                    <a:pt x="1853040" y="58390"/>
                  </a:lnTo>
                  <a:lnTo>
                    <a:pt x="1861627" y="66006"/>
                  </a:lnTo>
                  <a:lnTo>
                    <a:pt x="1869578" y="74574"/>
                  </a:lnTo>
                  <a:lnTo>
                    <a:pt x="1877529" y="83460"/>
                  </a:lnTo>
                  <a:lnTo>
                    <a:pt x="1884526" y="92663"/>
                  </a:lnTo>
                  <a:lnTo>
                    <a:pt x="1891523" y="102818"/>
                  </a:lnTo>
                  <a:lnTo>
                    <a:pt x="1898201" y="112972"/>
                  </a:lnTo>
                  <a:lnTo>
                    <a:pt x="1904244" y="123127"/>
                  </a:lnTo>
                  <a:lnTo>
                    <a:pt x="1909969" y="133917"/>
                  </a:lnTo>
                  <a:lnTo>
                    <a:pt x="1915057" y="145024"/>
                  </a:lnTo>
                  <a:lnTo>
                    <a:pt x="1919828" y="156765"/>
                  </a:lnTo>
                  <a:lnTo>
                    <a:pt x="1924280" y="168189"/>
                  </a:lnTo>
                  <a:lnTo>
                    <a:pt x="1928097" y="180566"/>
                  </a:lnTo>
                  <a:lnTo>
                    <a:pt x="1931595" y="192624"/>
                  </a:lnTo>
                  <a:lnTo>
                    <a:pt x="1934457" y="205318"/>
                  </a:lnTo>
                  <a:lnTo>
                    <a:pt x="1937002" y="218012"/>
                  </a:lnTo>
                  <a:lnTo>
                    <a:pt x="1938910" y="231022"/>
                  </a:lnTo>
                  <a:lnTo>
                    <a:pt x="1940500" y="244351"/>
                  </a:lnTo>
                  <a:lnTo>
                    <a:pt x="1941136" y="257679"/>
                  </a:lnTo>
                  <a:lnTo>
                    <a:pt x="1947815" y="260218"/>
                  </a:lnTo>
                  <a:lnTo>
                    <a:pt x="1951313" y="261804"/>
                  </a:lnTo>
                  <a:lnTo>
                    <a:pt x="1954176" y="263708"/>
                  </a:lnTo>
                  <a:lnTo>
                    <a:pt x="1957038" y="265612"/>
                  </a:lnTo>
                  <a:lnTo>
                    <a:pt x="1959900" y="267834"/>
                  </a:lnTo>
                  <a:lnTo>
                    <a:pt x="1962444" y="270055"/>
                  </a:lnTo>
                  <a:lnTo>
                    <a:pt x="1964671" y="272594"/>
                  </a:lnTo>
                  <a:lnTo>
                    <a:pt x="1966897" y="275133"/>
                  </a:lnTo>
                  <a:lnTo>
                    <a:pt x="1968805" y="277989"/>
                  </a:lnTo>
                  <a:lnTo>
                    <a:pt x="1970395" y="281479"/>
                  </a:lnTo>
                  <a:lnTo>
                    <a:pt x="1971986" y="284653"/>
                  </a:lnTo>
                  <a:lnTo>
                    <a:pt x="1973258" y="288461"/>
                  </a:lnTo>
                  <a:lnTo>
                    <a:pt x="1974530" y="292269"/>
                  </a:lnTo>
                  <a:lnTo>
                    <a:pt x="1975484" y="296394"/>
                  </a:lnTo>
                  <a:lnTo>
                    <a:pt x="1976120" y="300837"/>
                  </a:lnTo>
                  <a:lnTo>
                    <a:pt x="1976438" y="307819"/>
                  </a:lnTo>
                  <a:lnTo>
                    <a:pt x="1976438" y="315117"/>
                  </a:lnTo>
                  <a:lnTo>
                    <a:pt x="1975802" y="323051"/>
                  </a:lnTo>
                  <a:lnTo>
                    <a:pt x="1974530" y="330350"/>
                  </a:lnTo>
                  <a:lnTo>
                    <a:pt x="1973258" y="337966"/>
                  </a:lnTo>
                  <a:lnTo>
                    <a:pt x="1971031" y="345582"/>
                  </a:lnTo>
                  <a:lnTo>
                    <a:pt x="1968169" y="353198"/>
                  </a:lnTo>
                  <a:lnTo>
                    <a:pt x="1964989" y="360179"/>
                  </a:lnTo>
                  <a:lnTo>
                    <a:pt x="1961172" y="367161"/>
                  </a:lnTo>
                  <a:lnTo>
                    <a:pt x="1957356" y="373825"/>
                  </a:lnTo>
                  <a:lnTo>
                    <a:pt x="1952903" y="379854"/>
                  </a:lnTo>
                  <a:lnTo>
                    <a:pt x="1947815" y="385884"/>
                  </a:lnTo>
                  <a:lnTo>
                    <a:pt x="1942726" y="390961"/>
                  </a:lnTo>
                  <a:lnTo>
                    <a:pt x="1937002" y="395404"/>
                  </a:lnTo>
                  <a:lnTo>
                    <a:pt x="1930959" y="399212"/>
                  </a:lnTo>
                  <a:lnTo>
                    <a:pt x="1924916" y="402068"/>
                  </a:lnTo>
                  <a:lnTo>
                    <a:pt x="1921736" y="413175"/>
                  </a:lnTo>
                  <a:lnTo>
                    <a:pt x="1918556" y="423965"/>
                  </a:lnTo>
                  <a:lnTo>
                    <a:pt x="1914739" y="434754"/>
                  </a:lnTo>
                  <a:lnTo>
                    <a:pt x="1910923" y="445226"/>
                  </a:lnTo>
                  <a:lnTo>
                    <a:pt x="1906788" y="456016"/>
                  </a:lnTo>
                  <a:lnTo>
                    <a:pt x="1902336" y="466171"/>
                  </a:lnTo>
                  <a:lnTo>
                    <a:pt x="1897883" y="476325"/>
                  </a:lnTo>
                  <a:lnTo>
                    <a:pt x="1893113" y="486480"/>
                  </a:lnTo>
                  <a:lnTo>
                    <a:pt x="1888024" y="496000"/>
                  </a:lnTo>
                  <a:lnTo>
                    <a:pt x="1882300" y="505838"/>
                  </a:lnTo>
                  <a:lnTo>
                    <a:pt x="1876893" y="515041"/>
                  </a:lnTo>
                  <a:lnTo>
                    <a:pt x="1870850" y="523926"/>
                  </a:lnTo>
                  <a:lnTo>
                    <a:pt x="1864808" y="532812"/>
                  </a:lnTo>
                  <a:lnTo>
                    <a:pt x="1858129" y="541380"/>
                  </a:lnTo>
                  <a:lnTo>
                    <a:pt x="1851450" y="549631"/>
                  </a:lnTo>
                  <a:lnTo>
                    <a:pt x="1844454" y="557247"/>
                  </a:lnTo>
                  <a:lnTo>
                    <a:pt x="1837457" y="565180"/>
                  </a:lnTo>
                  <a:lnTo>
                    <a:pt x="1829824" y="572162"/>
                  </a:lnTo>
                  <a:lnTo>
                    <a:pt x="1822191" y="578826"/>
                  </a:lnTo>
                  <a:lnTo>
                    <a:pt x="1813922" y="585490"/>
                  </a:lnTo>
                  <a:lnTo>
                    <a:pt x="1805653" y="591520"/>
                  </a:lnTo>
                  <a:lnTo>
                    <a:pt x="1797066" y="597232"/>
                  </a:lnTo>
                  <a:lnTo>
                    <a:pt x="1788161" y="601992"/>
                  </a:lnTo>
                  <a:lnTo>
                    <a:pt x="1779256" y="606752"/>
                  </a:lnTo>
                  <a:lnTo>
                    <a:pt x="1769715" y="610877"/>
                  </a:lnTo>
                  <a:lnTo>
                    <a:pt x="1759856" y="614685"/>
                  </a:lnTo>
                  <a:lnTo>
                    <a:pt x="1750315" y="617859"/>
                  </a:lnTo>
                  <a:lnTo>
                    <a:pt x="1739820" y="620397"/>
                  </a:lnTo>
                  <a:lnTo>
                    <a:pt x="1729325" y="622301"/>
                  </a:lnTo>
                  <a:lnTo>
                    <a:pt x="1718512" y="623888"/>
                  </a:lnTo>
                  <a:lnTo>
                    <a:pt x="1707699" y="624840"/>
                  </a:lnTo>
                  <a:lnTo>
                    <a:pt x="1696249" y="625475"/>
                  </a:lnTo>
                  <a:lnTo>
                    <a:pt x="1685118" y="624840"/>
                  </a:lnTo>
                  <a:lnTo>
                    <a:pt x="1674305" y="623888"/>
                  </a:lnTo>
                  <a:lnTo>
                    <a:pt x="1663492" y="622301"/>
                  </a:lnTo>
                  <a:lnTo>
                    <a:pt x="1652997" y="620397"/>
                  </a:lnTo>
                  <a:lnTo>
                    <a:pt x="1642820" y="617859"/>
                  </a:lnTo>
                  <a:lnTo>
                    <a:pt x="1632960" y="614685"/>
                  </a:lnTo>
                  <a:lnTo>
                    <a:pt x="1623419" y="611195"/>
                  </a:lnTo>
                  <a:lnTo>
                    <a:pt x="1613878" y="606752"/>
                  </a:lnTo>
                  <a:lnTo>
                    <a:pt x="1604655" y="602309"/>
                  </a:lnTo>
                  <a:lnTo>
                    <a:pt x="1596068" y="597232"/>
                  </a:lnTo>
                  <a:lnTo>
                    <a:pt x="1587481" y="591837"/>
                  </a:lnTo>
                  <a:lnTo>
                    <a:pt x="1579531" y="586125"/>
                  </a:lnTo>
                  <a:lnTo>
                    <a:pt x="1571262" y="579778"/>
                  </a:lnTo>
                  <a:lnTo>
                    <a:pt x="1563311" y="572479"/>
                  </a:lnTo>
                  <a:lnTo>
                    <a:pt x="1555996" y="565498"/>
                  </a:lnTo>
                  <a:lnTo>
                    <a:pt x="1548999" y="558199"/>
                  </a:lnTo>
                  <a:lnTo>
                    <a:pt x="1541684" y="550265"/>
                  </a:lnTo>
                  <a:lnTo>
                    <a:pt x="1535006" y="542015"/>
                  </a:lnTo>
                  <a:lnTo>
                    <a:pt x="1528645" y="534081"/>
                  </a:lnTo>
                  <a:lnTo>
                    <a:pt x="1522602" y="525196"/>
                  </a:lnTo>
                  <a:lnTo>
                    <a:pt x="1516560" y="516310"/>
                  </a:lnTo>
                  <a:lnTo>
                    <a:pt x="1510835" y="506790"/>
                  </a:lnTo>
                  <a:lnTo>
                    <a:pt x="1505428" y="497270"/>
                  </a:lnTo>
                  <a:lnTo>
                    <a:pt x="1500022" y="487432"/>
                  </a:lnTo>
                  <a:lnTo>
                    <a:pt x="1495251" y="477912"/>
                  </a:lnTo>
                  <a:lnTo>
                    <a:pt x="1490799" y="467440"/>
                  </a:lnTo>
                  <a:lnTo>
                    <a:pt x="1486346" y="457602"/>
                  </a:lnTo>
                  <a:lnTo>
                    <a:pt x="1482212" y="447130"/>
                  </a:lnTo>
                  <a:lnTo>
                    <a:pt x="1478714" y="436341"/>
                  </a:lnTo>
                  <a:lnTo>
                    <a:pt x="1474897" y="425869"/>
                  </a:lnTo>
                  <a:lnTo>
                    <a:pt x="1471399" y="415079"/>
                  </a:lnTo>
                  <a:lnTo>
                    <a:pt x="1468536" y="404290"/>
                  </a:lnTo>
                  <a:lnTo>
                    <a:pt x="1464720" y="403338"/>
                  </a:lnTo>
                  <a:lnTo>
                    <a:pt x="1461540" y="401751"/>
                  </a:lnTo>
                  <a:lnTo>
                    <a:pt x="1458041" y="400164"/>
                  </a:lnTo>
                  <a:lnTo>
                    <a:pt x="1454861" y="398577"/>
                  </a:lnTo>
                  <a:lnTo>
                    <a:pt x="1451363" y="396673"/>
                  </a:lnTo>
                  <a:lnTo>
                    <a:pt x="1448500" y="394452"/>
                  </a:lnTo>
                  <a:lnTo>
                    <a:pt x="1442458" y="389375"/>
                  </a:lnTo>
                  <a:lnTo>
                    <a:pt x="1436733" y="383980"/>
                  </a:lnTo>
                  <a:lnTo>
                    <a:pt x="1431962" y="377633"/>
                  </a:lnTo>
                  <a:lnTo>
                    <a:pt x="1427192" y="370969"/>
                  </a:lnTo>
                  <a:lnTo>
                    <a:pt x="1423057" y="363988"/>
                  </a:lnTo>
                  <a:lnTo>
                    <a:pt x="1419241" y="356054"/>
                  </a:lnTo>
                  <a:lnTo>
                    <a:pt x="1416379" y="348438"/>
                  </a:lnTo>
                  <a:lnTo>
                    <a:pt x="1413834" y="340504"/>
                  </a:lnTo>
                  <a:lnTo>
                    <a:pt x="1411926" y="332254"/>
                  </a:lnTo>
                  <a:lnTo>
                    <a:pt x="1410336" y="324320"/>
                  </a:lnTo>
                  <a:lnTo>
                    <a:pt x="1409700" y="316387"/>
                  </a:lnTo>
                  <a:lnTo>
                    <a:pt x="1409700" y="308453"/>
                  </a:lnTo>
                  <a:lnTo>
                    <a:pt x="1410336" y="300837"/>
                  </a:lnTo>
                  <a:lnTo>
                    <a:pt x="1411290" y="296077"/>
                  </a:lnTo>
                  <a:lnTo>
                    <a:pt x="1411926" y="291634"/>
                  </a:lnTo>
                  <a:lnTo>
                    <a:pt x="1413516" y="286874"/>
                  </a:lnTo>
                  <a:lnTo>
                    <a:pt x="1414789" y="283383"/>
                  </a:lnTo>
                  <a:lnTo>
                    <a:pt x="1416697" y="279575"/>
                  </a:lnTo>
                  <a:lnTo>
                    <a:pt x="1418923" y="275767"/>
                  </a:lnTo>
                  <a:lnTo>
                    <a:pt x="1421149" y="272911"/>
                  </a:lnTo>
                  <a:lnTo>
                    <a:pt x="1423694" y="270055"/>
                  </a:lnTo>
                  <a:lnTo>
                    <a:pt x="1426556" y="267199"/>
                  </a:lnTo>
                  <a:lnTo>
                    <a:pt x="1429418" y="264978"/>
                  </a:lnTo>
                  <a:lnTo>
                    <a:pt x="1432917" y="262756"/>
                  </a:lnTo>
                  <a:lnTo>
                    <a:pt x="1436097" y="261170"/>
                  </a:lnTo>
                  <a:lnTo>
                    <a:pt x="1439913" y="259266"/>
                  </a:lnTo>
                  <a:lnTo>
                    <a:pt x="1443730" y="257679"/>
                  </a:lnTo>
                  <a:lnTo>
                    <a:pt x="1447228" y="256727"/>
                  </a:lnTo>
                  <a:lnTo>
                    <a:pt x="1451363" y="255458"/>
                  </a:lnTo>
                  <a:lnTo>
                    <a:pt x="1452635" y="242447"/>
                  </a:lnTo>
                  <a:lnTo>
                    <a:pt x="1453907" y="229118"/>
                  </a:lnTo>
                  <a:lnTo>
                    <a:pt x="1455815" y="216108"/>
                  </a:lnTo>
                  <a:lnTo>
                    <a:pt x="1458359" y="203414"/>
                  </a:lnTo>
                  <a:lnTo>
                    <a:pt x="1461540" y="191355"/>
                  </a:lnTo>
                  <a:lnTo>
                    <a:pt x="1464720" y="178979"/>
                  </a:lnTo>
                  <a:lnTo>
                    <a:pt x="1468854" y="167237"/>
                  </a:lnTo>
                  <a:lnTo>
                    <a:pt x="1473307" y="155178"/>
                  </a:lnTo>
                  <a:lnTo>
                    <a:pt x="1478077" y="144072"/>
                  </a:lnTo>
                  <a:lnTo>
                    <a:pt x="1483484" y="132965"/>
                  </a:lnTo>
                  <a:lnTo>
                    <a:pt x="1488891" y="122175"/>
                  </a:lnTo>
                  <a:lnTo>
                    <a:pt x="1494933" y="111703"/>
                  </a:lnTo>
                  <a:lnTo>
                    <a:pt x="1501612" y="101866"/>
                  </a:lnTo>
                  <a:lnTo>
                    <a:pt x="1508609" y="92028"/>
                  </a:lnTo>
                  <a:lnTo>
                    <a:pt x="1516242" y="82825"/>
                  </a:lnTo>
                  <a:lnTo>
                    <a:pt x="1523556" y="74257"/>
                  </a:lnTo>
                  <a:lnTo>
                    <a:pt x="1531825" y="65689"/>
                  </a:lnTo>
                  <a:lnTo>
                    <a:pt x="1540412" y="57438"/>
                  </a:lnTo>
                  <a:lnTo>
                    <a:pt x="1549317" y="50139"/>
                  </a:lnTo>
                  <a:lnTo>
                    <a:pt x="1558540" y="43158"/>
                  </a:lnTo>
                  <a:lnTo>
                    <a:pt x="1568399" y="36494"/>
                  </a:lnTo>
                  <a:lnTo>
                    <a:pt x="1578258" y="30464"/>
                  </a:lnTo>
                  <a:lnTo>
                    <a:pt x="1588754" y="24752"/>
                  </a:lnTo>
                  <a:lnTo>
                    <a:pt x="1599567" y="19675"/>
                  </a:lnTo>
                  <a:lnTo>
                    <a:pt x="1610380" y="15232"/>
                  </a:lnTo>
                  <a:lnTo>
                    <a:pt x="1621829" y="11107"/>
                  </a:lnTo>
                  <a:lnTo>
                    <a:pt x="1633278" y="7616"/>
                  </a:lnTo>
                  <a:lnTo>
                    <a:pt x="1645364" y="5077"/>
                  </a:lnTo>
                  <a:lnTo>
                    <a:pt x="1657449" y="2856"/>
                  </a:lnTo>
                  <a:lnTo>
                    <a:pt x="1670170" y="952"/>
                  </a:lnTo>
                  <a:lnTo>
                    <a:pt x="1683210" y="317"/>
                  </a:lnTo>
                  <a:lnTo>
                    <a:pt x="1696249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789140" y="3085554"/>
            <a:ext cx="751284" cy="752475"/>
            <a:chOff x="5052187" y="3729874"/>
            <a:chExt cx="1001712" cy="1003300"/>
          </a:xfrm>
        </p:grpSpPr>
        <p:sp>
          <p:nvSpPr>
            <p:cNvPr id="83" name="MH_Other_13"/>
            <p:cNvSpPr/>
            <p:nvPr>
              <p:custDataLst>
                <p:tags r:id="rId3"/>
              </p:custDataLst>
            </p:nvPr>
          </p:nvSpPr>
          <p:spPr>
            <a:xfrm flipH="1">
              <a:off x="5052187" y="3729874"/>
              <a:ext cx="1001712" cy="10033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8BBBC"/>
                </a:gs>
              </a:gsLst>
              <a:lin ang="6600000" scaled="0"/>
              <a:tileRect/>
            </a:gradFill>
            <a:ln w="127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" dist="88900" dir="2700000" algn="tl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4" name="MH_Other_14"/>
            <p:cNvSpPr/>
            <p:nvPr>
              <p:custDataLst>
                <p:tags r:id="rId4"/>
              </p:custDataLst>
            </p:nvPr>
          </p:nvSpPr>
          <p:spPr>
            <a:xfrm flipH="1">
              <a:off x="5172075" y="3850244"/>
              <a:ext cx="761814" cy="761814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>
              <a:innerShdw blurRad="1143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5" name="MH_Other_6"/>
            <p:cNvSpPr/>
            <p:nvPr>
              <p:custDataLst>
                <p:tags r:id="rId5"/>
              </p:custDataLst>
            </p:nvPr>
          </p:nvSpPr>
          <p:spPr>
            <a:xfrm>
              <a:off x="5329605" y="4112233"/>
              <a:ext cx="412750" cy="282575"/>
            </a:xfrm>
            <a:custGeom>
              <a:avLst/>
              <a:gdLst>
                <a:gd name="connsiteX0" fmla="*/ 1720704 w 1721074"/>
                <a:gd name="connsiteY0" fmla="*/ 0 h 1180530"/>
                <a:gd name="connsiteX1" fmla="*/ 1721074 w 1721074"/>
                <a:gd name="connsiteY1" fmla="*/ 328961 h 1180530"/>
                <a:gd name="connsiteX2" fmla="*/ 1609393 w 1721074"/>
                <a:gd name="connsiteY2" fmla="*/ 253106 h 1180530"/>
                <a:gd name="connsiteX3" fmla="*/ 1153934 w 1721074"/>
                <a:gd name="connsiteY3" fmla="*/ 933995 h 1180530"/>
                <a:gd name="connsiteX4" fmla="*/ 899597 w 1721074"/>
                <a:gd name="connsiteY4" fmla="*/ 519521 h 1180530"/>
                <a:gd name="connsiteX5" fmla="*/ 532223 w 1721074"/>
                <a:gd name="connsiteY5" fmla="*/ 1009354 h 1180530"/>
                <a:gd name="connsiteX6" fmla="*/ 292016 w 1721074"/>
                <a:gd name="connsiteY6" fmla="*/ 792697 h 1180530"/>
                <a:gd name="connsiteX7" fmla="*/ 0 w 1721074"/>
                <a:gd name="connsiteY7" fmla="*/ 1180530 h 1180530"/>
                <a:gd name="connsiteX8" fmla="*/ 0 w 1721074"/>
                <a:gd name="connsiteY8" fmla="*/ 996382 h 1180530"/>
                <a:gd name="connsiteX9" fmla="*/ 277886 w 1721074"/>
                <a:gd name="connsiteY9" fmla="*/ 613720 h 1180530"/>
                <a:gd name="connsiteX10" fmla="*/ 503963 w 1721074"/>
                <a:gd name="connsiteY10" fmla="*/ 839796 h 1180530"/>
                <a:gd name="connsiteX11" fmla="*/ 923147 w 1721074"/>
                <a:gd name="connsiteY11" fmla="*/ 316994 h 1180530"/>
                <a:gd name="connsiteX12" fmla="*/ 1158644 w 1721074"/>
                <a:gd name="connsiteY12" fmla="*/ 731468 h 1180530"/>
                <a:gd name="connsiteX13" fmla="*/ 1529274 w 1721074"/>
                <a:gd name="connsiteY13" fmla="*/ 198688 h 1180530"/>
                <a:gd name="connsiteX14" fmla="*/ 1414772 w 1721074"/>
                <a:gd name="connsiteY14" fmla="*/ 120917 h 118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21074" h="1180530">
                  <a:moveTo>
                    <a:pt x="1720704" y="0"/>
                  </a:moveTo>
                  <a:lnTo>
                    <a:pt x="1721074" y="328961"/>
                  </a:lnTo>
                  <a:lnTo>
                    <a:pt x="1609393" y="253106"/>
                  </a:lnTo>
                  <a:lnTo>
                    <a:pt x="1153934" y="933995"/>
                  </a:lnTo>
                  <a:lnTo>
                    <a:pt x="899597" y="519521"/>
                  </a:lnTo>
                  <a:lnTo>
                    <a:pt x="532223" y="1009354"/>
                  </a:lnTo>
                  <a:lnTo>
                    <a:pt x="292016" y="792697"/>
                  </a:lnTo>
                  <a:lnTo>
                    <a:pt x="0" y="1180530"/>
                  </a:lnTo>
                  <a:lnTo>
                    <a:pt x="0" y="996382"/>
                  </a:lnTo>
                  <a:lnTo>
                    <a:pt x="277886" y="613720"/>
                  </a:lnTo>
                  <a:lnTo>
                    <a:pt x="503963" y="839796"/>
                  </a:lnTo>
                  <a:lnTo>
                    <a:pt x="923147" y="316994"/>
                  </a:lnTo>
                  <a:lnTo>
                    <a:pt x="1158644" y="731468"/>
                  </a:lnTo>
                  <a:lnTo>
                    <a:pt x="1529274" y="198688"/>
                  </a:lnTo>
                  <a:lnTo>
                    <a:pt x="1414772" y="120917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8576" tIns="19289" rIns="38576" bIns="19289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607763" y="2221617"/>
            <a:ext cx="752475" cy="752475"/>
            <a:chOff x="6143681" y="2577957"/>
            <a:chExt cx="1003300" cy="1003300"/>
          </a:xfrm>
        </p:grpSpPr>
        <p:sp>
          <p:nvSpPr>
            <p:cNvPr id="87" name="MH_Other_1"/>
            <p:cNvSpPr/>
            <p:nvPr>
              <p:custDataLst>
                <p:tags r:id="rId1"/>
              </p:custDataLst>
            </p:nvPr>
          </p:nvSpPr>
          <p:spPr>
            <a:xfrm>
              <a:off x="6143681" y="2577957"/>
              <a:ext cx="1003300" cy="1003300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B8BBBC"/>
                </a:gs>
              </a:gsLst>
              <a:lin ang="6600000" scaled="0"/>
              <a:tileRect/>
            </a:gradFill>
            <a:ln w="1270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" dist="88900" dir="2700000" algn="tl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8" name="MH_Other_2"/>
            <p:cNvSpPr/>
            <p:nvPr>
              <p:custDataLst>
                <p:tags r:id="rId2"/>
              </p:custDataLst>
            </p:nvPr>
          </p:nvSpPr>
          <p:spPr>
            <a:xfrm>
              <a:off x="6257925" y="2692232"/>
              <a:ext cx="776022" cy="776024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>
              <a:innerShdw blurRad="1143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9" name="KSO_Shape"/>
            <p:cNvSpPr>
              <a:spLocks/>
            </p:cNvSpPr>
            <p:nvPr/>
          </p:nvSpPr>
          <p:spPr bwMode="auto">
            <a:xfrm>
              <a:off x="6495207" y="2860388"/>
              <a:ext cx="319192" cy="435262"/>
            </a:xfrm>
            <a:custGeom>
              <a:avLst/>
              <a:gdLst>
                <a:gd name="T0" fmla="*/ 690912 w 1387475"/>
                <a:gd name="T1" fmla="*/ 1460893 h 1890713"/>
                <a:gd name="T2" fmla="*/ 273569 w 1387475"/>
                <a:gd name="T3" fmla="*/ 1342172 h 1890713"/>
                <a:gd name="T4" fmla="*/ 1125427 w 1387475"/>
                <a:gd name="T5" fmla="*/ 1107527 h 1890713"/>
                <a:gd name="T6" fmla="*/ 1132217 w 1387475"/>
                <a:gd name="T7" fmla="*/ 1123117 h 1890713"/>
                <a:gd name="T8" fmla="*/ 1000025 w 1387475"/>
                <a:gd name="T9" fmla="*/ 749763 h 1890713"/>
                <a:gd name="T10" fmla="*/ 1159374 w 1387475"/>
                <a:gd name="T11" fmla="*/ 788538 h 1890713"/>
                <a:gd name="T12" fmla="*/ 1296359 w 1387475"/>
                <a:gd name="T13" fmla="*/ 860090 h 1890713"/>
                <a:gd name="T14" fmla="*/ 1380227 w 1387475"/>
                <a:gd name="T15" fmla="*/ 938838 h 1890713"/>
                <a:gd name="T16" fmla="*/ 1395402 w 1387475"/>
                <a:gd name="T17" fmla="*/ 983609 h 1890713"/>
                <a:gd name="T18" fmla="*/ 1388613 w 1387475"/>
                <a:gd name="T19" fmla="*/ 1092736 h 1890713"/>
                <a:gd name="T20" fmla="*/ 1337095 w 1387475"/>
                <a:gd name="T21" fmla="*/ 1277414 h 1890713"/>
                <a:gd name="T22" fmla="*/ 1108654 w 1387475"/>
                <a:gd name="T23" fmla="*/ 1651167 h 1890713"/>
                <a:gd name="T24" fmla="*/ 234430 w 1387475"/>
                <a:gd name="T25" fmla="*/ 1588809 h 1890713"/>
                <a:gd name="T26" fmla="*/ 132192 w 1387475"/>
                <a:gd name="T27" fmla="*/ 1603999 h 1890713"/>
                <a:gd name="T28" fmla="*/ 75082 w 1387475"/>
                <a:gd name="T29" fmla="*/ 1526850 h 1890713"/>
                <a:gd name="T30" fmla="*/ 9585 w 1387475"/>
                <a:gd name="T31" fmla="*/ 1125115 h 1890713"/>
                <a:gd name="T32" fmla="*/ 1198 w 1387475"/>
                <a:gd name="T33" fmla="*/ 986407 h 1890713"/>
                <a:gd name="T34" fmla="*/ 15176 w 1387475"/>
                <a:gd name="T35" fmla="*/ 938039 h 1890713"/>
                <a:gd name="T36" fmla="*/ 60305 w 1387475"/>
                <a:gd name="T37" fmla="*/ 885673 h 1890713"/>
                <a:gd name="T38" fmla="*/ 179717 w 1387475"/>
                <a:gd name="T39" fmla="*/ 820917 h 1890713"/>
                <a:gd name="T40" fmla="*/ 333475 w 1387475"/>
                <a:gd name="T41" fmla="*/ 775746 h 1890713"/>
                <a:gd name="T42" fmla="*/ 492025 w 1387475"/>
                <a:gd name="T43" fmla="*/ 750962 h 1890713"/>
                <a:gd name="T44" fmla="*/ 748422 w 1387475"/>
                <a:gd name="T45" fmla="*/ 882076 h 1890713"/>
                <a:gd name="T46" fmla="*/ 930934 w 1387475"/>
                <a:gd name="T47" fmla="*/ 750163 h 1890713"/>
                <a:gd name="T48" fmla="*/ 763236 w 1387475"/>
                <a:gd name="T49" fmla="*/ 2000 h 1890713"/>
                <a:gd name="T50" fmla="*/ 882716 w 1387475"/>
                <a:gd name="T51" fmla="*/ 31207 h 1890713"/>
                <a:gd name="T52" fmla="*/ 976222 w 1387475"/>
                <a:gd name="T53" fmla="*/ 84818 h 1890713"/>
                <a:gd name="T54" fmla="*/ 983815 w 1387475"/>
                <a:gd name="T55" fmla="*/ 140830 h 1890713"/>
                <a:gd name="T56" fmla="*/ 937461 w 1387475"/>
                <a:gd name="T57" fmla="*/ 183639 h 1890713"/>
                <a:gd name="T58" fmla="*/ 861137 w 1387475"/>
                <a:gd name="T59" fmla="*/ 203243 h 1890713"/>
                <a:gd name="T60" fmla="*/ 748450 w 1387475"/>
                <a:gd name="T61" fmla="*/ 166435 h 1890713"/>
                <a:gd name="T62" fmla="*/ 909489 w 1387475"/>
                <a:gd name="T63" fmla="*/ 231649 h 1890713"/>
                <a:gd name="T64" fmla="*/ 958240 w 1387475"/>
                <a:gd name="T65" fmla="*/ 231649 h 1890713"/>
                <a:gd name="T66" fmla="*/ 981018 w 1387475"/>
                <a:gd name="T67" fmla="*/ 265256 h 1890713"/>
                <a:gd name="T68" fmla="*/ 989409 w 1387475"/>
                <a:gd name="T69" fmla="*/ 299663 h 1890713"/>
                <a:gd name="T70" fmla="*/ 1005793 w 1387475"/>
                <a:gd name="T71" fmla="*/ 334471 h 1890713"/>
                <a:gd name="T72" fmla="*/ 1011387 w 1387475"/>
                <a:gd name="T73" fmla="*/ 406487 h 1890713"/>
                <a:gd name="T74" fmla="*/ 1002596 w 1387475"/>
                <a:gd name="T75" fmla="*/ 470900 h 1890713"/>
                <a:gd name="T76" fmla="*/ 985413 w 1387475"/>
                <a:gd name="T77" fmla="*/ 493305 h 1890713"/>
                <a:gd name="T78" fmla="*/ 969029 w 1387475"/>
                <a:gd name="T79" fmla="*/ 462499 h 1890713"/>
                <a:gd name="T80" fmla="*/ 933466 w 1387475"/>
                <a:gd name="T81" fmla="*/ 585725 h 1890713"/>
                <a:gd name="T82" fmla="*/ 867131 w 1387475"/>
                <a:gd name="T83" fmla="*/ 678944 h 1890713"/>
                <a:gd name="T84" fmla="*/ 785613 w 1387475"/>
                <a:gd name="T85" fmla="*/ 737757 h 1890713"/>
                <a:gd name="T86" fmla="*/ 703695 w 1387475"/>
                <a:gd name="T87" fmla="*/ 758161 h 1890713"/>
                <a:gd name="T88" fmla="*/ 632567 w 1387475"/>
                <a:gd name="T89" fmla="*/ 736957 h 1890713"/>
                <a:gd name="T90" fmla="*/ 552247 w 1387475"/>
                <a:gd name="T91" fmla="*/ 676944 h 1890713"/>
                <a:gd name="T92" fmla="*/ 479121 w 1387475"/>
                <a:gd name="T93" fmla="*/ 586925 h 1890713"/>
                <a:gd name="T94" fmla="*/ 429170 w 1387475"/>
                <a:gd name="T95" fmla="*/ 473701 h 1890713"/>
                <a:gd name="T96" fmla="*/ 413186 w 1387475"/>
                <a:gd name="T97" fmla="*/ 497706 h 1890713"/>
                <a:gd name="T98" fmla="*/ 395604 w 1387475"/>
                <a:gd name="T99" fmla="*/ 469300 h 1890713"/>
                <a:gd name="T100" fmla="*/ 388411 w 1387475"/>
                <a:gd name="T101" fmla="*/ 400886 h 1890713"/>
                <a:gd name="T102" fmla="*/ 395604 w 1387475"/>
                <a:gd name="T103" fmla="*/ 332470 h 1890713"/>
                <a:gd name="T104" fmla="*/ 413186 w 1387475"/>
                <a:gd name="T105" fmla="*/ 304064 h 1890713"/>
                <a:gd name="T106" fmla="*/ 418780 w 1387475"/>
                <a:gd name="T107" fmla="*/ 231249 h 1890713"/>
                <a:gd name="T108" fmla="*/ 433966 w 1387475"/>
                <a:gd name="T109" fmla="*/ 153632 h 1890713"/>
                <a:gd name="T110" fmla="*/ 415983 w 1387475"/>
                <a:gd name="T111" fmla="*/ 121626 h 1890713"/>
                <a:gd name="T112" fmla="*/ 474725 w 1387475"/>
                <a:gd name="T113" fmla="*/ 72015 h 1890713"/>
                <a:gd name="T114" fmla="*/ 567432 w 1387475"/>
                <a:gd name="T115" fmla="*/ 28006 h 1890713"/>
                <a:gd name="T116" fmla="*/ 671328 w 1387475"/>
                <a:gd name="T117" fmla="*/ 3601 h 189071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387475" h="1890713">
                  <a:moveTo>
                    <a:pt x="1185185" y="1355117"/>
                  </a:moveTo>
                  <a:lnTo>
                    <a:pt x="1112995" y="1364242"/>
                  </a:lnTo>
                  <a:lnTo>
                    <a:pt x="719520" y="1412247"/>
                  </a:lnTo>
                  <a:lnTo>
                    <a:pt x="699687" y="1419785"/>
                  </a:lnTo>
                  <a:lnTo>
                    <a:pt x="661609" y="1434464"/>
                  </a:lnTo>
                  <a:lnTo>
                    <a:pt x="591006" y="1461839"/>
                  </a:lnTo>
                  <a:lnTo>
                    <a:pt x="656849" y="1453905"/>
                  </a:lnTo>
                  <a:lnTo>
                    <a:pt x="686201" y="1449937"/>
                  </a:lnTo>
                  <a:lnTo>
                    <a:pt x="1212950" y="1385269"/>
                  </a:lnTo>
                  <a:lnTo>
                    <a:pt x="1207397" y="1379318"/>
                  </a:lnTo>
                  <a:lnTo>
                    <a:pt x="1185185" y="1355117"/>
                  </a:lnTo>
                  <a:close/>
                  <a:moveTo>
                    <a:pt x="882939" y="1288862"/>
                  </a:moveTo>
                  <a:lnTo>
                    <a:pt x="692944" y="1297987"/>
                  </a:lnTo>
                  <a:lnTo>
                    <a:pt x="638207" y="1300764"/>
                  </a:lnTo>
                  <a:lnTo>
                    <a:pt x="608855" y="1302351"/>
                  </a:lnTo>
                  <a:lnTo>
                    <a:pt x="271704" y="1332106"/>
                  </a:lnTo>
                  <a:lnTo>
                    <a:pt x="253855" y="1342421"/>
                  </a:lnTo>
                  <a:lnTo>
                    <a:pt x="152313" y="1399948"/>
                  </a:lnTo>
                  <a:lnTo>
                    <a:pt x="688581" y="1318617"/>
                  </a:lnTo>
                  <a:lnTo>
                    <a:pt x="749665" y="1309492"/>
                  </a:lnTo>
                  <a:lnTo>
                    <a:pt x="761564" y="1307112"/>
                  </a:lnTo>
                  <a:lnTo>
                    <a:pt x="882939" y="1288862"/>
                  </a:lnTo>
                  <a:close/>
                  <a:moveTo>
                    <a:pt x="1118944" y="1098824"/>
                  </a:moveTo>
                  <a:lnTo>
                    <a:pt x="1117754" y="1099221"/>
                  </a:lnTo>
                  <a:lnTo>
                    <a:pt x="1116168" y="1100808"/>
                  </a:lnTo>
                  <a:lnTo>
                    <a:pt x="1115374" y="1102395"/>
                  </a:lnTo>
                  <a:lnTo>
                    <a:pt x="1114978" y="1103585"/>
                  </a:lnTo>
                  <a:lnTo>
                    <a:pt x="1115771" y="1105569"/>
                  </a:lnTo>
                  <a:lnTo>
                    <a:pt x="1116564" y="1107156"/>
                  </a:lnTo>
                  <a:lnTo>
                    <a:pt x="1118151" y="1109139"/>
                  </a:lnTo>
                  <a:lnTo>
                    <a:pt x="1119737" y="1110726"/>
                  </a:lnTo>
                  <a:lnTo>
                    <a:pt x="1124497" y="1114694"/>
                  </a:lnTo>
                  <a:lnTo>
                    <a:pt x="1123307" y="1106362"/>
                  </a:lnTo>
                  <a:lnTo>
                    <a:pt x="1122514" y="1102791"/>
                  </a:lnTo>
                  <a:lnTo>
                    <a:pt x="1121721" y="1100808"/>
                  </a:lnTo>
                  <a:lnTo>
                    <a:pt x="1120134" y="1099221"/>
                  </a:lnTo>
                  <a:lnTo>
                    <a:pt x="1118944" y="1098824"/>
                  </a:lnTo>
                  <a:close/>
                  <a:moveTo>
                    <a:pt x="953542" y="742950"/>
                  </a:moveTo>
                  <a:lnTo>
                    <a:pt x="973374" y="743347"/>
                  </a:lnTo>
                  <a:lnTo>
                    <a:pt x="993207" y="744140"/>
                  </a:lnTo>
                  <a:lnTo>
                    <a:pt x="1013436" y="746124"/>
                  </a:lnTo>
                  <a:lnTo>
                    <a:pt x="1033268" y="749298"/>
                  </a:lnTo>
                  <a:lnTo>
                    <a:pt x="1053497" y="752868"/>
                  </a:lnTo>
                  <a:lnTo>
                    <a:pt x="1072933" y="757629"/>
                  </a:lnTo>
                  <a:lnTo>
                    <a:pt x="1093162" y="762787"/>
                  </a:lnTo>
                  <a:lnTo>
                    <a:pt x="1112598" y="768738"/>
                  </a:lnTo>
                  <a:lnTo>
                    <a:pt x="1132430" y="775483"/>
                  </a:lnTo>
                  <a:lnTo>
                    <a:pt x="1151469" y="782624"/>
                  </a:lnTo>
                  <a:lnTo>
                    <a:pt x="1170509" y="790162"/>
                  </a:lnTo>
                  <a:lnTo>
                    <a:pt x="1188754" y="798097"/>
                  </a:lnTo>
                  <a:lnTo>
                    <a:pt x="1206603" y="806428"/>
                  </a:lnTo>
                  <a:lnTo>
                    <a:pt x="1224056" y="815553"/>
                  </a:lnTo>
                  <a:lnTo>
                    <a:pt x="1240715" y="824678"/>
                  </a:lnTo>
                  <a:lnTo>
                    <a:pt x="1257374" y="833803"/>
                  </a:lnTo>
                  <a:lnTo>
                    <a:pt x="1272844" y="843722"/>
                  </a:lnTo>
                  <a:lnTo>
                    <a:pt x="1287520" y="853640"/>
                  </a:lnTo>
                  <a:lnTo>
                    <a:pt x="1301402" y="863558"/>
                  </a:lnTo>
                  <a:lnTo>
                    <a:pt x="1314492" y="873477"/>
                  </a:lnTo>
                  <a:lnTo>
                    <a:pt x="1326391" y="883395"/>
                  </a:lnTo>
                  <a:lnTo>
                    <a:pt x="1337894" y="893314"/>
                  </a:lnTo>
                  <a:lnTo>
                    <a:pt x="1347810" y="903232"/>
                  </a:lnTo>
                  <a:lnTo>
                    <a:pt x="1356537" y="912754"/>
                  </a:lnTo>
                  <a:lnTo>
                    <a:pt x="1364866" y="922672"/>
                  </a:lnTo>
                  <a:lnTo>
                    <a:pt x="1370816" y="931797"/>
                  </a:lnTo>
                  <a:lnTo>
                    <a:pt x="1376369" y="940526"/>
                  </a:lnTo>
                  <a:lnTo>
                    <a:pt x="1378749" y="944890"/>
                  </a:lnTo>
                  <a:lnTo>
                    <a:pt x="1380732" y="948857"/>
                  </a:lnTo>
                  <a:lnTo>
                    <a:pt x="1381922" y="953221"/>
                  </a:lnTo>
                  <a:lnTo>
                    <a:pt x="1383112" y="957585"/>
                  </a:lnTo>
                  <a:lnTo>
                    <a:pt x="1383905" y="961156"/>
                  </a:lnTo>
                  <a:lnTo>
                    <a:pt x="1384302" y="965123"/>
                  </a:lnTo>
                  <a:lnTo>
                    <a:pt x="1385888" y="976232"/>
                  </a:lnTo>
                  <a:lnTo>
                    <a:pt x="1387078" y="988134"/>
                  </a:lnTo>
                  <a:lnTo>
                    <a:pt x="1387475" y="1000830"/>
                  </a:lnTo>
                  <a:lnTo>
                    <a:pt x="1387475" y="1013922"/>
                  </a:lnTo>
                  <a:lnTo>
                    <a:pt x="1386682" y="1027014"/>
                  </a:lnTo>
                  <a:lnTo>
                    <a:pt x="1385492" y="1040900"/>
                  </a:lnTo>
                  <a:lnTo>
                    <a:pt x="1383509" y="1055183"/>
                  </a:lnTo>
                  <a:lnTo>
                    <a:pt x="1381525" y="1069465"/>
                  </a:lnTo>
                  <a:lnTo>
                    <a:pt x="1379145" y="1084541"/>
                  </a:lnTo>
                  <a:lnTo>
                    <a:pt x="1375972" y="1100014"/>
                  </a:lnTo>
                  <a:lnTo>
                    <a:pt x="1372799" y="1115487"/>
                  </a:lnTo>
                  <a:lnTo>
                    <a:pt x="1369229" y="1131357"/>
                  </a:lnTo>
                  <a:lnTo>
                    <a:pt x="1365263" y="1148020"/>
                  </a:lnTo>
                  <a:lnTo>
                    <a:pt x="1360503" y="1164286"/>
                  </a:lnTo>
                  <a:lnTo>
                    <a:pt x="1350983" y="1198009"/>
                  </a:lnTo>
                  <a:lnTo>
                    <a:pt x="1339877" y="1232525"/>
                  </a:lnTo>
                  <a:lnTo>
                    <a:pt x="1327978" y="1267834"/>
                  </a:lnTo>
                  <a:lnTo>
                    <a:pt x="1315285" y="1303541"/>
                  </a:lnTo>
                  <a:lnTo>
                    <a:pt x="1302196" y="1339247"/>
                  </a:lnTo>
                  <a:lnTo>
                    <a:pt x="1288710" y="1374954"/>
                  </a:lnTo>
                  <a:lnTo>
                    <a:pt x="1274827" y="1411057"/>
                  </a:lnTo>
                  <a:lnTo>
                    <a:pt x="1246665" y="1482073"/>
                  </a:lnTo>
                  <a:lnTo>
                    <a:pt x="1212950" y="1581654"/>
                  </a:lnTo>
                  <a:lnTo>
                    <a:pt x="1106251" y="1559437"/>
                  </a:lnTo>
                  <a:lnTo>
                    <a:pt x="1101095" y="1638784"/>
                  </a:lnTo>
                  <a:lnTo>
                    <a:pt x="1092369" y="1729241"/>
                  </a:lnTo>
                  <a:lnTo>
                    <a:pt x="1085229" y="1803431"/>
                  </a:lnTo>
                  <a:lnTo>
                    <a:pt x="1076503" y="1890713"/>
                  </a:lnTo>
                  <a:lnTo>
                    <a:pt x="285190" y="1890713"/>
                  </a:lnTo>
                  <a:lnTo>
                    <a:pt x="274084" y="1780023"/>
                  </a:lnTo>
                  <a:lnTo>
                    <a:pt x="265358" y="1685203"/>
                  </a:lnTo>
                  <a:lnTo>
                    <a:pt x="255441" y="1570546"/>
                  </a:lnTo>
                  <a:lnTo>
                    <a:pt x="232832" y="1576893"/>
                  </a:lnTo>
                  <a:lnTo>
                    <a:pt x="209827" y="1582448"/>
                  </a:lnTo>
                  <a:lnTo>
                    <a:pt x="197927" y="1584828"/>
                  </a:lnTo>
                  <a:lnTo>
                    <a:pt x="186821" y="1587605"/>
                  </a:lnTo>
                  <a:lnTo>
                    <a:pt x="174922" y="1589192"/>
                  </a:lnTo>
                  <a:lnTo>
                    <a:pt x="163816" y="1590779"/>
                  </a:lnTo>
                  <a:lnTo>
                    <a:pt x="152313" y="1591573"/>
                  </a:lnTo>
                  <a:lnTo>
                    <a:pt x="142000" y="1591969"/>
                  </a:lnTo>
                  <a:lnTo>
                    <a:pt x="131291" y="1591969"/>
                  </a:lnTo>
                  <a:lnTo>
                    <a:pt x="121374" y="1591573"/>
                  </a:lnTo>
                  <a:lnTo>
                    <a:pt x="112251" y="1590382"/>
                  </a:lnTo>
                  <a:lnTo>
                    <a:pt x="103129" y="1588399"/>
                  </a:lnTo>
                  <a:lnTo>
                    <a:pt x="99162" y="1587209"/>
                  </a:lnTo>
                  <a:lnTo>
                    <a:pt x="95196" y="1585225"/>
                  </a:lnTo>
                  <a:lnTo>
                    <a:pt x="91229" y="1583638"/>
                  </a:lnTo>
                  <a:lnTo>
                    <a:pt x="87659" y="1581654"/>
                  </a:lnTo>
                  <a:lnTo>
                    <a:pt x="74570" y="1515399"/>
                  </a:lnTo>
                  <a:lnTo>
                    <a:pt x="59497" y="1433274"/>
                  </a:lnTo>
                  <a:lnTo>
                    <a:pt x="51564" y="1388046"/>
                  </a:lnTo>
                  <a:lnTo>
                    <a:pt x="43235" y="1341628"/>
                  </a:lnTo>
                  <a:lnTo>
                    <a:pt x="35698" y="1295209"/>
                  </a:lnTo>
                  <a:lnTo>
                    <a:pt x="28162" y="1247998"/>
                  </a:lnTo>
                  <a:lnTo>
                    <a:pt x="21022" y="1202373"/>
                  </a:lnTo>
                  <a:lnTo>
                    <a:pt x="14676" y="1157938"/>
                  </a:lnTo>
                  <a:lnTo>
                    <a:pt x="9520" y="1116677"/>
                  </a:lnTo>
                  <a:lnTo>
                    <a:pt x="5156" y="1078987"/>
                  </a:lnTo>
                  <a:lnTo>
                    <a:pt x="1983" y="1045264"/>
                  </a:lnTo>
                  <a:lnTo>
                    <a:pt x="793" y="1030188"/>
                  </a:lnTo>
                  <a:lnTo>
                    <a:pt x="0" y="1016699"/>
                  </a:lnTo>
                  <a:lnTo>
                    <a:pt x="0" y="1004797"/>
                  </a:lnTo>
                  <a:lnTo>
                    <a:pt x="0" y="994482"/>
                  </a:lnTo>
                  <a:lnTo>
                    <a:pt x="397" y="985754"/>
                  </a:lnTo>
                  <a:lnTo>
                    <a:pt x="1190" y="979009"/>
                  </a:lnTo>
                  <a:lnTo>
                    <a:pt x="1587" y="972661"/>
                  </a:lnTo>
                  <a:lnTo>
                    <a:pt x="2380" y="966314"/>
                  </a:lnTo>
                  <a:lnTo>
                    <a:pt x="3966" y="959966"/>
                  </a:lnTo>
                  <a:lnTo>
                    <a:pt x="5553" y="954015"/>
                  </a:lnTo>
                  <a:lnTo>
                    <a:pt x="7536" y="948064"/>
                  </a:lnTo>
                  <a:lnTo>
                    <a:pt x="9520" y="942113"/>
                  </a:lnTo>
                  <a:lnTo>
                    <a:pt x="12296" y="936558"/>
                  </a:lnTo>
                  <a:lnTo>
                    <a:pt x="15073" y="931004"/>
                  </a:lnTo>
                  <a:lnTo>
                    <a:pt x="18246" y="925053"/>
                  </a:lnTo>
                  <a:lnTo>
                    <a:pt x="21816" y="919498"/>
                  </a:lnTo>
                  <a:lnTo>
                    <a:pt x="25782" y="914341"/>
                  </a:lnTo>
                  <a:lnTo>
                    <a:pt x="29352" y="909183"/>
                  </a:lnTo>
                  <a:lnTo>
                    <a:pt x="34112" y="904026"/>
                  </a:lnTo>
                  <a:lnTo>
                    <a:pt x="38872" y="898471"/>
                  </a:lnTo>
                  <a:lnTo>
                    <a:pt x="48391" y="888950"/>
                  </a:lnTo>
                  <a:lnTo>
                    <a:pt x="59894" y="879031"/>
                  </a:lnTo>
                  <a:lnTo>
                    <a:pt x="71793" y="869906"/>
                  </a:lnTo>
                  <a:lnTo>
                    <a:pt x="84486" y="860781"/>
                  </a:lnTo>
                  <a:lnTo>
                    <a:pt x="98765" y="852450"/>
                  </a:lnTo>
                  <a:lnTo>
                    <a:pt x="113441" y="844118"/>
                  </a:lnTo>
                  <a:lnTo>
                    <a:pt x="128514" y="836183"/>
                  </a:lnTo>
                  <a:lnTo>
                    <a:pt x="144380" y="828645"/>
                  </a:lnTo>
                  <a:lnTo>
                    <a:pt x="161436" y="821504"/>
                  </a:lnTo>
                  <a:lnTo>
                    <a:pt x="178492" y="814760"/>
                  </a:lnTo>
                  <a:lnTo>
                    <a:pt x="196341" y="808015"/>
                  </a:lnTo>
                  <a:lnTo>
                    <a:pt x="214587" y="801667"/>
                  </a:lnTo>
                  <a:lnTo>
                    <a:pt x="233229" y="795716"/>
                  </a:lnTo>
                  <a:lnTo>
                    <a:pt x="252268" y="790162"/>
                  </a:lnTo>
                  <a:lnTo>
                    <a:pt x="271704" y="784608"/>
                  </a:lnTo>
                  <a:lnTo>
                    <a:pt x="291140" y="779450"/>
                  </a:lnTo>
                  <a:lnTo>
                    <a:pt x="310972" y="774689"/>
                  </a:lnTo>
                  <a:lnTo>
                    <a:pt x="331201" y="769928"/>
                  </a:lnTo>
                  <a:lnTo>
                    <a:pt x="351034" y="765564"/>
                  </a:lnTo>
                  <a:lnTo>
                    <a:pt x="371263" y="761994"/>
                  </a:lnTo>
                  <a:lnTo>
                    <a:pt x="391492" y="758026"/>
                  </a:lnTo>
                  <a:lnTo>
                    <a:pt x="431156" y="751282"/>
                  </a:lnTo>
                  <a:lnTo>
                    <a:pt x="470028" y="745727"/>
                  </a:lnTo>
                  <a:lnTo>
                    <a:pt x="474788" y="745330"/>
                  </a:lnTo>
                  <a:lnTo>
                    <a:pt x="479548" y="744934"/>
                  </a:lnTo>
                  <a:lnTo>
                    <a:pt x="488670" y="745330"/>
                  </a:lnTo>
                  <a:lnTo>
                    <a:pt x="616391" y="1197215"/>
                  </a:lnTo>
                  <a:lnTo>
                    <a:pt x="618771" y="1179759"/>
                  </a:lnTo>
                  <a:lnTo>
                    <a:pt x="663196" y="869509"/>
                  </a:lnTo>
                  <a:lnTo>
                    <a:pt x="650503" y="838961"/>
                  </a:lnTo>
                  <a:lnTo>
                    <a:pt x="675095" y="798493"/>
                  </a:lnTo>
                  <a:lnTo>
                    <a:pt x="731022" y="798097"/>
                  </a:lnTo>
                  <a:lnTo>
                    <a:pt x="754028" y="838961"/>
                  </a:lnTo>
                  <a:lnTo>
                    <a:pt x="743319" y="875461"/>
                  </a:lnTo>
                  <a:lnTo>
                    <a:pt x="782983" y="1202373"/>
                  </a:lnTo>
                  <a:lnTo>
                    <a:pt x="887302" y="760407"/>
                  </a:lnTo>
                  <a:lnTo>
                    <a:pt x="899201" y="754852"/>
                  </a:lnTo>
                  <a:lnTo>
                    <a:pt x="907927" y="750488"/>
                  </a:lnTo>
                  <a:lnTo>
                    <a:pt x="913481" y="747314"/>
                  </a:lnTo>
                  <a:lnTo>
                    <a:pt x="914671" y="746124"/>
                  </a:lnTo>
                  <a:lnTo>
                    <a:pt x="914671" y="745727"/>
                  </a:lnTo>
                  <a:lnTo>
                    <a:pt x="924587" y="744537"/>
                  </a:lnTo>
                  <a:lnTo>
                    <a:pt x="934106" y="743744"/>
                  </a:lnTo>
                  <a:lnTo>
                    <a:pt x="943626" y="743347"/>
                  </a:lnTo>
                  <a:lnTo>
                    <a:pt x="953542" y="742950"/>
                  </a:lnTo>
                  <a:close/>
                  <a:moveTo>
                    <a:pt x="713979" y="0"/>
                  </a:moveTo>
                  <a:lnTo>
                    <a:pt x="725091" y="0"/>
                  </a:lnTo>
                  <a:lnTo>
                    <a:pt x="736601" y="397"/>
                  </a:lnTo>
                  <a:lnTo>
                    <a:pt x="746919" y="794"/>
                  </a:lnTo>
                  <a:lnTo>
                    <a:pt x="758032" y="1985"/>
                  </a:lnTo>
                  <a:lnTo>
                    <a:pt x="768351" y="3177"/>
                  </a:lnTo>
                  <a:lnTo>
                    <a:pt x="778669" y="4368"/>
                  </a:lnTo>
                  <a:lnTo>
                    <a:pt x="788591" y="5956"/>
                  </a:lnTo>
                  <a:lnTo>
                    <a:pt x="808038" y="9530"/>
                  </a:lnTo>
                  <a:lnTo>
                    <a:pt x="826691" y="13898"/>
                  </a:lnTo>
                  <a:lnTo>
                    <a:pt x="844551" y="19060"/>
                  </a:lnTo>
                  <a:lnTo>
                    <a:pt x="860822" y="25016"/>
                  </a:lnTo>
                  <a:lnTo>
                    <a:pt x="876697" y="30973"/>
                  </a:lnTo>
                  <a:lnTo>
                    <a:pt x="891779" y="37723"/>
                  </a:lnTo>
                  <a:lnTo>
                    <a:pt x="906066" y="44076"/>
                  </a:lnTo>
                  <a:lnTo>
                    <a:pt x="919163" y="51224"/>
                  </a:lnTo>
                  <a:lnTo>
                    <a:pt x="930672" y="57974"/>
                  </a:lnTo>
                  <a:lnTo>
                    <a:pt x="942182" y="64725"/>
                  </a:lnTo>
                  <a:lnTo>
                    <a:pt x="952501" y="71475"/>
                  </a:lnTo>
                  <a:lnTo>
                    <a:pt x="961232" y="77829"/>
                  </a:lnTo>
                  <a:lnTo>
                    <a:pt x="969566" y="84182"/>
                  </a:lnTo>
                  <a:lnTo>
                    <a:pt x="976313" y="89344"/>
                  </a:lnTo>
                  <a:lnTo>
                    <a:pt x="987822" y="98874"/>
                  </a:lnTo>
                  <a:lnTo>
                    <a:pt x="994172" y="105227"/>
                  </a:lnTo>
                  <a:lnTo>
                    <a:pt x="996554" y="107213"/>
                  </a:lnTo>
                  <a:lnTo>
                    <a:pt x="993775" y="113566"/>
                  </a:lnTo>
                  <a:lnTo>
                    <a:pt x="989410" y="120317"/>
                  </a:lnTo>
                  <a:lnTo>
                    <a:pt x="984251" y="129450"/>
                  </a:lnTo>
                  <a:lnTo>
                    <a:pt x="977107" y="139774"/>
                  </a:lnTo>
                  <a:lnTo>
                    <a:pt x="973138" y="144936"/>
                  </a:lnTo>
                  <a:lnTo>
                    <a:pt x="968375" y="150495"/>
                  </a:lnTo>
                  <a:lnTo>
                    <a:pt x="963216" y="156054"/>
                  </a:lnTo>
                  <a:lnTo>
                    <a:pt x="957660" y="161613"/>
                  </a:lnTo>
                  <a:lnTo>
                    <a:pt x="951707" y="167173"/>
                  </a:lnTo>
                  <a:lnTo>
                    <a:pt x="945754" y="172732"/>
                  </a:lnTo>
                  <a:lnTo>
                    <a:pt x="938610" y="177497"/>
                  </a:lnTo>
                  <a:lnTo>
                    <a:pt x="931069" y="182262"/>
                  </a:lnTo>
                  <a:lnTo>
                    <a:pt x="923529" y="186630"/>
                  </a:lnTo>
                  <a:lnTo>
                    <a:pt x="915194" y="190601"/>
                  </a:lnTo>
                  <a:lnTo>
                    <a:pt x="906463" y="194174"/>
                  </a:lnTo>
                  <a:lnTo>
                    <a:pt x="896938" y="196954"/>
                  </a:lnTo>
                  <a:lnTo>
                    <a:pt x="887413" y="199733"/>
                  </a:lnTo>
                  <a:lnTo>
                    <a:pt x="877094" y="200925"/>
                  </a:lnTo>
                  <a:lnTo>
                    <a:pt x="866775" y="201719"/>
                  </a:lnTo>
                  <a:lnTo>
                    <a:pt x="855266" y="201719"/>
                  </a:lnTo>
                  <a:lnTo>
                    <a:pt x="843360" y="200925"/>
                  </a:lnTo>
                  <a:lnTo>
                    <a:pt x="831454" y="198939"/>
                  </a:lnTo>
                  <a:lnTo>
                    <a:pt x="818357" y="195763"/>
                  </a:lnTo>
                  <a:lnTo>
                    <a:pt x="805260" y="191792"/>
                  </a:lnTo>
                  <a:lnTo>
                    <a:pt x="791369" y="186233"/>
                  </a:lnTo>
                  <a:lnTo>
                    <a:pt x="777082" y="179879"/>
                  </a:lnTo>
                  <a:lnTo>
                    <a:pt x="760016" y="171938"/>
                  </a:lnTo>
                  <a:lnTo>
                    <a:pt x="743347" y="165187"/>
                  </a:lnTo>
                  <a:lnTo>
                    <a:pt x="778272" y="181468"/>
                  </a:lnTo>
                  <a:lnTo>
                    <a:pt x="812007" y="196954"/>
                  </a:lnTo>
                  <a:lnTo>
                    <a:pt x="828279" y="204101"/>
                  </a:lnTo>
                  <a:lnTo>
                    <a:pt x="844551" y="210852"/>
                  </a:lnTo>
                  <a:lnTo>
                    <a:pt x="860029" y="217205"/>
                  </a:lnTo>
                  <a:lnTo>
                    <a:pt x="875110" y="222367"/>
                  </a:lnTo>
                  <a:lnTo>
                    <a:pt x="889397" y="226735"/>
                  </a:lnTo>
                  <a:lnTo>
                    <a:pt x="903288" y="229912"/>
                  </a:lnTo>
                  <a:lnTo>
                    <a:pt x="910035" y="231103"/>
                  </a:lnTo>
                  <a:lnTo>
                    <a:pt x="916385" y="232294"/>
                  </a:lnTo>
                  <a:lnTo>
                    <a:pt x="922735" y="232691"/>
                  </a:lnTo>
                  <a:lnTo>
                    <a:pt x="929085" y="233089"/>
                  </a:lnTo>
                  <a:lnTo>
                    <a:pt x="935038" y="233089"/>
                  </a:lnTo>
                  <a:lnTo>
                    <a:pt x="940991" y="232294"/>
                  </a:lnTo>
                  <a:lnTo>
                    <a:pt x="946547" y="231103"/>
                  </a:lnTo>
                  <a:lnTo>
                    <a:pt x="951707" y="229912"/>
                  </a:lnTo>
                  <a:lnTo>
                    <a:pt x="956866" y="228324"/>
                  </a:lnTo>
                  <a:lnTo>
                    <a:pt x="961629" y="226338"/>
                  </a:lnTo>
                  <a:lnTo>
                    <a:pt x="966788" y="223161"/>
                  </a:lnTo>
                  <a:lnTo>
                    <a:pt x="970757" y="220382"/>
                  </a:lnTo>
                  <a:lnTo>
                    <a:pt x="972741" y="231500"/>
                  </a:lnTo>
                  <a:lnTo>
                    <a:pt x="973535" y="242619"/>
                  </a:lnTo>
                  <a:lnTo>
                    <a:pt x="973932" y="253340"/>
                  </a:lnTo>
                  <a:lnTo>
                    <a:pt x="974329" y="263267"/>
                  </a:lnTo>
                  <a:lnTo>
                    <a:pt x="974329" y="273591"/>
                  </a:lnTo>
                  <a:lnTo>
                    <a:pt x="973932" y="283121"/>
                  </a:lnTo>
                  <a:lnTo>
                    <a:pt x="973138" y="302181"/>
                  </a:lnTo>
                  <a:lnTo>
                    <a:pt x="974725" y="300196"/>
                  </a:lnTo>
                  <a:lnTo>
                    <a:pt x="976710" y="298210"/>
                  </a:lnTo>
                  <a:lnTo>
                    <a:pt x="978297" y="297416"/>
                  </a:lnTo>
                  <a:lnTo>
                    <a:pt x="980282" y="297019"/>
                  </a:lnTo>
                  <a:lnTo>
                    <a:pt x="982663" y="297416"/>
                  </a:lnTo>
                  <a:lnTo>
                    <a:pt x="985044" y="299005"/>
                  </a:lnTo>
                  <a:lnTo>
                    <a:pt x="987822" y="301784"/>
                  </a:lnTo>
                  <a:lnTo>
                    <a:pt x="989807" y="304564"/>
                  </a:lnTo>
                  <a:lnTo>
                    <a:pt x="991791" y="308932"/>
                  </a:lnTo>
                  <a:lnTo>
                    <a:pt x="994172" y="313697"/>
                  </a:lnTo>
                  <a:lnTo>
                    <a:pt x="995760" y="318859"/>
                  </a:lnTo>
                  <a:lnTo>
                    <a:pt x="997744" y="325212"/>
                  </a:lnTo>
                  <a:lnTo>
                    <a:pt x="998935" y="331963"/>
                  </a:lnTo>
                  <a:lnTo>
                    <a:pt x="1000919" y="339507"/>
                  </a:lnTo>
                  <a:lnTo>
                    <a:pt x="1002110" y="347846"/>
                  </a:lnTo>
                  <a:lnTo>
                    <a:pt x="1002904" y="356185"/>
                  </a:lnTo>
                  <a:lnTo>
                    <a:pt x="1003697" y="364523"/>
                  </a:lnTo>
                  <a:lnTo>
                    <a:pt x="1004094" y="373656"/>
                  </a:lnTo>
                  <a:lnTo>
                    <a:pt x="1004491" y="383584"/>
                  </a:lnTo>
                  <a:lnTo>
                    <a:pt x="1004888" y="393114"/>
                  </a:lnTo>
                  <a:lnTo>
                    <a:pt x="1004491" y="403438"/>
                  </a:lnTo>
                  <a:lnTo>
                    <a:pt x="1004094" y="412571"/>
                  </a:lnTo>
                  <a:lnTo>
                    <a:pt x="1003697" y="422101"/>
                  </a:lnTo>
                  <a:lnTo>
                    <a:pt x="1002904" y="430837"/>
                  </a:lnTo>
                  <a:lnTo>
                    <a:pt x="1002110" y="439175"/>
                  </a:lnTo>
                  <a:lnTo>
                    <a:pt x="1000919" y="447117"/>
                  </a:lnTo>
                  <a:lnTo>
                    <a:pt x="998935" y="454265"/>
                  </a:lnTo>
                  <a:lnTo>
                    <a:pt x="997744" y="461015"/>
                  </a:lnTo>
                  <a:lnTo>
                    <a:pt x="995760" y="467368"/>
                  </a:lnTo>
                  <a:lnTo>
                    <a:pt x="994172" y="472928"/>
                  </a:lnTo>
                  <a:lnTo>
                    <a:pt x="991791" y="478090"/>
                  </a:lnTo>
                  <a:lnTo>
                    <a:pt x="989807" y="481663"/>
                  </a:lnTo>
                  <a:lnTo>
                    <a:pt x="987822" y="485237"/>
                  </a:lnTo>
                  <a:lnTo>
                    <a:pt x="985044" y="487620"/>
                  </a:lnTo>
                  <a:lnTo>
                    <a:pt x="982663" y="488811"/>
                  </a:lnTo>
                  <a:lnTo>
                    <a:pt x="980282" y="489605"/>
                  </a:lnTo>
                  <a:lnTo>
                    <a:pt x="978694" y="489605"/>
                  </a:lnTo>
                  <a:lnTo>
                    <a:pt x="977504" y="488811"/>
                  </a:lnTo>
                  <a:lnTo>
                    <a:pt x="975122" y="487223"/>
                  </a:lnTo>
                  <a:lnTo>
                    <a:pt x="972741" y="484840"/>
                  </a:lnTo>
                  <a:lnTo>
                    <a:pt x="970360" y="481266"/>
                  </a:lnTo>
                  <a:lnTo>
                    <a:pt x="968375" y="476898"/>
                  </a:lnTo>
                  <a:lnTo>
                    <a:pt x="966391" y="471736"/>
                  </a:lnTo>
                  <a:lnTo>
                    <a:pt x="964010" y="465780"/>
                  </a:lnTo>
                  <a:lnTo>
                    <a:pt x="962422" y="459030"/>
                  </a:lnTo>
                  <a:lnTo>
                    <a:pt x="960438" y="476104"/>
                  </a:lnTo>
                  <a:lnTo>
                    <a:pt x="957263" y="491988"/>
                  </a:lnTo>
                  <a:lnTo>
                    <a:pt x="953691" y="507871"/>
                  </a:lnTo>
                  <a:lnTo>
                    <a:pt x="949325" y="523754"/>
                  </a:lnTo>
                  <a:lnTo>
                    <a:pt x="944563" y="538844"/>
                  </a:lnTo>
                  <a:lnTo>
                    <a:pt x="939404" y="553536"/>
                  </a:lnTo>
                  <a:lnTo>
                    <a:pt x="933451" y="567434"/>
                  </a:lnTo>
                  <a:lnTo>
                    <a:pt x="927101" y="581332"/>
                  </a:lnTo>
                  <a:lnTo>
                    <a:pt x="920354" y="594435"/>
                  </a:lnTo>
                  <a:lnTo>
                    <a:pt x="912813" y="607539"/>
                  </a:lnTo>
                  <a:lnTo>
                    <a:pt x="905272" y="619849"/>
                  </a:lnTo>
                  <a:lnTo>
                    <a:pt x="896938" y="631364"/>
                  </a:lnTo>
                  <a:lnTo>
                    <a:pt x="888604" y="642880"/>
                  </a:lnTo>
                  <a:lnTo>
                    <a:pt x="879872" y="653601"/>
                  </a:lnTo>
                  <a:lnTo>
                    <a:pt x="870347" y="663925"/>
                  </a:lnTo>
                  <a:lnTo>
                    <a:pt x="861219" y="673852"/>
                  </a:lnTo>
                  <a:lnTo>
                    <a:pt x="851694" y="682985"/>
                  </a:lnTo>
                  <a:lnTo>
                    <a:pt x="841772" y="691721"/>
                  </a:lnTo>
                  <a:lnTo>
                    <a:pt x="831851" y="700060"/>
                  </a:lnTo>
                  <a:lnTo>
                    <a:pt x="821532" y="707604"/>
                  </a:lnTo>
                  <a:lnTo>
                    <a:pt x="811610" y="714752"/>
                  </a:lnTo>
                  <a:lnTo>
                    <a:pt x="801291" y="721105"/>
                  </a:lnTo>
                  <a:lnTo>
                    <a:pt x="790972" y="727062"/>
                  </a:lnTo>
                  <a:lnTo>
                    <a:pt x="780257" y="732224"/>
                  </a:lnTo>
                  <a:lnTo>
                    <a:pt x="769938" y="736989"/>
                  </a:lnTo>
                  <a:lnTo>
                    <a:pt x="759619" y="741357"/>
                  </a:lnTo>
                  <a:lnTo>
                    <a:pt x="749301" y="744533"/>
                  </a:lnTo>
                  <a:lnTo>
                    <a:pt x="738585" y="747710"/>
                  </a:lnTo>
                  <a:lnTo>
                    <a:pt x="728663" y="750093"/>
                  </a:lnTo>
                  <a:lnTo>
                    <a:pt x="718344" y="751284"/>
                  </a:lnTo>
                  <a:lnTo>
                    <a:pt x="708819" y="752475"/>
                  </a:lnTo>
                  <a:lnTo>
                    <a:pt x="698897" y="752475"/>
                  </a:lnTo>
                  <a:lnTo>
                    <a:pt x="690960" y="752475"/>
                  </a:lnTo>
                  <a:lnTo>
                    <a:pt x="683022" y="751284"/>
                  </a:lnTo>
                  <a:lnTo>
                    <a:pt x="674688" y="749695"/>
                  </a:lnTo>
                  <a:lnTo>
                    <a:pt x="665560" y="747313"/>
                  </a:lnTo>
                  <a:lnTo>
                    <a:pt x="656432" y="744136"/>
                  </a:lnTo>
                  <a:lnTo>
                    <a:pt x="646907" y="740960"/>
                  </a:lnTo>
                  <a:lnTo>
                    <a:pt x="637779" y="736195"/>
                  </a:lnTo>
                  <a:lnTo>
                    <a:pt x="628254" y="731430"/>
                  </a:lnTo>
                  <a:lnTo>
                    <a:pt x="617935" y="725870"/>
                  </a:lnTo>
                  <a:lnTo>
                    <a:pt x="608410" y="719914"/>
                  </a:lnTo>
                  <a:lnTo>
                    <a:pt x="598091" y="713561"/>
                  </a:lnTo>
                  <a:lnTo>
                    <a:pt x="588169" y="706413"/>
                  </a:lnTo>
                  <a:lnTo>
                    <a:pt x="578247" y="698471"/>
                  </a:lnTo>
                  <a:lnTo>
                    <a:pt x="568325" y="690133"/>
                  </a:lnTo>
                  <a:lnTo>
                    <a:pt x="558007" y="681397"/>
                  </a:lnTo>
                  <a:lnTo>
                    <a:pt x="548482" y="671867"/>
                  </a:lnTo>
                  <a:lnTo>
                    <a:pt x="538560" y="662734"/>
                  </a:lnTo>
                  <a:lnTo>
                    <a:pt x="529035" y="652410"/>
                  </a:lnTo>
                  <a:lnTo>
                    <a:pt x="519510" y="641688"/>
                  </a:lnTo>
                  <a:lnTo>
                    <a:pt x="509985" y="630570"/>
                  </a:lnTo>
                  <a:lnTo>
                    <a:pt x="501254" y="619452"/>
                  </a:lnTo>
                  <a:lnTo>
                    <a:pt x="492522" y="607539"/>
                  </a:lnTo>
                  <a:lnTo>
                    <a:pt x="483791" y="595230"/>
                  </a:lnTo>
                  <a:lnTo>
                    <a:pt x="475854" y="582523"/>
                  </a:lnTo>
                  <a:lnTo>
                    <a:pt x="467916" y="569419"/>
                  </a:lnTo>
                  <a:lnTo>
                    <a:pt x="460772" y="556315"/>
                  </a:lnTo>
                  <a:lnTo>
                    <a:pt x="453629" y="542417"/>
                  </a:lnTo>
                  <a:lnTo>
                    <a:pt x="447279" y="528519"/>
                  </a:lnTo>
                  <a:lnTo>
                    <a:pt x="441325" y="514224"/>
                  </a:lnTo>
                  <a:lnTo>
                    <a:pt x="435769" y="499929"/>
                  </a:lnTo>
                  <a:lnTo>
                    <a:pt x="431007" y="485237"/>
                  </a:lnTo>
                  <a:lnTo>
                    <a:pt x="426244" y="470148"/>
                  </a:lnTo>
                  <a:lnTo>
                    <a:pt x="424657" y="474913"/>
                  </a:lnTo>
                  <a:lnTo>
                    <a:pt x="422672" y="480075"/>
                  </a:lnTo>
                  <a:lnTo>
                    <a:pt x="421085" y="484046"/>
                  </a:lnTo>
                  <a:lnTo>
                    <a:pt x="419101" y="487620"/>
                  </a:lnTo>
                  <a:lnTo>
                    <a:pt x="417116" y="490399"/>
                  </a:lnTo>
                  <a:lnTo>
                    <a:pt x="414735" y="492385"/>
                  </a:lnTo>
                  <a:lnTo>
                    <a:pt x="412354" y="493576"/>
                  </a:lnTo>
                  <a:lnTo>
                    <a:pt x="410369" y="493973"/>
                  </a:lnTo>
                  <a:lnTo>
                    <a:pt x="407591" y="493576"/>
                  </a:lnTo>
                  <a:lnTo>
                    <a:pt x="405210" y="491988"/>
                  </a:lnTo>
                  <a:lnTo>
                    <a:pt x="402829" y="490002"/>
                  </a:lnTo>
                  <a:lnTo>
                    <a:pt x="400447" y="486428"/>
                  </a:lnTo>
                  <a:lnTo>
                    <a:pt x="398463" y="482855"/>
                  </a:lnTo>
                  <a:lnTo>
                    <a:pt x="396082" y="477693"/>
                  </a:lnTo>
                  <a:lnTo>
                    <a:pt x="394494" y="472133"/>
                  </a:lnTo>
                  <a:lnTo>
                    <a:pt x="392907" y="465780"/>
                  </a:lnTo>
                  <a:lnTo>
                    <a:pt x="391319" y="459030"/>
                  </a:lnTo>
                  <a:lnTo>
                    <a:pt x="390129" y="451882"/>
                  </a:lnTo>
                  <a:lnTo>
                    <a:pt x="388541" y="443940"/>
                  </a:lnTo>
                  <a:lnTo>
                    <a:pt x="387351" y="435602"/>
                  </a:lnTo>
                  <a:lnTo>
                    <a:pt x="386557" y="426469"/>
                  </a:lnTo>
                  <a:lnTo>
                    <a:pt x="386160" y="417336"/>
                  </a:lnTo>
                  <a:lnTo>
                    <a:pt x="385763" y="407409"/>
                  </a:lnTo>
                  <a:lnTo>
                    <a:pt x="385763" y="397879"/>
                  </a:lnTo>
                  <a:lnTo>
                    <a:pt x="385763" y="388349"/>
                  </a:lnTo>
                  <a:lnTo>
                    <a:pt x="386160" y="378421"/>
                  </a:lnTo>
                  <a:lnTo>
                    <a:pt x="386557" y="369288"/>
                  </a:lnTo>
                  <a:lnTo>
                    <a:pt x="387351" y="360156"/>
                  </a:lnTo>
                  <a:lnTo>
                    <a:pt x="388541" y="351817"/>
                  </a:lnTo>
                  <a:lnTo>
                    <a:pt x="390129" y="344272"/>
                  </a:lnTo>
                  <a:lnTo>
                    <a:pt x="391319" y="336728"/>
                  </a:lnTo>
                  <a:lnTo>
                    <a:pt x="392907" y="329977"/>
                  </a:lnTo>
                  <a:lnTo>
                    <a:pt x="394494" y="323624"/>
                  </a:lnTo>
                  <a:lnTo>
                    <a:pt x="396082" y="318065"/>
                  </a:lnTo>
                  <a:lnTo>
                    <a:pt x="398463" y="313697"/>
                  </a:lnTo>
                  <a:lnTo>
                    <a:pt x="400447" y="309329"/>
                  </a:lnTo>
                  <a:lnTo>
                    <a:pt x="402829" y="305755"/>
                  </a:lnTo>
                  <a:lnTo>
                    <a:pt x="405210" y="303770"/>
                  </a:lnTo>
                  <a:lnTo>
                    <a:pt x="407591" y="302181"/>
                  </a:lnTo>
                  <a:lnTo>
                    <a:pt x="410369" y="301784"/>
                  </a:lnTo>
                  <a:lnTo>
                    <a:pt x="411560" y="302181"/>
                  </a:lnTo>
                  <a:lnTo>
                    <a:pt x="413147" y="302975"/>
                  </a:lnTo>
                  <a:lnTo>
                    <a:pt x="413544" y="289872"/>
                  </a:lnTo>
                  <a:lnTo>
                    <a:pt x="414338" y="277562"/>
                  </a:lnTo>
                  <a:lnTo>
                    <a:pt x="415925" y="266444"/>
                  </a:lnTo>
                  <a:lnTo>
                    <a:pt x="418307" y="255722"/>
                  </a:lnTo>
                  <a:lnTo>
                    <a:pt x="417116" y="242222"/>
                  </a:lnTo>
                  <a:lnTo>
                    <a:pt x="415925" y="229515"/>
                  </a:lnTo>
                  <a:lnTo>
                    <a:pt x="415925" y="217205"/>
                  </a:lnTo>
                  <a:lnTo>
                    <a:pt x="416322" y="206484"/>
                  </a:lnTo>
                  <a:lnTo>
                    <a:pt x="417910" y="195763"/>
                  </a:lnTo>
                  <a:lnTo>
                    <a:pt x="419497" y="185835"/>
                  </a:lnTo>
                  <a:lnTo>
                    <a:pt x="421482" y="176305"/>
                  </a:lnTo>
                  <a:lnTo>
                    <a:pt x="424260" y="167570"/>
                  </a:lnTo>
                  <a:lnTo>
                    <a:pt x="427435" y="159628"/>
                  </a:lnTo>
                  <a:lnTo>
                    <a:pt x="431007" y="152480"/>
                  </a:lnTo>
                  <a:lnTo>
                    <a:pt x="434975" y="145730"/>
                  </a:lnTo>
                  <a:lnTo>
                    <a:pt x="439341" y="139377"/>
                  </a:lnTo>
                  <a:lnTo>
                    <a:pt x="444501" y="133420"/>
                  </a:lnTo>
                  <a:lnTo>
                    <a:pt x="449660" y="128258"/>
                  </a:lnTo>
                  <a:lnTo>
                    <a:pt x="455613" y="123890"/>
                  </a:lnTo>
                  <a:lnTo>
                    <a:pt x="461566" y="119522"/>
                  </a:lnTo>
                  <a:lnTo>
                    <a:pt x="434182" y="119919"/>
                  </a:lnTo>
                  <a:lnTo>
                    <a:pt x="413147" y="120714"/>
                  </a:lnTo>
                  <a:lnTo>
                    <a:pt x="394891" y="121508"/>
                  </a:lnTo>
                  <a:lnTo>
                    <a:pt x="401241" y="118728"/>
                  </a:lnTo>
                  <a:lnTo>
                    <a:pt x="407591" y="115154"/>
                  </a:lnTo>
                  <a:lnTo>
                    <a:pt x="420291" y="107213"/>
                  </a:lnTo>
                  <a:lnTo>
                    <a:pt x="433388" y="98477"/>
                  </a:lnTo>
                  <a:lnTo>
                    <a:pt x="446485" y="88947"/>
                  </a:lnTo>
                  <a:lnTo>
                    <a:pt x="459185" y="79814"/>
                  </a:lnTo>
                  <a:lnTo>
                    <a:pt x="471488" y="71475"/>
                  </a:lnTo>
                  <a:lnTo>
                    <a:pt x="482601" y="63931"/>
                  </a:lnTo>
                  <a:lnTo>
                    <a:pt x="488157" y="60357"/>
                  </a:lnTo>
                  <a:lnTo>
                    <a:pt x="493316" y="57577"/>
                  </a:lnTo>
                  <a:lnTo>
                    <a:pt x="507604" y="50827"/>
                  </a:lnTo>
                  <a:lnTo>
                    <a:pt x="521891" y="44473"/>
                  </a:lnTo>
                  <a:lnTo>
                    <a:pt x="536179" y="38517"/>
                  </a:lnTo>
                  <a:lnTo>
                    <a:pt x="550069" y="32958"/>
                  </a:lnTo>
                  <a:lnTo>
                    <a:pt x="563563" y="27796"/>
                  </a:lnTo>
                  <a:lnTo>
                    <a:pt x="577057" y="23428"/>
                  </a:lnTo>
                  <a:lnTo>
                    <a:pt x="590551" y="19457"/>
                  </a:lnTo>
                  <a:lnTo>
                    <a:pt x="603647" y="15883"/>
                  </a:lnTo>
                  <a:lnTo>
                    <a:pt x="616744" y="12310"/>
                  </a:lnTo>
                  <a:lnTo>
                    <a:pt x="629841" y="9927"/>
                  </a:lnTo>
                  <a:lnTo>
                    <a:pt x="642541" y="7148"/>
                  </a:lnTo>
                  <a:lnTo>
                    <a:pt x="654844" y="5162"/>
                  </a:lnTo>
                  <a:lnTo>
                    <a:pt x="666751" y="3574"/>
                  </a:lnTo>
                  <a:lnTo>
                    <a:pt x="679054" y="2382"/>
                  </a:lnTo>
                  <a:lnTo>
                    <a:pt x="690960" y="1191"/>
                  </a:lnTo>
                  <a:lnTo>
                    <a:pt x="702866" y="397"/>
                  </a:lnTo>
                  <a:lnTo>
                    <a:pt x="713979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3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图表 59"/>
          <p:cNvGraphicFramePr/>
          <p:nvPr>
            <p:extLst>
              <p:ext uri="{D42A27DB-BD31-4B8C-83A1-F6EECF244321}">
                <p14:modId xmlns:p14="http://schemas.microsoft.com/office/powerpoint/2010/main" val="789625527"/>
              </p:ext>
            </p:extLst>
          </p:nvPr>
        </p:nvGraphicFramePr>
        <p:xfrm>
          <a:off x="1282434" y="2652695"/>
          <a:ext cx="6639866" cy="2024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1" name="组合 60"/>
          <p:cNvGrpSpPr/>
          <p:nvPr/>
        </p:nvGrpSpPr>
        <p:grpSpPr>
          <a:xfrm>
            <a:off x="1640347" y="2585205"/>
            <a:ext cx="1223107" cy="740752"/>
            <a:chOff x="2187126" y="2835983"/>
            <a:chExt cx="1630809" cy="987668"/>
          </a:xfrm>
        </p:grpSpPr>
        <p:sp>
          <p:nvSpPr>
            <p:cNvPr id="62" name="文本框 15"/>
            <p:cNvSpPr txBox="1"/>
            <p:nvPr/>
          </p:nvSpPr>
          <p:spPr>
            <a:xfrm>
              <a:off x="2685347" y="2985676"/>
              <a:ext cx="1132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63" name="文本框 16"/>
            <p:cNvSpPr txBox="1"/>
            <p:nvPr/>
          </p:nvSpPr>
          <p:spPr>
            <a:xfrm>
              <a:off x="2277845" y="3238876"/>
              <a:ext cx="15400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64" name="文本框 17"/>
            <p:cNvSpPr txBox="1"/>
            <p:nvPr/>
          </p:nvSpPr>
          <p:spPr>
            <a:xfrm>
              <a:off x="2187126" y="2835983"/>
              <a:ext cx="6914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01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214540" y="2833786"/>
            <a:ext cx="1204316" cy="721912"/>
            <a:chOff x="4286053" y="3167427"/>
            <a:chExt cx="1605755" cy="962551"/>
          </a:xfrm>
        </p:grpSpPr>
        <p:sp>
          <p:nvSpPr>
            <p:cNvPr id="66" name="文本框 19"/>
            <p:cNvSpPr txBox="1"/>
            <p:nvPr/>
          </p:nvSpPr>
          <p:spPr>
            <a:xfrm>
              <a:off x="4759220" y="3292001"/>
              <a:ext cx="1132588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67" name="文本框 20"/>
            <p:cNvSpPr txBox="1"/>
            <p:nvPr/>
          </p:nvSpPr>
          <p:spPr>
            <a:xfrm>
              <a:off x="4351718" y="3545201"/>
              <a:ext cx="1540090" cy="584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68" name="文本框 21"/>
            <p:cNvSpPr txBox="1"/>
            <p:nvPr/>
          </p:nvSpPr>
          <p:spPr>
            <a:xfrm>
              <a:off x="4286053" y="3167427"/>
              <a:ext cx="6914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02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766209" y="2225648"/>
            <a:ext cx="1221572" cy="740610"/>
            <a:chOff x="6354944" y="2356574"/>
            <a:chExt cx="1628763" cy="987479"/>
          </a:xfrm>
        </p:grpSpPr>
        <p:sp>
          <p:nvSpPr>
            <p:cNvPr id="70" name="文本框 23"/>
            <p:cNvSpPr txBox="1"/>
            <p:nvPr/>
          </p:nvSpPr>
          <p:spPr>
            <a:xfrm>
              <a:off x="6851119" y="2506077"/>
              <a:ext cx="1132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71" name="文本框 24"/>
            <p:cNvSpPr txBox="1"/>
            <p:nvPr/>
          </p:nvSpPr>
          <p:spPr>
            <a:xfrm>
              <a:off x="6443617" y="2759277"/>
              <a:ext cx="154009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72" name="文本框 25"/>
            <p:cNvSpPr txBox="1"/>
            <p:nvPr/>
          </p:nvSpPr>
          <p:spPr>
            <a:xfrm>
              <a:off x="6354944" y="2356574"/>
              <a:ext cx="69142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03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482529" y="1837300"/>
            <a:ext cx="1190587" cy="718537"/>
            <a:chOff x="8643369" y="1838776"/>
            <a:chExt cx="1587449" cy="958048"/>
          </a:xfrm>
        </p:grpSpPr>
        <p:sp>
          <p:nvSpPr>
            <p:cNvPr id="74" name="文本框 27"/>
            <p:cNvSpPr txBox="1"/>
            <p:nvPr/>
          </p:nvSpPr>
          <p:spPr>
            <a:xfrm>
              <a:off x="9098230" y="1958849"/>
              <a:ext cx="1132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75" name="文本框 28"/>
            <p:cNvSpPr txBox="1"/>
            <p:nvPr/>
          </p:nvSpPr>
          <p:spPr>
            <a:xfrm>
              <a:off x="8690728" y="2212049"/>
              <a:ext cx="15400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76" name="文本框 29"/>
            <p:cNvSpPr txBox="1"/>
            <p:nvPr/>
          </p:nvSpPr>
          <p:spPr>
            <a:xfrm>
              <a:off x="8643369" y="1838776"/>
              <a:ext cx="6914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04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860088" y="3108225"/>
            <a:ext cx="996920" cy="1665252"/>
            <a:chOff x="2480118" y="3533344"/>
            <a:chExt cx="1329226" cy="2220336"/>
          </a:xfrm>
        </p:grpSpPr>
        <p:grpSp>
          <p:nvGrpSpPr>
            <p:cNvPr id="78" name="组合 77"/>
            <p:cNvGrpSpPr/>
            <p:nvPr/>
          </p:nvGrpSpPr>
          <p:grpSpPr>
            <a:xfrm>
              <a:off x="2480118" y="3533344"/>
              <a:ext cx="1329226" cy="2220336"/>
              <a:chOff x="2082059" y="3879212"/>
              <a:chExt cx="1769201" cy="2955267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2082059" y="3879212"/>
                <a:ext cx="1769201" cy="2955267"/>
                <a:chOff x="2689225" y="862583"/>
                <a:chExt cx="2475810" cy="4135589"/>
              </a:xfrm>
            </p:grpSpPr>
            <p:sp>
              <p:nvSpPr>
                <p:cNvPr id="85" name="任意多边形 84"/>
                <p:cNvSpPr/>
                <p:nvPr/>
              </p:nvSpPr>
              <p:spPr>
                <a:xfrm rot="2700000">
                  <a:off x="2061146" y="1894283"/>
                  <a:ext cx="4135589" cy="2072189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16000"/>
                      </a:sysClr>
                    </a:gs>
                    <a:gs pos="0">
                      <a:sysClr val="windowText" lastClr="000000">
                        <a:alpha val="4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101600"/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>
                  <a:off x="2689225" y="1488620"/>
                  <a:ext cx="1791608" cy="179160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101600" dist="50800" dir="2700000" algn="tl" rotWithShape="0">
                    <a:prstClr val="black">
                      <a:alpha val="13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2" name="组合 81"/>
              <p:cNvGrpSpPr/>
              <p:nvPr/>
            </p:nvGrpSpPr>
            <p:grpSpPr>
              <a:xfrm>
                <a:off x="2220838" y="4136819"/>
                <a:ext cx="1379861" cy="2309298"/>
                <a:chOff x="2689225" y="864027"/>
                <a:chExt cx="2508748" cy="4198576"/>
              </a:xfrm>
            </p:grpSpPr>
            <p:sp>
              <p:nvSpPr>
                <p:cNvPr id="83" name="任意多边形 82"/>
                <p:cNvSpPr/>
                <p:nvPr/>
              </p:nvSpPr>
              <p:spPr>
                <a:xfrm rot="2700000">
                  <a:off x="2062589" y="1927218"/>
                  <a:ext cx="4198576" cy="2072193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20000"/>
                      </a:sysClr>
                    </a:gs>
                    <a:gs pos="0">
                      <a:sysClr val="windowText" lastClr="000000">
                        <a:alpha val="3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76200"/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>
                  <a:off x="2689225" y="1488621"/>
                  <a:ext cx="1791608" cy="179160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76200" dist="38100" dir="2700000" algn="tl" rotWithShape="0">
                    <a:prstClr val="black">
                      <a:alpha val="1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79" name="图表 78"/>
            <p:cNvGraphicFramePr/>
            <p:nvPr>
              <p:extLst>
                <p:ext uri="{D42A27DB-BD31-4B8C-83A1-F6EECF244321}">
                  <p14:modId xmlns:p14="http://schemas.microsoft.com/office/powerpoint/2010/main" val="3773033494"/>
                </p:ext>
              </p:extLst>
            </p:nvPr>
          </p:nvGraphicFramePr>
          <p:xfrm>
            <a:off x="2525754" y="3862090"/>
            <a:ext cx="857621" cy="976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0" name="文本框 33"/>
            <p:cNvSpPr txBox="1"/>
            <p:nvPr/>
          </p:nvSpPr>
          <p:spPr>
            <a:xfrm>
              <a:off x="2639755" y="4193176"/>
              <a:ext cx="61815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40</a:t>
              </a:r>
              <a:r>
                <a:rPr kumimoji="0" lang="en-US" altLang="zh-CN" sz="788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%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439312" y="3347924"/>
            <a:ext cx="996920" cy="1665252"/>
            <a:chOff x="4585749" y="3852943"/>
            <a:chExt cx="1329226" cy="2220336"/>
          </a:xfrm>
        </p:grpSpPr>
        <p:grpSp>
          <p:nvGrpSpPr>
            <p:cNvPr id="88" name="组合 87"/>
            <p:cNvGrpSpPr/>
            <p:nvPr/>
          </p:nvGrpSpPr>
          <p:grpSpPr>
            <a:xfrm>
              <a:off x="4585749" y="3852943"/>
              <a:ext cx="1329226" cy="2220336"/>
              <a:chOff x="2082059" y="3879212"/>
              <a:chExt cx="1769201" cy="2955267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2082059" y="3879212"/>
                <a:ext cx="1769201" cy="2955267"/>
                <a:chOff x="2689225" y="862583"/>
                <a:chExt cx="2475810" cy="4135589"/>
              </a:xfrm>
            </p:grpSpPr>
            <p:sp>
              <p:nvSpPr>
                <p:cNvPr id="95" name="任意多边形 94"/>
                <p:cNvSpPr/>
                <p:nvPr/>
              </p:nvSpPr>
              <p:spPr>
                <a:xfrm rot="2700000">
                  <a:off x="2061146" y="1894283"/>
                  <a:ext cx="4135589" cy="2072189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16000"/>
                      </a:sysClr>
                    </a:gs>
                    <a:gs pos="0">
                      <a:sysClr val="windowText" lastClr="000000">
                        <a:alpha val="4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101600"/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>
                  <a:off x="2689225" y="1488620"/>
                  <a:ext cx="1791608" cy="179160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101600" dist="50800" dir="2700000" algn="tl" rotWithShape="0">
                    <a:prstClr val="black">
                      <a:alpha val="13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2" name="组合 91"/>
              <p:cNvGrpSpPr/>
              <p:nvPr/>
            </p:nvGrpSpPr>
            <p:grpSpPr>
              <a:xfrm>
                <a:off x="2220838" y="4136819"/>
                <a:ext cx="1379861" cy="2309298"/>
                <a:chOff x="2689225" y="864027"/>
                <a:chExt cx="2508748" cy="4198576"/>
              </a:xfrm>
            </p:grpSpPr>
            <p:sp>
              <p:nvSpPr>
                <p:cNvPr id="93" name="任意多边形 92"/>
                <p:cNvSpPr/>
                <p:nvPr/>
              </p:nvSpPr>
              <p:spPr>
                <a:xfrm rot="2700000">
                  <a:off x="2062589" y="1927218"/>
                  <a:ext cx="4198576" cy="2072193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20000"/>
                      </a:sysClr>
                    </a:gs>
                    <a:gs pos="0">
                      <a:sysClr val="windowText" lastClr="000000">
                        <a:alpha val="3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76200"/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>
                  <a:off x="2689225" y="1488621"/>
                  <a:ext cx="1791608" cy="179160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76200" dist="38100" dir="2700000" algn="tl" rotWithShape="0">
                    <a:prstClr val="black">
                      <a:alpha val="1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89" name="图表 88"/>
            <p:cNvGraphicFramePr/>
            <p:nvPr>
              <p:extLst>
                <p:ext uri="{D42A27DB-BD31-4B8C-83A1-F6EECF244321}">
                  <p14:modId xmlns:p14="http://schemas.microsoft.com/office/powerpoint/2010/main" val="2677478318"/>
                </p:ext>
              </p:extLst>
            </p:nvPr>
          </p:nvGraphicFramePr>
          <p:xfrm>
            <a:off x="4632234" y="4181689"/>
            <a:ext cx="857621" cy="976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0" name="文本框 43"/>
            <p:cNvSpPr txBox="1"/>
            <p:nvPr/>
          </p:nvSpPr>
          <p:spPr>
            <a:xfrm>
              <a:off x="4748476" y="4507890"/>
              <a:ext cx="61815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20</a:t>
              </a:r>
              <a:r>
                <a:rPr kumimoji="0" lang="en-US" altLang="zh-CN" sz="788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%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5030257" y="2715402"/>
            <a:ext cx="996920" cy="1665252"/>
            <a:chOff x="6707009" y="3009581"/>
            <a:chExt cx="1329226" cy="2220336"/>
          </a:xfrm>
        </p:grpSpPr>
        <p:grpSp>
          <p:nvGrpSpPr>
            <p:cNvPr id="98" name="组合 97"/>
            <p:cNvGrpSpPr/>
            <p:nvPr/>
          </p:nvGrpSpPr>
          <p:grpSpPr>
            <a:xfrm>
              <a:off x="6707009" y="3009581"/>
              <a:ext cx="1329226" cy="2220336"/>
              <a:chOff x="2082059" y="3879212"/>
              <a:chExt cx="1769201" cy="2955267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2082059" y="3879212"/>
                <a:ext cx="1769201" cy="2955267"/>
                <a:chOff x="2689225" y="862583"/>
                <a:chExt cx="2475810" cy="4135589"/>
              </a:xfrm>
            </p:grpSpPr>
            <p:sp>
              <p:nvSpPr>
                <p:cNvPr id="105" name="任意多边形 104"/>
                <p:cNvSpPr/>
                <p:nvPr/>
              </p:nvSpPr>
              <p:spPr>
                <a:xfrm rot="2700000">
                  <a:off x="2061146" y="1894283"/>
                  <a:ext cx="4135589" cy="2072189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16000"/>
                      </a:sysClr>
                    </a:gs>
                    <a:gs pos="0">
                      <a:sysClr val="windowText" lastClr="000000">
                        <a:alpha val="4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101600"/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>
                  <a:off x="2689225" y="1488620"/>
                  <a:ext cx="1791608" cy="179160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101600" dist="50800" dir="2700000" algn="tl" rotWithShape="0">
                    <a:prstClr val="black">
                      <a:alpha val="13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2" name="组合 101"/>
              <p:cNvGrpSpPr/>
              <p:nvPr/>
            </p:nvGrpSpPr>
            <p:grpSpPr>
              <a:xfrm>
                <a:off x="2220838" y="4136819"/>
                <a:ext cx="1379861" cy="2309298"/>
                <a:chOff x="2689225" y="864027"/>
                <a:chExt cx="2508748" cy="4198576"/>
              </a:xfrm>
            </p:grpSpPr>
            <p:sp>
              <p:nvSpPr>
                <p:cNvPr id="103" name="任意多边形 102"/>
                <p:cNvSpPr/>
                <p:nvPr/>
              </p:nvSpPr>
              <p:spPr>
                <a:xfrm rot="2700000">
                  <a:off x="2062589" y="1927218"/>
                  <a:ext cx="4198576" cy="2072193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20000"/>
                      </a:sysClr>
                    </a:gs>
                    <a:gs pos="0">
                      <a:sysClr val="windowText" lastClr="000000">
                        <a:alpha val="3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76200"/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椭圆 103"/>
                <p:cNvSpPr/>
                <p:nvPr/>
              </p:nvSpPr>
              <p:spPr>
                <a:xfrm>
                  <a:off x="2689225" y="1488621"/>
                  <a:ext cx="1791608" cy="179160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76200" dist="38100" dir="2700000" algn="tl" rotWithShape="0">
                    <a:prstClr val="black">
                      <a:alpha val="1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99" name="图表 98"/>
            <p:cNvGraphicFramePr/>
            <p:nvPr>
              <p:extLst>
                <p:ext uri="{D42A27DB-BD31-4B8C-83A1-F6EECF244321}">
                  <p14:modId xmlns:p14="http://schemas.microsoft.com/office/powerpoint/2010/main" val="1037158259"/>
                </p:ext>
              </p:extLst>
            </p:nvPr>
          </p:nvGraphicFramePr>
          <p:xfrm>
            <a:off x="6752645" y="3338327"/>
            <a:ext cx="857621" cy="976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00" name="文本框 53"/>
            <p:cNvSpPr txBox="1"/>
            <p:nvPr/>
          </p:nvSpPr>
          <p:spPr>
            <a:xfrm>
              <a:off x="6878876" y="3669572"/>
              <a:ext cx="61815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60</a:t>
              </a:r>
              <a:r>
                <a:rPr kumimoji="0" lang="en-US" altLang="zh-CN" sz="788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%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645265" y="2323997"/>
            <a:ext cx="996920" cy="1665252"/>
            <a:chOff x="8860353" y="2487707"/>
            <a:chExt cx="1329226" cy="2220336"/>
          </a:xfrm>
        </p:grpSpPr>
        <p:grpSp>
          <p:nvGrpSpPr>
            <p:cNvPr id="108" name="组合 107"/>
            <p:cNvGrpSpPr/>
            <p:nvPr/>
          </p:nvGrpSpPr>
          <p:grpSpPr>
            <a:xfrm>
              <a:off x="8860353" y="2487707"/>
              <a:ext cx="1329226" cy="2220336"/>
              <a:chOff x="2082059" y="3879212"/>
              <a:chExt cx="1769201" cy="2955267"/>
            </a:xfrm>
          </p:grpSpPr>
          <p:grpSp>
            <p:nvGrpSpPr>
              <p:cNvPr id="111" name="组合 110"/>
              <p:cNvGrpSpPr/>
              <p:nvPr/>
            </p:nvGrpSpPr>
            <p:grpSpPr>
              <a:xfrm>
                <a:off x="2082059" y="3879212"/>
                <a:ext cx="1769201" cy="2955267"/>
                <a:chOff x="2689225" y="862583"/>
                <a:chExt cx="2475810" cy="4135589"/>
              </a:xfrm>
            </p:grpSpPr>
            <p:sp>
              <p:nvSpPr>
                <p:cNvPr id="115" name="任意多边形 114"/>
                <p:cNvSpPr/>
                <p:nvPr/>
              </p:nvSpPr>
              <p:spPr>
                <a:xfrm rot="2700000">
                  <a:off x="2061146" y="1894283"/>
                  <a:ext cx="4135589" cy="2072189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16000"/>
                      </a:sysClr>
                    </a:gs>
                    <a:gs pos="0">
                      <a:sysClr val="windowText" lastClr="000000">
                        <a:alpha val="4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101600"/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椭圆 115"/>
                <p:cNvSpPr/>
                <p:nvPr/>
              </p:nvSpPr>
              <p:spPr>
                <a:xfrm>
                  <a:off x="2689225" y="1488620"/>
                  <a:ext cx="1791608" cy="179160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101600" dist="50800" dir="2700000" algn="tl" rotWithShape="0">
                    <a:prstClr val="black">
                      <a:alpha val="13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2" name="组合 111"/>
              <p:cNvGrpSpPr/>
              <p:nvPr/>
            </p:nvGrpSpPr>
            <p:grpSpPr>
              <a:xfrm>
                <a:off x="2220838" y="4136819"/>
                <a:ext cx="1379861" cy="2309298"/>
                <a:chOff x="2689225" y="864027"/>
                <a:chExt cx="2508748" cy="4198576"/>
              </a:xfrm>
            </p:grpSpPr>
            <p:sp>
              <p:nvSpPr>
                <p:cNvPr id="113" name="任意多边形 112"/>
                <p:cNvSpPr/>
                <p:nvPr/>
              </p:nvSpPr>
              <p:spPr>
                <a:xfrm rot="2700000">
                  <a:off x="2062589" y="1927218"/>
                  <a:ext cx="4198576" cy="2072193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20000"/>
                      </a:sysClr>
                    </a:gs>
                    <a:gs pos="0">
                      <a:sysClr val="windowText" lastClr="000000">
                        <a:alpha val="3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76200"/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>
                  <a:off x="2689225" y="1488621"/>
                  <a:ext cx="1791608" cy="179160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76200" dist="38100" dir="2700000" algn="tl" rotWithShape="0">
                    <a:prstClr val="black">
                      <a:alpha val="1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109" name="图表 108"/>
            <p:cNvGraphicFramePr/>
            <p:nvPr>
              <p:extLst>
                <p:ext uri="{D42A27DB-BD31-4B8C-83A1-F6EECF244321}">
                  <p14:modId xmlns:p14="http://schemas.microsoft.com/office/powerpoint/2010/main" val="1495205704"/>
                </p:ext>
              </p:extLst>
            </p:nvPr>
          </p:nvGraphicFramePr>
          <p:xfrm>
            <a:off x="8912486" y="2822206"/>
            <a:ext cx="857621" cy="976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10" name="文本框 63"/>
            <p:cNvSpPr txBox="1"/>
            <p:nvPr/>
          </p:nvSpPr>
          <p:spPr>
            <a:xfrm>
              <a:off x="9025724" y="3150872"/>
              <a:ext cx="61815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80</a:t>
              </a:r>
              <a:r>
                <a:rPr kumimoji="0" lang="en-US" altLang="zh-CN" sz="788" b="0" i="0" u="none" strike="noStrike" kern="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%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117" name="任意多边形 116"/>
          <p:cNvSpPr/>
          <p:nvPr/>
        </p:nvSpPr>
        <p:spPr>
          <a:xfrm rot="5400000">
            <a:off x="2975289" y="-311323"/>
            <a:ext cx="3405650" cy="6894043"/>
          </a:xfrm>
          <a:custGeom>
            <a:avLst/>
            <a:gdLst>
              <a:gd name="connsiteX0" fmla="*/ 0 w 4678460"/>
              <a:gd name="connsiteY0" fmla="*/ 9319498 h 9470586"/>
              <a:gd name="connsiteX1" fmla="*/ 268389 w 4678460"/>
              <a:gd name="connsiteY1" fmla="*/ 9168411 h 9470586"/>
              <a:gd name="connsiteX2" fmla="*/ 268389 w 4678460"/>
              <a:gd name="connsiteY2" fmla="*/ 9249202 h 9470586"/>
              <a:gd name="connsiteX3" fmla="*/ 4452271 w 4678460"/>
              <a:gd name="connsiteY3" fmla="*/ 9249202 h 9470586"/>
              <a:gd name="connsiteX4" fmla="*/ 4452271 w 4678460"/>
              <a:gd name="connsiteY4" fmla="*/ 268389 h 9470586"/>
              <a:gd name="connsiteX5" fmla="*/ 4376285 w 4678460"/>
              <a:gd name="connsiteY5" fmla="*/ 268389 h 9470586"/>
              <a:gd name="connsiteX6" fmla="*/ 4527373 w 4678460"/>
              <a:gd name="connsiteY6" fmla="*/ 0 h 9470586"/>
              <a:gd name="connsiteX7" fmla="*/ 4678460 w 4678460"/>
              <a:gd name="connsiteY7" fmla="*/ 268389 h 9470586"/>
              <a:gd name="connsiteX8" fmla="*/ 4599417 w 4678460"/>
              <a:gd name="connsiteY8" fmla="*/ 268389 h 9470586"/>
              <a:gd name="connsiteX9" fmla="*/ 4599417 w 4678460"/>
              <a:gd name="connsiteY9" fmla="*/ 9390717 h 9470586"/>
              <a:gd name="connsiteX10" fmla="*/ 268389 w 4678460"/>
              <a:gd name="connsiteY10" fmla="*/ 9390717 h 9470586"/>
              <a:gd name="connsiteX11" fmla="*/ 268389 w 4678460"/>
              <a:gd name="connsiteY11" fmla="*/ 9470586 h 9470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78460" h="9470586">
                <a:moveTo>
                  <a:pt x="0" y="9319498"/>
                </a:moveTo>
                <a:lnTo>
                  <a:pt x="268389" y="9168411"/>
                </a:lnTo>
                <a:lnTo>
                  <a:pt x="268389" y="9249202"/>
                </a:lnTo>
                <a:lnTo>
                  <a:pt x="4452271" y="9249202"/>
                </a:lnTo>
                <a:lnTo>
                  <a:pt x="4452271" y="268389"/>
                </a:lnTo>
                <a:lnTo>
                  <a:pt x="4376285" y="268389"/>
                </a:lnTo>
                <a:lnTo>
                  <a:pt x="4527373" y="0"/>
                </a:lnTo>
                <a:lnTo>
                  <a:pt x="4678460" y="268389"/>
                </a:lnTo>
                <a:lnTo>
                  <a:pt x="4599417" y="268389"/>
                </a:lnTo>
                <a:lnTo>
                  <a:pt x="4599417" y="9390717"/>
                </a:lnTo>
                <a:lnTo>
                  <a:pt x="268389" y="9390717"/>
                </a:lnTo>
                <a:lnTo>
                  <a:pt x="268389" y="9470586"/>
                </a:lnTo>
                <a:close/>
              </a:path>
            </a:pathLst>
          </a:custGeom>
          <a:solidFill>
            <a:srgbClr val="FBFBFB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2" dur="200" fill="hold"/>
                                        <p:tgtEl>
                                          <p:spTgt spid="7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8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2" dur="200" fill="hold"/>
                                        <p:tgtEl>
                                          <p:spTgt spid="8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4" dur="100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6" dur="200" fill="hold"/>
                                        <p:tgtEl>
                                          <p:spTgt spid="8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0" dur="100" fill="hold"/>
                                        <p:tgtEl>
                                          <p:spTgt spid="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2" dur="200" fill="hold"/>
                                        <p:tgtEl>
                                          <p:spTgt spid="9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6" dur="200" fill="hold"/>
                                        <p:tgtEl>
                                          <p:spTgt spid="9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1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6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80" dur="1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2" dur="200" fill="hold"/>
                                        <p:tgtEl>
                                          <p:spTgt spid="10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84" dur="100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6" dur="200" fill="hold"/>
                                        <p:tgtEl>
                                          <p:spTgt spid="10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3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0" grpId="0">
        <p:bldAsOne/>
      </p:bldGraphic>
      <p:bldP spid="1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2985287" y="1445621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Freeform 26"/>
          <p:cNvSpPr>
            <a:spLocks noEditPoints="1"/>
          </p:cNvSpPr>
          <p:nvPr/>
        </p:nvSpPr>
        <p:spPr bwMode="auto">
          <a:xfrm>
            <a:off x="2689972" y="1445621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Freeform 27"/>
          <p:cNvSpPr>
            <a:spLocks noEditPoints="1"/>
          </p:cNvSpPr>
          <p:nvPr/>
        </p:nvSpPr>
        <p:spPr bwMode="auto">
          <a:xfrm>
            <a:off x="2338692" y="1445621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Freeform 28"/>
          <p:cNvSpPr>
            <a:spLocks noEditPoints="1"/>
          </p:cNvSpPr>
          <p:nvPr/>
        </p:nvSpPr>
        <p:spPr bwMode="auto">
          <a:xfrm>
            <a:off x="1924300" y="1445621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Freeform 29"/>
          <p:cNvSpPr>
            <a:spLocks noEditPoints="1"/>
          </p:cNvSpPr>
          <p:nvPr/>
        </p:nvSpPr>
        <p:spPr bwMode="auto">
          <a:xfrm>
            <a:off x="1432510" y="1445621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Freeform 30"/>
          <p:cNvSpPr>
            <a:spLocks noEditPoints="1"/>
          </p:cNvSpPr>
          <p:nvPr/>
        </p:nvSpPr>
        <p:spPr bwMode="auto">
          <a:xfrm>
            <a:off x="849028" y="1445621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TextBox 26"/>
          <p:cNvSpPr txBox="1"/>
          <p:nvPr/>
        </p:nvSpPr>
        <p:spPr>
          <a:xfrm>
            <a:off x="3588552" y="4293497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√ 添加标题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4666884" y="4293497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3" name="TextBox 28"/>
          <p:cNvSpPr txBox="1"/>
          <p:nvPr/>
        </p:nvSpPr>
        <p:spPr>
          <a:xfrm>
            <a:off x="3588552" y="4695442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4666884" y="4695442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745288" y="2221624"/>
            <a:ext cx="1653427" cy="1653212"/>
            <a:chOff x="3745286" y="1475544"/>
            <a:chExt cx="1653427" cy="1653212"/>
          </a:xfrm>
        </p:grpSpPr>
        <p:sp>
          <p:nvSpPr>
            <p:cNvPr id="26" name="椭圆 25"/>
            <p:cNvSpPr/>
            <p:nvPr/>
          </p:nvSpPr>
          <p:spPr>
            <a:xfrm>
              <a:off x="3745286" y="1475544"/>
              <a:ext cx="1653427" cy="1653212"/>
            </a:xfrm>
            <a:prstGeom prst="ellipse">
              <a:avLst/>
            </a:prstGeom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28575" cap="flat" cmpd="sng" algn="ctr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文本框 16"/>
            <p:cNvSpPr txBox="1"/>
            <p:nvPr/>
          </p:nvSpPr>
          <p:spPr>
            <a:xfrm>
              <a:off x="3854394" y="1986679"/>
              <a:ext cx="1412931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         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638101" y="3119239"/>
            <a:ext cx="1225938" cy="1533897"/>
            <a:chOff x="3295850" y="1895995"/>
            <a:chExt cx="3725149" cy="4660916"/>
          </a:xfrm>
        </p:grpSpPr>
        <p:sp>
          <p:nvSpPr>
            <p:cNvPr id="27" name="圆角矩形 26"/>
            <p:cNvSpPr/>
            <p:nvPr/>
          </p:nvSpPr>
          <p:spPr>
            <a:xfrm rot="2760000">
              <a:off x="3086007" y="2621919"/>
              <a:ext cx="4660916" cy="3209068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 rot="2760000">
              <a:off x="3384391" y="2878566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25178" y="1936228"/>
            <a:ext cx="1225938" cy="1533897"/>
            <a:chOff x="3295850" y="1895995"/>
            <a:chExt cx="3725149" cy="4660916"/>
          </a:xfrm>
        </p:grpSpPr>
        <p:sp>
          <p:nvSpPr>
            <p:cNvPr id="32" name="圆角矩形 31"/>
            <p:cNvSpPr/>
            <p:nvPr/>
          </p:nvSpPr>
          <p:spPr>
            <a:xfrm rot="2760000">
              <a:off x="3086007" y="2621919"/>
              <a:ext cx="4660916" cy="3209068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 rot="2760000">
              <a:off x="3371510" y="2878566"/>
              <a:ext cx="3953505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395713" y="1756204"/>
            <a:ext cx="2742450" cy="2888769"/>
            <a:chOff x="975360" y="1557338"/>
            <a:chExt cx="3586480" cy="3777832"/>
          </a:xfrm>
        </p:grpSpPr>
        <p:sp>
          <p:nvSpPr>
            <p:cNvPr id="37" name="Ellipse 98"/>
            <p:cNvSpPr/>
            <p:nvPr/>
          </p:nvSpPr>
          <p:spPr bwMode="auto">
            <a:xfrm rot="10800000" flipV="1">
              <a:off x="1268566" y="5038186"/>
              <a:ext cx="3009595" cy="296984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ysClr val="windowText" lastClr="000000">
                    <a:lumMod val="40000"/>
                    <a:lumOff val="6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75360" y="1557338"/>
              <a:ext cx="3586480" cy="3586480"/>
            </a:xfrm>
            <a:custGeom>
              <a:avLst/>
              <a:gdLst>
                <a:gd name="connsiteX0" fmla="*/ 3296920 w 6593840"/>
                <a:gd name="connsiteY0" fmla="*/ 0 h 6593840"/>
                <a:gd name="connsiteX1" fmla="*/ 6593840 w 6593840"/>
                <a:gd name="connsiteY1" fmla="*/ 3296920 h 6593840"/>
                <a:gd name="connsiteX2" fmla="*/ 3296920 w 6593840"/>
                <a:gd name="connsiteY2" fmla="*/ 6593840 h 6593840"/>
                <a:gd name="connsiteX3" fmla="*/ 0 w 6593840"/>
                <a:gd name="connsiteY3" fmla="*/ 3296920 h 6593840"/>
                <a:gd name="connsiteX4" fmla="*/ 3296920 w 6593840"/>
                <a:gd name="connsiteY4" fmla="*/ 0 h 659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93840" h="6593840">
                  <a:moveTo>
                    <a:pt x="3296920" y="0"/>
                  </a:moveTo>
                  <a:cubicBezTo>
                    <a:pt x="5117759" y="0"/>
                    <a:pt x="6593840" y="1476081"/>
                    <a:pt x="6593840" y="3296920"/>
                  </a:cubicBezTo>
                  <a:cubicBezTo>
                    <a:pt x="6593840" y="5117759"/>
                    <a:pt x="5117759" y="6593840"/>
                    <a:pt x="3296920" y="6593840"/>
                  </a:cubicBezTo>
                  <a:cubicBezTo>
                    <a:pt x="1476081" y="6593840"/>
                    <a:pt x="0" y="5117759"/>
                    <a:pt x="0" y="3296920"/>
                  </a:cubicBezTo>
                  <a:cubicBezTo>
                    <a:pt x="0" y="1476081"/>
                    <a:pt x="1476081" y="0"/>
                    <a:pt x="3296920" y="0"/>
                  </a:cubicBezTo>
                  <a:close/>
                </a:path>
              </a:pathLst>
            </a:custGeom>
            <a:effectLst/>
          </p:spPr>
        </p:pic>
      </p:grpSp>
      <p:sp>
        <p:nvSpPr>
          <p:cNvPr id="39" name="文本框 26"/>
          <p:cNvSpPr txBox="1"/>
          <p:nvPr/>
        </p:nvSpPr>
        <p:spPr>
          <a:xfrm>
            <a:off x="5559673" y="2351542"/>
            <a:ext cx="2406333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7"/>
          <p:cNvSpPr txBox="1"/>
          <p:nvPr/>
        </p:nvSpPr>
        <p:spPr>
          <a:xfrm>
            <a:off x="5559672" y="1997225"/>
            <a:ext cx="19853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41" name="文本框 28"/>
          <p:cNvSpPr txBox="1"/>
          <p:nvPr/>
        </p:nvSpPr>
        <p:spPr>
          <a:xfrm>
            <a:off x="5559672" y="3165015"/>
            <a:ext cx="19853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42" name="文本框 29"/>
          <p:cNvSpPr txBox="1"/>
          <p:nvPr/>
        </p:nvSpPr>
        <p:spPr>
          <a:xfrm>
            <a:off x="5559673" y="3525574"/>
            <a:ext cx="2406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901724" y="2287701"/>
            <a:ext cx="338036" cy="336809"/>
            <a:chOff x="6602606" y="810033"/>
            <a:chExt cx="706229" cy="703668"/>
          </a:xfrm>
          <a:solidFill>
            <a:sysClr val="window" lastClr="FFFFFF"/>
          </a:solidFill>
        </p:grpSpPr>
        <p:sp>
          <p:nvSpPr>
            <p:cNvPr id="44" name="Freeform 9"/>
            <p:cNvSpPr>
              <a:spLocks noEditPoints="1"/>
            </p:cNvSpPr>
            <p:nvPr/>
          </p:nvSpPr>
          <p:spPr bwMode="auto">
            <a:xfrm>
              <a:off x="6697696" y="810033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10"/>
            <p:cNvSpPr>
              <a:spLocks noEditPoints="1"/>
            </p:cNvSpPr>
            <p:nvPr/>
          </p:nvSpPr>
          <p:spPr bwMode="auto">
            <a:xfrm>
              <a:off x="6602606" y="878425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6829360" y="958521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923721" y="3472835"/>
            <a:ext cx="301298" cy="303335"/>
            <a:chOff x="8026400" y="804913"/>
            <a:chExt cx="702937" cy="707692"/>
          </a:xfrm>
          <a:solidFill>
            <a:sysClr val="window" lastClr="FFFFFF"/>
          </a:solidFill>
        </p:grpSpPr>
        <p:sp>
          <p:nvSpPr>
            <p:cNvPr id="48" name="Freeform 12"/>
            <p:cNvSpPr>
              <a:spLocks/>
            </p:cNvSpPr>
            <p:nvPr/>
          </p:nvSpPr>
          <p:spPr bwMode="auto">
            <a:xfrm>
              <a:off x="8268515" y="1320961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13"/>
            <p:cNvSpPr>
              <a:spLocks noEditPoints="1"/>
            </p:cNvSpPr>
            <p:nvPr/>
          </p:nvSpPr>
          <p:spPr bwMode="auto">
            <a:xfrm>
              <a:off x="8026400" y="804913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7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4" accel="7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5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500" tmFilter="0, 0; .2, .5; .8, .5; 1, 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7" dur="250" autoRev="1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9" presetID="2" presetClass="entr" presetSubtype="4" accel="7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4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5" dur="500" tmFilter="0, 0; .2, .5; .8, .5; 1, 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6" dur="250" autoRev="1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2" presetClass="entr" presetSubtype="4" accel="7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40" grpId="0"/>
          <p:bldP spid="41" grpId="0"/>
          <p:bldP spid="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accel="7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4" accel="7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5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500" tmFilter="0, 0; .2, .5; .8, .5; 1, 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7" dur="250" autoRev="1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9" presetID="2" presetClass="entr" presetSubtype="4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4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5" dur="500" tmFilter="0, 0; .2, .5; .8, .5; 1, 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6" dur="250" autoRev="1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2" presetClass="entr" presetSubtype="4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/>
          <p:bldP spid="40" grpId="0"/>
          <p:bldP spid="41" grpId="0"/>
          <p:bldP spid="42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Freeform 6"/>
          <p:cNvSpPr>
            <a:spLocks/>
          </p:cNvSpPr>
          <p:nvPr/>
        </p:nvSpPr>
        <p:spPr bwMode="auto">
          <a:xfrm flipH="1">
            <a:off x="5629042" y="4855614"/>
            <a:ext cx="670226" cy="144190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24"/>
          <p:cNvSpPr/>
          <p:nvPr/>
        </p:nvSpPr>
        <p:spPr>
          <a:xfrm flipH="1">
            <a:off x="5453374" y="4557809"/>
            <a:ext cx="1021563" cy="297804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6" name="Freeform 25"/>
          <p:cNvSpPr/>
          <p:nvPr/>
        </p:nvSpPr>
        <p:spPr>
          <a:xfrm flipH="1">
            <a:off x="5736302" y="5059911"/>
            <a:ext cx="455706" cy="97281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7" name="Freeform 5"/>
          <p:cNvSpPr>
            <a:spLocks/>
          </p:cNvSpPr>
          <p:nvPr/>
        </p:nvSpPr>
        <p:spPr bwMode="auto">
          <a:xfrm>
            <a:off x="5882178" y="3982398"/>
            <a:ext cx="133315" cy="393995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6"/>
          <p:cNvSpPr>
            <a:spLocks/>
          </p:cNvSpPr>
          <p:nvPr/>
        </p:nvSpPr>
        <p:spPr bwMode="auto">
          <a:xfrm>
            <a:off x="5920265" y="3912169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Freeform 7"/>
          <p:cNvSpPr>
            <a:spLocks/>
          </p:cNvSpPr>
          <p:nvPr/>
        </p:nvSpPr>
        <p:spPr bwMode="auto">
          <a:xfrm>
            <a:off x="5908363" y="3956209"/>
            <a:ext cx="114270" cy="110700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Freeform 8"/>
          <p:cNvSpPr>
            <a:spLocks/>
          </p:cNvSpPr>
          <p:nvPr/>
        </p:nvSpPr>
        <p:spPr bwMode="auto">
          <a:xfrm>
            <a:off x="5900030" y="4362108"/>
            <a:ext cx="34520" cy="57135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Freeform 9"/>
          <p:cNvSpPr>
            <a:spLocks/>
          </p:cNvSpPr>
          <p:nvPr/>
        </p:nvSpPr>
        <p:spPr bwMode="auto">
          <a:xfrm>
            <a:off x="6020255" y="3981207"/>
            <a:ext cx="132125" cy="393995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2" name="Freeform 10"/>
          <p:cNvSpPr>
            <a:spLocks/>
          </p:cNvSpPr>
          <p:nvPr/>
        </p:nvSpPr>
        <p:spPr bwMode="auto">
          <a:xfrm>
            <a:off x="6057152" y="3908597"/>
            <a:ext cx="104748" cy="121412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3" name="Freeform 11"/>
          <p:cNvSpPr>
            <a:spLocks/>
          </p:cNvSpPr>
          <p:nvPr/>
        </p:nvSpPr>
        <p:spPr bwMode="auto">
          <a:xfrm>
            <a:off x="6046439" y="3955020"/>
            <a:ext cx="114270" cy="109509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Freeform 12"/>
          <p:cNvSpPr>
            <a:spLocks/>
          </p:cNvSpPr>
          <p:nvPr/>
        </p:nvSpPr>
        <p:spPr bwMode="auto">
          <a:xfrm>
            <a:off x="6038107" y="4358537"/>
            <a:ext cx="34520" cy="57135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5" name="Freeform 13"/>
          <p:cNvSpPr>
            <a:spLocks/>
          </p:cNvSpPr>
          <p:nvPr/>
        </p:nvSpPr>
        <p:spPr bwMode="auto">
          <a:xfrm>
            <a:off x="6140475" y="3983587"/>
            <a:ext cx="30948" cy="199973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26" name="Group 123"/>
          <p:cNvGrpSpPr/>
          <p:nvPr/>
        </p:nvGrpSpPr>
        <p:grpSpPr>
          <a:xfrm>
            <a:off x="5214411" y="3891636"/>
            <a:ext cx="613013" cy="465414"/>
            <a:chOff x="7170738" y="4168775"/>
            <a:chExt cx="817563" cy="620713"/>
          </a:xfrm>
          <a:solidFill>
            <a:srgbClr val="C00000"/>
          </a:solidFill>
        </p:grpSpPr>
        <p:sp>
          <p:nvSpPr>
            <p:cNvPr id="127" name="Freeform 14"/>
            <p:cNvSpPr>
              <a:spLocks/>
            </p:cNvSpPr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17"/>
            <p:cNvSpPr>
              <a:spLocks/>
            </p:cNvSpPr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18"/>
            <p:cNvSpPr>
              <a:spLocks/>
            </p:cNvSpPr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19"/>
            <p:cNvSpPr>
              <a:spLocks/>
            </p:cNvSpPr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3" name="Freeform 20"/>
          <p:cNvSpPr>
            <a:spLocks noEditPoints="1"/>
          </p:cNvSpPr>
          <p:nvPr/>
        </p:nvSpPr>
        <p:spPr bwMode="auto">
          <a:xfrm>
            <a:off x="4715669" y="2302862"/>
            <a:ext cx="358285" cy="377330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4" name="Oval 21"/>
          <p:cNvSpPr>
            <a:spLocks noChangeArrowheads="1"/>
          </p:cNvSpPr>
          <p:nvPr/>
        </p:nvSpPr>
        <p:spPr bwMode="auto">
          <a:xfrm>
            <a:off x="7002263" y="2214779"/>
            <a:ext cx="105938" cy="105938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5" name="Freeform 22"/>
          <p:cNvSpPr>
            <a:spLocks/>
          </p:cNvSpPr>
          <p:nvPr/>
        </p:nvSpPr>
        <p:spPr bwMode="auto">
          <a:xfrm>
            <a:off x="7040352" y="2293339"/>
            <a:ext cx="166644" cy="347572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Freeform 23"/>
          <p:cNvSpPr>
            <a:spLocks/>
          </p:cNvSpPr>
          <p:nvPr/>
        </p:nvSpPr>
        <p:spPr bwMode="auto">
          <a:xfrm>
            <a:off x="6893946" y="2293340"/>
            <a:ext cx="178547" cy="342811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Freeform 24"/>
          <p:cNvSpPr>
            <a:spLocks/>
          </p:cNvSpPr>
          <p:nvPr/>
        </p:nvSpPr>
        <p:spPr bwMode="auto">
          <a:xfrm>
            <a:off x="7049877" y="2176688"/>
            <a:ext cx="19045" cy="59516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Freeform 25"/>
          <p:cNvSpPr>
            <a:spLocks noEditPoints="1"/>
          </p:cNvSpPr>
          <p:nvPr/>
        </p:nvSpPr>
        <p:spPr bwMode="auto">
          <a:xfrm>
            <a:off x="6197612" y="1920772"/>
            <a:ext cx="169025" cy="457081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Freeform 26"/>
          <p:cNvSpPr>
            <a:spLocks noEditPoints="1"/>
          </p:cNvSpPr>
          <p:nvPr/>
        </p:nvSpPr>
        <p:spPr bwMode="auto">
          <a:xfrm>
            <a:off x="6052391" y="2064798"/>
            <a:ext cx="458272" cy="167835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0" name="Freeform 27"/>
          <p:cNvSpPr>
            <a:spLocks noEditPoints="1"/>
          </p:cNvSpPr>
          <p:nvPr/>
        </p:nvSpPr>
        <p:spPr bwMode="auto">
          <a:xfrm>
            <a:off x="6086912" y="1961243"/>
            <a:ext cx="389233" cy="373759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Freeform 28"/>
          <p:cNvSpPr>
            <a:spLocks noEditPoints="1"/>
          </p:cNvSpPr>
          <p:nvPr/>
        </p:nvSpPr>
        <p:spPr bwMode="auto">
          <a:xfrm>
            <a:off x="6086912" y="1961243"/>
            <a:ext cx="389233" cy="373759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2" name="Oval 29"/>
          <p:cNvSpPr>
            <a:spLocks noChangeArrowheads="1"/>
          </p:cNvSpPr>
          <p:nvPr/>
        </p:nvSpPr>
        <p:spPr bwMode="auto">
          <a:xfrm>
            <a:off x="6247605" y="2113603"/>
            <a:ext cx="70229" cy="70229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" name="Freeform 30"/>
          <p:cNvSpPr>
            <a:spLocks noEditPoints="1"/>
          </p:cNvSpPr>
          <p:nvPr/>
        </p:nvSpPr>
        <p:spPr bwMode="auto">
          <a:xfrm>
            <a:off x="6786817" y="1791027"/>
            <a:ext cx="192831" cy="365427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4" name="Rectangle 31"/>
          <p:cNvSpPr>
            <a:spLocks noChangeArrowheads="1"/>
          </p:cNvSpPr>
          <p:nvPr/>
        </p:nvSpPr>
        <p:spPr bwMode="auto">
          <a:xfrm>
            <a:off x="6690402" y="1789836"/>
            <a:ext cx="48803" cy="355905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Freeform 32"/>
          <p:cNvSpPr>
            <a:spLocks noEditPoints="1"/>
          </p:cNvSpPr>
          <p:nvPr/>
        </p:nvSpPr>
        <p:spPr bwMode="auto">
          <a:xfrm>
            <a:off x="5109662" y="3582451"/>
            <a:ext cx="421372" cy="308292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46" name="Group 127"/>
          <p:cNvGrpSpPr/>
          <p:nvPr/>
        </p:nvGrpSpPr>
        <p:grpSpPr>
          <a:xfrm>
            <a:off x="6294025" y="3890742"/>
            <a:ext cx="380902" cy="490410"/>
            <a:chOff x="8610600" y="4127500"/>
            <a:chExt cx="508001" cy="654050"/>
          </a:xfrm>
          <a:solidFill>
            <a:srgbClr val="C00000"/>
          </a:solidFill>
        </p:grpSpPr>
        <p:sp>
          <p:nvSpPr>
            <p:cNvPr id="147" name="Freeform 33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Freeform 35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Freeform 36"/>
            <p:cNvSpPr>
              <a:spLocks/>
            </p:cNvSpPr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Freeform 37"/>
            <p:cNvSpPr>
              <a:spLocks/>
            </p:cNvSpPr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Freeform 38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40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5" name="Freeform 41"/>
          <p:cNvSpPr>
            <a:spLocks noEditPoints="1"/>
          </p:cNvSpPr>
          <p:nvPr/>
        </p:nvSpPr>
        <p:spPr bwMode="auto">
          <a:xfrm>
            <a:off x="6609461" y="3395572"/>
            <a:ext cx="321385" cy="292817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Freeform 42"/>
          <p:cNvSpPr>
            <a:spLocks/>
          </p:cNvSpPr>
          <p:nvPr/>
        </p:nvSpPr>
        <p:spPr bwMode="auto">
          <a:xfrm>
            <a:off x="6692781" y="3665773"/>
            <a:ext cx="69038" cy="14879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Freeform 43"/>
          <p:cNvSpPr>
            <a:spLocks/>
          </p:cNvSpPr>
          <p:nvPr/>
        </p:nvSpPr>
        <p:spPr bwMode="auto">
          <a:xfrm>
            <a:off x="6664213" y="3711005"/>
            <a:ext cx="97606" cy="201164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Freeform 44"/>
          <p:cNvSpPr>
            <a:spLocks/>
          </p:cNvSpPr>
          <p:nvPr/>
        </p:nvSpPr>
        <p:spPr bwMode="auto">
          <a:xfrm>
            <a:off x="5772667" y="1457738"/>
            <a:ext cx="392804" cy="35947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9" name="Freeform 45"/>
          <p:cNvSpPr>
            <a:spLocks noEditPoints="1"/>
          </p:cNvSpPr>
          <p:nvPr/>
        </p:nvSpPr>
        <p:spPr bwMode="auto">
          <a:xfrm>
            <a:off x="5656017" y="3452706"/>
            <a:ext cx="478507" cy="396375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0" name="Freeform 46"/>
          <p:cNvSpPr>
            <a:spLocks noEditPoints="1"/>
          </p:cNvSpPr>
          <p:nvPr/>
        </p:nvSpPr>
        <p:spPr bwMode="auto">
          <a:xfrm>
            <a:off x="6502332" y="2663528"/>
            <a:ext cx="614203" cy="716570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1" name="Freeform 47"/>
          <p:cNvSpPr>
            <a:spLocks noEditPoints="1"/>
          </p:cNvSpPr>
          <p:nvPr/>
        </p:nvSpPr>
        <p:spPr bwMode="auto">
          <a:xfrm>
            <a:off x="6967745" y="2873023"/>
            <a:ext cx="265441" cy="521358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Freeform 48"/>
          <p:cNvSpPr>
            <a:spLocks noEditPoints="1"/>
          </p:cNvSpPr>
          <p:nvPr/>
        </p:nvSpPr>
        <p:spPr bwMode="auto">
          <a:xfrm>
            <a:off x="6041680" y="2939682"/>
            <a:ext cx="434465" cy="434465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49"/>
          <p:cNvSpPr>
            <a:spLocks/>
          </p:cNvSpPr>
          <p:nvPr/>
        </p:nvSpPr>
        <p:spPr bwMode="auto">
          <a:xfrm>
            <a:off x="6121432" y="3077757"/>
            <a:ext cx="216637" cy="11427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64" name="Group 126"/>
          <p:cNvGrpSpPr/>
          <p:nvPr/>
        </p:nvGrpSpPr>
        <p:grpSpPr>
          <a:xfrm>
            <a:off x="6215464" y="3499128"/>
            <a:ext cx="340430" cy="323766"/>
            <a:chOff x="8505825" y="3605213"/>
            <a:chExt cx="454025" cy="431800"/>
          </a:xfrm>
        </p:grpSpPr>
        <p:sp>
          <p:nvSpPr>
            <p:cNvPr id="165" name="Freeform 50"/>
            <p:cNvSpPr>
              <a:spLocks/>
            </p:cNvSpPr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Freeform 51"/>
            <p:cNvSpPr>
              <a:spLocks/>
            </p:cNvSpPr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12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7" name="Freeform 52"/>
          <p:cNvSpPr>
            <a:spLocks/>
          </p:cNvSpPr>
          <p:nvPr/>
        </p:nvSpPr>
        <p:spPr bwMode="auto">
          <a:xfrm>
            <a:off x="5165608" y="1572008"/>
            <a:ext cx="509455" cy="41423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Freeform 53"/>
          <p:cNvSpPr>
            <a:spLocks/>
          </p:cNvSpPr>
          <p:nvPr/>
        </p:nvSpPr>
        <p:spPr bwMode="auto">
          <a:xfrm>
            <a:off x="5552461" y="1549394"/>
            <a:ext cx="140457" cy="19283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Freeform 54"/>
          <p:cNvSpPr>
            <a:spLocks/>
          </p:cNvSpPr>
          <p:nvPr/>
        </p:nvSpPr>
        <p:spPr bwMode="auto">
          <a:xfrm>
            <a:off x="5232264" y="1681518"/>
            <a:ext cx="385662" cy="252347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55"/>
          <p:cNvSpPr>
            <a:spLocks noEditPoints="1"/>
          </p:cNvSpPr>
          <p:nvPr/>
        </p:nvSpPr>
        <p:spPr bwMode="auto">
          <a:xfrm>
            <a:off x="4918023" y="1902917"/>
            <a:ext cx="222589" cy="390423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56"/>
          <p:cNvSpPr>
            <a:spLocks noEditPoints="1"/>
          </p:cNvSpPr>
          <p:nvPr/>
        </p:nvSpPr>
        <p:spPr bwMode="auto">
          <a:xfrm>
            <a:off x="4715667" y="2720663"/>
            <a:ext cx="416610" cy="453510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57"/>
          <p:cNvSpPr>
            <a:spLocks noEditPoints="1"/>
          </p:cNvSpPr>
          <p:nvPr/>
        </p:nvSpPr>
        <p:spPr bwMode="auto">
          <a:xfrm>
            <a:off x="6252366" y="1548203"/>
            <a:ext cx="396375" cy="38923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Freeform 58"/>
          <p:cNvSpPr>
            <a:spLocks noEditPoints="1"/>
          </p:cNvSpPr>
          <p:nvPr/>
        </p:nvSpPr>
        <p:spPr bwMode="auto">
          <a:xfrm>
            <a:off x="4852173" y="3171998"/>
            <a:ext cx="385662" cy="390423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E62A2A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Rectangle 59"/>
          <p:cNvSpPr>
            <a:spLocks noChangeArrowheads="1"/>
          </p:cNvSpPr>
          <p:nvPr/>
        </p:nvSpPr>
        <p:spPr bwMode="auto">
          <a:xfrm>
            <a:off x="6348781" y="2801605"/>
            <a:ext cx="47017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Rectangle 60"/>
          <p:cNvSpPr>
            <a:spLocks noChangeArrowheads="1"/>
          </p:cNvSpPr>
          <p:nvPr/>
        </p:nvSpPr>
        <p:spPr bwMode="auto">
          <a:xfrm>
            <a:off x="6367826" y="2753992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Rectangle 61"/>
          <p:cNvSpPr>
            <a:spLocks noChangeArrowheads="1"/>
          </p:cNvSpPr>
          <p:nvPr/>
        </p:nvSpPr>
        <p:spPr bwMode="auto">
          <a:xfrm>
            <a:off x="6538041" y="2705188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Rectangle 62"/>
          <p:cNvSpPr>
            <a:spLocks noChangeArrowheads="1"/>
          </p:cNvSpPr>
          <p:nvPr/>
        </p:nvSpPr>
        <p:spPr bwMode="auto">
          <a:xfrm>
            <a:off x="6554704" y="2530213"/>
            <a:ext cx="5832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Rectangle 63"/>
          <p:cNvSpPr>
            <a:spLocks noChangeArrowheads="1"/>
          </p:cNvSpPr>
          <p:nvPr/>
        </p:nvSpPr>
        <p:spPr bwMode="auto">
          <a:xfrm>
            <a:off x="6538041" y="2520691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Rectangle 64"/>
          <p:cNvSpPr>
            <a:spLocks noChangeArrowheads="1"/>
          </p:cNvSpPr>
          <p:nvPr/>
        </p:nvSpPr>
        <p:spPr bwMode="auto">
          <a:xfrm>
            <a:off x="6677306" y="2705188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Rectangle 65"/>
          <p:cNvSpPr>
            <a:spLocks noChangeArrowheads="1"/>
          </p:cNvSpPr>
          <p:nvPr/>
        </p:nvSpPr>
        <p:spPr bwMode="auto">
          <a:xfrm>
            <a:off x="6692782" y="2530213"/>
            <a:ext cx="57135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1" name="Rectangle 66"/>
          <p:cNvSpPr>
            <a:spLocks noChangeArrowheads="1"/>
          </p:cNvSpPr>
          <p:nvPr/>
        </p:nvSpPr>
        <p:spPr bwMode="auto">
          <a:xfrm>
            <a:off x="6677306" y="2520691"/>
            <a:ext cx="89274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2" name="Rectangle 67"/>
          <p:cNvSpPr>
            <a:spLocks noChangeArrowheads="1"/>
          </p:cNvSpPr>
          <p:nvPr/>
        </p:nvSpPr>
        <p:spPr bwMode="auto">
          <a:xfrm>
            <a:off x="6401155" y="2705188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3" name="Rectangle 68"/>
          <p:cNvSpPr>
            <a:spLocks noChangeArrowheads="1"/>
          </p:cNvSpPr>
          <p:nvPr/>
        </p:nvSpPr>
        <p:spPr bwMode="auto">
          <a:xfrm>
            <a:off x="6416628" y="2530213"/>
            <a:ext cx="59516" cy="1904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4" name="Rectangle 69"/>
          <p:cNvSpPr>
            <a:spLocks noChangeArrowheads="1"/>
          </p:cNvSpPr>
          <p:nvPr/>
        </p:nvSpPr>
        <p:spPr bwMode="auto">
          <a:xfrm>
            <a:off x="6401155" y="2520691"/>
            <a:ext cx="9165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5" name="Rectangle 70"/>
          <p:cNvSpPr>
            <a:spLocks noChangeArrowheads="1"/>
          </p:cNvSpPr>
          <p:nvPr/>
        </p:nvSpPr>
        <p:spPr bwMode="auto">
          <a:xfrm>
            <a:off x="6367826" y="2468317"/>
            <a:ext cx="432085" cy="23806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6" name="Freeform 71"/>
          <p:cNvSpPr>
            <a:spLocks/>
          </p:cNvSpPr>
          <p:nvPr/>
        </p:nvSpPr>
        <p:spPr bwMode="auto">
          <a:xfrm>
            <a:off x="6367826" y="2330240"/>
            <a:ext cx="432085" cy="138077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7" name="Freeform 72"/>
          <p:cNvSpPr>
            <a:spLocks noEditPoints="1"/>
          </p:cNvSpPr>
          <p:nvPr/>
        </p:nvSpPr>
        <p:spPr bwMode="auto">
          <a:xfrm>
            <a:off x="5179892" y="2455222"/>
            <a:ext cx="599919" cy="391614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8" name="Freeform 73"/>
          <p:cNvSpPr>
            <a:spLocks noEditPoints="1"/>
          </p:cNvSpPr>
          <p:nvPr/>
        </p:nvSpPr>
        <p:spPr bwMode="auto">
          <a:xfrm>
            <a:off x="6503522" y="2884926"/>
            <a:ext cx="140457" cy="24520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9" name="Freeform 74"/>
          <p:cNvSpPr>
            <a:spLocks noEditPoints="1"/>
          </p:cNvSpPr>
          <p:nvPr/>
        </p:nvSpPr>
        <p:spPr bwMode="auto">
          <a:xfrm>
            <a:off x="5277497" y="2044565"/>
            <a:ext cx="282105" cy="34519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0" name="Freeform 75"/>
          <p:cNvSpPr>
            <a:spLocks noEditPoints="1"/>
          </p:cNvSpPr>
          <p:nvPr/>
        </p:nvSpPr>
        <p:spPr bwMode="auto">
          <a:xfrm>
            <a:off x="5820282" y="2407610"/>
            <a:ext cx="427323" cy="428513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E62A2A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1" name="Freeform 76"/>
          <p:cNvSpPr>
            <a:spLocks noEditPoints="1"/>
          </p:cNvSpPr>
          <p:nvPr/>
        </p:nvSpPr>
        <p:spPr bwMode="auto">
          <a:xfrm>
            <a:off x="5394146" y="2959917"/>
            <a:ext cx="482078" cy="365427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2" name="Freeform 77"/>
          <p:cNvSpPr>
            <a:spLocks/>
          </p:cNvSpPr>
          <p:nvPr/>
        </p:nvSpPr>
        <p:spPr bwMode="auto">
          <a:xfrm>
            <a:off x="5604835" y="2424274"/>
            <a:ext cx="160693" cy="120222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3" name="Freeform 78"/>
          <p:cNvSpPr>
            <a:spLocks/>
          </p:cNvSpPr>
          <p:nvPr/>
        </p:nvSpPr>
        <p:spPr bwMode="auto">
          <a:xfrm>
            <a:off x="5676251" y="2393326"/>
            <a:ext cx="44042" cy="54754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4" name="Freeform 79"/>
          <p:cNvSpPr>
            <a:spLocks noEditPoints="1"/>
          </p:cNvSpPr>
          <p:nvPr/>
        </p:nvSpPr>
        <p:spPr bwMode="auto">
          <a:xfrm>
            <a:off x="5426286" y="3395571"/>
            <a:ext cx="169025" cy="234492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5" name="Freeform 80"/>
          <p:cNvSpPr>
            <a:spLocks noEditPoints="1"/>
          </p:cNvSpPr>
          <p:nvPr/>
        </p:nvSpPr>
        <p:spPr bwMode="auto">
          <a:xfrm>
            <a:off x="6724919" y="2193353"/>
            <a:ext cx="211876" cy="232112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6" name="Freeform 81"/>
          <p:cNvSpPr>
            <a:spLocks noEditPoints="1"/>
          </p:cNvSpPr>
          <p:nvPr/>
        </p:nvSpPr>
        <p:spPr bwMode="auto">
          <a:xfrm>
            <a:off x="5665540" y="1881490"/>
            <a:ext cx="320195" cy="460652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7" name="Freeform 82"/>
          <p:cNvSpPr>
            <a:spLocks noEditPoints="1"/>
          </p:cNvSpPr>
          <p:nvPr/>
        </p:nvSpPr>
        <p:spPr bwMode="auto">
          <a:xfrm>
            <a:off x="5551270" y="1816023"/>
            <a:ext cx="184499" cy="163074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8" name="Freeform 83"/>
          <p:cNvSpPr>
            <a:spLocks/>
          </p:cNvSpPr>
          <p:nvPr/>
        </p:nvSpPr>
        <p:spPr bwMode="auto">
          <a:xfrm>
            <a:off x="5498895" y="1913629"/>
            <a:ext cx="80941" cy="51184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9" name="Freeform 84"/>
          <p:cNvSpPr>
            <a:spLocks/>
          </p:cNvSpPr>
          <p:nvPr/>
        </p:nvSpPr>
        <p:spPr bwMode="auto">
          <a:xfrm>
            <a:off x="5447713" y="1920772"/>
            <a:ext cx="109509" cy="66658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0" name="Freeform 85"/>
          <p:cNvSpPr>
            <a:spLocks noEditPoints="1"/>
          </p:cNvSpPr>
          <p:nvPr/>
        </p:nvSpPr>
        <p:spPr bwMode="auto">
          <a:xfrm>
            <a:off x="5384626" y="2789701"/>
            <a:ext cx="334479" cy="119032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1" name="Freeform 86"/>
          <p:cNvSpPr>
            <a:spLocks/>
          </p:cNvSpPr>
          <p:nvPr/>
        </p:nvSpPr>
        <p:spPr bwMode="auto">
          <a:xfrm>
            <a:off x="6770153" y="3096803"/>
            <a:ext cx="184499" cy="23687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2" name="Freeform 87"/>
          <p:cNvSpPr>
            <a:spLocks/>
          </p:cNvSpPr>
          <p:nvPr/>
        </p:nvSpPr>
        <p:spPr bwMode="auto">
          <a:xfrm>
            <a:off x="6874899" y="3088470"/>
            <a:ext cx="89274" cy="61896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3" name="Freeform 88"/>
          <p:cNvSpPr>
            <a:spLocks/>
          </p:cNvSpPr>
          <p:nvPr/>
        </p:nvSpPr>
        <p:spPr bwMode="auto">
          <a:xfrm>
            <a:off x="6805862" y="3137274"/>
            <a:ext cx="122603" cy="170215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4" name="Freeform 89"/>
          <p:cNvSpPr>
            <a:spLocks noEditPoints="1"/>
          </p:cNvSpPr>
          <p:nvPr/>
        </p:nvSpPr>
        <p:spPr bwMode="auto">
          <a:xfrm>
            <a:off x="6520184" y="2168357"/>
            <a:ext cx="166644" cy="121412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5" name="Freeform 90"/>
          <p:cNvSpPr>
            <a:spLocks/>
          </p:cNvSpPr>
          <p:nvPr/>
        </p:nvSpPr>
        <p:spPr bwMode="auto">
          <a:xfrm>
            <a:off x="5131089" y="2963488"/>
            <a:ext cx="154741" cy="199973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6" name="Freeform 91"/>
          <p:cNvSpPr>
            <a:spLocks/>
          </p:cNvSpPr>
          <p:nvPr/>
        </p:nvSpPr>
        <p:spPr bwMode="auto">
          <a:xfrm>
            <a:off x="5121565" y="2956345"/>
            <a:ext cx="76180" cy="52374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7" name="Freeform 92"/>
          <p:cNvSpPr>
            <a:spLocks/>
          </p:cNvSpPr>
          <p:nvPr/>
        </p:nvSpPr>
        <p:spPr bwMode="auto">
          <a:xfrm>
            <a:off x="5152513" y="2999197"/>
            <a:ext cx="104748" cy="14402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8" name="Freeform 93"/>
          <p:cNvSpPr>
            <a:spLocks noEditPoints="1"/>
          </p:cNvSpPr>
          <p:nvPr/>
        </p:nvSpPr>
        <p:spPr bwMode="auto">
          <a:xfrm>
            <a:off x="6151189" y="4201415"/>
            <a:ext cx="164263" cy="179738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9" name="Freeform 94"/>
          <p:cNvSpPr>
            <a:spLocks/>
          </p:cNvSpPr>
          <p:nvPr/>
        </p:nvSpPr>
        <p:spPr bwMode="auto">
          <a:xfrm>
            <a:off x="5952406" y="3017052"/>
            <a:ext cx="47613" cy="45232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0" name="Freeform 95"/>
          <p:cNvSpPr>
            <a:spLocks/>
          </p:cNvSpPr>
          <p:nvPr/>
        </p:nvSpPr>
        <p:spPr bwMode="auto">
          <a:xfrm>
            <a:off x="5941691" y="2880166"/>
            <a:ext cx="44042" cy="147599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1" name="Freeform 96"/>
          <p:cNvSpPr>
            <a:spLocks/>
          </p:cNvSpPr>
          <p:nvPr/>
        </p:nvSpPr>
        <p:spPr bwMode="auto">
          <a:xfrm>
            <a:off x="5972642" y="2903972"/>
            <a:ext cx="95225" cy="127364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2" name="Freeform 97"/>
          <p:cNvSpPr>
            <a:spLocks/>
          </p:cNvSpPr>
          <p:nvPr/>
        </p:nvSpPr>
        <p:spPr bwMode="auto">
          <a:xfrm>
            <a:off x="5964310" y="3051571"/>
            <a:ext cx="11903" cy="2380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3" name="Freeform 98"/>
          <p:cNvSpPr>
            <a:spLocks noEditPoints="1"/>
          </p:cNvSpPr>
          <p:nvPr/>
        </p:nvSpPr>
        <p:spPr bwMode="auto">
          <a:xfrm>
            <a:off x="5926218" y="1845782"/>
            <a:ext cx="165454" cy="177357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4" name="燕尾形 213"/>
          <p:cNvSpPr/>
          <p:nvPr/>
        </p:nvSpPr>
        <p:spPr>
          <a:xfrm rot="5400000">
            <a:off x="1375059" y="2213625"/>
            <a:ext cx="269960" cy="431936"/>
          </a:xfrm>
          <a:prstGeom prst="chevron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15" name="直接连接符 214"/>
          <p:cNvCxnSpPr/>
          <p:nvPr/>
        </p:nvCxnSpPr>
        <p:spPr>
          <a:xfrm>
            <a:off x="1510040" y="2645560"/>
            <a:ext cx="27265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216" name="矩形 215"/>
          <p:cNvSpPr/>
          <p:nvPr/>
        </p:nvSpPr>
        <p:spPr>
          <a:xfrm>
            <a:off x="1762723" y="1823674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矩形 47"/>
          <p:cNvSpPr>
            <a:spLocks noChangeArrowheads="1"/>
          </p:cNvSpPr>
          <p:nvPr/>
        </p:nvSpPr>
        <p:spPr bwMode="auto">
          <a:xfrm>
            <a:off x="1753004" y="2134645"/>
            <a:ext cx="2483629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18" name="燕尾形 217"/>
          <p:cNvSpPr/>
          <p:nvPr/>
        </p:nvSpPr>
        <p:spPr>
          <a:xfrm rot="5400000">
            <a:off x="1375059" y="3239472"/>
            <a:ext cx="269960" cy="431936"/>
          </a:xfrm>
          <a:prstGeom prst="chevron">
            <a:avLst/>
          </a:prstGeom>
          <a:solidFill>
            <a:srgbClr val="E62A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19" name="直接连接符 218"/>
          <p:cNvCxnSpPr/>
          <p:nvPr/>
        </p:nvCxnSpPr>
        <p:spPr>
          <a:xfrm>
            <a:off x="1510040" y="3671407"/>
            <a:ext cx="27265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220" name="矩形 219"/>
          <p:cNvSpPr/>
          <p:nvPr/>
        </p:nvSpPr>
        <p:spPr>
          <a:xfrm>
            <a:off x="1762723" y="2849521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1" name="矩形 47"/>
          <p:cNvSpPr>
            <a:spLocks noChangeArrowheads="1"/>
          </p:cNvSpPr>
          <p:nvPr/>
        </p:nvSpPr>
        <p:spPr bwMode="auto">
          <a:xfrm>
            <a:off x="1753004" y="3160492"/>
            <a:ext cx="2483629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22" name="燕尾形 221"/>
          <p:cNvSpPr/>
          <p:nvPr/>
        </p:nvSpPr>
        <p:spPr>
          <a:xfrm rot="5400000">
            <a:off x="1375059" y="4319310"/>
            <a:ext cx="269960" cy="431936"/>
          </a:xfrm>
          <a:prstGeom prst="chevron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23" name="直接连接符 222"/>
          <p:cNvCxnSpPr/>
          <p:nvPr/>
        </p:nvCxnSpPr>
        <p:spPr>
          <a:xfrm>
            <a:off x="1510040" y="4751246"/>
            <a:ext cx="272659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224" name="矩形 223"/>
          <p:cNvSpPr/>
          <p:nvPr/>
        </p:nvSpPr>
        <p:spPr>
          <a:xfrm>
            <a:off x="1762723" y="3929360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" name="矩形 47"/>
          <p:cNvSpPr>
            <a:spLocks noChangeArrowheads="1"/>
          </p:cNvSpPr>
          <p:nvPr/>
        </p:nvSpPr>
        <p:spPr bwMode="auto">
          <a:xfrm>
            <a:off x="1753004" y="4240331"/>
            <a:ext cx="2483629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2000"/>
                            </p:stCondLst>
                            <p:childTnLst>
                              <p:par>
                                <p:cTn id="3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3000"/>
                            </p:stCondLst>
                            <p:childTnLst>
                              <p:par>
                                <p:cTn id="3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4000"/>
                            </p:stCondLst>
                            <p:childTnLst>
                              <p:par>
                                <p:cTn id="3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000"/>
                            </p:stCondLst>
                            <p:childTnLst>
                              <p:par>
                                <p:cTn id="3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500"/>
                            </p:stCondLst>
                            <p:childTnLst>
                              <p:par>
                                <p:cTn id="3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6000"/>
                            </p:stCondLst>
                            <p:childTnLst>
                              <p:par>
                                <p:cTn id="3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7000"/>
                            </p:stCondLst>
                            <p:childTnLst>
                              <p:par>
                                <p:cTn id="3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7500"/>
                            </p:stCondLst>
                            <p:childTnLst>
                              <p:par>
                                <p:cTn id="3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1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6" grpId="0"/>
      <p:bldP spid="217" grpId="0"/>
      <p:bldP spid="218" grpId="0" animBg="1"/>
      <p:bldP spid="220" grpId="0"/>
      <p:bldP spid="221" grpId="0"/>
      <p:bldP spid="222" grpId="0" animBg="1"/>
      <p:bldP spid="224" grpId="0"/>
      <p:bldP spid="2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圆角矩形 59"/>
          <p:cNvSpPr/>
          <p:nvPr/>
        </p:nvSpPr>
        <p:spPr>
          <a:xfrm>
            <a:off x="5738965" y="1869388"/>
            <a:ext cx="1090267" cy="784178"/>
          </a:xfrm>
          <a:prstGeom prst="roundRect">
            <a:avLst>
              <a:gd name="adj" fmla="val 11292"/>
            </a:avLst>
          </a:prstGeom>
          <a:solidFill>
            <a:srgbClr val="E60012"/>
          </a:soli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4450959" y="1763890"/>
            <a:ext cx="1383623" cy="995174"/>
          </a:xfrm>
          <a:prstGeom prst="roundRect">
            <a:avLst>
              <a:gd name="adj" fmla="val 11292"/>
            </a:avLst>
          </a:prstGeom>
          <a:gradFill flip="none" rotWithShape="1">
            <a:gsLst>
              <a:gs pos="100000">
                <a:sysClr val="window" lastClr="FFFFFF"/>
              </a:gs>
              <a:gs pos="0">
                <a:sysClr val="window" lastClr="FFFFFF">
                  <a:lumMod val="85000"/>
                </a:sysClr>
              </a:gs>
            </a:gsLst>
            <a:lin ang="2700000" scaled="1"/>
            <a:tileRect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3526721" y="1869388"/>
            <a:ext cx="1090267" cy="784178"/>
          </a:xfrm>
          <a:prstGeom prst="roundRect">
            <a:avLst>
              <a:gd name="adj" fmla="val 11292"/>
            </a:avLst>
          </a:prstGeom>
          <a:solidFill>
            <a:srgbClr val="E60012"/>
          </a:soli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162053" y="1405127"/>
            <a:ext cx="1706235" cy="1706235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22225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292100" dist="1397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2334132" y="1763890"/>
            <a:ext cx="1383623" cy="995174"/>
          </a:xfrm>
          <a:prstGeom prst="roundRect">
            <a:avLst>
              <a:gd name="adj" fmla="val 11292"/>
            </a:avLst>
          </a:prstGeom>
          <a:gradFill flip="none" rotWithShape="1">
            <a:gsLst>
              <a:gs pos="100000">
                <a:sysClr val="window" lastClr="FFFFFF"/>
              </a:gs>
              <a:gs pos="0">
                <a:sysClr val="window" lastClr="FFFFFF">
                  <a:lumMod val="85000"/>
                </a:sysClr>
              </a:gs>
            </a:gsLst>
            <a:lin ang="2700000" scaled="1"/>
            <a:tileRect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366557" y="1609631"/>
            <a:ext cx="1297227" cy="1297227"/>
          </a:xfrm>
          <a:prstGeom prst="ellipse">
            <a:avLst/>
          </a:prstGeom>
          <a:solidFill>
            <a:srgbClr val="E600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1432289" y="1675366"/>
            <a:ext cx="1165760" cy="1165760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D5D5D5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524157" y="1767232"/>
            <a:ext cx="982027" cy="982027"/>
          </a:xfrm>
          <a:prstGeom prst="ellipse">
            <a:avLst/>
          </a:prstGeom>
          <a:solidFill>
            <a:srgbClr val="E60012"/>
          </a:solidFill>
          <a:ln w="38100" cap="flat" cmpd="sng" algn="ctr"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innerShdw blurRad="177800" dist="762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8" name="文本框 21"/>
          <p:cNvSpPr txBox="1"/>
          <p:nvPr/>
        </p:nvSpPr>
        <p:spPr>
          <a:xfrm>
            <a:off x="1559472" y="1917789"/>
            <a:ext cx="895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01</a:t>
            </a:r>
            <a:endParaRPr kumimoji="0" lang="zh-CN" altLang="en-US" sz="3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69" name="文本框 22"/>
          <p:cNvSpPr txBox="1"/>
          <p:nvPr/>
        </p:nvSpPr>
        <p:spPr>
          <a:xfrm>
            <a:off x="1575083" y="2340254"/>
            <a:ext cx="8957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iHei Pro" panose="020B0500000000000000" pitchFamily="34" charset="-122"/>
                <a:ea typeface="LiHei Pro" panose="020B0500000000000000" pitchFamily="34" charset="-122"/>
              </a:rPr>
              <a:t>OPTION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2674763" y="1884013"/>
            <a:ext cx="1004893" cy="681321"/>
            <a:chOff x="3464748" y="2262458"/>
            <a:chExt cx="1339857" cy="908427"/>
          </a:xfrm>
        </p:grpSpPr>
        <p:sp>
          <p:nvSpPr>
            <p:cNvPr id="71" name="文本框 24"/>
            <p:cNvSpPr txBox="1"/>
            <p:nvPr/>
          </p:nvSpPr>
          <p:spPr>
            <a:xfrm>
              <a:off x="3464748" y="2586110"/>
              <a:ext cx="13398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72" name="文本框 25"/>
            <p:cNvSpPr txBox="1"/>
            <p:nvPr/>
          </p:nvSpPr>
          <p:spPr>
            <a:xfrm>
              <a:off x="3807976" y="2262458"/>
              <a:ext cx="980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01.1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675628" y="1884013"/>
            <a:ext cx="1004893" cy="681321"/>
            <a:chOff x="5815067" y="2262458"/>
            <a:chExt cx="1339857" cy="908427"/>
          </a:xfrm>
        </p:grpSpPr>
        <p:sp>
          <p:nvSpPr>
            <p:cNvPr id="74" name="文本框 27"/>
            <p:cNvSpPr txBox="1"/>
            <p:nvPr/>
          </p:nvSpPr>
          <p:spPr>
            <a:xfrm>
              <a:off x="5815067" y="2586110"/>
              <a:ext cx="13398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75" name="文本框 28"/>
            <p:cNvSpPr txBox="1"/>
            <p:nvPr/>
          </p:nvSpPr>
          <p:spPr>
            <a:xfrm>
              <a:off x="6155726" y="2262458"/>
              <a:ext cx="980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01.2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713059" y="2018221"/>
            <a:ext cx="875116" cy="533165"/>
            <a:chOff x="4684045" y="2441400"/>
            <a:chExt cx="1166821" cy="710885"/>
          </a:xfrm>
        </p:grpSpPr>
        <p:grpSp>
          <p:nvGrpSpPr>
            <p:cNvPr id="77" name="Group 4"/>
            <p:cNvGrpSpPr>
              <a:grpSpLocks noChangeAspect="1"/>
            </p:cNvGrpSpPr>
            <p:nvPr/>
          </p:nvGrpSpPr>
          <p:grpSpPr bwMode="auto">
            <a:xfrm>
              <a:off x="5116464" y="2441400"/>
              <a:ext cx="286537" cy="335790"/>
              <a:chOff x="1776" y="1776"/>
              <a:chExt cx="64" cy="75"/>
            </a:xfrm>
            <a:solidFill>
              <a:sysClr val="window" lastClr="FFFFFF"/>
            </a:solidFill>
            <a:effectLst/>
          </p:grpSpPr>
          <p:sp>
            <p:nvSpPr>
              <p:cNvPr id="79" name="Freeform 5"/>
              <p:cNvSpPr>
                <a:spLocks/>
              </p:cNvSpPr>
              <p:nvPr/>
            </p:nvSpPr>
            <p:spPr bwMode="auto">
              <a:xfrm>
                <a:off x="1795" y="1779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1776" y="1810"/>
                <a:ext cx="64" cy="41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7"/>
              <p:cNvSpPr>
                <a:spLocks/>
              </p:cNvSpPr>
              <p:nvPr/>
            </p:nvSpPr>
            <p:spPr bwMode="auto">
              <a:xfrm>
                <a:off x="1795" y="1776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8"/>
              <p:cNvSpPr>
                <a:spLocks/>
              </p:cNvSpPr>
              <p:nvPr/>
            </p:nvSpPr>
            <p:spPr bwMode="auto">
              <a:xfrm>
                <a:off x="1776" y="1807"/>
                <a:ext cx="64" cy="42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8" name="文本框 31"/>
            <p:cNvSpPr txBox="1"/>
            <p:nvPr/>
          </p:nvSpPr>
          <p:spPr>
            <a:xfrm>
              <a:off x="4684045" y="2782954"/>
              <a:ext cx="1166821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887635" y="2027457"/>
            <a:ext cx="875116" cy="523930"/>
            <a:chOff x="7037380" y="2453713"/>
            <a:chExt cx="1166821" cy="698573"/>
          </a:xfrm>
        </p:grpSpPr>
        <p:grpSp>
          <p:nvGrpSpPr>
            <p:cNvPr id="84" name="Group 18"/>
            <p:cNvGrpSpPr>
              <a:grpSpLocks noChangeAspect="1"/>
            </p:cNvGrpSpPr>
            <p:nvPr/>
          </p:nvGrpSpPr>
          <p:grpSpPr bwMode="auto">
            <a:xfrm>
              <a:off x="7472608" y="2453713"/>
              <a:ext cx="320102" cy="298277"/>
              <a:chOff x="3802" y="2858"/>
              <a:chExt cx="616" cy="574"/>
            </a:xfrm>
            <a:solidFill>
              <a:sysClr val="window" lastClr="FFFFFF"/>
            </a:solidFill>
            <a:effectLst/>
          </p:grpSpPr>
          <p:sp>
            <p:nvSpPr>
              <p:cNvPr id="86" name="Rectangle 19"/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Rectangle 20"/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Rectangle 21"/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Rectangle 22"/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23"/>
              <p:cNvSpPr>
                <a:spLocks/>
              </p:cNvSpPr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5" name="文本框 38"/>
            <p:cNvSpPr txBox="1"/>
            <p:nvPr/>
          </p:nvSpPr>
          <p:spPr>
            <a:xfrm>
              <a:off x="7037380" y="2782954"/>
              <a:ext cx="11668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</p:grpSp>
      <p:sp>
        <p:nvSpPr>
          <p:cNvPr id="91" name="圆角矩形 90"/>
          <p:cNvSpPr/>
          <p:nvPr/>
        </p:nvSpPr>
        <p:spPr>
          <a:xfrm>
            <a:off x="2257623" y="3555175"/>
            <a:ext cx="1090267" cy="784178"/>
          </a:xfrm>
          <a:prstGeom prst="roundRect">
            <a:avLst>
              <a:gd name="adj" fmla="val 11292"/>
            </a:avLst>
          </a:prstGeom>
          <a:solidFill>
            <a:srgbClr val="E60012"/>
          </a:soli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3176074" y="3449677"/>
            <a:ext cx="1383623" cy="995174"/>
          </a:xfrm>
          <a:prstGeom prst="roundRect">
            <a:avLst>
              <a:gd name="adj" fmla="val 11292"/>
            </a:avLst>
          </a:prstGeom>
          <a:gradFill flip="none" rotWithShape="1">
            <a:gsLst>
              <a:gs pos="100000">
                <a:sysClr val="window" lastClr="FFFFFF"/>
              </a:gs>
              <a:gs pos="0">
                <a:sysClr val="window" lastClr="FFFFFF">
                  <a:lumMod val="85000"/>
                </a:sysClr>
              </a:gs>
            </a:gsLst>
            <a:lin ang="2700000" scaled="1"/>
            <a:tileRect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3" name="圆角矩形 92"/>
          <p:cNvSpPr/>
          <p:nvPr/>
        </p:nvSpPr>
        <p:spPr>
          <a:xfrm>
            <a:off x="4174592" y="3555175"/>
            <a:ext cx="1090267" cy="784178"/>
          </a:xfrm>
          <a:prstGeom prst="roundRect">
            <a:avLst>
              <a:gd name="adj" fmla="val 11292"/>
            </a:avLst>
          </a:prstGeom>
          <a:solidFill>
            <a:srgbClr val="E60012"/>
          </a:soli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999493" y="3090917"/>
            <a:ext cx="1706235" cy="1706235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22225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292100" dist="1397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5111925" y="3449677"/>
            <a:ext cx="1383623" cy="995174"/>
          </a:xfrm>
          <a:prstGeom prst="roundRect">
            <a:avLst>
              <a:gd name="adj" fmla="val 11292"/>
            </a:avLst>
          </a:prstGeom>
          <a:gradFill flip="none" rotWithShape="1">
            <a:gsLst>
              <a:gs pos="100000">
                <a:sysClr val="window" lastClr="FFFFFF"/>
              </a:gs>
              <a:gs pos="0">
                <a:sysClr val="window" lastClr="FFFFFF">
                  <a:lumMod val="85000"/>
                </a:sysClr>
              </a:gs>
            </a:gsLst>
            <a:lin ang="2700000" scaled="1"/>
            <a:tileRect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6203996" y="3295421"/>
            <a:ext cx="1297227" cy="1297227"/>
          </a:xfrm>
          <a:prstGeom prst="ellipse">
            <a:avLst/>
          </a:prstGeom>
          <a:solidFill>
            <a:srgbClr val="E600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6269728" y="3361153"/>
            <a:ext cx="1165760" cy="1165760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D5D5D5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6361597" y="3453020"/>
            <a:ext cx="982027" cy="982026"/>
          </a:xfrm>
          <a:prstGeom prst="ellipse">
            <a:avLst/>
          </a:prstGeom>
          <a:solidFill>
            <a:srgbClr val="E60012"/>
          </a:solidFill>
          <a:ln w="38100" cap="flat" cmpd="sng" algn="ctr"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innerShdw blurRad="177800" dist="762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9" name="文本框 52"/>
          <p:cNvSpPr txBox="1"/>
          <p:nvPr/>
        </p:nvSpPr>
        <p:spPr>
          <a:xfrm>
            <a:off x="6396912" y="3603577"/>
            <a:ext cx="895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02</a:t>
            </a:r>
            <a:endParaRPr kumimoji="0" lang="zh-CN" altLang="en-US" sz="3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100" name="文本框 53"/>
          <p:cNvSpPr txBox="1"/>
          <p:nvPr/>
        </p:nvSpPr>
        <p:spPr>
          <a:xfrm>
            <a:off x="6412523" y="4026042"/>
            <a:ext cx="8957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iHei Pro" panose="020B0500000000000000" pitchFamily="34" charset="-122"/>
                <a:ea typeface="LiHei Pro" panose="020B0500000000000000" pitchFamily="34" charset="-122"/>
              </a:rPr>
              <a:t>OPTION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5151284" y="3569801"/>
            <a:ext cx="1004893" cy="681321"/>
            <a:chOff x="6957276" y="4510176"/>
            <a:chExt cx="1339857" cy="908427"/>
          </a:xfrm>
        </p:grpSpPr>
        <p:sp>
          <p:nvSpPr>
            <p:cNvPr id="102" name="文本框 55"/>
            <p:cNvSpPr txBox="1"/>
            <p:nvPr/>
          </p:nvSpPr>
          <p:spPr>
            <a:xfrm>
              <a:off x="6957276" y="4833828"/>
              <a:ext cx="13398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103" name="文本框 56"/>
            <p:cNvSpPr txBox="1"/>
            <p:nvPr/>
          </p:nvSpPr>
          <p:spPr>
            <a:xfrm>
              <a:off x="7309284" y="4510176"/>
              <a:ext cx="980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02.1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3177737" y="3569801"/>
            <a:ext cx="1004893" cy="681321"/>
            <a:chOff x="4668779" y="4510176"/>
            <a:chExt cx="1339857" cy="908427"/>
          </a:xfrm>
        </p:grpSpPr>
        <p:sp>
          <p:nvSpPr>
            <p:cNvPr id="105" name="文本框 58"/>
            <p:cNvSpPr txBox="1"/>
            <p:nvPr/>
          </p:nvSpPr>
          <p:spPr>
            <a:xfrm>
              <a:off x="4668779" y="4833828"/>
              <a:ext cx="13398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106" name="文本框 59"/>
            <p:cNvSpPr txBox="1"/>
            <p:nvPr/>
          </p:nvSpPr>
          <p:spPr>
            <a:xfrm>
              <a:off x="5023356" y="4510176"/>
              <a:ext cx="980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02.2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2286001" y="3684411"/>
            <a:ext cx="875116" cy="552763"/>
            <a:chOff x="2971801" y="4662987"/>
            <a:chExt cx="1166821" cy="737016"/>
          </a:xfrm>
        </p:grpSpPr>
        <p:grpSp>
          <p:nvGrpSpPr>
            <p:cNvPr id="108" name="组合 107"/>
            <p:cNvGrpSpPr/>
            <p:nvPr/>
          </p:nvGrpSpPr>
          <p:grpSpPr>
            <a:xfrm>
              <a:off x="2971801" y="4677129"/>
              <a:ext cx="1166821" cy="722874"/>
              <a:chOff x="3619501" y="4677129"/>
              <a:chExt cx="1166821" cy="722874"/>
            </a:xfrm>
          </p:grpSpPr>
          <p:sp>
            <p:nvSpPr>
              <p:cNvPr id="110" name="文本框 63"/>
              <p:cNvSpPr txBox="1"/>
              <p:nvPr/>
            </p:nvSpPr>
            <p:spPr>
              <a:xfrm>
                <a:off x="3619501" y="5030672"/>
                <a:ext cx="1166821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添加标题</a:t>
                </a:r>
              </a:p>
            </p:txBody>
          </p:sp>
          <p:sp>
            <p:nvSpPr>
              <p:cNvPr id="111" name="Freeform 14"/>
              <p:cNvSpPr>
                <a:spLocks/>
              </p:cNvSpPr>
              <p:nvPr/>
            </p:nvSpPr>
            <p:spPr bwMode="auto">
              <a:xfrm>
                <a:off x="4014374" y="4677129"/>
                <a:ext cx="339996" cy="339408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9" name="Freeform 15"/>
            <p:cNvSpPr>
              <a:spLocks noEditPoints="1"/>
            </p:cNvSpPr>
            <p:nvPr/>
          </p:nvSpPr>
          <p:spPr bwMode="auto">
            <a:xfrm>
              <a:off x="3357245" y="4662987"/>
              <a:ext cx="162044" cy="160865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203402" y="3711054"/>
            <a:ext cx="875116" cy="526125"/>
            <a:chOff x="5972836" y="4698504"/>
            <a:chExt cx="1166821" cy="701500"/>
          </a:xfrm>
        </p:grpSpPr>
        <p:sp>
          <p:nvSpPr>
            <p:cNvPr id="113" name="文本框 66"/>
            <p:cNvSpPr txBox="1"/>
            <p:nvPr/>
          </p:nvSpPr>
          <p:spPr>
            <a:xfrm>
              <a:off x="5972836" y="5030672"/>
              <a:ext cx="11668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114" name="Freeform 502"/>
            <p:cNvSpPr>
              <a:spLocks/>
            </p:cNvSpPr>
            <p:nvPr/>
          </p:nvSpPr>
          <p:spPr bwMode="auto">
            <a:xfrm>
              <a:off x="6417981" y="4862290"/>
              <a:ext cx="114010" cy="133277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503"/>
            <p:cNvSpPr>
              <a:spLocks/>
            </p:cNvSpPr>
            <p:nvPr/>
          </p:nvSpPr>
          <p:spPr bwMode="auto">
            <a:xfrm>
              <a:off x="6429226" y="4706534"/>
              <a:ext cx="41750" cy="147729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504"/>
            <p:cNvSpPr>
              <a:spLocks/>
            </p:cNvSpPr>
            <p:nvPr/>
          </p:nvSpPr>
          <p:spPr bwMode="auto">
            <a:xfrm>
              <a:off x="6485431" y="4698504"/>
              <a:ext cx="179845" cy="297062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505"/>
            <p:cNvSpPr>
              <a:spLocks/>
            </p:cNvSpPr>
            <p:nvPr/>
          </p:nvSpPr>
          <p:spPr bwMode="auto">
            <a:xfrm>
              <a:off x="6593015" y="4828570"/>
              <a:ext cx="97951" cy="114008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6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6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9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9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9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40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650"/>
                            </p:stCondLst>
                            <p:childTnLst>
                              <p:par>
                                <p:cTn id="1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63" grpId="1" animBg="1"/>
      <p:bldP spid="63" grpId="2" animBg="1"/>
      <p:bldP spid="63" grpId="3" animBg="1"/>
      <p:bldP spid="63" grpId="4" animBg="1"/>
      <p:bldP spid="64" grpId="0" animBg="1"/>
      <p:bldP spid="65" grpId="0" animBg="1"/>
      <p:bldP spid="66" grpId="0" animBg="1"/>
      <p:bldP spid="67" grpId="0" animBg="1"/>
      <p:bldP spid="68" grpId="0"/>
      <p:bldP spid="69" grpId="0"/>
      <p:bldP spid="91" grpId="0" animBg="1"/>
      <p:bldP spid="92" grpId="0" animBg="1"/>
      <p:bldP spid="93" grpId="0" animBg="1"/>
      <p:bldP spid="94" grpId="0" animBg="1"/>
      <p:bldP spid="94" grpId="1" animBg="1"/>
      <p:bldP spid="94" grpId="2" animBg="1"/>
      <p:bldP spid="94" grpId="3" animBg="1"/>
      <p:bldP spid="94" grpId="4" animBg="1"/>
      <p:bldP spid="95" grpId="0" animBg="1"/>
      <p:bldP spid="96" grpId="0" animBg="1"/>
      <p:bldP spid="97" grpId="0" animBg="1"/>
      <p:bldP spid="98" grpId="0" animBg="1"/>
      <p:bldP spid="99" grpId="0"/>
      <p:bldP spid="1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847156" y="1922810"/>
            <a:ext cx="1639437" cy="2658318"/>
            <a:chOff x="847156" y="1481386"/>
            <a:chExt cx="1639437" cy="2658318"/>
          </a:xfrm>
        </p:grpSpPr>
        <p:grpSp>
          <p:nvGrpSpPr>
            <p:cNvPr id="66" name="组合 65"/>
            <p:cNvGrpSpPr/>
            <p:nvPr/>
          </p:nvGrpSpPr>
          <p:grpSpPr>
            <a:xfrm>
              <a:off x="847156" y="1481386"/>
              <a:ext cx="1639437" cy="2658318"/>
              <a:chOff x="1066042" y="1651161"/>
              <a:chExt cx="2185916" cy="3544424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1066042" y="1651161"/>
                <a:ext cx="2185916" cy="3479477"/>
                <a:chOff x="4497322" y="1220313"/>
                <a:chExt cx="3200400" cy="5094304"/>
              </a:xfrm>
              <a:effectLst>
                <a:outerShdw blurRad="304800" dist="1397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81" name="任意多边形 80"/>
                <p:cNvSpPr/>
                <p:nvPr/>
              </p:nvSpPr>
              <p:spPr>
                <a:xfrm>
                  <a:off x="4497322" y="1220313"/>
                  <a:ext cx="3200400" cy="3806299"/>
                </a:xfrm>
                <a:custGeom>
                  <a:avLst/>
                  <a:gdLst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769902 w 3924300"/>
                    <a:gd name="connsiteY3" fmla="*/ 2726328 h 4667248"/>
                    <a:gd name="connsiteX4" fmla="*/ 3802289 w 3924300"/>
                    <a:gd name="connsiteY4" fmla="*/ 2740482 h 4667248"/>
                    <a:gd name="connsiteX5" fmla="*/ 3076575 w 3924300"/>
                    <a:gd name="connsiteY5" fmla="*/ 4362442 h 4667248"/>
                    <a:gd name="connsiteX6" fmla="*/ 2771769 w 3924300"/>
                    <a:gd name="connsiteY6" fmla="*/ 4667248 h 4667248"/>
                    <a:gd name="connsiteX7" fmla="*/ 1152531 w 3924300"/>
                    <a:gd name="connsiteY7" fmla="*/ 4667248 h 4667248"/>
                    <a:gd name="connsiteX8" fmla="*/ 847725 w 3924300"/>
                    <a:gd name="connsiteY8" fmla="*/ 4362442 h 4667248"/>
                    <a:gd name="connsiteX9" fmla="*/ 165554 w 3924300"/>
                    <a:gd name="connsiteY9" fmla="*/ 2765883 h 4667248"/>
                    <a:gd name="connsiteX10" fmla="*/ 172070 w 3924300"/>
                    <a:gd name="connsiteY10" fmla="*/ 2763013 h 4667248"/>
                    <a:gd name="connsiteX11" fmla="*/ 154196 w 3924300"/>
                    <a:gd name="connsiteY11" fmla="*/ 2725908 h 4667248"/>
                    <a:gd name="connsiteX12" fmla="*/ 0 w 3924300"/>
                    <a:gd name="connsiteY12" fmla="*/ 1962150 h 4667248"/>
                    <a:gd name="connsiteX13" fmla="*/ 1962150 w 3924300"/>
                    <a:gd name="connsiteY13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802289 w 3924300"/>
                    <a:gd name="connsiteY3" fmla="*/ 2740482 h 4667248"/>
                    <a:gd name="connsiteX4" fmla="*/ 3076575 w 3924300"/>
                    <a:gd name="connsiteY4" fmla="*/ 4362442 h 4667248"/>
                    <a:gd name="connsiteX5" fmla="*/ 2771769 w 3924300"/>
                    <a:gd name="connsiteY5" fmla="*/ 4667248 h 4667248"/>
                    <a:gd name="connsiteX6" fmla="*/ 1152531 w 3924300"/>
                    <a:gd name="connsiteY6" fmla="*/ 4667248 h 4667248"/>
                    <a:gd name="connsiteX7" fmla="*/ 847725 w 3924300"/>
                    <a:gd name="connsiteY7" fmla="*/ 4362442 h 4667248"/>
                    <a:gd name="connsiteX8" fmla="*/ 165554 w 3924300"/>
                    <a:gd name="connsiteY8" fmla="*/ 2765883 h 4667248"/>
                    <a:gd name="connsiteX9" fmla="*/ 172070 w 3924300"/>
                    <a:gd name="connsiteY9" fmla="*/ 2763013 h 4667248"/>
                    <a:gd name="connsiteX10" fmla="*/ 154196 w 3924300"/>
                    <a:gd name="connsiteY10" fmla="*/ 2725908 h 4667248"/>
                    <a:gd name="connsiteX11" fmla="*/ 0 w 3924300"/>
                    <a:gd name="connsiteY11" fmla="*/ 1962150 h 4667248"/>
                    <a:gd name="connsiteX12" fmla="*/ 1962150 w 3924300"/>
                    <a:gd name="connsiteY12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24300" h="4667248">
                      <a:moveTo>
                        <a:pt x="1962150" y="0"/>
                      </a:moveTo>
                      <a:cubicBezTo>
                        <a:pt x="3045816" y="0"/>
                        <a:pt x="3924300" y="878484"/>
                        <a:pt x="3924300" y="1962150"/>
                      </a:cubicBezTo>
                      <a:cubicBezTo>
                        <a:pt x="3924300" y="2233067"/>
                        <a:pt x="3869395" y="2491159"/>
                        <a:pt x="3770105" y="2725908"/>
                      </a:cubicBezTo>
                      <a:cubicBezTo>
                        <a:pt x="3628818" y="3125957"/>
                        <a:pt x="3071514" y="3695985"/>
                        <a:pt x="3076575" y="4362442"/>
                      </a:cubicBezTo>
                      <a:cubicBezTo>
                        <a:pt x="3076575" y="4530782"/>
                        <a:pt x="2940109" y="4667248"/>
                        <a:pt x="2771769" y="4667248"/>
                      </a:cubicBezTo>
                      <a:lnTo>
                        <a:pt x="1152531" y="4667248"/>
                      </a:lnTo>
                      <a:cubicBezTo>
                        <a:pt x="984191" y="4667248"/>
                        <a:pt x="847725" y="4530782"/>
                        <a:pt x="847725" y="4362442"/>
                      </a:cubicBezTo>
                      <a:cubicBezTo>
                        <a:pt x="870101" y="3728807"/>
                        <a:pt x="388106" y="3288393"/>
                        <a:pt x="165554" y="2765883"/>
                      </a:cubicBezTo>
                      <a:lnTo>
                        <a:pt x="172070" y="2763013"/>
                      </a:lnTo>
                      <a:lnTo>
                        <a:pt x="154196" y="2725908"/>
                      </a:lnTo>
                      <a:cubicBezTo>
                        <a:pt x="54905" y="2491159"/>
                        <a:pt x="0" y="2233067"/>
                        <a:pt x="0" y="1962150"/>
                      </a:cubicBezTo>
                      <a:cubicBezTo>
                        <a:pt x="0" y="878484"/>
                        <a:pt x="878484" y="0"/>
                        <a:pt x="19621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ln w="2222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任意多边形 81"/>
                <p:cNvSpPr/>
                <p:nvPr/>
              </p:nvSpPr>
              <p:spPr>
                <a:xfrm>
                  <a:off x="5347033" y="5026612"/>
                  <a:ext cx="1490957" cy="1288005"/>
                </a:xfrm>
                <a:custGeom>
                  <a:avLst/>
                  <a:gdLst>
                    <a:gd name="connsiteX0" fmla="*/ 63024 w 1490957"/>
                    <a:gd name="connsiteY0" fmla="*/ 0 h 1288005"/>
                    <a:gd name="connsiteX1" fmla="*/ 1437953 w 1490957"/>
                    <a:gd name="connsiteY1" fmla="*/ 0 h 1288005"/>
                    <a:gd name="connsiteX2" fmla="*/ 1437953 w 1490957"/>
                    <a:gd name="connsiteY2" fmla="*/ 31455 h 1288005"/>
                    <a:gd name="connsiteX3" fmla="*/ 1477638 w 1490957"/>
                    <a:gd name="connsiteY3" fmla="*/ 31455 h 1288005"/>
                    <a:gd name="connsiteX4" fmla="*/ 1490957 w 1490957"/>
                    <a:gd name="connsiteY4" fmla="*/ 44774 h 1288005"/>
                    <a:gd name="connsiteX5" fmla="*/ 1490956 w 1490957"/>
                    <a:gd name="connsiteY5" fmla="*/ 44774 h 1288005"/>
                    <a:gd name="connsiteX6" fmla="*/ 1477637 w 1490957"/>
                    <a:gd name="connsiteY6" fmla="*/ 58093 h 1288005"/>
                    <a:gd name="connsiteX7" fmla="*/ 1437953 w 1490957"/>
                    <a:gd name="connsiteY7" fmla="*/ 58093 h 1288005"/>
                    <a:gd name="connsiteX8" fmla="*/ 1437953 w 1490957"/>
                    <a:gd name="connsiteY8" fmla="*/ 137123 h 1288005"/>
                    <a:gd name="connsiteX9" fmla="*/ 1453332 w 1490957"/>
                    <a:gd name="connsiteY9" fmla="*/ 135777 h 1288005"/>
                    <a:gd name="connsiteX10" fmla="*/ 1488155 w 1490957"/>
                    <a:gd name="connsiteY10" fmla="*/ 164997 h 1288005"/>
                    <a:gd name="connsiteX11" fmla="*/ 1488154 w 1490957"/>
                    <a:gd name="connsiteY11" fmla="*/ 164997 h 1288005"/>
                    <a:gd name="connsiteX12" fmla="*/ 1458934 w 1490957"/>
                    <a:gd name="connsiteY12" fmla="*/ 199821 h 1288005"/>
                    <a:gd name="connsiteX13" fmla="*/ 1437953 w 1490957"/>
                    <a:gd name="connsiteY13" fmla="*/ 201656 h 1288005"/>
                    <a:gd name="connsiteX14" fmla="*/ 1437953 w 1490957"/>
                    <a:gd name="connsiteY14" fmla="*/ 267728 h 1288005"/>
                    <a:gd name="connsiteX15" fmla="*/ 1453332 w 1490957"/>
                    <a:gd name="connsiteY15" fmla="*/ 266382 h 1288005"/>
                    <a:gd name="connsiteX16" fmla="*/ 1488155 w 1490957"/>
                    <a:gd name="connsiteY16" fmla="*/ 295602 h 1288005"/>
                    <a:gd name="connsiteX17" fmla="*/ 1488154 w 1490957"/>
                    <a:gd name="connsiteY17" fmla="*/ 295602 h 1288005"/>
                    <a:gd name="connsiteX18" fmla="*/ 1458934 w 1490957"/>
                    <a:gd name="connsiteY18" fmla="*/ 330426 h 1288005"/>
                    <a:gd name="connsiteX19" fmla="*/ 1437953 w 1490957"/>
                    <a:gd name="connsiteY19" fmla="*/ 332261 h 1288005"/>
                    <a:gd name="connsiteX20" fmla="*/ 1437953 w 1490957"/>
                    <a:gd name="connsiteY20" fmla="*/ 403659 h 1288005"/>
                    <a:gd name="connsiteX21" fmla="*/ 1453332 w 1490957"/>
                    <a:gd name="connsiteY21" fmla="*/ 402313 h 1288005"/>
                    <a:gd name="connsiteX22" fmla="*/ 1488155 w 1490957"/>
                    <a:gd name="connsiteY22" fmla="*/ 431533 h 1288005"/>
                    <a:gd name="connsiteX23" fmla="*/ 1488154 w 1490957"/>
                    <a:gd name="connsiteY23" fmla="*/ 431533 h 1288005"/>
                    <a:gd name="connsiteX24" fmla="*/ 1458934 w 1490957"/>
                    <a:gd name="connsiteY24" fmla="*/ 466357 h 1288005"/>
                    <a:gd name="connsiteX25" fmla="*/ 1437953 w 1490957"/>
                    <a:gd name="connsiteY25" fmla="*/ 468192 h 1288005"/>
                    <a:gd name="connsiteX26" fmla="*/ 1437953 w 1490957"/>
                    <a:gd name="connsiteY26" fmla="*/ 541336 h 1288005"/>
                    <a:gd name="connsiteX27" fmla="*/ 1453332 w 1490957"/>
                    <a:gd name="connsiteY27" fmla="*/ 539990 h 1288005"/>
                    <a:gd name="connsiteX28" fmla="*/ 1488155 w 1490957"/>
                    <a:gd name="connsiteY28" fmla="*/ 569210 h 1288005"/>
                    <a:gd name="connsiteX29" fmla="*/ 1488154 w 1490957"/>
                    <a:gd name="connsiteY29" fmla="*/ 569210 h 1288005"/>
                    <a:gd name="connsiteX30" fmla="*/ 1458934 w 1490957"/>
                    <a:gd name="connsiteY30" fmla="*/ 604034 h 1288005"/>
                    <a:gd name="connsiteX31" fmla="*/ 1437953 w 1490957"/>
                    <a:gd name="connsiteY31" fmla="*/ 605869 h 1288005"/>
                    <a:gd name="connsiteX32" fmla="*/ 1437953 w 1490957"/>
                    <a:gd name="connsiteY32" fmla="*/ 651704 h 1288005"/>
                    <a:gd name="connsiteX33" fmla="*/ 1451556 w 1490957"/>
                    <a:gd name="connsiteY33" fmla="*/ 650514 h 1288005"/>
                    <a:gd name="connsiteX34" fmla="*/ 1488155 w 1490957"/>
                    <a:gd name="connsiteY34" fmla="*/ 681224 h 1288005"/>
                    <a:gd name="connsiteX35" fmla="*/ 1488154 w 1490957"/>
                    <a:gd name="connsiteY35" fmla="*/ 681224 h 1288005"/>
                    <a:gd name="connsiteX36" fmla="*/ 1457444 w 1490957"/>
                    <a:gd name="connsiteY36" fmla="*/ 717823 h 1288005"/>
                    <a:gd name="connsiteX37" fmla="*/ 1437953 w 1490957"/>
                    <a:gd name="connsiteY37" fmla="*/ 719528 h 1288005"/>
                    <a:gd name="connsiteX38" fmla="*/ 1437953 w 1490957"/>
                    <a:gd name="connsiteY38" fmla="*/ 761262 h 1288005"/>
                    <a:gd name="connsiteX39" fmla="*/ 1433894 w 1490957"/>
                    <a:gd name="connsiteY39" fmla="*/ 761262 h 1288005"/>
                    <a:gd name="connsiteX40" fmla="*/ 1435285 w 1490957"/>
                    <a:gd name="connsiteY40" fmla="*/ 768075 h 1288005"/>
                    <a:gd name="connsiteX41" fmla="*/ 1384152 w 1490957"/>
                    <a:gd name="connsiteY41" fmla="*/ 894038 h 1288005"/>
                    <a:gd name="connsiteX42" fmla="*/ 1237614 w 1490957"/>
                    <a:gd name="connsiteY42" fmla="*/ 1040575 h 1288005"/>
                    <a:gd name="connsiteX43" fmla="*/ 1237614 w 1490957"/>
                    <a:gd name="connsiteY43" fmla="*/ 1057105 h 1288005"/>
                    <a:gd name="connsiteX44" fmla="*/ 1233706 w 1490957"/>
                    <a:gd name="connsiteY44" fmla="*/ 1061013 h 1288005"/>
                    <a:gd name="connsiteX45" fmla="*/ 1217177 w 1490957"/>
                    <a:gd name="connsiteY45" fmla="*/ 1061013 h 1288005"/>
                    <a:gd name="connsiteX46" fmla="*/ 1065536 w 1490957"/>
                    <a:gd name="connsiteY46" fmla="*/ 1212654 h 1288005"/>
                    <a:gd name="connsiteX47" fmla="*/ 1061208 w 1490957"/>
                    <a:gd name="connsiteY47" fmla="*/ 1212611 h 1288005"/>
                    <a:gd name="connsiteX48" fmla="*/ 1061208 w 1490957"/>
                    <a:gd name="connsiteY48" fmla="*/ 1258412 h 1288005"/>
                    <a:gd name="connsiteX49" fmla="*/ 1031615 w 1490957"/>
                    <a:gd name="connsiteY49" fmla="*/ 1288005 h 1288005"/>
                    <a:gd name="connsiteX50" fmla="*/ 469359 w 1490957"/>
                    <a:gd name="connsiteY50" fmla="*/ 1288005 h 1288005"/>
                    <a:gd name="connsiteX51" fmla="*/ 439766 w 1490957"/>
                    <a:gd name="connsiteY51" fmla="*/ 1258412 h 1288005"/>
                    <a:gd name="connsiteX52" fmla="*/ 439766 w 1490957"/>
                    <a:gd name="connsiteY52" fmla="*/ 1211024 h 1288005"/>
                    <a:gd name="connsiteX53" fmla="*/ 434632 w 1490957"/>
                    <a:gd name="connsiteY53" fmla="*/ 1211024 h 1288005"/>
                    <a:gd name="connsiteX54" fmla="*/ 432827 w 1490957"/>
                    <a:gd name="connsiteY54" fmla="*/ 1209219 h 1288005"/>
                    <a:gd name="connsiteX55" fmla="*/ 432827 w 1490957"/>
                    <a:gd name="connsiteY55" fmla="*/ 1199595 h 1288005"/>
                    <a:gd name="connsiteX56" fmla="*/ 434632 w 1490957"/>
                    <a:gd name="connsiteY56" fmla="*/ 1197790 h 1288005"/>
                    <a:gd name="connsiteX57" fmla="*/ 435677 w 1490957"/>
                    <a:gd name="connsiteY57" fmla="*/ 1197790 h 1288005"/>
                    <a:gd name="connsiteX58" fmla="*/ 298900 w 1490957"/>
                    <a:gd name="connsiteY58" fmla="*/ 1061013 h 1288005"/>
                    <a:gd name="connsiteX59" fmla="*/ 280343 w 1490957"/>
                    <a:gd name="connsiteY59" fmla="*/ 1061013 h 1288005"/>
                    <a:gd name="connsiteX60" fmla="*/ 276435 w 1490957"/>
                    <a:gd name="connsiteY60" fmla="*/ 1057105 h 1288005"/>
                    <a:gd name="connsiteX61" fmla="*/ 276435 w 1490957"/>
                    <a:gd name="connsiteY61" fmla="*/ 1038548 h 1288005"/>
                    <a:gd name="connsiteX62" fmla="*/ 119341 w 1490957"/>
                    <a:gd name="connsiteY62" fmla="*/ 881454 h 1288005"/>
                    <a:gd name="connsiteX63" fmla="*/ 89889 w 1490957"/>
                    <a:gd name="connsiteY63" fmla="*/ 837468 h 1288005"/>
                    <a:gd name="connsiteX64" fmla="*/ 36599 w 1490957"/>
                    <a:gd name="connsiteY64" fmla="*/ 842130 h 1288005"/>
                    <a:gd name="connsiteX65" fmla="*/ 11939 w 1490957"/>
                    <a:gd name="connsiteY65" fmla="*/ 834355 h 1288005"/>
                    <a:gd name="connsiteX66" fmla="*/ 0 w 1490957"/>
                    <a:gd name="connsiteY66" fmla="*/ 811421 h 1288005"/>
                    <a:gd name="connsiteX67" fmla="*/ 7775 w 1490957"/>
                    <a:gd name="connsiteY67" fmla="*/ 786761 h 1288005"/>
                    <a:gd name="connsiteX68" fmla="*/ 30710 w 1490957"/>
                    <a:gd name="connsiteY68" fmla="*/ 774822 h 1288005"/>
                    <a:gd name="connsiteX69" fmla="*/ 65546 w 1490957"/>
                    <a:gd name="connsiteY69" fmla="*/ 771775 h 1288005"/>
                    <a:gd name="connsiteX70" fmla="*/ 64626 w 1490957"/>
                    <a:gd name="connsiteY70" fmla="*/ 761262 h 1288005"/>
                    <a:gd name="connsiteX71" fmla="*/ 63024 w 1490957"/>
                    <a:gd name="connsiteY71" fmla="*/ 761262 h 1288005"/>
                    <a:gd name="connsiteX72" fmla="*/ 63024 w 1490957"/>
                    <a:gd name="connsiteY72" fmla="*/ 742945 h 1288005"/>
                    <a:gd name="connsiteX73" fmla="*/ 61597 w 1490957"/>
                    <a:gd name="connsiteY73" fmla="*/ 726639 h 1288005"/>
                    <a:gd name="connsiteX74" fmla="*/ 61919 w 1490957"/>
                    <a:gd name="connsiteY74" fmla="*/ 726256 h 1288005"/>
                    <a:gd name="connsiteX75" fmla="*/ 34823 w 1490957"/>
                    <a:gd name="connsiteY75" fmla="*/ 728626 h 1288005"/>
                    <a:gd name="connsiteX76" fmla="*/ 11360 w 1490957"/>
                    <a:gd name="connsiteY76" fmla="*/ 721228 h 1288005"/>
                    <a:gd name="connsiteX77" fmla="*/ 0 w 1490957"/>
                    <a:gd name="connsiteY77" fmla="*/ 699407 h 1288005"/>
                    <a:gd name="connsiteX78" fmla="*/ 7398 w 1490957"/>
                    <a:gd name="connsiteY78" fmla="*/ 675944 h 1288005"/>
                    <a:gd name="connsiteX79" fmla="*/ 29220 w 1490957"/>
                    <a:gd name="connsiteY79" fmla="*/ 664584 h 1288005"/>
                    <a:gd name="connsiteX80" fmla="*/ 63024 w 1490957"/>
                    <a:gd name="connsiteY80" fmla="*/ 661626 h 1288005"/>
                    <a:gd name="connsiteX81" fmla="*/ 63024 w 1490957"/>
                    <a:gd name="connsiteY81" fmla="*/ 630931 h 1288005"/>
                    <a:gd name="connsiteX82" fmla="*/ 61736 w 1490957"/>
                    <a:gd name="connsiteY82" fmla="*/ 616215 h 1288005"/>
                    <a:gd name="connsiteX83" fmla="*/ 63024 w 1490957"/>
                    <a:gd name="connsiteY83" fmla="*/ 614681 h 1288005"/>
                    <a:gd name="connsiteX84" fmla="*/ 63024 w 1490957"/>
                    <a:gd name="connsiteY84" fmla="*/ 588482 h 1288005"/>
                    <a:gd name="connsiteX85" fmla="*/ 34823 w 1490957"/>
                    <a:gd name="connsiteY85" fmla="*/ 590949 h 1288005"/>
                    <a:gd name="connsiteX86" fmla="*/ 11360 w 1490957"/>
                    <a:gd name="connsiteY86" fmla="*/ 583551 h 1288005"/>
                    <a:gd name="connsiteX87" fmla="*/ 0 w 1490957"/>
                    <a:gd name="connsiteY87" fmla="*/ 561730 h 1288005"/>
                    <a:gd name="connsiteX88" fmla="*/ 7398 w 1490957"/>
                    <a:gd name="connsiteY88" fmla="*/ 538267 h 1288005"/>
                    <a:gd name="connsiteX89" fmla="*/ 29220 w 1490957"/>
                    <a:gd name="connsiteY89" fmla="*/ 526907 h 1288005"/>
                    <a:gd name="connsiteX90" fmla="*/ 63024 w 1490957"/>
                    <a:gd name="connsiteY90" fmla="*/ 523949 h 1288005"/>
                    <a:gd name="connsiteX91" fmla="*/ 63024 w 1490957"/>
                    <a:gd name="connsiteY91" fmla="*/ 493253 h 1288005"/>
                    <a:gd name="connsiteX92" fmla="*/ 60997 w 1490957"/>
                    <a:gd name="connsiteY92" fmla="*/ 470082 h 1288005"/>
                    <a:gd name="connsiteX93" fmla="*/ 61617 w 1490957"/>
                    <a:gd name="connsiteY93" fmla="*/ 469342 h 1288005"/>
                    <a:gd name="connsiteX94" fmla="*/ 63024 w 1490957"/>
                    <a:gd name="connsiteY94" fmla="*/ 469219 h 1288005"/>
                    <a:gd name="connsiteX95" fmla="*/ 63024 w 1490957"/>
                    <a:gd name="connsiteY95" fmla="*/ 452551 h 1288005"/>
                    <a:gd name="connsiteX96" fmla="*/ 34823 w 1490957"/>
                    <a:gd name="connsiteY96" fmla="*/ 455018 h 1288005"/>
                    <a:gd name="connsiteX97" fmla="*/ 11360 w 1490957"/>
                    <a:gd name="connsiteY97" fmla="*/ 447620 h 1288005"/>
                    <a:gd name="connsiteX98" fmla="*/ 0 w 1490957"/>
                    <a:gd name="connsiteY98" fmla="*/ 425799 h 1288005"/>
                    <a:gd name="connsiteX99" fmla="*/ 7398 w 1490957"/>
                    <a:gd name="connsiteY99" fmla="*/ 402336 h 1288005"/>
                    <a:gd name="connsiteX100" fmla="*/ 29220 w 1490957"/>
                    <a:gd name="connsiteY100" fmla="*/ 390976 h 1288005"/>
                    <a:gd name="connsiteX101" fmla="*/ 63024 w 1490957"/>
                    <a:gd name="connsiteY101" fmla="*/ 388018 h 1288005"/>
                    <a:gd name="connsiteX102" fmla="*/ 63024 w 1490957"/>
                    <a:gd name="connsiteY102" fmla="*/ 357321 h 1288005"/>
                    <a:gd name="connsiteX103" fmla="*/ 61979 w 1490957"/>
                    <a:gd name="connsiteY103" fmla="*/ 345376 h 1288005"/>
                    <a:gd name="connsiteX104" fmla="*/ 63024 w 1490957"/>
                    <a:gd name="connsiteY104" fmla="*/ 342062 h 1288005"/>
                    <a:gd name="connsiteX105" fmla="*/ 63024 w 1490957"/>
                    <a:gd name="connsiteY105" fmla="*/ 321946 h 1288005"/>
                    <a:gd name="connsiteX106" fmla="*/ 34823 w 1490957"/>
                    <a:gd name="connsiteY106" fmla="*/ 324413 h 1288005"/>
                    <a:gd name="connsiteX107" fmla="*/ 11360 w 1490957"/>
                    <a:gd name="connsiteY107" fmla="*/ 317015 h 1288005"/>
                    <a:gd name="connsiteX108" fmla="*/ 0 w 1490957"/>
                    <a:gd name="connsiteY108" fmla="*/ 295194 h 1288005"/>
                    <a:gd name="connsiteX109" fmla="*/ 7398 w 1490957"/>
                    <a:gd name="connsiteY109" fmla="*/ 271731 h 1288005"/>
                    <a:gd name="connsiteX110" fmla="*/ 29220 w 1490957"/>
                    <a:gd name="connsiteY110" fmla="*/ 260371 h 1288005"/>
                    <a:gd name="connsiteX111" fmla="*/ 63024 w 1490957"/>
                    <a:gd name="connsiteY111" fmla="*/ 257413 h 1288005"/>
                    <a:gd name="connsiteX112" fmla="*/ 63024 w 1490957"/>
                    <a:gd name="connsiteY112" fmla="*/ 58092 h 1288005"/>
                    <a:gd name="connsiteX113" fmla="*/ 45375 w 1490957"/>
                    <a:gd name="connsiteY113" fmla="*/ 58092 h 1288005"/>
                    <a:gd name="connsiteX114" fmla="*/ 35957 w 1490957"/>
                    <a:gd name="connsiteY114" fmla="*/ 54191 h 1288005"/>
                    <a:gd name="connsiteX115" fmla="*/ 32056 w 1490957"/>
                    <a:gd name="connsiteY115" fmla="*/ 44773 h 1288005"/>
                    <a:gd name="connsiteX116" fmla="*/ 35957 w 1490957"/>
                    <a:gd name="connsiteY116" fmla="*/ 35356 h 1288005"/>
                    <a:gd name="connsiteX117" fmla="*/ 45375 w 1490957"/>
                    <a:gd name="connsiteY117" fmla="*/ 31455 h 1288005"/>
                    <a:gd name="connsiteX118" fmla="*/ 63024 w 1490957"/>
                    <a:gd name="connsiteY118" fmla="*/ 31455 h 128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1490957" h="1288005">
                      <a:moveTo>
                        <a:pt x="63024" y="0"/>
                      </a:moveTo>
                      <a:lnTo>
                        <a:pt x="1437953" y="0"/>
                      </a:lnTo>
                      <a:lnTo>
                        <a:pt x="1437953" y="31455"/>
                      </a:lnTo>
                      <a:lnTo>
                        <a:pt x="1477638" y="31455"/>
                      </a:lnTo>
                      <a:cubicBezTo>
                        <a:pt x="1484994" y="31455"/>
                        <a:pt x="1490957" y="37418"/>
                        <a:pt x="1490957" y="44774"/>
                      </a:cubicBezTo>
                      <a:lnTo>
                        <a:pt x="1490956" y="44774"/>
                      </a:lnTo>
                      <a:cubicBezTo>
                        <a:pt x="1490956" y="52130"/>
                        <a:pt x="1484993" y="58093"/>
                        <a:pt x="1477637" y="58093"/>
                      </a:cubicBezTo>
                      <a:lnTo>
                        <a:pt x="1437953" y="58093"/>
                      </a:lnTo>
                      <a:lnTo>
                        <a:pt x="1437953" y="137123"/>
                      </a:lnTo>
                      <a:lnTo>
                        <a:pt x="1453332" y="135777"/>
                      </a:lnTo>
                      <a:cubicBezTo>
                        <a:pt x="1471017" y="134230"/>
                        <a:pt x="1486608" y="147312"/>
                        <a:pt x="1488155" y="164997"/>
                      </a:cubicBezTo>
                      <a:lnTo>
                        <a:pt x="1488154" y="164997"/>
                      </a:lnTo>
                      <a:cubicBezTo>
                        <a:pt x="1489701" y="182683"/>
                        <a:pt x="1476619" y="198273"/>
                        <a:pt x="1458934" y="199821"/>
                      </a:cubicBezTo>
                      <a:lnTo>
                        <a:pt x="1437953" y="201656"/>
                      </a:lnTo>
                      <a:lnTo>
                        <a:pt x="1437953" y="267728"/>
                      </a:lnTo>
                      <a:lnTo>
                        <a:pt x="1453332" y="266382"/>
                      </a:lnTo>
                      <a:cubicBezTo>
                        <a:pt x="1471017" y="264835"/>
                        <a:pt x="1486608" y="277917"/>
                        <a:pt x="1488155" y="295602"/>
                      </a:cubicBezTo>
                      <a:lnTo>
                        <a:pt x="1488154" y="295602"/>
                      </a:lnTo>
                      <a:cubicBezTo>
                        <a:pt x="1489701" y="313288"/>
                        <a:pt x="1476619" y="328878"/>
                        <a:pt x="1458934" y="330426"/>
                      </a:cubicBezTo>
                      <a:lnTo>
                        <a:pt x="1437953" y="332261"/>
                      </a:lnTo>
                      <a:lnTo>
                        <a:pt x="1437953" y="403659"/>
                      </a:lnTo>
                      <a:lnTo>
                        <a:pt x="1453332" y="402313"/>
                      </a:lnTo>
                      <a:cubicBezTo>
                        <a:pt x="1471017" y="400766"/>
                        <a:pt x="1486608" y="413848"/>
                        <a:pt x="1488155" y="431533"/>
                      </a:cubicBezTo>
                      <a:lnTo>
                        <a:pt x="1488154" y="431533"/>
                      </a:lnTo>
                      <a:cubicBezTo>
                        <a:pt x="1489701" y="449219"/>
                        <a:pt x="1476619" y="464809"/>
                        <a:pt x="1458934" y="466357"/>
                      </a:cubicBezTo>
                      <a:lnTo>
                        <a:pt x="1437953" y="468192"/>
                      </a:lnTo>
                      <a:lnTo>
                        <a:pt x="1437953" y="541336"/>
                      </a:lnTo>
                      <a:lnTo>
                        <a:pt x="1453332" y="539990"/>
                      </a:lnTo>
                      <a:cubicBezTo>
                        <a:pt x="1471017" y="538443"/>
                        <a:pt x="1486608" y="551525"/>
                        <a:pt x="1488155" y="569210"/>
                      </a:cubicBezTo>
                      <a:lnTo>
                        <a:pt x="1488154" y="569210"/>
                      </a:lnTo>
                      <a:cubicBezTo>
                        <a:pt x="1489701" y="586896"/>
                        <a:pt x="1476619" y="602486"/>
                        <a:pt x="1458934" y="604034"/>
                      </a:cubicBezTo>
                      <a:lnTo>
                        <a:pt x="1437953" y="605869"/>
                      </a:lnTo>
                      <a:lnTo>
                        <a:pt x="1437953" y="651704"/>
                      </a:lnTo>
                      <a:lnTo>
                        <a:pt x="1451556" y="650514"/>
                      </a:lnTo>
                      <a:cubicBezTo>
                        <a:pt x="1470143" y="648888"/>
                        <a:pt x="1486529" y="662637"/>
                        <a:pt x="1488155" y="681224"/>
                      </a:cubicBezTo>
                      <a:lnTo>
                        <a:pt x="1488154" y="681224"/>
                      </a:lnTo>
                      <a:cubicBezTo>
                        <a:pt x="1489780" y="699811"/>
                        <a:pt x="1476031" y="716197"/>
                        <a:pt x="1457444" y="717823"/>
                      </a:cubicBezTo>
                      <a:lnTo>
                        <a:pt x="1437953" y="719528"/>
                      </a:lnTo>
                      <a:lnTo>
                        <a:pt x="1437953" y="761262"/>
                      </a:lnTo>
                      <a:lnTo>
                        <a:pt x="1433894" y="761262"/>
                      </a:lnTo>
                      <a:lnTo>
                        <a:pt x="1435285" y="768075"/>
                      </a:lnTo>
                      <a:cubicBezTo>
                        <a:pt x="1435740" y="813854"/>
                        <a:pt x="1418732" y="859458"/>
                        <a:pt x="1384152" y="894038"/>
                      </a:cubicBezTo>
                      <a:lnTo>
                        <a:pt x="1237614" y="1040575"/>
                      </a:lnTo>
                      <a:lnTo>
                        <a:pt x="1237614" y="1057105"/>
                      </a:lnTo>
                      <a:cubicBezTo>
                        <a:pt x="1237614" y="1059263"/>
                        <a:pt x="1235864" y="1061013"/>
                        <a:pt x="1233706" y="1061013"/>
                      </a:cubicBezTo>
                      <a:lnTo>
                        <a:pt x="1217177" y="1061013"/>
                      </a:lnTo>
                      <a:lnTo>
                        <a:pt x="1065536" y="1212654"/>
                      </a:lnTo>
                      <a:lnTo>
                        <a:pt x="1061208" y="1212611"/>
                      </a:lnTo>
                      <a:lnTo>
                        <a:pt x="1061208" y="1258412"/>
                      </a:lnTo>
                      <a:cubicBezTo>
                        <a:pt x="1061208" y="1274756"/>
                        <a:pt x="1047959" y="1288005"/>
                        <a:pt x="1031615" y="1288005"/>
                      </a:cubicBezTo>
                      <a:lnTo>
                        <a:pt x="469359" y="1288005"/>
                      </a:lnTo>
                      <a:cubicBezTo>
                        <a:pt x="453015" y="1288005"/>
                        <a:pt x="439766" y="1274756"/>
                        <a:pt x="439766" y="1258412"/>
                      </a:cubicBezTo>
                      <a:lnTo>
                        <a:pt x="439766" y="1211024"/>
                      </a:lnTo>
                      <a:lnTo>
                        <a:pt x="434632" y="1211024"/>
                      </a:lnTo>
                      <a:cubicBezTo>
                        <a:pt x="433635" y="1211024"/>
                        <a:pt x="432827" y="1210216"/>
                        <a:pt x="432827" y="1209219"/>
                      </a:cubicBezTo>
                      <a:lnTo>
                        <a:pt x="432827" y="1199595"/>
                      </a:lnTo>
                      <a:cubicBezTo>
                        <a:pt x="432827" y="1198598"/>
                        <a:pt x="433635" y="1197790"/>
                        <a:pt x="434632" y="1197790"/>
                      </a:cubicBezTo>
                      <a:lnTo>
                        <a:pt x="435677" y="1197790"/>
                      </a:lnTo>
                      <a:lnTo>
                        <a:pt x="298900" y="1061013"/>
                      </a:lnTo>
                      <a:lnTo>
                        <a:pt x="280343" y="1061013"/>
                      </a:lnTo>
                      <a:cubicBezTo>
                        <a:pt x="278185" y="1061013"/>
                        <a:pt x="276435" y="1059263"/>
                        <a:pt x="276435" y="1057105"/>
                      </a:cubicBezTo>
                      <a:lnTo>
                        <a:pt x="276435" y="1038548"/>
                      </a:lnTo>
                      <a:lnTo>
                        <a:pt x="119341" y="881454"/>
                      </a:lnTo>
                      <a:lnTo>
                        <a:pt x="89889" y="837468"/>
                      </a:lnTo>
                      <a:lnTo>
                        <a:pt x="36599" y="842130"/>
                      </a:lnTo>
                      <a:cubicBezTo>
                        <a:pt x="27305" y="842943"/>
                        <a:pt x="18562" y="839913"/>
                        <a:pt x="11939" y="834355"/>
                      </a:cubicBezTo>
                      <a:lnTo>
                        <a:pt x="0" y="811421"/>
                      </a:lnTo>
                      <a:lnTo>
                        <a:pt x="7775" y="786761"/>
                      </a:lnTo>
                      <a:cubicBezTo>
                        <a:pt x="13333" y="780138"/>
                        <a:pt x="21417" y="775635"/>
                        <a:pt x="30710" y="774822"/>
                      </a:cubicBezTo>
                      <a:lnTo>
                        <a:pt x="65546" y="771775"/>
                      </a:lnTo>
                      <a:lnTo>
                        <a:pt x="64626" y="761262"/>
                      </a:lnTo>
                      <a:lnTo>
                        <a:pt x="63024" y="761262"/>
                      </a:lnTo>
                      <a:lnTo>
                        <a:pt x="63024" y="742945"/>
                      </a:lnTo>
                      <a:lnTo>
                        <a:pt x="61597" y="726639"/>
                      </a:lnTo>
                      <a:lnTo>
                        <a:pt x="61919" y="726256"/>
                      </a:lnTo>
                      <a:lnTo>
                        <a:pt x="34823" y="728626"/>
                      </a:lnTo>
                      <a:cubicBezTo>
                        <a:pt x="25981" y="729400"/>
                        <a:pt x="17662" y="726516"/>
                        <a:pt x="11360" y="721228"/>
                      </a:cubicBezTo>
                      <a:lnTo>
                        <a:pt x="0" y="699407"/>
                      </a:lnTo>
                      <a:lnTo>
                        <a:pt x="7398" y="675944"/>
                      </a:lnTo>
                      <a:cubicBezTo>
                        <a:pt x="12686" y="669642"/>
                        <a:pt x="20378" y="665358"/>
                        <a:pt x="29220" y="664584"/>
                      </a:cubicBezTo>
                      <a:lnTo>
                        <a:pt x="63024" y="661626"/>
                      </a:lnTo>
                      <a:lnTo>
                        <a:pt x="63024" y="630931"/>
                      </a:lnTo>
                      <a:lnTo>
                        <a:pt x="61736" y="616215"/>
                      </a:lnTo>
                      <a:lnTo>
                        <a:pt x="63024" y="614681"/>
                      </a:lnTo>
                      <a:lnTo>
                        <a:pt x="63024" y="588482"/>
                      </a:lnTo>
                      <a:lnTo>
                        <a:pt x="34823" y="590949"/>
                      </a:lnTo>
                      <a:cubicBezTo>
                        <a:pt x="25981" y="591723"/>
                        <a:pt x="17662" y="588839"/>
                        <a:pt x="11360" y="583551"/>
                      </a:cubicBezTo>
                      <a:lnTo>
                        <a:pt x="0" y="561730"/>
                      </a:lnTo>
                      <a:lnTo>
                        <a:pt x="7398" y="538267"/>
                      </a:lnTo>
                      <a:cubicBezTo>
                        <a:pt x="12686" y="531965"/>
                        <a:pt x="20378" y="527681"/>
                        <a:pt x="29220" y="526907"/>
                      </a:cubicBezTo>
                      <a:lnTo>
                        <a:pt x="63024" y="523949"/>
                      </a:lnTo>
                      <a:lnTo>
                        <a:pt x="63024" y="493253"/>
                      </a:lnTo>
                      <a:lnTo>
                        <a:pt x="60997" y="470082"/>
                      </a:lnTo>
                      <a:cubicBezTo>
                        <a:pt x="60964" y="469707"/>
                        <a:pt x="61242" y="469375"/>
                        <a:pt x="61617" y="469342"/>
                      </a:cubicBezTo>
                      <a:lnTo>
                        <a:pt x="63024" y="469219"/>
                      </a:lnTo>
                      <a:lnTo>
                        <a:pt x="63024" y="452551"/>
                      </a:lnTo>
                      <a:lnTo>
                        <a:pt x="34823" y="455018"/>
                      </a:lnTo>
                      <a:cubicBezTo>
                        <a:pt x="25981" y="455792"/>
                        <a:pt x="17662" y="452908"/>
                        <a:pt x="11360" y="447620"/>
                      </a:cubicBezTo>
                      <a:lnTo>
                        <a:pt x="0" y="425799"/>
                      </a:lnTo>
                      <a:lnTo>
                        <a:pt x="7398" y="402336"/>
                      </a:lnTo>
                      <a:cubicBezTo>
                        <a:pt x="12686" y="396034"/>
                        <a:pt x="20378" y="391750"/>
                        <a:pt x="29220" y="390976"/>
                      </a:cubicBezTo>
                      <a:lnTo>
                        <a:pt x="63024" y="388018"/>
                      </a:lnTo>
                      <a:lnTo>
                        <a:pt x="63024" y="357321"/>
                      </a:lnTo>
                      <a:lnTo>
                        <a:pt x="61979" y="345376"/>
                      </a:lnTo>
                      <a:lnTo>
                        <a:pt x="63024" y="342062"/>
                      </a:lnTo>
                      <a:lnTo>
                        <a:pt x="63024" y="321946"/>
                      </a:lnTo>
                      <a:lnTo>
                        <a:pt x="34823" y="324413"/>
                      </a:lnTo>
                      <a:cubicBezTo>
                        <a:pt x="25981" y="325187"/>
                        <a:pt x="17662" y="322303"/>
                        <a:pt x="11360" y="317015"/>
                      </a:cubicBezTo>
                      <a:lnTo>
                        <a:pt x="0" y="295194"/>
                      </a:lnTo>
                      <a:lnTo>
                        <a:pt x="7398" y="271731"/>
                      </a:lnTo>
                      <a:cubicBezTo>
                        <a:pt x="12686" y="265429"/>
                        <a:pt x="20378" y="261145"/>
                        <a:pt x="29220" y="260371"/>
                      </a:cubicBezTo>
                      <a:lnTo>
                        <a:pt x="63024" y="257413"/>
                      </a:lnTo>
                      <a:lnTo>
                        <a:pt x="63024" y="58092"/>
                      </a:lnTo>
                      <a:lnTo>
                        <a:pt x="45375" y="58092"/>
                      </a:lnTo>
                      <a:cubicBezTo>
                        <a:pt x="41697" y="58092"/>
                        <a:pt x="38367" y="56601"/>
                        <a:pt x="35957" y="54191"/>
                      </a:cubicBezTo>
                      <a:lnTo>
                        <a:pt x="32056" y="44773"/>
                      </a:lnTo>
                      <a:lnTo>
                        <a:pt x="35957" y="35356"/>
                      </a:lnTo>
                      <a:cubicBezTo>
                        <a:pt x="38367" y="32946"/>
                        <a:pt x="41697" y="31455"/>
                        <a:pt x="45375" y="31455"/>
                      </a:cubicBezTo>
                      <a:lnTo>
                        <a:pt x="63024" y="31455"/>
                      </a:lnTo>
                      <a:close/>
                    </a:path>
                  </a:pathLst>
                </a:custGeom>
                <a:solidFill>
                  <a:srgbClr val="E6001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73" name="组合 72"/>
              <p:cNvGrpSpPr/>
              <p:nvPr/>
            </p:nvGrpSpPr>
            <p:grpSpPr>
              <a:xfrm>
                <a:off x="1256513" y="2429332"/>
                <a:ext cx="1798129" cy="471011"/>
                <a:chOff x="1412549" y="2374540"/>
                <a:chExt cx="1486057" cy="428192"/>
              </a:xfrm>
            </p:grpSpPr>
            <p:pic>
              <p:nvPicPr>
                <p:cNvPr id="79" name="图片 78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1412549" y="2374540"/>
                  <a:ext cx="1486057" cy="68623"/>
                </a:xfrm>
                <a:prstGeom prst="rect">
                  <a:avLst/>
                </a:prstGeom>
              </p:spPr>
            </p:pic>
            <p:pic>
              <p:nvPicPr>
                <p:cNvPr id="80" name="图片 79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412549" y="2734109"/>
                  <a:ext cx="1486057" cy="68623"/>
                </a:xfrm>
                <a:prstGeom prst="rect">
                  <a:avLst/>
                </a:prstGeom>
              </p:spPr>
            </p:pic>
          </p:grpSp>
          <p:sp>
            <p:nvSpPr>
              <p:cNvPr id="74" name="文本框 22"/>
              <p:cNvSpPr txBox="1"/>
              <p:nvPr/>
            </p:nvSpPr>
            <p:spPr>
              <a:xfrm>
                <a:off x="1265343" y="2090826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75" name="文本框 23"/>
              <p:cNvSpPr txBox="1"/>
              <p:nvPr/>
            </p:nvSpPr>
            <p:spPr>
              <a:xfrm>
                <a:off x="1303290" y="2920302"/>
                <a:ext cx="1704572" cy="779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您的内容打在这里，或者通过复制您的文本后，在此框中选择粘贴，并选择只保留文字。</a:t>
                </a:r>
                <a:endPara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6" name="组合 75"/>
              <p:cNvGrpSpPr/>
              <p:nvPr/>
            </p:nvGrpSpPr>
            <p:grpSpPr>
              <a:xfrm>
                <a:off x="1655516" y="4295554"/>
                <a:ext cx="1000117" cy="900031"/>
                <a:chOff x="4757378" y="2293707"/>
                <a:chExt cx="1000117" cy="900031"/>
              </a:xfrm>
            </p:grpSpPr>
            <p:sp>
              <p:nvSpPr>
                <p:cNvPr id="77" name="文本框 25"/>
                <p:cNvSpPr txBox="1"/>
                <p:nvPr/>
              </p:nvSpPr>
              <p:spPr>
                <a:xfrm>
                  <a:off x="4757378" y="2293707"/>
                  <a:ext cx="1000117" cy="677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Impact" panose="020B0806030902050204" pitchFamily="34" charset="0"/>
                    </a:rPr>
                    <a:t>01</a:t>
                  </a:r>
                  <a:endParaRPr kumimoji="0" lang="zh-CN" altLang="en-US" sz="2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78" name="文本框 26"/>
                <p:cNvSpPr txBox="1"/>
                <p:nvPr/>
              </p:nvSpPr>
              <p:spPr>
                <a:xfrm>
                  <a:off x="4901043" y="2742333"/>
                  <a:ext cx="740410" cy="4514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LiHei Pro" panose="020B0500000000000000" pitchFamily="34" charset="-122"/>
                      <a:ea typeface="LiHei Pro" panose="020B0500000000000000" pitchFamily="34" charset="-122"/>
                    </a:rPr>
                    <a:t>OPTION</a:t>
                  </a:r>
                  <a:endPara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endParaRPr>
                </a:p>
              </p:txBody>
            </p:sp>
          </p:grpSp>
        </p:grpSp>
        <p:grpSp>
          <p:nvGrpSpPr>
            <p:cNvPr id="67" name="Group 36"/>
            <p:cNvGrpSpPr>
              <a:grpSpLocks noChangeAspect="1"/>
            </p:cNvGrpSpPr>
            <p:nvPr/>
          </p:nvGrpSpPr>
          <p:grpSpPr bwMode="auto">
            <a:xfrm>
              <a:off x="1550496" y="2143341"/>
              <a:ext cx="227623" cy="196604"/>
              <a:chOff x="3321" y="1710"/>
              <a:chExt cx="1042" cy="900"/>
            </a:xfrm>
            <a:solidFill>
              <a:srgbClr val="FFB850"/>
            </a:solidFill>
          </p:grpSpPr>
          <p:sp>
            <p:nvSpPr>
              <p:cNvPr id="68" name="Freeform 37"/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Rectangle 38"/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Rectangle 40"/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42"/>
              <p:cNvSpPr>
                <a:spLocks/>
              </p:cNvSpPr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2783908" y="1922810"/>
            <a:ext cx="1639437" cy="2658318"/>
            <a:chOff x="2783906" y="1481386"/>
            <a:chExt cx="1639437" cy="2658318"/>
          </a:xfrm>
        </p:grpSpPr>
        <p:grpSp>
          <p:nvGrpSpPr>
            <p:cNvPr id="84" name="组合 83"/>
            <p:cNvGrpSpPr/>
            <p:nvPr/>
          </p:nvGrpSpPr>
          <p:grpSpPr>
            <a:xfrm>
              <a:off x="2783906" y="1481386"/>
              <a:ext cx="1639437" cy="2658318"/>
              <a:chOff x="1066042" y="1651161"/>
              <a:chExt cx="2185916" cy="3544424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1066042" y="1651161"/>
                <a:ext cx="2185916" cy="3479477"/>
                <a:chOff x="4497322" y="1220313"/>
                <a:chExt cx="3200400" cy="5094304"/>
              </a:xfrm>
              <a:effectLst>
                <a:outerShdw blurRad="304800" dist="1397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95" name="任意多边形 94"/>
                <p:cNvSpPr/>
                <p:nvPr/>
              </p:nvSpPr>
              <p:spPr>
                <a:xfrm>
                  <a:off x="4497322" y="1220313"/>
                  <a:ext cx="3200400" cy="3806299"/>
                </a:xfrm>
                <a:custGeom>
                  <a:avLst/>
                  <a:gdLst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769902 w 3924300"/>
                    <a:gd name="connsiteY3" fmla="*/ 2726328 h 4667248"/>
                    <a:gd name="connsiteX4" fmla="*/ 3802289 w 3924300"/>
                    <a:gd name="connsiteY4" fmla="*/ 2740482 h 4667248"/>
                    <a:gd name="connsiteX5" fmla="*/ 3076575 w 3924300"/>
                    <a:gd name="connsiteY5" fmla="*/ 4362442 h 4667248"/>
                    <a:gd name="connsiteX6" fmla="*/ 2771769 w 3924300"/>
                    <a:gd name="connsiteY6" fmla="*/ 4667248 h 4667248"/>
                    <a:gd name="connsiteX7" fmla="*/ 1152531 w 3924300"/>
                    <a:gd name="connsiteY7" fmla="*/ 4667248 h 4667248"/>
                    <a:gd name="connsiteX8" fmla="*/ 847725 w 3924300"/>
                    <a:gd name="connsiteY8" fmla="*/ 4362442 h 4667248"/>
                    <a:gd name="connsiteX9" fmla="*/ 165554 w 3924300"/>
                    <a:gd name="connsiteY9" fmla="*/ 2765883 h 4667248"/>
                    <a:gd name="connsiteX10" fmla="*/ 172070 w 3924300"/>
                    <a:gd name="connsiteY10" fmla="*/ 2763013 h 4667248"/>
                    <a:gd name="connsiteX11" fmla="*/ 154196 w 3924300"/>
                    <a:gd name="connsiteY11" fmla="*/ 2725908 h 4667248"/>
                    <a:gd name="connsiteX12" fmla="*/ 0 w 3924300"/>
                    <a:gd name="connsiteY12" fmla="*/ 1962150 h 4667248"/>
                    <a:gd name="connsiteX13" fmla="*/ 1962150 w 3924300"/>
                    <a:gd name="connsiteY13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802289 w 3924300"/>
                    <a:gd name="connsiteY3" fmla="*/ 2740482 h 4667248"/>
                    <a:gd name="connsiteX4" fmla="*/ 3076575 w 3924300"/>
                    <a:gd name="connsiteY4" fmla="*/ 4362442 h 4667248"/>
                    <a:gd name="connsiteX5" fmla="*/ 2771769 w 3924300"/>
                    <a:gd name="connsiteY5" fmla="*/ 4667248 h 4667248"/>
                    <a:gd name="connsiteX6" fmla="*/ 1152531 w 3924300"/>
                    <a:gd name="connsiteY6" fmla="*/ 4667248 h 4667248"/>
                    <a:gd name="connsiteX7" fmla="*/ 847725 w 3924300"/>
                    <a:gd name="connsiteY7" fmla="*/ 4362442 h 4667248"/>
                    <a:gd name="connsiteX8" fmla="*/ 165554 w 3924300"/>
                    <a:gd name="connsiteY8" fmla="*/ 2765883 h 4667248"/>
                    <a:gd name="connsiteX9" fmla="*/ 172070 w 3924300"/>
                    <a:gd name="connsiteY9" fmla="*/ 2763013 h 4667248"/>
                    <a:gd name="connsiteX10" fmla="*/ 154196 w 3924300"/>
                    <a:gd name="connsiteY10" fmla="*/ 2725908 h 4667248"/>
                    <a:gd name="connsiteX11" fmla="*/ 0 w 3924300"/>
                    <a:gd name="connsiteY11" fmla="*/ 1962150 h 4667248"/>
                    <a:gd name="connsiteX12" fmla="*/ 1962150 w 3924300"/>
                    <a:gd name="connsiteY12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24300" h="4667248">
                      <a:moveTo>
                        <a:pt x="1962150" y="0"/>
                      </a:moveTo>
                      <a:cubicBezTo>
                        <a:pt x="3045816" y="0"/>
                        <a:pt x="3924300" y="878484"/>
                        <a:pt x="3924300" y="1962150"/>
                      </a:cubicBezTo>
                      <a:cubicBezTo>
                        <a:pt x="3924300" y="2233067"/>
                        <a:pt x="3869395" y="2491159"/>
                        <a:pt x="3770105" y="2725908"/>
                      </a:cubicBezTo>
                      <a:cubicBezTo>
                        <a:pt x="3628818" y="3125957"/>
                        <a:pt x="3071514" y="3695985"/>
                        <a:pt x="3076575" y="4362442"/>
                      </a:cubicBezTo>
                      <a:cubicBezTo>
                        <a:pt x="3076575" y="4530782"/>
                        <a:pt x="2940109" y="4667248"/>
                        <a:pt x="2771769" y="4667248"/>
                      </a:cubicBezTo>
                      <a:lnTo>
                        <a:pt x="1152531" y="4667248"/>
                      </a:lnTo>
                      <a:cubicBezTo>
                        <a:pt x="984191" y="4667248"/>
                        <a:pt x="847725" y="4530782"/>
                        <a:pt x="847725" y="4362442"/>
                      </a:cubicBezTo>
                      <a:cubicBezTo>
                        <a:pt x="870101" y="3728807"/>
                        <a:pt x="388106" y="3288393"/>
                        <a:pt x="165554" y="2765883"/>
                      </a:cubicBezTo>
                      <a:lnTo>
                        <a:pt x="172070" y="2763013"/>
                      </a:lnTo>
                      <a:lnTo>
                        <a:pt x="154196" y="2725908"/>
                      </a:lnTo>
                      <a:cubicBezTo>
                        <a:pt x="54905" y="2491159"/>
                        <a:pt x="0" y="2233067"/>
                        <a:pt x="0" y="1962150"/>
                      </a:cubicBezTo>
                      <a:cubicBezTo>
                        <a:pt x="0" y="878484"/>
                        <a:pt x="878484" y="0"/>
                        <a:pt x="19621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ln w="2222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任意多边形 95"/>
                <p:cNvSpPr/>
                <p:nvPr/>
              </p:nvSpPr>
              <p:spPr>
                <a:xfrm>
                  <a:off x="5347033" y="5026612"/>
                  <a:ext cx="1490957" cy="1288005"/>
                </a:xfrm>
                <a:custGeom>
                  <a:avLst/>
                  <a:gdLst>
                    <a:gd name="connsiteX0" fmla="*/ 63024 w 1490957"/>
                    <a:gd name="connsiteY0" fmla="*/ 0 h 1288005"/>
                    <a:gd name="connsiteX1" fmla="*/ 1437953 w 1490957"/>
                    <a:gd name="connsiteY1" fmla="*/ 0 h 1288005"/>
                    <a:gd name="connsiteX2" fmla="*/ 1437953 w 1490957"/>
                    <a:gd name="connsiteY2" fmla="*/ 31455 h 1288005"/>
                    <a:gd name="connsiteX3" fmla="*/ 1477638 w 1490957"/>
                    <a:gd name="connsiteY3" fmla="*/ 31455 h 1288005"/>
                    <a:gd name="connsiteX4" fmla="*/ 1490957 w 1490957"/>
                    <a:gd name="connsiteY4" fmla="*/ 44774 h 1288005"/>
                    <a:gd name="connsiteX5" fmla="*/ 1490956 w 1490957"/>
                    <a:gd name="connsiteY5" fmla="*/ 44774 h 1288005"/>
                    <a:gd name="connsiteX6" fmla="*/ 1477637 w 1490957"/>
                    <a:gd name="connsiteY6" fmla="*/ 58093 h 1288005"/>
                    <a:gd name="connsiteX7" fmla="*/ 1437953 w 1490957"/>
                    <a:gd name="connsiteY7" fmla="*/ 58093 h 1288005"/>
                    <a:gd name="connsiteX8" fmla="*/ 1437953 w 1490957"/>
                    <a:gd name="connsiteY8" fmla="*/ 137123 h 1288005"/>
                    <a:gd name="connsiteX9" fmla="*/ 1453332 w 1490957"/>
                    <a:gd name="connsiteY9" fmla="*/ 135777 h 1288005"/>
                    <a:gd name="connsiteX10" fmla="*/ 1488155 w 1490957"/>
                    <a:gd name="connsiteY10" fmla="*/ 164997 h 1288005"/>
                    <a:gd name="connsiteX11" fmla="*/ 1488154 w 1490957"/>
                    <a:gd name="connsiteY11" fmla="*/ 164997 h 1288005"/>
                    <a:gd name="connsiteX12" fmla="*/ 1458934 w 1490957"/>
                    <a:gd name="connsiteY12" fmla="*/ 199821 h 1288005"/>
                    <a:gd name="connsiteX13" fmla="*/ 1437953 w 1490957"/>
                    <a:gd name="connsiteY13" fmla="*/ 201656 h 1288005"/>
                    <a:gd name="connsiteX14" fmla="*/ 1437953 w 1490957"/>
                    <a:gd name="connsiteY14" fmla="*/ 267728 h 1288005"/>
                    <a:gd name="connsiteX15" fmla="*/ 1453332 w 1490957"/>
                    <a:gd name="connsiteY15" fmla="*/ 266382 h 1288005"/>
                    <a:gd name="connsiteX16" fmla="*/ 1488155 w 1490957"/>
                    <a:gd name="connsiteY16" fmla="*/ 295602 h 1288005"/>
                    <a:gd name="connsiteX17" fmla="*/ 1488154 w 1490957"/>
                    <a:gd name="connsiteY17" fmla="*/ 295602 h 1288005"/>
                    <a:gd name="connsiteX18" fmla="*/ 1458934 w 1490957"/>
                    <a:gd name="connsiteY18" fmla="*/ 330426 h 1288005"/>
                    <a:gd name="connsiteX19" fmla="*/ 1437953 w 1490957"/>
                    <a:gd name="connsiteY19" fmla="*/ 332261 h 1288005"/>
                    <a:gd name="connsiteX20" fmla="*/ 1437953 w 1490957"/>
                    <a:gd name="connsiteY20" fmla="*/ 403659 h 1288005"/>
                    <a:gd name="connsiteX21" fmla="*/ 1453332 w 1490957"/>
                    <a:gd name="connsiteY21" fmla="*/ 402313 h 1288005"/>
                    <a:gd name="connsiteX22" fmla="*/ 1488155 w 1490957"/>
                    <a:gd name="connsiteY22" fmla="*/ 431533 h 1288005"/>
                    <a:gd name="connsiteX23" fmla="*/ 1488154 w 1490957"/>
                    <a:gd name="connsiteY23" fmla="*/ 431533 h 1288005"/>
                    <a:gd name="connsiteX24" fmla="*/ 1458934 w 1490957"/>
                    <a:gd name="connsiteY24" fmla="*/ 466357 h 1288005"/>
                    <a:gd name="connsiteX25" fmla="*/ 1437953 w 1490957"/>
                    <a:gd name="connsiteY25" fmla="*/ 468192 h 1288005"/>
                    <a:gd name="connsiteX26" fmla="*/ 1437953 w 1490957"/>
                    <a:gd name="connsiteY26" fmla="*/ 541336 h 1288005"/>
                    <a:gd name="connsiteX27" fmla="*/ 1453332 w 1490957"/>
                    <a:gd name="connsiteY27" fmla="*/ 539990 h 1288005"/>
                    <a:gd name="connsiteX28" fmla="*/ 1488155 w 1490957"/>
                    <a:gd name="connsiteY28" fmla="*/ 569210 h 1288005"/>
                    <a:gd name="connsiteX29" fmla="*/ 1488154 w 1490957"/>
                    <a:gd name="connsiteY29" fmla="*/ 569210 h 1288005"/>
                    <a:gd name="connsiteX30" fmla="*/ 1458934 w 1490957"/>
                    <a:gd name="connsiteY30" fmla="*/ 604034 h 1288005"/>
                    <a:gd name="connsiteX31" fmla="*/ 1437953 w 1490957"/>
                    <a:gd name="connsiteY31" fmla="*/ 605869 h 1288005"/>
                    <a:gd name="connsiteX32" fmla="*/ 1437953 w 1490957"/>
                    <a:gd name="connsiteY32" fmla="*/ 651704 h 1288005"/>
                    <a:gd name="connsiteX33" fmla="*/ 1451556 w 1490957"/>
                    <a:gd name="connsiteY33" fmla="*/ 650514 h 1288005"/>
                    <a:gd name="connsiteX34" fmla="*/ 1488155 w 1490957"/>
                    <a:gd name="connsiteY34" fmla="*/ 681224 h 1288005"/>
                    <a:gd name="connsiteX35" fmla="*/ 1488154 w 1490957"/>
                    <a:gd name="connsiteY35" fmla="*/ 681224 h 1288005"/>
                    <a:gd name="connsiteX36" fmla="*/ 1457444 w 1490957"/>
                    <a:gd name="connsiteY36" fmla="*/ 717823 h 1288005"/>
                    <a:gd name="connsiteX37" fmla="*/ 1437953 w 1490957"/>
                    <a:gd name="connsiteY37" fmla="*/ 719528 h 1288005"/>
                    <a:gd name="connsiteX38" fmla="*/ 1437953 w 1490957"/>
                    <a:gd name="connsiteY38" fmla="*/ 761262 h 1288005"/>
                    <a:gd name="connsiteX39" fmla="*/ 1433894 w 1490957"/>
                    <a:gd name="connsiteY39" fmla="*/ 761262 h 1288005"/>
                    <a:gd name="connsiteX40" fmla="*/ 1435285 w 1490957"/>
                    <a:gd name="connsiteY40" fmla="*/ 768075 h 1288005"/>
                    <a:gd name="connsiteX41" fmla="*/ 1384152 w 1490957"/>
                    <a:gd name="connsiteY41" fmla="*/ 894038 h 1288005"/>
                    <a:gd name="connsiteX42" fmla="*/ 1237614 w 1490957"/>
                    <a:gd name="connsiteY42" fmla="*/ 1040575 h 1288005"/>
                    <a:gd name="connsiteX43" fmla="*/ 1237614 w 1490957"/>
                    <a:gd name="connsiteY43" fmla="*/ 1057105 h 1288005"/>
                    <a:gd name="connsiteX44" fmla="*/ 1233706 w 1490957"/>
                    <a:gd name="connsiteY44" fmla="*/ 1061013 h 1288005"/>
                    <a:gd name="connsiteX45" fmla="*/ 1217177 w 1490957"/>
                    <a:gd name="connsiteY45" fmla="*/ 1061013 h 1288005"/>
                    <a:gd name="connsiteX46" fmla="*/ 1065536 w 1490957"/>
                    <a:gd name="connsiteY46" fmla="*/ 1212654 h 1288005"/>
                    <a:gd name="connsiteX47" fmla="*/ 1061208 w 1490957"/>
                    <a:gd name="connsiteY47" fmla="*/ 1212611 h 1288005"/>
                    <a:gd name="connsiteX48" fmla="*/ 1061208 w 1490957"/>
                    <a:gd name="connsiteY48" fmla="*/ 1258412 h 1288005"/>
                    <a:gd name="connsiteX49" fmla="*/ 1031615 w 1490957"/>
                    <a:gd name="connsiteY49" fmla="*/ 1288005 h 1288005"/>
                    <a:gd name="connsiteX50" fmla="*/ 469359 w 1490957"/>
                    <a:gd name="connsiteY50" fmla="*/ 1288005 h 1288005"/>
                    <a:gd name="connsiteX51" fmla="*/ 439766 w 1490957"/>
                    <a:gd name="connsiteY51" fmla="*/ 1258412 h 1288005"/>
                    <a:gd name="connsiteX52" fmla="*/ 439766 w 1490957"/>
                    <a:gd name="connsiteY52" fmla="*/ 1211024 h 1288005"/>
                    <a:gd name="connsiteX53" fmla="*/ 434632 w 1490957"/>
                    <a:gd name="connsiteY53" fmla="*/ 1211024 h 1288005"/>
                    <a:gd name="connsiteX54" fmla="*/ 432827 w 1490957"/>
                    <a:gd name="connsiteY54" fmla="*/ 1209219 h 1288005"/>
                    <a:gd name="connsiteX55" fmla="*/ 432827 w 1490957"/>
                    <a:gd name="connsiteY55" fmla="*/ 1199595 h 1288005"/>
                    <a:gd name="connsiteX56" fmla="*/ 434632 w 1490957"/>
                    <a:gd name="connsiteY56" fmla="*/ 1197790 h 1288005"/>
                    <a:gd name="connsiteX57" fmla="*/ 435677 w 1490957"/>
                    <a:gd name="connsiteY57" fmla="*/ 1197790 h 1288005"/>
                    <a:gd name="connsiteX58" fmla="*/ 298900 w 1490957"/>
                    <a:gd name="connsiteY58" fmla="*/ 1061013 h 1288005"/>
                    <a:gd name="connsiteX59" fmla="*/ 280343 w 1490957"/>
                    <a:gd name="connsiteY59" fmla="*/ 1061013 h 1288005"/>
                    <a:gd name="connsiteX60" fmla="*/ 276435 w 1490957"/>
                    <a:gd name="connsiteY60" fmla="*/ 1057105 h 1288005"/>
                    <a:gd name="connsiteX61" fmla="*/ 276435 w 1490957"/>
                    <a:gd name="connsiteY61" fmla="*/ 1038548 h 1288005"/>
                    <a:gd name="connsiteX62" fmla="*/ 119341 w 1490957"/>
                    <a:gd name="connsiteY62" fmla="*/ 881454 h 1288005"/>
                    <a:gd name="connsiteX63" fmla="*/ 89889 w 1490957"/>
                    <a:gd name="connsiteY63" fmla="*/ 837468 h 1288005"/>
                    <a:gd name="connsiteX64" fmla="*/ 36599 w 1490957"/>
                    <a:gd name="connsiteY64" fmla="*/ 842130 h 1288005"/>
                    <a:gd name="connsiteX65" fmla="*/ 11939 w 1490957"/>
                    <a:gd name="connsiteY65" fmla="*/ 834355 h 1288005"/>
                    <a:gd name="connsiteX66" fmla="*/ 0 w 1490957"/>
                    <a:gd name="connsiteY66" fmla="*/ 811421 h 1288005"/>
                    <a:gd name="connsiteX67" fmla="*/ 7775 w 1490957"/>
                    <a:gd name="connsiteY67" fmla="*/ 786761 h 1288005"/>
                    <a:gd name="connsiteX68" fmla="*/ 30710 w 1490957"/>
                    <a:gd name="connsiteY68" fmla="*/ 774822 h 1288005"/>
                    <a:gd name="connsiteX69" fmla="*/ 65546 w 1490957"/>
                    <a:gd name="connsiteY69" fmla="*/ 771775 h 1288005"/>
                    <a:gd name="connsiteX70" fmla="*/ 64626 w 1490957"/>
                    <a:gd name="connsiteY70" fmla="*/ 761262 h 1288005"/>
                    <a:gd name="connsiteX71" fmla="*/ 63024 w 1490957"/>
                    <a:gd name="connsiteY71" fmla="*/ 761262 h 1288005"/>
                    <a:gd name="connsiteX72" fmla="*/ 63024 w 1490957"/>
                    <a:gd name="connsiteY72" fmla="*/ 742945 h 1288005"/>
                    <a:gd name="connsiteX73" fmla="*/ 61597 w 1490957"/>
                    <a:gd name="connsiteY73" fmla="*/ 726639 h 1288005"/>
                    <a:gd name="connsiteX74" fmla="*/ 61919 w 1490957"/>
                    <a:gd name="connsiteY74" fmla="*/ 726256 h 1288005"/>
                    <a:gd name="connsiteX75" fmla="*/ 34823 w 1490957"/>
                    <a:gd name="connsiteY75" fmla="*/ 728626 h 1288005"/>
                    <a:gd name="connsiteX76" fmla="*/ 11360 w 1490957"/>
                    <a:gd name="connsiteY76" fmla="*/ 721228 h 1288005"/>
                    <a:gd name="connsiteX77" fmla="*/ 0 w 1490957"/>
                    <a:gd name="connsiteY77" fmla="*/ 699407 h 1288005"/>
                    <a:gd name="connsiteX78" fmla="*/ 7398 w 1490957"/>
                    <a:gd name="connsiteY78" fmla="*/ 675944 h 1288005"/>
                    <a:gd name="connsiteX79" fmla="*/ 29220 w 1490957"/>
                    <a:gd name="connsiteY79" fmla="*/ 664584 h 1288005"/>
                    <a:gd name="connsiteX80" fmla="*/ 63024 w 1490957"/>
                    <a:gd name="connsiteY80" fmla="*/ 661626 h 1288005"/>
                    <a:gd name="connsiteX81" fmla="*/ 63024 w 1490957"/>
                    <a:gd name="connsiteY81" fmla="*/ 630931 h 1288005"/>
                    <a:gd name="connsiteX82" fmla="*/ 61736 w 1490957"/>
                    <a:gd name="connsiteY82" fmla="*/ 616215 h 1288005"/>
                    <a:gd name="connsiteX83" fmla="*/ 63024 w 1490957"/>
                    <a:gd name="connsiteY83" fmla="*/ 614681 h 1288005"/>
                    <a:gd name="connsiteX84" fmla="*/ 63024 w 1490957"/>
                    <a:gd name="connsiteY84" fmla="*/ 588482 h 1288005"/>
                    <a:gd name="connsiteX85" fmla="*/ 34823 w 1490957"/>
                    <a:gd name="connsiteY85" fmla="*/ 590949 h 1288005"/>
                    <a:gd name="connsiteX86" fmla="*/ 11360 w 1490957"/>
                    <a:gd name="connsiteY86" fmla="*/ 583551 h 1288005"/>
                    <a:gd name="connsiteX87" fmla="*/ 0 w 1490957"/>
                    <a:gd name="connsiteY87" fmla="*/ 561730 h 1288005"/>
                    <a:gd name="connsiteX88" fmla="*/ 7398 w 1490957"/>
                    <a:gd name="connsiteY88" fmla="*/ 538267 h 1288005"/>
                    <a:gd name="connsiteX89" fmla="*/ 29220 w 1490957"/>
                    <a:gd name="connsiteY89" fmla="*/ 526907 h 1288005"/>
                    <a:gd name="connsiteX90" fmla="*/ 63024 w 1490957"/>
                    <a:gd name="connsiteY90" fmla="*/ 523949 h 1288005"/>
                    <a:gd name="connsiteX91" fmla="*/ 63024 w 1490957"/>
                    <a:gd name="connsiteY91" fmla="*/ 493253 h 1288005"/>
                    <a:gd name="connsiteX92" fmla="*/ 60997 w 1490957"/>
                    <a:gd name="connsiteY92" fmla="*/ 470082 h 1288005"/>
                    <a:gd name="connsiteX93" fmla="*/ 61617 w 1490957"/>
                    <a:gd name="connsiteY93" fmla="*/ 469342 h 1288005"/>
                    <a:gd name="connsiteX94" fmla="*/ 63024 w 1490957"/>
                    <a:gd name="connsiteY94" fmla="*/ 469219 h 1288005"/>
                    <a:gd name="connsiteX95" fmla="*/ 63024 w 1490957"/>
                    <a:gd name="connsiteY95" fmla="*/ 452551 h 1288005"/>
                    <a:gd name="connsiteX96" fmla="*/ 34823 w 1490957"/>
                    <a:gd name="connsiteY96" fmla="*/ 455018 h 1288005"/>
                    <a:gd name="connsiteX97" fmla="*/ 11360 w 1490957"/>
                    <a:gd name="connsiteY97" fmla="*/ 447620 h 1288005"/>
                    <a:gd name="connsiteX98" fmla="*/ 0 w 1490957"/>
                    <a:gd name="connsiteY98" fmla="*/ 425799 h 1288005"/>
                    <a:gd name="connsiteX99" fmla="*/ 7398 w 1490957"/>
                    <a:gd name="connsiteY99" fmla="*/ 402336 h 1288005"/>
                    <a:gd name="connsiteX100" fmla="*/ 29220 w 1490957"/>
                    <a:gd name="connsiteY100" fmla="*/ 390976 h 1288005"/>
                    <a:gd name="connsiteX101" fmla="*/ 63024 w 1490957"/>
                    <a:gd name="connsiteY101" fmla="*/ 388018 h 1288005"/>
                    <a:gd name="connsiteX102" fmla="*/ 63024 w 1490957"/>
                    <a:gd name="connsiteY102" fmla="*/ 357321 h 1288005"/>
                    <a:gd name="connsiteX103" fmla="*/ 61979 w 1490957"/>
                    <a:gd name="connsiteY103" fmla="*/ 345376 h 1288005"/>
                    <a:gd name="connsiteX104" fmla="*/ 63024 w 1490957"/>
                    <a:gd name="connsiteY104" fmla="*/ 342062 h 1288005"/>
                    <a:gd name="connsiteX105" fmla="*/ 63024 w 1490957"/>
                    <a:gd name="connsiteY105" fmla="*/ 321946 h 1288005"/>
                    <a:gd name="connsiteX106" fmla="*/ 34823 w 1490957"/>
                    <a:gd name="connsiteY106" fmla="*/ 324413 h 1288005"/>
                    <a:gd name="connsiteX107" fmla="*/ 11360 w 1490957"/>
                    <a:gd name="connsiteY107" fmla="*/ 317015 h 1288005"/>
                    <a:gd name="connsiteX108" fmla="*/ 0 w 1490957"/>
                    <a:gd name="connsiteY108" fmla="*/ 295194 h 1288005"/>
                    <a:gd name="connsiteX109" fmla="*/ 7398 w 1490957"/>
                    <a:gd name="connsiteY109" fmla="*/ 271731 h 1288005"/>
                    <a:gd name="connsiteX110" fmla="*/ 29220 w 1490957"/>
                    <a:gd name="connsiteY110" fmla="*/ 260371 h 1288005"/>
                    <a:gd name="connsiteX111" fmla="*/ 63024 w 1490957"/>
                    <a:gd name="connsiteY111" fmla="*/ 257413 h 1288005"/>
                    <a:gd name="connsiteX112" fmla="*/ 63024 w 1490957"/>
                    <a:gd name="connsiteY112" fmla="*/ 58092 h 1288005"/>
                    <a:gd name="connsiteX113" fmla="*/ 45375 w 1490957"/>
                    <a:gd name="connsiteY113" fmla="*/ 58092 h 1288005"/>
                    <a:gd name="connsiteX114" fmla="*/ 35957 w 1490957"/>
                    <a:gd name="connsiteY114" fmla="*/ 54191 h 1288005"/>
                    <a:gd name="connsiteX115" fmla="*/ 32056 w 1490957"/>
                    <a:gd name="connsiteY115" fmla="*/ 44773 h 1288005"/>
                    <a:gd name="connsiteX116" fmla="*/ 35957 w 1490957"/>
                    <a:gd name="connsiteY116" fmla="*/ 35356 h 1288005"/>
                    <a:gd name="connsiteX117" fmla="*/ 45375 w 1490957"/>
                    <a:gd name="connsiteY117" fmla="*/ 31455 h 1288005"/>
                    <a:gd name="connsiteX118" fmla="*/ 63024 w 1490957"/>
                    <a:gd name="connsiteY118" fmla="*/ 31455 h 128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1490957" h="1288005">
                      <a:moveTo>
                        <a:pt x="63024" y="0"/>
                      </a:moveTo>
                      <a:lnTo>
                        <a:pt x="1437953" y="0"/>
                      </a:lnTo>
                      <a:lnTo>
                        <a:pt x="1437953" y="31455"/>
                      </a:lnTo>
                      <a:lnTo>
                        <a:pt x="1477638" y="31455"/>
                      </a:lnTo>
                      <a:cubicBezTo>
                        <a:pt x="1484994" y="31455"/>
                        <a:pt x="1490957" y="37418"/>
                        <a:pt x="1490957" y="44774"/>
                      </a:cubicBezTo>
                      <a:lnTo>
                        <a:pt x="1490956" y="44774"/>
                      </a:lnTo>
                      <a:cubicBezTo>
                        <a:pt x="1490956" y="52130"/>
                        <a:pt x="1484993" y="58093"/>
                        <a:pt x="1477637" y="58093"/>
                      </a:cubicBezTo>
                      <a:lnTo>
                        <a:pt x="1437953" y="58093"/>
                      </a:lnTo>
                      <a:lnTo>
                        <a:pt x="1437953" y="137123"/>
                      </a:lnTo>
                      <a:lnTo>
                        <a:pt x="1453332" y="135777"/>
                      </a:lnTo>
                      <a:cubicBezTo>
                        <a:pt x="1471017" y="134230"/>
                        <a:pt x="1486608" y="147312"/>
                        <a:pt x="1488155" y="164997"/>
                      </a:cubicBezTo>
                      <a:lnTo>
                        <a:pt x="1488154" y="164997"/>
                      </a:lnTo>
                      <a:cubicBezTo>
                        <a:pt x="1489701" y="182683"/>
                        <a:pt x="1476619" y="198273"/>
                        <a:pt x="1458934" y="199821"/>
                      </a:cubicBezTo>
                      <a:lnTo>
                        <a:pt x="1437953" y="201656"/>
                      </a:lnTo>
                      <a:lnTo>
                        <a:pt x="1437953" y="267728"/>
                      </a:lnTo>
                      <a:lnTo>
                        <a:pt x="1453332" y="266382"/>
                      </a:lnTo>
                      <a:cubicBezTo>
                        <a:pt x="1471017" y="264835"/>
                        <a:pt x="1486608" y="277917"/>
                        <a:pt x="1488155" y="295602"/>
                      </a:cubicBezTo>
                      <a:lnTo>
                        <a:pt x="1488154" y="295602"/>
                      </a:lnTo>
                      <a:cubicBezTo>
                        <a:pt x="1489701" y="313288"/>
                        <a:pt x="1476619" y="328878"/>
                        <a:pt x="1458934" y="330426"/>
                      </a:cubicBezTo>
                      <a:lnTo>
                        <a:pt x="1437953" y="332261"/>
                      </a:lnTo>
                      <a:lnTo>
                        <a:pt x="1437953" y="403659"/>
                      </a:lnTo>
                      <a:lnTo>
                        <a:pt x="1453332" y="402313"/>
                      </a:lnTo>
                      <a:cubicBezTo>
                        <a:pt x="1471017" y="400766"/>
                        <a:pt x="1486608" y="413848"/>
                        <a:pt x="1488155" y="431533"/>
                      </a:cubicBezTo>
                      <a:lnTo>
                        <a:pt x="1488154" y="431533"/>
                      </a:lnTo>
                      <a:cubicBezTo>
                        <a:pt x="1489701" y="449219"/>
                        <a:pt x="1476619" y="464809"/>
                        <a:pt x="1458934" y="466357"/>
                      </a:cubicBezTo>
                      <a:lnTo>
                        <a:pt x="1437953" y="468192"/>
                      </a:lnTo>
                      <a:lnTo>
                        <a:pt x="1437953" y="541336"/>
                      </a:lnTo>
                      <a:lnTo>
                        <a:pt x="1453332" y="539990"/>
                      </a:lnTo>
                      <a:cubicBezTo>
                        <a:pt x="1471017" y="538443"/>
                        <a:pt x="1486608" y="551525"/>
                        <a:pt x="1488155" y="569210"/>
                      </a:cubicBezTo>
                      <a:lnTo>
                        <a:pt x="1488154" y="569210"/>
                      </a:lnTo>
                      <a:cubicBezTo>
                        <a:pt x="1489701" y="586896"/>
                        <a:pt x="1476619" y="602486"/>
                        <a:pt x="1458934" y="604034"/>
                      </a:cubicBezTo>
                      <a:lnTo>
                        <a:pt x="1437953" y="605869"/>
                      </a:lnTo>
                      <a:lnTo>
                        <a:pt x="1437953" y="651704"/>
                      </a:lnTo>
                      <a:lnTo>
                        <a:pt x="1451556" y="650514"/>
                      </a:lnTo>
                      <a:cubicBezTo>
                        <a:pt x="1470143" y="648888"/>
                        <a:pt x="1486529" y="662637"/>
                        <a:pt x="1488155" y="681224"/>
                      </a:cubicBezTo>
                      <a:lnTo>
                        <a:pt x="1488154" y="681224"/>
                      </a:lnTo>
                      <a:cubicBezTo>
                        <a:pt x="1489780" y="699811"/>
                        <a:pt x="1476031" y="716197"/>
                        <a:pt x="1457444" y="717823"/>
                      </a:cubicBezTo>
                      <a:lnTo>
                        <a:pt x="1437953" y="719528"/>
                      </a:lnTo>
                      <a:lnTo>
                        <a:pt x="1437953" y="761262"/>
                      </a:lnTo>
                      <a:lnTo>
                        <a:pt x="1433894" y="761262"/>
                      </a:lnTo>
                      <a:lnTo>
                        <a:pt x="1435285" y="768075"/>
                      </a:lnTo>
                      <a:cubicBezTo>
                        <a:pt x="1435740" y="813854"/>
                        <a:pt x="1418732" y="859458"/>
                        <a:pt x="1384152" y="894038"/>
                      </a:cubicBezTo>
                      <a:lnTo>
                        <a:pt x="1237614" y="1040575"/>
                      </a:lnTo>
                      <a:lnTo>
                        <a:pt x="1237614" y="1057105"/>
                      </a:lnTo>
                      <a:cubicBezTo>
                        <a:pt x="1237614" y="1059263"/>
                        <a:pt x="1235864" y="1061013"/>
                        <a:pt x="1233706" y="1061013"/>
                      </a:cubicBezTo>
                      <a:lnTo>
                        <a:pt x="1217177" y="1061013"/>
                      </a:lnTo>
                      <a:lnTo>
                        <a:pt x="1065536" y="1212654"/>
                      </a:lnTo>
                      <a:lnTo>
                        <a:pt x="1061208" y="1212611"/>
                      </a:lnTo>
                      <a:lnTo>
                        <a:pt x="1061208" y="1258412"/>
                      </a:lnTo>
                      <a:cubicBezTo>
                        <a:pt x="1061208" y="1274756"/>
                        <a:pt x="1047959" y="1288005"/>
                        <a:pt x="1031615" y="1288005"/>
                      </a:cubicBezTo>
                      <a:lnTo>
                        <a:pt x="469359" y="1288005"/>
                      </a:lnTo>
                      <a:cubicBezTo>
                        <a:pt x="453015" y="1288005"/>
                        <a:pt x="439766" y="1274756"/>
                        <a:pt x="439766" y="1258412"/>
                      </a:cubicBezTo>
                      <a:lnTo>
                        <a:pt x="439766" y="1211024"/>
                      </a:lnTo>
                      <a:lnTo>
                        <a:pt x="434632" y="1211024"/>
                      </a:lnTo>
                      <a:cubicBezTo>
                        <a:pt x="433635" y="1211024"/>
                        <a:pt x="432827" y="1210216"/>
                        <a:pt x="432827" y="1209219"/>
                      </a:cubicBezTo>
                      <a:lnTo>
                        <a:pt x="432827" y="1199595"/>
                      </a:lnTo>
                      <a:cubicBezTo>
                        <a:pt x="432827" y="1198598"/>
                        <a:pt x="433635" y="1197790"/>
                        <a:pt x="434632" y="1197790"/>
                      </a:cubicBezTo>
                      <a:lnTo>
                        <a:pt x="435677" y="1197790"/>
                      </a:lnTo>
                      <a:lnTo>
                        <a:pt x="298900" y="1061013"/>
                      </a:lnTo>
                      <a:lnTo>
                        <a:pt x="280343" y="1061013"/>
                      </a:lnTo>
                      <a:cubicBezTo>
                        <a:pt x="278185" y="1061013"/>
                        <a:pt x="276435" y="1059263"/>
                        <a:pt x="276435" y="1057105"/>
                      </a:cubicBezTo>
                      <a:lnTo>
                        <a:pt x="276435" y="1038548"/>
                      </a:lnTo>
                      <a:lnTo>
                        <a:pt x="119341" y="881454"/>
                      </a:lnTo>
                      <a:lnTo>
                        <a:pt x="89889" y="837468"/>
                      </a:lnTo>
                      <a:lnTo>
                        <a:pt x="36599" y="842130"/>
                      </a:lnTo>
                      <a:cubicBezTo>
                        <a:pt x="27305" y="842943"/>
                        <a:pt x="18562" y="839913"/>
                        <a:pt x="11939" y="834355"/>
                      </a:cubicBezTo>
                      <a:lnTo>
                        <a:pt x="0" y="811421"/>
                      </a:lnTo>
                      <a:lnTo>
                        <a:pt x="7775" y="786761"/>
                      </a:lnTo>
                      <a:cubicBezTo>
                        <a:pt x="13333" y="780138"/>
                        <a:pt x="21417" y="775635"/>
                        <a:pt x="30710" y="774822"/>
                      </a:cubicBezTo>
                      <a:lnTo>
                        <a:pt x="65546" y="771775"/>
                      </a:lnTo>
                      <a:lnTo>
                        <a:pt x="64626" y="761262"/>
                      </a:lnTo>
                      <a:lnTo>
                        <a:pt x="63024" y="761262"/>
                      </a:lnTo>
                      <a:lnTo>
                        <a:pt x="63024" y="742945"/>
                      </a:lnTo>
                      <a:lnTo>
                        <a:pt x="61597" y="726639"/>
                      </a:lnTo>
                      <a:lnTo>
                        <a:pt x="61919" y="726256"/>
                      </a:lnTo>
                      <a:lnTo>
                        <a:pt x="34823" y="728626"/>
                      </a:lnTo>
                      <a:cubicBezTo>
                        <a:pt x="25981" y="729400"/>
                        <a:pt x="17662" y="726516"/>
                        <a:pt x="11360" y="721228"/>
                      </a:cubicBezTo>
                      <a:lnTo>
                        <a:pt x="0" y="699407"/>
                      </a:lnTo>
                      <a:lnTo>
                        <a:pt x="7398" y="675944"/>
                      </a:lnTo>
                      <a:cubicBezTo>
                        <a:pt x="12686" y="669642"/>
                        <a:pt x="20378" y="665358"/>
                        <a:pt x="29220" y="664584"/>
                      </a:cubicBezTo>
                      <a:lnTo>
                        <a:pt x="63024" y="661626"/>
                      </a:lnTo>
                      <a:lnTo>
                        <a:pt x="63024" y="630931"/>
                      </a:lnTo>
                      <a:lnTo>
                        <a:pt x="61736" y="616215"/>
                      </a:lnTo>
                      <a:lnTo>
                        <a:pt x="63024" y="614681"/>
                      </a:lnTo>
                      <a:lnTo>
                        <a:pt x="63024" y="588482"/>
                      </a:lnTo>
                      <a:lnTo>
                        <a:pt x="34823" y="590949"/>
                      </a:lnTo>
                      <a:cubicBezTo>
                        <a:pt x="25981" y="591723"/>
                        <a:pt x="17662" y="588839"/>
                        <a:pt x="11360" y="583551"/>
                      </a:cubicBezTo>
                      <a:lnTo>
                        <a:pt x="0" y="561730"/>
                      </a:lnTo>
                      <a:lnTo>
                        <a:pt x="7398" y="538267"/>
                      </a:lnTo>
                      <a:cubicBezTo>
                        <a:pt x="12686" y="531965"/>
                        <a:pt x="20378" y="527681"/>
                        <a:pt x="29220" y="526907"/>
                      </a:cubicBezTo>
                      <a:lnTo>
                        <a:pt x="63024" y="523949"/>
                      </a:lnTo>
                      <a:lnTo>
                        <a:pt x="63024" y="493253"/>
                      </a:lnTo>
                      <a:lnTo>
                        <a:pt x="60997" y="470082"/>
                      </a:lnTo>
                      <a:cubicBezTo>
                        <a:pt x="60964" y="469707"/>
                        <a:pt x="61242" y="469375"/>
                        <a:pt x="61617" y="469342"/>
                      </a:cubicBezTo>
                      <a:lnTo>
                        <a:pt x="63024" y="469219"/>
                      </a:lnTo>
                      <a:lnTo>
                        <a:pt x="63024" y="452551"/>
                      </a:lnTo>
                      <a:lnTo>
                        <a:pt x="34823" y="455018"/>
                      </a:lnTo>
                      <a:cubicBezTo>
                        <a:pt x="25981" y="455792"/>
                        <a:pt x="17662" y="452908"/>
                        <a:pt x="11360" y="447620"/>
                      </a:cubicBezTo>
                      <a:lnTo>
                        <a:pt x="0" y="425799"/>
                      </a:lnTo>
                      <a:lnTo>
                        <a:pt x="7398" y="402336"/>
                      </a:lnTo>
                      <a:cubicBezTo>
                        <a:pt x="12686" y="396034"/>
                        <a:pt x="20378" y="391750"/>
                        <a:pt x="29220" y="390976"/>
                      </a:cubicBezTo>
                      <a:lnTo>
                        <a:pt x="63024" y="388018"/>
                      </a:lnTo>
                      <a:lnTo>
                        <a:pt x="63024" y="357321"/>
                      </a:lnTo>
                      <a:lnTo>
                        <a:pt x="61979" y="345376"/>
                      </a:lnTo>
                      <a:lnTo>
                        <a:pt x="63024" y="342062"/>
                      </a:lnTo>
                      <a:lnTo>
                        <a:pt x="63024" y="321946"/>
                      </a:lnTo>
                      <a:lnTo>
                        <a:pt x="34823" y="324413"/>
                      </a:lnTo>
                      <a:cubicBezTo>
                        <a:pt x="25981" y="325187"/>
                        <a:pt x="17662" y="322303"/>
                        <a:pt x="11360" y="317015"/>
                      </a:cubicBezTo>
                      <a:lnTo>
                        <a:pt x="0" y="295194"/>
                      </a:lnTo>
                      <a:lnTo>
                        <a:pt x="7398" y="271731"/>
                      </a:lnTo>
                      <a:cubicBezTo>
                        <a:pt x="12686" y="265429"/>
                        <a:pt x="20378" y="261145"/>
                        <a:pt x="29220" y="260371"/>
                      </a:cubicBezTo>
                      <a:lnTo>
                        <a:pt x="63024" y="257413"/>
                      </a:lnTo>
                      <a:lnTo>
                        <a:pt x="63024" y="58092"/>
                      </a:lnTo>
                      <a:lnTo>
                        <a:pt x="45375" y="58092"/>
                      </a:lnTo>
                      <a:cubicBezTo>
                        <a:pt x="41697" y="58092"/>
                        <a:pt x="38367" y="56601"/>
                        <a:pt x="35957" y="54191"/>
                      </a:cubicBezTo>
                      <a:lnTo>
                        <a:pt x="32056" y="44773"/>
                      </a:lnTo>
                      <a:lnTo>
                        <a:pt x="35957" y="35356"/>
                      </a:lnTo>
                      <a:cubicBezTo>
                        <a:pt x="38367" y="32946"/>
                        <a:pt x="41697" y="31455"/>
                        <a:pt x="45375" y="31455"/>
                      </a:cubicBezTo>
                      <a:lnTo>
                        <a:pt x="63024" y="31455"/>
                      </a:lnTo>
                      <a:close/>
                    </a:path>
                  </a:pathLst>
                </a:custGeom>
                <a:solidFill>
                  <a:srgbClr val="E6001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7" name="组合 86"/>
              <p:cNvGrpSpPr/>
              <p:nvPr/>
            </p:nvGrpSpPr>
            <p:grpSpPr>
              <a:xfrm>
                <a:off x="1256513" y="2429332"/>
                <a:ext cx="1798129" cy="471011"/>
                <a:chOff x="1412549" y="2374540"/>
                <a:chExt cx="1486057" cy="428192"/>
              </a:xfrm>
            </p:grpSpPr>
            <p:pic>
              <p:nvPicPr>
                <p:cNvPr id="93" name="图片 92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1412549" y="2374540"/>
                  <a:ext cx="1486057" cy="68623"/>
                </a:xfrm>
                <a:prstGeom prst="rect">
                  <a:avLst/>
                </a:prstGeom>
              </p:spPr>
            </p:pic>
            <p:pic>
              <p:nvPicPr>
                <p:cNvPr id="94" name="图片 93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412549" y="2734109"/>
                  <a:ext cx="1486057" cy="68623"/>
                </a:xfrm>
                <a:prstGeom prst="rect">
                  <a:avLst/>
                </a:prstGeom>
              </p:spPr>
            </p:pic>
          </p:grpSp>
          <p:sp>
            <p:nvSpPr>
              <p:cNvPr id="88" name="文本框 36"/>
              <p:cNvSpPr txBox="1"/>
              <p:nvPr/>
            </p:nvSpPr>
            <p:spPr>
              <a:xfrm>
                <a:off x="1265343" y="2090826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89" name="文本框 37"/>
              <p:cNvSpPr txBox="1"/>
              <p:nvPr/>
            </p:nvSpPr>
            <p:spPr>
              <a:xfrm>
                <a:off x="1303290" y="2920302"/>
                <a:ext cx="1704572" cy="779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您的内容打在这里，或者通过复制您的文本后，在此框中选择粘贴，并选择只保留文字。</a:t>
                </a:r>
                <a:endPara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1655516" y="4295554"/>
                <a:ext cx="1000117" cy="900031"/>
                <a:chOff x="4757378" y="2293707"/>
                <a:chExt cx="1000117" cy="900031"/>
              </a:xfrm>
            </p:grpSpPr>
            <p:sp>
              <p:nvSpPr>
                <p:cNvPr id="91" name="文本框 39"/>
                <p:cNvSpPr txBox="1"/>
                <p:nvPr/>
              </p:nvSpPr>
              <p:spPr>
                <a:xfrm>
                  <a:off x="4757378" y="2293707"/>
                  <a:ext cx="1000117" cy="677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Impact" panose="020B0806030902050204" pitchFamily="34" charset="0"/>
                    </a:rPr>
                    <a:t>02</a:t>
                  </a:r>
                  <a:endParaRPr kumimoji="0" lang="zh-CN" altLang="en-US" sz="2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92" name="文本框 40"/>
                <p:cNvSpPr txBox="1"/>
                <p:nvPr/>
              </p:nvSpPr>
              <p:spPr>
                <a:xfrm>
                  <a:off x="4901043" y="2742333"/>
                  <a:ext cx="740410" cy="4514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LiHei Pro" panose="020B0500000000000000" pitchFamily="34" charset="-122"/>
                      <a:ea typeface="LiHei Pro" panose="020B0500000000000000" pitchFamily="34" charset="-122"/>
                    </a:rPr>
                    <a:t>OPTION</a:t>
                  </a:r>
                  <a:endPara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endParaRPr>
                </a:p>
              </p:txBody>
            </p:sp>
          </p:grpSp>
        </p:grpSp>
        <p:sp>
          <p:nvSpPr>
            <p:cNvPr id="85" name="Freeform 53"/>
            <p:cNvSpPr>
              <a:spLocks noEditPoints="1"/>
            </p:cNvSpPr>
            <p:nvPr/>
          </p:nvSpPr>
          <p:spPr bwMode="auto">
            <a:xfrm>
              <a:off x="3472681" y="2141580"/>
              <a:ext cx="207914" cy="207914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rgbClr val="E6001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B85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720657" y="1922810"/>
            <a:ext cx="1639437" cy="2658318"/>
            <a:chOff x="4720657" y="1481386"/>
            <a:chExt cx="1639437" cy="2658318"/>
          </a:xfrm>
        </p:grpSpPr>
        <p:grpSp>
          <p:nvGrpSpPr>
            <p:cNvPr id="98" name="组合 97"/>
            <p:cNvGrpSpPr/>
            <p:nvPr/>
          </p:nvGrpSpPr>
          <p:grpSpPr>
            <a:xfrm>
              <a:off x="4720657" y="1481386"/>
              <a:ext cx="1639437" cy="2658318"/>
              <a:chOff x="1066042" y="1651161"/>
              <a:chExt cx="2185916" cy="3544424"/>
            </a:xfrm>
          </p:grpSpPr>
          <p:grpSp>
            <p:nvGrpSpPr>
              <p:cNvPr id="103" name="组合 102"/>
              <p:cNvGrpSpPr/>
              <p:nvPr/>
            </p:nvGrpSpPr>
            <p:grpSpPr>
              <a:xfrm>
                <a:off x="1066042" y="1651161"/>
                <a:ext cx="2185916" cy="3479477"/>
                <a:chOff x="4497322" y="1220313"/>
                <a:chExt cx="3200400" cy="5094304"/>
              </a:xfrm>
              <a:effectLst>
                <a:outerShdw blurRad="304800" dist="1397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112" name="任意多边形 111"/>
                <p:cNvSpPr/>
                <p:nvPr/>
              </p:nvSpPr>
              <p:spPr>
                <a:xfrm>
                  <a:off x="4497322" y="1220313"/>
                  <a:ext cx="3200400" cy="3806299"/>
                </a:xfrm>
                <a:custGeom>
                  <a:avLst/>
                  <a:gdLst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769902 w 3924300"/>
                    <a:gd name="connsiteY3" fmla="*/ 2726328 h 4667248"/>
                    <a:gd name="connsiteX4" fmla="*/ 3802289 w 3924300"/>
                    <a:gd name="connsiteY4" fmla="*/ 2740482 h 4667248"/>
                    <a:gd name="connsiteX5" fmla="*/ 3076575 w 3924300"/>
                    <a:gd name="connsiteY5" fmla="*/ 4362442 h 4667248"/>
                    <a:gd name="connsiteX6" fmla="*/ 2771769 w 3924300"/>
                    <a:gd name="connsiteY6" fmla="*/ 4667248 h 4667248"/>
                    <a:gd name="connsiteX7" fmla="*/ 1152531 w 3924300"/>
                    <a:gd name="connsiteY7" fmla="*/ 4667248 h 4667248"/>
                    <a:gd name="connsiteX8" fmla="*/ 847725 w 3924300"/>
                    <a:gd name="connsiteY8" fmla="*/ 4362442 h 4667248"/>
                    <a:gd name="connsiteX9" fmla="*/ 165554 w 3924300"/>
                    <a:gd name="connsiteY9" fmla="*/ 2765883 h 4667248"/>
                    <a:gd name="connsiteX10" fmla="*/ 172070 w 3924300"/>
                    <a:gd name="connsiteY10" fmla="*/ 2763013 h 4667248"/>
                    <a:gd name="connsiteX11" fmla="*/ 154196 w 3924300"/>
                    <a:gd name="connsiteY11" fmla="*/ 2725908 h 4667248"/>
                    <a:gd name="connsiteX12" fmla="*/ 0 w 3924300"/>
                    <a:gd name="connsiteY12" fmla="*/ 1962150 h 4667248"/>
                    <a:gd name="connsiteX13" fmla="*/ 1962150 w 3924300"/>
                    <a:gd name="connsiteY13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802289 w 3924300"/>
                    <a:gd name="connsiteY3" fmla="*/ 2740482 h 4667248"/>
                    <a:gd name="connsiteX4" fmla="*/ 3076575 w 3924300"/>
                    <a:gd name="connsiteY4" fmla="*/ 4362442 h 4667248"/>
                    <a:gd name="connsiteX5" fmla="*/ 2771769 w 3924300"/>
                    <a:gd name="connsiteY5" fmla="*/ 4667248 h 4667248"/>
                    <a:gd name="connsiteX6" fmla="*/ 1152531 w 3924300"/>
                    <a:gd name="connsiteY6" fmla="*/ 4667248 h 4667248"/>
                    <a:gd name="connsiteX7" fmla="*/ 847725 w 3924300"/>
                    <a:gd name="connsiteY7" fmla="*/ 4362442 h 4667248"/>
                    <a:gd name="connsiteX8" fmla="*/ 165554 w 3924300"/>
                    <a:gd name="connsiteY8" fmla="*/ 2765883 h 4667248"/>
                    <a:gd name="connsiteX9" fmla="*/ 172070 w 3924300"/>
                    <a:gd name="connsiteY9" fmla="*/ 2763013 h 4667248"/>
                    <a:gd name="connsiteX10" fmla="*/ 154196 w 3924300"/>
                    <a:gd name="connsiteY10" fmla="*/ 2725908 h 4667248"/>
                    <a:gd name="connsiteX11" fmla="*/ 0 w 3924300"/>
                    <a:gd name="connsiteY11" fmla="*/ 1962150 h 4667248"/>
                    <a:gd name="connsiteX12" fmla="*/ 1962150 w 3924300"/>
                    <a:gd name="connsiteY12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24300" h="4667248">
                      <a:moveTo>
                        <a:pt x="1962150" y="0"/>
                      </a:moveTo>
                      <a:cubicBezTo>
                        <a:pt x="3045816" y="0"/>
                        <a:pt x="3924300" y="878484"/>
                        <a:pt x="3924300" y="1962150"/>
                      </a:cubicBezTo>
                      <a:cubicBezTo>
                        <a:pt x="3924300" y="2233067"/>
                        <a:pt x="3869395" y="2491159"/>
                        <a:pt x="3770105" y="2725908"/>
                      </a:cubicBezTo>
                      <a:cubicBezTo>
                        <a:pt x="3628818" y="3125957"/>
                        <a:pt x="3071514" y="3695985"/>
                        <a:pt x="3076575" y="4362442"/>
                      </a:cubicBezTo>
                      <a:cubicBezTo>
                        <a:pt x="3076575" y="4530782"/>
                        <a:pt x="2940109" y="4667248"/>
                        <a:pt x="2771769" y="4667248"/>
                      </a:cubicBezTo>
                      <a:lnTo>
                        <a:pt x="1152531" y="4667248"/>
                      </a:lnTo>
                      <a:cubicBezTo>
                        <a:pt x="984191" y="4667248"/>
                        <a:pt x="847725" y="4530782"/>
                        <a:pt x="847725" y="4362442"/>
                      </a:cubicBezTo>
                      <a:cubicBezTo>
                        <a:pt x="870101" y="3728807"/>
                        <a:pt x="388106" y="3288393"/>
                        <a:pt x="165554" y="2765883"/>
                      </a:cubicBezTo>
                      <a:lnTo>
                        <a:pt x="172070" y="2763013"/>
                      </a:lnTo>
                      <a:lnTo>
                        <a:pt x="154196" y="2725908"/>
                      </a:lnTo>
                      <a:cubicBezTo>
                        <a:pt x="54905" y="2491159"/>
                        <a:pt x="0" y="2233067"/>
                        <a:pt x="0" y="1962150"/>
                      </a:cubicBezTo>
                      <a:cubicBezTo>
                        <a:pt x="0" y="878484"/>
                        <a:pt x="878484" y="0"/>
                        <a:pt x="19621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ln w="2222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任意多边形 112"/>
                <p:cNvSpPr/>
                <p:nvPr/>
              </p:nvSpPr>
              <p:spPr>
                <a:xfrm>
                  <a:off x="5347033" y="5026612"/>
                  <a:ext cx="1490957" cy="1288005"/>
                </a:xfrm>
                <a:custGeom>
                  <a:avLst/>
                  <a:gdLst>
                    <a:gd name="connsiteX0" fmla="*/ 63024 w 1490957"/>
                    <a:gd name="connsiteY0" fmla="*/ 0 h 1288005"/>
                    <a:gd name="connsiteX1" fmla="*/ 1437953 w 1490957"/>
                    <a:gd name="connsiteY1" fmla="*/ 0 h 1288005"/>
                    <a:gd name="connsiteX2" fmla="*/ 1437953 w 1490957"/>
                    <a:gd name="connsiteY2" fmla="*/ 31455 h 1288005"/>
                    <a:gd name="connsiteX3" fmla="*/ 1477638 w 1490957"/>
                    <a:gd name="connsiteY3" fmla="*/ 31455 h 1288005"/>
                    <a:gd name="connsiteX4" fmla="*/ 1490957 w 1490957"/>
                    <a:gd name="connsiteY4" fmla="*/ 44774 h 1288005"/>
                    <a:gd name="connsiteX5" fmla="*/ 1490956 w 1490957"/>
                    <a:gd name="connsiteY5" fmla="*/ 44774 h 1288005"/>
                    <a:gd name="connsiteX6" fmla="*/ 1477637 w 1490957"/>
                    <a:gd name="connsiteY6" fmla="*/ 58093 h 1288005"/>
                    <a:gd name="connsiteX7" fmla="*/ 1437953 w 1490957"/>
                    <a:gd name="connsiteY7" fmla="*/ 58093 h 1288005"/>
                    <a:gd name="connsiteX8" fmla="*/ 1437953 w 1490957"/>
                    <a:gd name="connsiteY8" fmla="*/ 137123 h 1288005"/>
                    <a:gd name="connsiteX9" fmla="*/ 1453332 w 1490957"/>
                    <a:gd name="connsiteY9" fmla="*/ 135777 h 1288005"/>
                    <a:gd name="connsiteX10" fmla="*/ 1488155 w 1490957"/>
                    <a:gd name="connsiteY10" fmla="*/ 164997 h 1288005"/>
                    <a:gd name="connsiteX11" fmla="*/ 1488154 w 1490957"/>
                    <a:gd name="connsiteY11" fmla="*/ 164997 h 1288005"/>
                    <a:gd name="connsiteX12" fmla="*/ 1458934 w 1490957"/>
                    <a:gd name="connsiteY12" fmla="*/ 199821 h 1288005"/>
                    <a:gd name="connsiteX13" fmla="*/ 1437953 w 1490957"/>
                    <a:gd name="connsiteY13" fmla="*/ 201656 h 1288005"/>
                    <a:gd name="connsiteX14" fmla="*/ 1437953 w 1490957"/>
                    <a:gd name="connsiteY14" fmla="*/ 267728 h 1288005"/>
                    <a:gd name="connsiteX15" fmla="*/ 1453332 w 1490957"/>
                    <a:gd name="connsiteY15" fmla="*/ 266382 h 1288005"/>
                    <a:gd name="connsiteX16" fmla="*/ 1488155 w 1490957"/>
                    <a:gd name="connsiteY16" fmla="*/ 295602 h 1288005"/>
                    <a:gd name="connsiteX17" fmla="*/ 1488154 w 1490957"/>
                    <a:gd name="connsiteY17" fmla="*/ 295602 h 1288005"/>
                    <a:gd name="connsiteX18" fmla="*/ 1458934 w 1490957"/>
                    <a:gd name="connsiteY18" fmla="*/ 330426 h 1288005"/>
                    <a:gd name="connsiteX19" fmla="*/ 1437953 w 1490957"/>
                    <a:gd name="connsiteY19" fmla="*/ 332261 h 1288005"/>
                    <a:gd name="connsiteX20" fmla="*/ 1437953 w 1490957"/>
                    <a:gd name="connsiteY20" fmla="*/ 403659 h 1288005"/>
                    <a:gd name="connsiteX21" fmla="*/ 1453332 w 1490957"/>
                    <a:gd name="connsiteY21" fmla="*/ 402313 h 1288005"/>
                    <a:gd name="connsiteX22" fmla="*/ 1488155 w 1490957"/>
                    <a:gd name="connsiteY22" fmla="*/ 431533 h 1288005"/>
                    <a:gd name="connsiteX23" fmla="*/ 1488154 w 1490957"/>
                    <a:gd name="connsiteY23" fmla="*/ 431533 h 1288005"/>
                    <a:gd name="connsiteX24" fmla="*/ 1458934 w 1490957"/>
                    <a:gd name="connsiteY24" fmla="*/ 466357 h 1288005"/>
                    <a:gd name="connsiteX25" fmla="*/ 1437953 w 1490957"/>
                    <a:gd name="connsiteY25" fmla="*/ 468192 h 1288005"/>
                    <a:gd name="connsiteX26" fmla="*/ 1437953 w 1490957"/>
                    <a:gd name="connsiteY26" fmla="*/ 541336 h 1288005"/>
                    <a:gd name="connsiteX27" fmla="*/ 1453332 w 1490957"/>
                    <a:gd name="connsiteY27" fmla="*/ 539990 h 1288005"/>
                    <a:gd name="connsiteX28" fmla="*/ 1488155 w 1490957"/>
                    <a:gd name="connsiteY28" fmla="*/ 569210 h 1288005"/>
                    <a:gd name="connsiteX29" fmla="*/ 1488154 w 1490957"/>
                    <a:gd name="connsiteY29" fmla="*/ 569210 h 1288005"/>
                    <a:gd name="connsiteX30" fmla="*/ 1458934 w 1490957"/>
                    <a:gd name="connsiteY30" fmla="*/ 604034 h 1288005"/>
                    <a:gd name="connsiteX31" fmla="*/ 1437953 w 1490957"/>
                    <a:gd name="connsiteY31" fmla="*/ 605869 h 1288005"/>
                    <a:gd name="connsiteX32" fmla="*/ 1437953 w 1490957"/>
                    <a:gd name="connsiteY32" fmla="*/ 651704 h 1288005"/>
                    <a:gd name="connsiteX33" fmla="*/ 1451556 w 1490957"/>
                    <a:gd name="connsiteY33" fmla="*/ 650514 h 1288005"/>
                    <a:gd name="connsiteX34" fmla="*/ 1488155 w 1490957"/>
                    <a:gd name="connsiteY34" fmla="*/ 681224 h 1288005"/>
                    <a:gd name="connsiteX35" fmla="*/ 1488154 w 1490957"/>
                    <a:gd name="connsiteY35" fmla="*/ 681224 h 1288005"/>
                    <a:gd name="connsiteX36" fmla="*/ 1457444 w 1490957"/>
                    <a:gd name="connsiteY36" fmla="*/ 717823 h 1288005"/>
                    <a:gd name="connsiteX37" fmla="*/ 1437953 w 1490957"/>
                    <a:gd name="connsiteY37" fmla="*/ 719528 h 1288005"/>
                    <a:gd name="connsiteX38" fmla="*/ 1437953 w 1490957"/>
                    <a:gd name="connsiteY38" fmla="*/ 761262 h 1288005"/>
                    <a:gd name="connsiteX39" fmla="*/ 1433894 w 1490957"/>
                    <a:gd name="connsiteY39" fmla="*/ 761262 h 1288005"/>
                    <a:gd name="connsiteX40" fmla="*/ 1435285 w 1490957"/>
                    <a:gd name="connsiteY40" fmla="*/ 768075 h 1288005"/>
                    <a:gd name="connsiteX41" fmla="*/ 1384152 w 1490957"/>
                    <a:gd name="connsiteY41" fmla="*/ 894038 h 1288005"/>
                    <a:gd name="connsiteX42" fmla="*/ 1237614 w 1490957"/>
                    <a:gd name="connsiteY42" fmla="*/ 1040575 h 1288005"/>
                    <a:gd name="connsiteX43" fmla="*/ 1237614 w 1490957"/>
                    <a:gd name="connsiteY43" fmla="*/ 1057105 h 1288005"/>
                    <a:gd name="connsiteX44" fmla="*/ 1233706 w 1490957"/>
                    <a:gd name="connsiteY44" fmla="*/ 1061013 h 1288005"/>
                    <a:gd name="connsiteX45" fmla="*/ 1217177 w 1490957"/>
                    <a:gd name="connsiteY45" fmla="*/ 1061013 h 1288005"/>
                    <a:gd name="connsiteX46" fmla="*/ 1065536 w 1490957"/>
                    <a:gd name="connsiteY46" fmla="*/ 1212654 h 1288005"/>
                    <a:gd name="connsiteX47" fmla="*/ 1061208 w 1490957"/>
                    <a:gd name="connsiteY47" fmla="*/ 1212611 h 1288005"/>
                    <a:gd name="connsiteX48" fmla="*/ 1061208 w 1490957"/>
                    <a:gd name="connsiteY48" fmla="*/ 1258412 h 1288005"/>
                    <a:gd name="connsiteX49" fmla="*/ 1031615 w 1490957"/>
                    <a:gd name="connsiteY49" fmla="*/ 1288005 h 1288005"/>
                    <a:gd name="connsiteX50" fmla="*/ 469359 w 1490957"/>
                    <a:gd name="connsiteY50" fmla="*/ 1288005 h 1288005"/>
                    <a:gd name="connsiteX51" fmla="*/ 439766 w 1490957"/>
                    <a:gd name="connsiteY51" fmla="*/ 1258412 h 1288005"/>
                    <a:gd name="connsiteX52" fmla="*/ 439766 w 1490957"/>
                    <a:gd name="connsiteY52" fmla="*/ 1211024 h 1288005"/>
                    <a:gd name="connsiteX53" fmla="*/ 434632 w 1490957"/>
                    <a:gd name="connsiteY53" fmla="*/ 1211024 h 1288005"/>
                    <a:gd name="connsiteX54" fmla="*/ 432827 w 1490957"/>
                    <a:gd name="connsiteY54" fmla="*/ 1209219 h 1288005"/>
                    <a:gd name="connsiteX55" fmla="*/ 432827 w 1490957"/>
                    <a:gd name="connsiteY55" fmla="*/ 1199595 h 1288005"/>
                    <a:gd name="connsiteX56" fmla="*/ 434632 w 1490957"/>
                    <a:gd name="connsiteY56" fmla="*/ 1197790 h 1288005"/>
                    <a:gd name="connsiteX57" fmla="*/ 435677 w 1490957"/>
                    <a:gd name="connsiteY57" fmla="*/ 1197790 h 1288005"/>
                    <a:gd name="connsiteX58" fmla="*/ 298900 w 1490957"/>
                    <a:gd name="connsiteY58" fmla="*/ 1061013 h 1288005"/>
                    <a:gd name="connsiteX59" fmla="*/ 280343 w 1490957"/>
                    <a:gd name="connsiteY59" fmla="*/ 1061013 h 1288005"/>
                    <a:gd name="connsiteX60" fmla="*/ 276435 w 1490957"/>
                    <a:gd name="connsiteY60" fmla="*/ 1057105 h 1288005"/>
                    <a:gd name="connsiteX61" fmla="*/ 276435 w 1490957"/>
                    <a:gd name="connsiteY61" fmla="*/ 1038548 h 1288005"/>
                    <a:gd name="connsiteX62" fmla="*/ 119341 w 1490957"/>
                    <a:gd name="connsiteY62" fmla="*/ 881454 h 1288005"/>
                    <a:gd name="connsiteX63" fmla="*/ 89889 w 1490957"/>
                    <a:gd name="connsiteY63" fmla="*/ 837468 h 1288005"/>
                    <a:gd name="connsiteX64" fmla="*/ 36599 w 1490957"/>
                    <a:gd name="connsiteY64" fmla="*/ 842130 h 1288005"/>
                    <a:gd name="connsiteX65" fmla="*/ 11939 w 1490957"/>
                    <a:gd name="connsiteY65" fmla="*/ 834355 h 1288005"/>
                    <a:gd name="connsiteX66" fmla="*/ 0 w 1490957"/>
                    <a:gd name="connsiteY66" fmla="*/ 811421 h 1288005"/>
                    <a:gd name="connsiteX67" fmla="*/ 7775 w 1490957"/>
                    <a:gd name="connsiteY67" fmla="*/ 786761 h 1288005"/>
                    <a:gd name="connsiteX68" fmla="*/ 30710 w 1490957"/>
                    <a:gd name="connsiteY68" fmla="*/ 774822 h 1288005"/>
                    <a:gd name="connsiteX69" fmla="*/ 65546 w 1490957"/>
                    <a:gd name="connsiteY69" fmla="*/ 771775 h 1288005"/>
                    <a:gd name="connsiteX70" fmla="*/ 64626 w 1490957"/>
                    <a:gd name="connsiteY70" fmla="*/ 761262 h 1288005"/>
                    <a:gd name="connsiteX71" fmla="*/ 63024 w 1490957"/>
                    <a:gd name="connsiteY71" fmla="*/ 761262 h 1288005"/>
                    <a:gd name="connsiteX72" fmla="*/ 63024 w 1490957"/>
                    <a:gd name="connsiteY72" fmla="*/ 742945 h 1288005"/>
                    <a:gd name="connsiteX73" fmla="*/ 61597 w 1490957"/>
                    <a:gd name="connsiteY73" fmla="*/ 726639 h 1288005"/>
                    <a:gd name="connsiteX74" fmla="*/ 61919 w 1490957"/>
                    <a:gd name="connsiteY74" fmla="*/ 726256 h 1288005"/>
                    <a:gd name="connsiteX75" fmla="*/ 34823 w 1490957"/>
                    <a:gd name="connsiteY75" fmla="*/ 728626 h 1288005"/>
                    <a:gd name="connsiteX76" fmla="*/ 11360 w 1490957"/>
                    <a:gd name="connsiteY76" fmla="*/ 721228 h 1288005"/>
                    <a:gd name="connsiteX77" fmla="*/ 0 w 1490957"/>
                    <a:gd name="connsiteY77" fmla="*/ 699407 h 1288005"/>
                    <a:gd name="connsiteX78" fmla="*/ 7398 w 1490957"/>
                    <a:gd name="connsiteY78" fmla="*/ 675944 h 1288005"/>
                    <a:gd name="connsiteX79" fmla="*/ 29220 w 1490957"/>
                    <a:gd name="connsiteY79" fmla="*/ 664584 h 1288005"/>
                    <a:gd name="connsiteX80" fmla="*/ 63024 w 1490957"/>
                    <a:gd name="connsiteY80" fmla="*/ 661626 h 1288005"/>
                    <a:gd name="connsiteX81" fmla="*/ 63024 w 1490957"/>
                    <a:gd name="connsiteY81" fmla="*/ 630931 h 1288005"/>
                    <a:gd name="connsiteX82" fmla="*/ 61736 w 1490957"/>
                    <a:gd name="connsiteY82" fmla="*/ 616215 h 1288005"/>
                    <a:gd name="connsiteX83" fmla="*/ 63024 w 1490957"/>
                    <a:gd name="connsiteY83" fmla="*/ 614681 h 1288005"/>
                    <a:gd name="connsiteX84" fmla="*/ 63024 w 1490957"/>
                    <a:gd name="connsiteY84" fmla="*/ 588482 h 1288005"/>
                    <a:gd name="connsiteX85" fmla="*/ 34823 w 1490957"/>
                    <a:gd name="connsiteY85" fmla="*/ 590949 h 1288005"/>
                    <a:gd name="connsiteX86" fmla="*/ 11360 w 1490957"/>
                    <a:gd name="connsiteY86" fmla="*/ 583551 h 1288005"/>
                    <a:gd name="connsiteX87" fmla="*/ 0 w 1490957"/>
                    <a:gd name="connsiteY87" fmla="*/ 561730 h 1288005"/>
                    <a:gd name="connsiteX88" fmla="*/ 7398 w 1490957"/>
                    <a:gd name="connsiteY88" fmla="*/ 538267 h 1288005"/>
                    <a:gd name="connsiteX89" fmla="*/ 29220 w 1490957"/>
                    <a:gd name="connsiteY89" fmla="*/ 526907 h 1288005"/>
                    <a:gd name="connsiteX90" fmla="*/ 63024 w 1490957"/>
                    <a:gd name="connsiteY90" fmla="*/ 523949 h 1288005"/>
                    <a:gd name="connsiteX91" fmla="*/ 63024 w 1490957"/>
                    <a:gd name="connsiteY91" fmla="*/ 493253 h 1288005"/>
                    <a:gd name="connsiteX92" fmla="*/ 60997 w 1490957"/>
                    <a:gd name="connsiteY92" fmla="*/ 470082 h 1288005"/>
                    <a:gd name="connsiteX93" fmla="*/ 61617 w 1490957"/>
                    <a:gd name="connsiteY93" fmla="*/ 469342 h 1288005"/>
                    <a:gd name="connsiteX94" fmla="*/ 63024 w 1490957"/>
                    <a:gd name="connsiteY94" fmla="*/ 469219 h 1288005"/>
                    <a:gd name="connsiteX95" fmla="*/ 63024 w 1490957"/>
                    <a:gd name="connsiteY95" fmla="*/ 452551 h 1288005"/>
                    <a:gd name="connsiteX96" fmla="*/ 34823 w 1490957"/>
                    <a:gd name="connsiteY96" fmla="*/ 455018 h 1288005"/>
                    <a:gd name="connsiteX97" fmla="*/ 11360 w 1490957"/>
                    <a:gd name="connsiteY97" fmla="*/ 447620 h 1288005"/>
                    <a:gd name="connsiteX98" fmla="*/ 0 w 1490957"/>
                    <a:gd name="connsiteY98" fmla="*/ 425799 h 1288005"/>
                    <a:gd name="connsiteX99" fmla="*/ 7398 w 1490957"/>
                    <a:gd name="connsiteY99" fmla="*/ 402336 h 1288005"/>
                    <a:gd name="connsiteX100" fmla="*/ 29220 w 1490957"/>
                    <a:gd name="connsiteY100" fmla="*/ 390976 h 1288005"/>
                    <a:gd name="connsiteX101" fmla="*/ 63024 w 1490957"/>
                    <a:gd name="connsiteY101" fmla="*/ 388018 h 1288005"/>
                    <a:gd name="connsiteX102" fmla="*/ 63024 w 1490957"/>
                    <a:gd name="connsiteY102" fmla="*/ 357321 h 1288005"/>
                    <a:gd name="connsiteX103" fmla="*/ 61979 w 1490957"/>
                    <a:gd name="connsiteY103" fmla="*/ 345376 h 1288005"/>
                    <a:gd name="connsiteX104" fmla="*/ 63024 w 1490957"/>
                    <a:gd name="connsiteY104" fmla="*/ 342062 h 1288005"/>
                    <a:gd name="connsiteX105" fmla="*/ 63024 w 1490957"/>
                    <a:gd name="connsiteY105" fmla="*/ 321946 h 1288005"/>
                    <a:gd name="connsiteX106" fmla="*/ 34823 w 1490957"/>
                    <a:gd name="connsiteY106" fmla="*/ 324413 h 1288005"/>
                    <a:gd name="connsiteX107" fmla="*/ 11360 w 1490957"/>
                    <a:gd name="connsiteY107" fmla="*/ 317015 h 1288005"/>
                    <a:gd name="connsiteX108" fmla="*/ 0 w 1490957"/>
                    <a:gd name="connsiteY108" fmla="*/ 295194 h 1288005"/>
                    <a:gd name="connsiteX109" fmla="*/ 7398 w 1490957"/>
                    <a:gd name="connsiteY109" fmla="*/ 271731 h 1288005"/>
                    <a:gd name="connsiteX110" fmla="*/ 29220 w 1490957"/>
                    <a:gd name="connsiteY110" fmla="*/ 260371 h 1288005"/>
                    <a:gd name="connsiteX111" fmla="*/ 63024 w 1490957"/>
                    <a:gd name="connsiteY111" fmla="*/ 257413 h 1288005"/>
                    <a:gd name="connsiteX112" fmla="*/ 63024 w 1490957"/>
                    <a:gd name="connsiteY112" fmla="*/ 58092 h 1288005"/>
                    <a:gd name="connsiteX113" fmla="*/ 45375 w 1490957"/>
                    <a:gd name="connsiteY113" fmla="*/ 58092 h 1288005"/>
                    <a:gd name="connsiteX114" fmla="*/ 35957 w 1490957"/>
                    <a:gd name="connsiteY114" fmla="*/ 54191 h 1288005"/>
                    <a:gd name="connsiteX115" fmla="*/ 32056 w 1490957"/>
                    <a:gd name="connsiteY115" fmla="*/ 44773 h 1288005"/>
                    <a:gd name="connsiteX116" fmla="*/ 35957 w 1490957"/>
                    <a:gd name="connsiteY116" fmla="*/ 35356 h 1288005"/>
                    <a:gd name="connsiteX117" fmla="*/ 45375 w 1490957"/>
                    <a:gd name="connsiteY117" fmla="*/ 31455 h 1288005"/>
                    <a:gd name="connsiteX118" fmla="*/ 63024 w 1490957"/>
                    <a:gd name="connsiteY118" fmla="*/ 31455 h 128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1490957" h="1288005">
                      <a:moveTo>
                        <a:pt x="63024" y="0"/>
                      </a:moveTo>
                      <a:lnTo>
                        <a:pt x="1437953" y="0"/>
                      </a:lnTo>
                      <a:lnTo>
                        <a:pt x="1437953" y="31455"/>
                      </a:lnTo>
                      <a:lnTo>
                        <a:pt x="1477638" y="31455"/>
                      </a:lnTo>
                      <a:cubicBezTo>
                        <a:pt x="1484994" y="31455"/>
                        <a:pt x="1490957" y="37418"/>
                        <a:pt x="1490957" y="44774"/>
                      </a:cubicBezTo>
                      <a:lnTo>
                        <a:pt x="1490956" y="44774"/>
                      </a:lnTo>
                      <a:cubicBezTo>
                        <a:pt x="1490956" y="52130"/>
                        <a:pt x="1484993" y="58093"/>
                        <a:pt x="1477637" y="58093"/>
                      </a:cubicBezTo>
                      <a:lnTo>
                        <a:pt x="1437953" y="58093"/>
                      </a:lnTo>
                      <a:lnTo>
                        <a:pt x="1437953" y="137123"/>
                      </a:lnTo>
                      <a:lnTo>
                        <a:pt x="1453332" y="135777"/>
                      </a:lnTo>
                      <a:cubicBezTo>
                        <a:pt x="1471017" y="134230"/>
                        <a:pt x="1486608" y="147312"/>
                        <a:pt x="1488155" y="164997"/>
                      </a:cubicBezTo>
                      <a:lnTo>
                        <a:pt x="1488154" y="164997"/>
                      </a:lnTo>
                      <a:cubicBezTo>
                        <a:pt x="1489701" y="182683"/>
                        <a:pt x="1476619" y="198273"/>
                        <a:pt x="1458934" y="199821"/>
                      </a:cubicBezTo>
                      <a:lnTo>
                        <a:pt x="1437953" y="201656"/>
                      </a:lnTo>
                      <a:lnTo>
                        <a:pt x="1437953" y="267728"/>
                      </a:lnTo>
                      <a:lnTo>
                        <a:pt x="1453332" y="266382"/>
                      </a:lnTo>
                      <a:cubicBezTo>
                        <a:pt x="1471017" y="264835"/>
                        <a:pt x="1486608" y="277917"/>
                        <a:pt x="1488155" y="295602"/>
                      </a:cubicBezTo>
                      <a:lnTo>
                        <a:pt x="1488154" y="295602"/>
                      </a:lnTo>
                      <a:cubicBezTo>
                        <a:pt x="1489701" y="313288"/>
                        <a:pt x="1476619" y="328878"/>
                        <a:pt x="1458934" y="330426"/>
                      </a:cubicBezTo>
                      <a:lnTo>
                        <a:pt x="1437953" y="332261"/>
                      </a:lnTo>
                      <a:lnTo>
                        <a:pt x="1437953" y="403659"/>
                      </a:lnTo>
                      <a:lnTo>
                        <a:pt x="1453332" y="402313"/>
                      </a:lnTo>
                      <a:cubicBezTo>
                        <a:pt x="1471017" y="400766"/>
                        <a:pt x="1486608" y="413848"/>
                        <a:pt x="1488155" y="431533"/>
                      </a:cubicBezTo>
                      <a:lnTo>
                        <a:pt x="1488154" y="431533"/>
                      </a:lnTo>
                      <a:cubicBezTo>
                        <a:pt x="1489701" y="449219"/>
                        <a:pt x="1476619" y="464809"/>
                        <a:pt x="1458934" y="466357"/>
                      </a:cubicBezTo>
                      <a:lnTo>
                        <a:pt x="1437953" y="468192"/>
                      </a:lnTo>
                      <a:lnTo>
                        <a:pt x="1437953" y="541336"/>
                      </a:lnTo>
                      <a:lnTo>
                        <a:pt x="1453332" y="539990"/>
                      </a:lnTo>
                      <a:cubicBezTo>
                        <a:pt x="1471017" y="538443"/>
                        <a:pt x="1486608" y="551525"/>
                        <a:pt x="1488155" y="569210"/>
                      </a:cubicBezTo>
                      <a:lnTo>
                        <a:pt x="1488154" y="569210"/>
                      </a:lnTo>
                      <a:cubicBezTo>
                        <a:pt x="1489701" y="586896"/>
                        <a:pt x="1476619" y="602486"/>
                        <a:pt x="1458934" y="604034"/>
                      </a:cubicBezTo>
                      <a:lnTo>
                        <a:pt x="1437953" y="605869"/>
                      </a:lnTo>
                      <a:lnTo>
                        <a:pt x="1437953" y="651704"/>
                      </a:lnTo>
                      <a:lnTo>
                        <a:pt x="1451556" y="650514"/>
                      </a:lnTo>
                      <a:cubicBezTo>
                        <a:pt x="1470143" y="648888"/>
                        <a:pt x="1486529" y="662637"/>
                        <a:pt x="1488155" y="681224"/>
                      </a:cubicBezTo>
                      <a:lnTo>
                        <a:pt x="1488154" y="681224"/>
                      </a:lnTo>
                      <a:cubicBezTo>
                        <a:pt x="1489780" y="699811"/>
                        <a:pt x="1476031" y="716197"/>
                        <a:pt x="1457444" y="717823"/>
                      </a:cubicBezTo>
                      <a:lnTo>
                        <a:pt x="1437953" y="719528"/>
                      </a:lnTo>
                      <a:lnTo>
                        <a:pt x="1437953" y="761262"/>
                      </a:lnTo>
                      <a:lnTo>
                        <a:pt x="1433894" y="761262"/>
                      </a:lnTo>
                      <a:lnTo>
                        <a:pt x="1435285" y="768075"/>
                      </a:lnTo>
                      <a:cubicBezTo>
                        <a:pt x="1435740" y="813854"/>
                        <a:pt x="1418732" y="859458"/>
                        <a:pt x="1384152" y="894038"/>
                      </a:cubicBezTo>
                      <a:lnTo>
                        <a:pt x="1237614" y="1040575"/>
                      </a:lnTo>
                      <a:lnTo>
                        <a:pt x="1237614" y="1057105"/>
                      </a:lnTo>
                      <a:cubicBezTo>
                        <a:pt x="1237614" y="1059263"/>
                        <a:pt x="1235864" y="1061013"/>
                        <a:pt x="1233706" y="1061013"/>
                      </a:cubicBezTo>
                      <a:lnTo>
                        <a:pt x="1217177" y="1061013"/>
                      </a:lnTo>
                      <a:lnTo>
                        <a:pt x="1065536" y="1212654"/>
                      </a:lnTo>
                      <a:lnTo>
                        <a:pt x="1061208" y="1212611"/>
                      </a:lnTo>
                      <a:lnTo>
                        <a:pt x="1061208" y="1258412"/>
                      </a:lnTo>
                      <a:cubicBezTo>
                        <a:pt x="1061208" y="1274756"/>
                        <a:pt x="1047959" y="1288005"/>
                        <a:pt x="1031615" y="1288005"/>
                      </a:cubicBezTo>
                      <a:lnTo>
                        <a:pt x="469359" y="1288005"/>
                      </a:lnTo>
                      <a:cubicBezTo>
                        <a:pt x="453015" y="1288005"/>
                        <a:pt x="439766" y="1274756"/>
                        <a:pt x="439766" y="1258412"/>
                      </a:cubicBezTo>
                      <a:lnTo>
                        <a:pt x="439766" y="1211024"/>
                      </a:lnTo>
                      <a:lnTo>
                        <a:pt x="434632" y="1211024"/>
                      </a:lnTo>
                      <a:cubicBezTo>
                        <a:pt x="433635" y="1211024"/>
                        <a:pt x="432827" y="1210216"/>
                        <a:pt x="432827" y="1209219"/>
                      </a:cubicBezTo>
                      <a:lnTo>
                        <a:pt x="432827" y="1199595"/>
                      </a:lnTo>
                      <a:cubicBezTo>
                        <a:pt x="432827" y="1198598"/>
                        <a:pt x="433635" y="1197790"/>
                        <a:pt x="434632" y="1197790"/>
                      </a:cubicBezTo>
                      <a:lnTo>
                        <a:pt x="435677" y="1197790"/>
                      </a:lnTo>
                      <a:lnTo>
                        <a:pt x="298900" y="1061013"/>
                      </a:lnTo>
                      <a:lnTo>
                        <a:pt x="280343" y="1061013"/>
                      </a:lnTo>
                      <a:cubicBezTo>
                        <a:pt x="278185" y="1061013"/>
                        <a:pt x="276435" y="1059263"/>
                        <a:pt x="276435" y="1057105"/>
                      </a:cubicBezTo>
                      <a:lnTo>
                        <a:pt x="276435" y="1038548"/>
                      </a:lnTo>
                      <a:lnTo>
                        <a:pt x="119341" y="881454"/>
                      </a:lnTo>
                      <a:lnTo>
                        <a:pt x="89889" y="837468"/>
                      </a:lnTo>
                      <a:lnTo>
                        <a:pt x="36599" y="842130"/>
                      </a:lnTo>
                      <a:cubicBezTo>
                        <a:pt x="27305" y="842943"/>
                        <a:pt x="18562" y="839913"/>
                        <a:pt x="11939" y="834355"/>
                      </a:cubicBezTo>
                      <a:lnTo>
                        <a:pt x="0" y="811421"/>
                      </a:lnTo>
                      <a:lnTo>
                        <a:pt x="7775" y="786761"/>
                      </a:lnTo>
                      <a:cubicBezTo>
                        <a:pt x="13333" y="780138"/>
                        <a:pt x="21417" y="775635"/>
                        <a:pt x="30710" y="774822"/>
                      </a:cubicBezTo>
                      <a:lnTo>
                        <a:pt x="65546" y="771775"/>
                      </a:lnTo>
                      <a:lnTo>
                        <a:pt x="64626" y="761262"/>
                      </a:lnTo>
                      <a:lnTo>
                        <a:pt x="63024" y="761262"/>
                      </a:lnTo>
                      <a:lnTo>
                        <a:pt x="63024" y="742945"/>
                      </a:lnTo>
                      <a:lnTo>
                        <a:pt x="61597" y="726639"/>
                      </a:lnTo>
                      <a:lnTo>
                        <a:pt x="61919" y="726256"/>
                      </a:lnTo>
                      <a:lnTo>
                        <a:pt x="34823" y="728626"/>
                      </a:lnTo>
                      <a:cubicBezTo>
                        <a:pt x="25981" y="729400"/>
                        <a:pt x="17662" y="726516"/>
                        <a:pt x="11360" y="721228"/>
                      </a:cubicBezTo>
                      <a:lnTo>
                        <a:pt x="0" y="699407"/>
                      </a:lnTo>
                      <a:lnTo>
                        <a:pt x="7398" y="675944"/>
                      </a:lnTo>
                      <a:cubicBezTo>
                        <a:pt x="12686" y="669642"/>
                        <a:pt x="20378" y="665358"/>
                        <a:pt x="29220" y="664584"/>
                      </a:cubicBezTo>
                      <a:lnTo>
                        <a:pt x="63024" y="661626"/>
                      </a:lnTo>
                      <a:lnTo>
                        <a:pt x="63024" y="630931"/>
                      </a:lnTo>
                      <a:lnTo>
                        <a:pt x="61736" y="616215"/>
                      </a:lnTo>
                      <a:lnTo>
                        <a:pt x="63024" y="614681"/>
                      </a:lnTo>
                      <a:lnTo>
                        <a:pt x="63024" y="588482"/>
                      </a:lnTo>
                      <a:lnTo>
                        <a:pt x="34823" y="590949"/>
                      </a:lnTo>
                      <a:cubicBezTo>
                        <a:pt x="25981" y="591723"/>
                        <a:pt x="17662" y="588839"/>
                        <a:pt x="11360" y="583551"/>
                      </a:cubicBezTo>
                      <a:lnTo>
                        <a:pt x="0" y="561730"/>
                      </a:lnTo>
                      <a:lnTo>
                        <a:pt x="7398" y="538267"/>
                      </a:lnTo>
                      <a:cubicBezTo>
                        <a:pt x="12686" y="531965"/>
                        <a:pt x="20378" y="527681"/>
                        <a:pt x="29220" y="526907"/>
                      </a:cubicBezTo>
                      <a:lnTo>
                        <a:pt x="63024" y="523949"/>
                      </a:lnTo>
                      <a:lnTo>
                        <a:pt x="63024" y="493253"/>
                      </a:lnTo>
                      <a:lnTo>
                        <a:pt x="60997" y="470082"/>
                      </a:lnTo>
                      <a:cubicBezTo>
                        <a:pt x="60964" y="469707"/>
                        <a:pt x="61242" y="469375"/>
                        <a:pt x="61617" y="469342"/>
                      </a:cubicBezTo>
                      <a:lnTo>
                        <a:pt x="63024" y="469219"/>
                      </a:lnTo>
                      <a:lnTo>
                        <a:pt x="63024" y="452551"/>
                      </a:lnTo>
                      <a:lnTo>
                        <a:pt x="34823" y="455018"/>
                      </a:lnTo>
                      <a:cubicBezTo>
                        <a:pt x="25981" y="455792"/>
                        <a:pt x="17662" y="452908"/>
                        <a:pt x="11360" y="447620"/>
                      </a:cubicBezTo>
                      <a:lnTo>
                        <a:pt x="0" y="425799"/>
                      </a:lnTo>
                      <a:lnTo>
                        <a:pt x="7398" y="402336"/>
                      </a:lnTo>
                      <a:cubicBezTo>
                        <a:pt x="12686" y="396034"/>
                        <a:pt x="20378" y="391750"/>
                        <a:pt x="29220" y="390976"/>
                      </a:cubicBezTo>
                      <a:lnTo>
                        <a:pt x="63024" y="388018"/>
                      </a:lnTo>
                      <a:lnTo>
                        <a:pt x="63024" y="357321"/>
                      </a:lnTo>
                      <a:lnTo>
                        <a:pt x="61979" y="345376"/>
                      </a:lnTo>
                      <a:lnTo>
                        <a:pt x="63024" y="342062"/>
                      </a:lnTo>
                      <a:lnTo>
                        <a:pt x="63024" y="321946"/>
                      </a:lnTo>
                      <a:lnTo>
                        <a:pt x="34823" y="324413"/>
                      </a:lnTo>
                      <a:cubicBezTo>
                        <a:pt x="25981" y="325187"/>
                        <a:pt x="17662" y="322303"/>
                        <a:pt x="11360" y="317015"/>
                      </a:cubicBezTo>
                      <a:lnTo>
                        <a:pt x="0" y="295194"/>
                      </a:lnTo>
                      <a:lnTo>
                        <a:pt x="7398" y="271731"/>
                      </a:lnTo>
                      <a:cubicBezTo>
                        <a:pt x="12686" y="265429"/>
                        <a:pt x="20378" y="261145"/>
                        <a:pt x="29220" y="260371"/>
                      </a:cubicBezTo>
                      <a:lnTo>
                        <a:pt x="63024" y="257413"/>
                      </a:lnTo>
                      <a:lnTo>
                        <a:pt x="63024" y="58092"/>
                      </a:lnTo>
                      <a:lnTo>
                        <a:pt x="45375" y="58092"/>
                      </a:lnTo>
                      <a:cubicBezTo>
                        <a:pt x="41697" y="58092"/>
                        <a:pt x="38367" y="56601"/>
                        <a:pt x="35957" y="54191"/>
                      </a:cubicBezTo>
                      <a:lnTo>
                        <a:pt x="32056" y="44773"/>
                      </a:lnTo>
                      <a:lnTo>
                        <a:pt x="35957" y="35356"/>
                      </a:lnTo>
                      <a:cubicBezTo>
                        <a:pt x="38367" y="32946"/>
                        <a:pt x="41697" y="31455"/>
                        <a:pt x="45375" y="31455"/>
                      </a:cubicBezTo>
                      <a:lnTo>
                        <a:pt x="63024" y="31455"/>
                      </a:lnTo>
                      <a:close/>
                    </a:path>
                  </a:pathLst>
                </a:custGeom>
                <a:solidFill>
                  <a:srgbClr val="E6001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4" name="组合 103"/>
              <p:cNvGrpSpPr/>
              <p:nvPr/>
            </p:nvGrpSpPr>
            <p:grpSpPr>
              <a:xfrm>
                <a:off x="1256513" y="2429332"/>
                <a:ext cx="1798129" cy="471011"/>
                <a:chOff x="1412549" y="2374540"/>
                <a:chExt cx="1486057" cy="428192"/>
              </a:xfrm>
            </p:grpSpPr>
            <p:pic>
              <p:nvPicPr>
                <p:cNvPr id="110" name="图片 109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1412549" y="2374540"/>
                  <a:ext cx="1486057" cy="68623"/>
                </a:xfrm>
                <a:prstGeom prst="rect">
                  <a:avLst/>
                </a:prstGeom>
              </p:spPr>
            </p:pic>
            <p:pic>
              <p:nvPicPr>
                <p:cNvPr id="111" name="图片 110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412549" y="2734109"/>
                  <a:ext cx="1486057" cy="68623"/>
                </a:xfrm>
                <a:prstGeom prst="rect">
                  <a:avLst/>
                </a:prstGeom>
              </p:spPr>
            </p:pic>
          </p:grpSp>
          <p:sp>
            <p:nvSpPr>
              <p:cNvPr id="105" name="文本框 53"/>
              <p:cNvSpPr txBox="1"/>
              <p:nvPr/>
            </p:nvSpPr>
            <p:spPr>
              <a:xfrm>
                <a:off x="1265343" y="2090826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106" name="文本框 54"/>
              <p:cNvSpPr txBox="1"/>
              <p:nvPr/>
            </p:nvSpPr>
            <p:spPr>
              <a:xfrm>
                <a:off x="1303290" y="2920302"/>
                <a:ext cx="1704572" cy="779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您的内容打在这里，或者通过复制您的文本后，在此框中选择粘贴，并选择只保留文字。</a:t>
                </a:r>
                <a:endPara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07" name="组合 106"/>
              <p:cNvGrpSpPr/>
              <p:nvPr/>
            </p:nvGrpSpPr>
            <p:grpSpPr>
              <a:xfrm>
                <a:off x="1655516" y="4295554"/>
                <a:ext cx="1000117" cy="900031"/>
                <a:chOff x="4757378" y="2293707"/>
                <a:chExt cx="1000117" cy="900031"/>
              </a:xfrm>
            </p:grpSpPr>
            <p:sp>
              <p:nvSpPr>
                <p:cNvPr id="108" name="文本框 56"/>
                <p:cNvSpPr txBox="1"/>
                <p:nvPr/>
              </p:nvSpPr>
              <p:spPr>
                <a:xfrm>
                  <a:off x="4757378" y="2293707"/>
                  <a:ext cx="1000117" cy="677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Impact" panose="020B0806030902050204" pitchFamily="34" charset="0"/>
                    </a:rPr>
                    <a:t>03</a:t>
                  </a:r>
                  <a:endParaRPr kumimoji="0" lang="zh-CN" altLang="en-US" sz="2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109" name="文本框 57"/>
                <p:cNvSpPr txBox="1"/>
                <p:nvPr/>
              </p:nvSpPr>
              <p:spPr>
                <a:xfrm>
                  <a:off x="4901043" y="2742333"/>
                  <a:ext cx="740410" cy="4514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LiHei Pro" panose="020B0500000000000000" pitchFamily="34" charset="-122"/>
                      <a:ea typeface="LiHei Pro" panose="020B0500000000000000" pitchFamily="34" charset="-122"/>
                    </a:rPr>
                    <a:t>OPTION</a:t>
                  </a:r>
                  <a:endPara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endParaRPr>
                </a:p>
              </p:txBody>
            </p:sp>
          </p:grpSp>
        </p:grpSp>
        <p:grpSp>
          <p:nvGrpSpPr>
            <p:cNvPr id="99" name="Group 46"/>
            <p:cNvGrpSpPr>
              <a:grpSpLocks noChangeAspect="1"/>
            </p:cNvGrpSpPr>
            <p:nvPr/>
          </p:nvGrpSpPr>
          <p:grpSpPr bwMode="auto">
            <a:xfrm>
              <a:off x="5389055" y="2143137"/>
              <a:ext cx="318219" cy="197013"/>
              <a:chOff x="3098" y="1701"/>
              <a:chExt cx="1486" cy="920"/>
            </a:xfrm>
            <a:solidFill>
              <a:srgbClr val="E87071"/>
            </a:solidFill>
          </p:grpSpPr>
          <p:sp>
            <p:nvSpPr>
              <p:cNvPr id="100" name="Freeform 47"/>
              <p:cNvSpPr>
                <a:spLocks/>
              </p:cNvSpPr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48"/>
              <p:cNvSpPr>
                <a:spLocks/>
              </p:cNvSpPr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49"/>
              <p:cNvSpPr>
                <a:spLocks/>
              </p:cNvSpPr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solidFill>
                <a:srgbClr val="E60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4" name="组合 113"/>
          <p:cNvGrpSpPr/>
          <p:nvPr/>
        </p:nvGrpSpPr>
        <p:grpSpPr>
          <a:xfrm>
            <a:off x="6657409" y="1922810"/>
            <a:ext cx="1639437" cy="2658318"/>
            <a:chOff x="6657407" y="1481386"/>
            <a:chExt cx="1639437" cy="2658318"/>
          </a:xfrm>
        </p:grpSpPr>
        <p:grpSp>
          <p:nvGrpSpPr>
            <p:cNvPr id="115" name="组合 114"/>
            <p:cNvGrpSpPr/>
            <p:nvPr/>
          </p:nvGrpSpPr>
          <p:grpSpPr>
            <a:xfrm>
              <a:off x="6657407" y="1481386"/>
              <a:ext cx="1639437" cy="2658318"/>
              <a:chOff x="1066042" y="1651161"/>
              <a:chExt cx="2185916" cy="3544424"/>
            </a:xfrm>
          </p:grpSpPr>
          <p:grpSp>
            <p:nvGrpSpPr>
              <p:cNvPr id="117" name="组合 116"/>
              <p:cNvGrpSpPr/>
              <p:nvPr/>
            </p:nvGrpSpPr>
            <p:grpSpPr>
              <a:xfrm>
                <a:off x="1066042" y="1651161"/>
                <a:ext cx="2185916" cy="3479477"/>
                <a:chOff x="4497322" y="1220313"/>
                <a:chExt cx="3200400" cy="5094304"/>
              </a:xfrm>
              <a:effectLst>
                <a:outerShdw blurRad="304800" dist="1397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126" name="任意多边形 125"/>
                <p:cNvSpPr/>
                <p:nvPr/>
              </p:nvSpPr>
              <p:spPr>
                <a:xfrm>
                  <a:off x="4497322" y="1220313"/>
                  <a:ext cx="3200400" cy="3806299"/>
                </a:xfrm>
                <a:custGeom>
                  <a:avLst/>
                  <a:gdLst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769902 w 3924300"/>
                    <a:gd name="connsiteY3" fmla="*/ 2726328 h 4667248"/>
                    <a:gd name="connsiteX4" fmla="*/ 3802289 w 3924300"/>
                    <a:gd name="connsiteY4" fmla="*/ 2740482 h 4667248"/>
                    <a:gd name="connsiteX5" fmla="*/ 3076575 w 3924300"/>
                    <a:gd name="connsiteY5" fmla="*/ 4362442 h 4667248"/>
                    <a:gd name="connsiteX6" fmla="*/ 2771769 w 3924300"/>
                    <a:gd name="connsiteY6" fmla="*/ 4667248 h 4667248"/>
                    <a:gd name="connsiteX7" fmla="*/ 1152531 w 3924300"/>
                    <a:gd name="connsiteY7" fmla="*/ 4667248 h 4667248"/>
                    <a:gd name="connsiteX8" fmla="*/ 847725 w 3924300"/>
                    <a:gd name="connsiteY8" fmla="*/ 4362442 h 4667248"/>
                    <a:gd name="connsiteX9" fmla="*/ 165554 w 3924300"/>
                    <a:gd name="connsiteY9" fmla="*/ 2765883 h 4667248"/>
                    <a:gd name="connsiteX10" fmla="*/ 172070 w 3924300"/>
                    <a:gd name="connsiteY10" fmla="*/ 2763013 h 4667248"/>
                    <a:gd name="connsiteX11" fmla="*/ 154196 w 3924300"/>
                    <a:gd name="connsiteY11" fmla="*/ 2725908 h 4667248"/>
                    <a:gd name="connsiteX12" fmla="*/ 0 w 3924300"/>
                    <a:gd name="connsiteY12" fmla="*/ 1962150 h 4667248"/>
                    <a:gd name="connsiteX13" fmla="*/ 1962150 w 3924300"/>
                    <a:gd name="connsiteY13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802289 w 3924300"/>
                    <a:gd name="connsiteY3" fmla="*/ 2740482 h 4667248"/>
                    <a:gd name="connsiteX4" fmla="*/ 3076575 w 3924300"/>
                    <a:gd name="connsiteY4" fmla="*/ 4362442 h 4667248"/>
                    <a:gd name="connsiteX5" fmla="*/ 2771769 w 3924300"/>
                    <a:gd name="connsiteY5" fmla="*/ 4667248 h 4667248"/>
                    <a:gd name="connsiteX6" fmla="*/ 1152531 w 3924300"/>
                    <a:gd name="connsiteY6" fmla="*/ 4667248 h 4667248"/>
                    <a:gd name="connsiteX7" fmla="*/ 847725 w 3924300"/>
                    <a:gd name="connsiteY7" fmla="*/ 4362442 h 4667248"/>
                    <a:gd name="connsiteX8" fmla="*/ 165554 w 3924300"/>
                    <a:gd name="connsiteY8" fmla="*/ 2765883 h 4667248"/>
                    <a:gd name="connsiteX9" fmla="*/ 172070 w 3924300"/>
                    <a:gd name="connsiteY9" fmla="*/ 2763013 h 4667248"/>
                    <a:gd name="connsiteX10" fmla="*/ 154196 w 3924300"/>
                    <a:gd name="connsiteY10" fmla="*/ 2725908 h 4667248"/>
                    <a:gd name="connsiteX11" fmla="*/ 0 w 3924300"/>
                    <a:gd name="connsiteY11" fmla="*/ 1962150 h 4667248"/>
                    <a:gd name="connsiteX12" fmla="*/ 1962150 w 3924300"/>
                    <a:gd name="connsiteY12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  <a:gd name="connsiteX0" fmla="*/ 1962150 w 3924300"/>
                    <a:gd name="connsiteY0" fmla="*/ 0 h 4667248"/>
                    <a:gd name="connsiteX1" fmla="*/ 3924300 w 3924300"/>
                    <a:gd name="connsiteY1" fmla="*/ 1962150 h 4667248"/>
                    <a:gd name="connsiteX2" fmla="*/ 3770105 w 3924300"/>
                    <a:gd name="connsiteY2" fmla="*/ 2725908 h 4667248"/>
                    <a:gd name="connsiteX3" fmla="*/ 3076575 w 3924300"/>
                    <a:gd name="connsiteY3" fmla="*/ 4362442 h 4667248"/>
                    <a:gd name="connsiteX4" fmla="*/ 2771769 w 3924300"/>
                    <a:gd name="connsiteY4" fmla="*/ 4667248 h 4667248"/>
                    <a:gd name="connsiteX5" fmla="*/ 1152531 w 3924300"/>
                    <a:gd name="connsiteY5" fmla="*/ 4667248 h 4667248"/>
                    <a:gd name="connsiteX6" fmla="*/ 847725 w 3924300"/>
                    <a:gd name="connsiteY6" fmla="*/ 4362442 h 4667248"/>
                    <a:gd name="connsiteX7" fmla="*/ 165554 w 3924300"/>
                    <a:gd name="connsiteY7" fmla="*/ 2765883 h 4667248"/>
                    <a:gd name="connsiteX8" fmla="*/ 172070 w 3924300"/>
                    <a:gd name="connsiteY8" fmla="*/ 2763013 h 4667248"/>
                    <a:gd name="connsiteX9" fmla="*/ 154196 w 3924300"/>
                    <a:gd name="connsiteY9" fmla="*/ 2725908 h 4667248"/>
                    <a:gd name="connsiteX10" fmla="*/ 0 w 3924300"/>
                    <a:gd name="connsiteY10" fmla="*/ 1962150 h 4667248"/>
                    <a:gd name="connsiteX11" fmla="*/ 1962150 w 3924300"/>
                    <a:gd name="connsiteY11" fmla="*/ 0 h 4667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24300" h="4667248">
                      <a:moveTo>
                        <a:pt x="1962150" y="0"/>
                      </a:moveTo>
                      <a:cubicBezTo>
                        <a:pt x="3045816" y="0"/>
                        <a:pt x="3924300" y="878484"/>
                        <a:pt x="3924300" y="1962150"/>
                      </a:cubicBezTo>
                      <a:cubicBezTo>
                        <a:pt x="3924300" y="2233067"/>
                        <a:pt x="3869395" y="2491159"/>
                        <a:pt x="3770105" y="2725908"/>
                      </a:cubicBezTo>
                      <a:cubicBezTo>
                        <a:pt x="3628818" y="3125957"/>
                        <a:pt x="3071514" y="3695985"/>
                        <a:pt x="3076575" y="4362442"/>
                      </a:cubicBezTo>
                      <a:cubicBezTo>
                        <a:pt x="3076575" y="4530782"/>
                        <a:pt x="2940109" y="4667248"/>
                        <a:pt x="2771769" y="4667248"/>
                      </a:cubicBezTo>
                      <a:lnTo>
                        <a:pt x="1152531" y="4667248"/>
                      </a:lnTo>
                      <a:cubicBezTo>
                        <a:pt x="984191" y="4667248"/>
                        <a:pt x="847725" y="4530782"/>
                        <a:pt x="847725" y="4362442"/>
                      </a:cubicBezTo>
                      <a:cubicBezTo>
                        <a:pt x="870101" y="3728807"/>
                        <a:pt x="388106" y="3288393"/>
                        <a:pt x="165554" y="2765883"/>
                      </a:cubicBezTo>
                      <a:lnTo>
                        <a:pt x="172070" y="2763013"/>
                      </a:lnTo>
                      <a:lnTo>
                        <a:pt x="154196" y="2725908"/>
                      </a:lnTo>
                      <a:cubicBezTo>
                        <a:pt x="54905" y="2491159"/>
                        <a:pt x="0" y="2233067"/>
                        <a:pt x="0" y="1962150"/>
                      </a:cubicBezTo>
                      <a:cubicBezTo>
                        <a:pt x="0" y="878484"/>
                        <a:pt x="878484" y="0"/>
                        <a:pt x="19621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ln w="22225" cap="flat" cmpd="sng" algn="ctr">
                  <a:gradFill flip="none" rotWithShape="1">
                    <a:gsLst>
                      <a:gs pos="0">
                        <a:sysClr val="window" lastClr="FFFFFF"/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任意多边形 126"/>
                <p:cNvSpPr/>
                <p:nvPr/>
              </p:nvSpPr>
              <p:spPr>
                <a:xfrm>
                  <a:off x="5347033" y="5026612"/>
                  <a:ext cx="1490957" cy="1288005"/>
                </a:xfrm>
                <a:custGeom>
                  <a:avLst/>
                  <a:gdLst>
                    <a:gd name="connsiteX0" fmla="*/ 63024 w 1490957"/>
                    <a:gd name="connsiteY0" fmla="*/ 0 h 1288005"/>
                    <a:gd name="connsiteX1" fmla="*/ 1437953 w 1490957"/>
                    <a:gd name="connsiteY1" fmla="*/ 0 h 1288005"/>
                    <a:gd name="connsiteX2" fmla="*/ 1437953 w 1490957"/>
                    <a:gd name="connsiteY2" fmla="*/ 31455 h 1288005"/>
                    <a:gd name="connsiteX3" fmla="*/ 1477638 w 1490957"/>
                    <a:gd name="connsiteY3" fmla="*/ 31455 h 1288005"/>
                    <a:gd name="connsiteX4" fmla="*/ 1490957 w 1490957"/>
                    <a:gd name="connsiteY4" fmla="*/ 44774 h 1288005"/>
                    <a:gd name="connsiteX5" fmla="*/ 1490956 w 1490957"/>
                    <a:gd name="connsiteY5" fmla="*/ 44774 h 1288005"/>
                    <a:gd name="connsiteX6" fmla="*/ 1477637 w 1490957"/>
                    <a:gd name="connsiteY6" fmla="*/ 58093 h 1288005"/>
                    <a:gd name="connsiteX7" fmla="*/ 1437953 w 1490957"/>
                    <a:gd name="connsiteY7" fmla="*/ 58093 h 1288005"/>
                    <a:gd name="connsiteX8" fmla="*/ 1437953 w 1490957"/>
                    <a:gd name="connsiteY8" fmla="*/ 137123 h 1288005"/>
                    <a:gd name="connsiteX9" fmla="*/ 1453332 w 1490957"/>
                    <a:gd name="connsiteY9" fmla="*/ 135777 h 1288005"/>
                    <a:gd name="connsiteX10" fmla="*/ 1488155 w 1490957"/>
                    <a:gd name="connsiteY10" fmla="*/ 164997 h 1288005"/>
                    <a:gd name="connsiteX11" fmla="*/ 1488154 w 1490957"/>
                    <a:gd name="connsiteY11" fmla="*/ 164997 h 1288005"/>
                    <a:gd name="connsiteX12" fmla="*/ 1458934 w 1490957"/>
                    <a:gd name="connsiteY12" fmla="*/ 199821 h 1288005"/>
                    <a:gd name="connsiteX13" fmla="*/ 1437953 w 1490957"/>
                    <a:gd name="connsiteY13" fmla="*/ 201656 h 1288005"/>
                    <a:gd name="connsiteX14" fmla="*/ 1437953 w 1490957"/>
                    <a:gd name="connsiteY14" fmla="*/ 267728 h 1288005"/>
                    <a:gd name="connsiteX15" fmla="*/ 1453332 w 1490957"/>
                    <a:gd name="connsiteY15" fmla="*/ 266382 h 1288005"/>
                    <a:gd name="connsiteX16" fmla="*/ 1488155 w 1490957"/>
                    <a:gd name="connsiteY16" fmla="*/ 295602 h 1288005"/>
                    <a:gd name="connsiteX17" fmla="*/ 1488154 w 1490957"/>
                    <a:gd name="connsiteY17" fmla="*/ 295602 h 1288005"/>
                    <a:gd name="connsiteX18" fmla="*/ 1458934 w 1490957"/>
                    <a:gd name="connsiteY18" fmla="*/ 330426 h 1288005"/>
                    <a:gd name="connsiteX19" fmla="*/ 1437953 w 1490957"/>
                    <a:gd name="connsiteY19" fmla="*/ 332261 h 1288005"/>
                    <a:gd name="connsiteX20" fmla="*/ 1437953 w 1490957"/>
                    <a:gd name="connsiteY20" fmla="*/ 403659 h 1288005"/>
                    <a:gd name="connsiteX21" fmla="*/ 1453332 w 1490957"/>
                    <a:gd name="connsiteY21" fmla="*/ 402313 h 1288005"/>
                    <a:gd name="connsiteX22" fmla="*/ 1488155 w 1490957"/>
                    <a:gd name="connsiteY22" fmla="*/ 431533 h 1288005"/>
                    <a:gd name="connsiteX23" fmla="*/ 1488154 w 1490957"/>
                    <a:gd name="connsiteY23" fmla="*/ 431533 h 1288005"/>
                    <a:gd name="connsiteX24" fmla="*/ 1458934 w 1490957"/>
                    <a:gd name="connsiteY24" fmla="*/ 466357 h 1288005"/>
                    <a:gd name="connsiteX25" fmla="*/ 1437953 w 1490957"/>
                    <a:gd name="connsiteY25" fmla="*/ 468192 h 1288005"/>
                    <a:gd name="connsiteX26" fmla="*/ 1437953 w 1490957"/>
                    <a:gd name="connsiteY26" fmla="*/ 541336 h 1288005"/>
                    <a:gd name="connsiteX27" fmla="*/ 1453332 w 1490957"/>
                    <a:gd name="connsiteY27" fmla="*/ 539990 h 1288005"/>
                    <a:gd name="connsiteX28" fmla="*/ 1488155 w 1490957"/>
                    <a:gd name="connsiteY28" fmla="*/ 569210 h 1288005"/>
                    <a:gd name="connsiteX29" fmla="*/ 1488154 w 1490957"/>
                    <a:gd name="connsiteY29" fmla="*/ 569210 h 1288005"/>
                    <a:gd name="connsiteX30" fmla="*/ 1458934 w 1490957"/>
                    <a:gd name="connsiteY30" fmla="*/ 604034 h 1288005"/>
                    <a:gd name="connsiteX31" fmla="*/ 1437953 w 1490957"/>
                    <a:gd name="connsiteY31" fmla="*/ 605869 h 1288005"/>
                    <a:gd name="connsiteX32" fmla="*/ 1437953 w 1490957"/>
                    <a:gd name="connsiteY32" fmla="*/ 651704 h 1288005"/>
                    <a:gd name="connsiteX33" fmla="*/ 1451556 w 1490957"/>
                    <a:gd name="connsiteY33" fmla="*/ 650514 h 1288005"/>
                    <a:gd name="connsiteX34" fmla="*/ 1488155 w 1490957"/>
                    <a:gd name="connsiteY34" fmla="*/ 681224 h 1288005"/>
                    <a:gd name="connsiteX35" fmla="*/ 1488154 w 1490957"/>
                    <a:gd name="connsiteY35" fmla="*/ 681224 h 1288005"/>
                    <a:gd name="connsiteX36" fmla="*/ 1457444 w 1490957"/>
                    <a:gd name="connsiteY36" fmla="*/ 717823 h 1288005"/>
                    <a:gd name="connsiteX37" fmla="*/ 1437953 w 1490957"/>
                    <a:gd name="connsiteY37" fmla="*/ 719528 h 1288005"/>
                    <a:gd name="connsiteX38" fmla="*/ 1437953 w 1490957"/>
                    <a:gd name="connsiteY38" fmla="*/ 761262 h 1288005"/>
                    <a:gd name="connsiteX39" fmla="*/ 1433894 w 1490957"/>
                    <a:gd name="connsiteY39" fmla="*/ 761262 h 1288005"/>
                    <a:gd name="connsiteX40" fmla="*/ 1435285 w 1490957"/>
                    <a:gd name="connsiteY40" fmla="*/ 768075 h 1288005"/>
                    <a:gd name="connsiteX41" fmla="*/ 1384152 w 1490957"/>
                    <a:gd name="connsiteY41" fmla="*/ 894038 h 1288005"/>
                    <a:gd name="connsiteX42" fmla="*/ 1237614 w 1490957"/>
                    <a:gd name="connsiteY42" fmla="*/ 1040575 h 1288005"/>
                    <a:gd name="connsiteX43" fmla="*/ 1237614 w 1490957"/>
                    <a:gd name="connsiteY43" fmla="*/ 1057105 h 1288005"/>
                    <a:gd name="connsiteX44" fmla="*/ 1233706 w 1490957"/>
                    <a:gd name="connsiteY44" fmla="*/ 1061013 h 1288005"/>
                    <a:gd name="connsiteX45" fmla="*/ 1217177 w 1490957"/>
                    <a:gd name="connsiteY45" fmla="*/ 1061013 h 1288005"/>
                    <a:gd name="connsiteX46" fmla="*/ 1065536 w 1490957"/>
                    <a:gd name="connsiteY46" fmla="*/ 1212654 h 1288005"/>
                    <a:gd name="connsiteX47" fmla="*/ 1061208 w 1490957"/>
                    <a:gd name="connsiteY47" fmla="*/ 1212611 h 1288005"/>
                    <a:gd name="connsiteX48" fmla="*/ 1061208 w 1490957"/>
                    <a:gd name="connsiteY48" fmla="*/ 1258412 h 1288005"/>
                    <a:gd name="connsiteX49" fmla="*/ 1031615 w 1490957"/>
                    <a:gd name="connsiteY49" fmla="*/ 1288005 h 1288005"/>
                    <a:gd name="connsiteX50" fmla="*/ 469359 w 1490957"/>
                    <a:gd name="connsiteY50" fmla="*/ 1288005 h 1288005"/>
                    <a:gd name="connsiteX51" fmla="*/ 439766 w 1490957"/>
                    <a:gd name="connsiteY51" fmla="*/ 1258412 h 1288005"/>
                    <a:gd name="connsiteX52" fmla="*/ 439766 w 1490957"/>
                    <a:gd name="connsiteY52" fmla="*/ 1211024 h 1288005"/>
                    <a:gd name="connsiteX53" fmla="*/ 434632 w 1490957"/>
                    <a:gd name="connsiteY53" fmla="*/ 1211024 h 1288005"/>
                    <a:gd name="connsiteX54" fmla="*/ 432827 w 1490957"/>
                    <a:gd name="connsiteY54" fmla="*/ 1209219 h 1288005"/>
                    <a:gd name="connsiteX55" fmla="*/ 432827 w 1490957"/>
                    <a:gd name="connsiteY55" fmla="*/ 1199595 h 1288005"/>
                    <a:gd name="connsiteX56" fmla="*/ 434632 w 1490957"/>
                    <a:gd name="connsiteY56" fmla="*/ 1197790 h 1288005"/>
                    <a:gd name="connsiteX57" fmla="*/ 435677 w 1490957"/>
                    <a:gd name="connsiteY57" fmla="*/ 1197790 h 1288005"/>
                    <a:gd name="connsiteX58" fmla="*/ 298900 w 1490957"/>
                    <a:gd name="connsiteY58" fmla="*/ 1061013 h 1288005"/>
                    <a:gd name="connsiteX59" fmla="*/ 280343 w 1490957"/>
                    <a:gd name="connsiteY59" fmla="*/ 1061013 h 1288005"/>
                    <a:gd name="connsiteX60" fmla="*/ 276435 w 1490957"/>
                    <a:gd name="connsiteY60" fmla="*/ 1057105 h 1288005"/>
                    <a:gd name="connsiteX61" fmla="*/ 276435 w 1490957"/>
                    <a:gd name="connsiteY61" fmla="*/ 1038548 h 1288005"/>
                    <a:gd name="connsiteX62" fmla="*/ 119341 w 1490957"/>
                    <a:gd name="connsiteY62" fmla="*/ 881454 h 1288005"/>
                    <a:gd name="connsiteX63" fmla="*/ 89889 w 1490957"/>
                    <a:gd name="connsiteY63" fmla="*/ 837468 h 1288005"/>
                    <a:gd name="connsiteX64" fmla="*/ 36599 w 1490957"/>
                    <a:gd name="connsiteY64" fmla="*/ 842130 h 1288005"/>
                    <a:gd name="connsiteX65" fmla="*/ 11939 w 1490957"/>
                    <a:gd name="connsiteY65" fmla="*/ 834355 h 1288005"/>
                    <a:gd name="connsiteX66" fmla="*/ 0 w 1490957"/>
                    <a:gd name="connsiteY66" fmla="*/ 811421 h 1288005"/>
                    <a:gd name="connsiteX67" fmla="*/ 7775 w 1490957"/>
                    <a:gd name="connsiteY67" fmla="*/ 786761 h 1288005"/>
                    <a:gd name="connsiteX68" fmla="*/ 30710 w 1490957"/>
                    <a:gd name="connsiteY68" fmla="*/ 774822 h 1288005"/>
                    <a:gd name="connsiteX69" fmla="*/ 65546 w 1490957"/>
                    <a:gd name="connsiteY69" fmla="*/ 771775 h 1288005"/>
                    <a:gd name="connsiteX70" fmla="*/ 64626 w 1490957"/>
                    <a:gd name="connsiteY70" fmla="*/ 761262 h 1288005"/>
                    <a:gd name="connsiteX71" fmla="*/ 63024 w 1490957"/>
                    <a:gd name="connsiteY71" fmla="*/ 761262 h 1288005"/>
                    <a:gd name="connsiteX72" fmla="*/ 63024 w 1490957"/>
                    <a:gd name="connsiteY72" fmla="*/ 742945 h 1288005"/>
                    <a:gd name="connsiteX73" fmla="*/ 61597 w 1490957"/>
                    <a:gd name="connsiteY73" fmla="*/ 726639 h 1288005"/>
                    <a:gd name="connsiteX74" fmla="*/ 61919 w 1490957"/>
                    <a:gd name="connsiteY74" fmla="*/ 726256 h 1288005"/>
                    <a:gd name="connsiteX75" fmla="*/ 34823 w 1490957"/>
                    <a:gd name="connsiteY75" fmla="*/ 728626 h 1288005"/>
                    <a:gd name="connsiteX76" fmla="*/ 11360 w 1490957"/>
                    <a:gd name="connsiteY76" fmla="*/ 721228 h 1288005"/>
                    <a:gd name="connsiteX77" fmla="*/ 0 w 1490957"/>
                    <a:gd name="connsiteY77" fmla="*/ 699407 h 1288005"/>
                    <a:gd name="connsiteX78" fmla="*/ 7398 w 1490957"/>
                    <a:gd name="connsiteY78" fmla="*/ 675944 h 1288005"/>
                    <a:gd name="connsiteX79" fmla="*/ 29220 w 1490957"/>
                    <a:gd name="connsiteY79" fmla="*/ 664584 h 1288005"/>
                    <a:gd name="connsiteX80" fmla="*/ 63024 w 1490957"/>
                    <a:gd name="connsiteY80" fmla="*/ 661626 h 1288005"/>
                    <a:gd name="connsiteX81" fmla="*/ 63024 w 1490957"/>
                    <a:gd name="connsiteY81" fmla="*/ 630931 h 1288005"/>
                    <a:gd name="connsiteX82" fmla="*/ 61736 w 1490957"/>
                    <a:gd name="connsiteY82" fmla="*/ 616215 h 1288005"/>
                    <a:gd name="connsiteX83" fmla="*/ 63024 w 1490957"/>
                    <a:gd name="connsiteY83" fmla="*/ 614681 h 1288005"/>
                    <a:gd name="connsiteX84" fmla="*/ 63024 w 1490957"/>
                    <a:gd name="connsiteY84" fmla="*/ 588482 h 1288005"/>
                    <a:gd name="connsiteX85" fmla="*/ 34823 w 1490957"/>
                    <a:gd name="connsiteY85" fmla="*/ 590949 h 1288005"/>
                    <a:gd name="connsiteX86" fmla="*/ 11360 w 1490957"/>
                    <a:gd name="connsiteY86" fmla="*/ 583551 h 1288005"/>
                    <a:gd name="connsiteX87" fmla="*/ 0 w 1490957"/>
                    <a:gd name="connsiteY87" fmla="*/ 561730 h 1288005"/>
                    <a:gd name="connsiteX88" fmla="*/ 7398 w 1490957"/>
                    <a:gd name="connsiteY88" fmla="*/ 538267 h 1288005"/>
                    <a:gd name="connsiteX89" fmla="*/ 29220 w 1490957"/>
                    <a:gd name="connsiteY89" fmla="*/ 526907 h 1288005"/>
                    <a:gd name="connsiteX90" fmla="*/ 63024 w 1490957"/>
                    <a:gd name="connsiteY90" fmla="*/ 523949 h 1288005"/>
                    <a:gd name="connsiteX91" fmla="*/ 63024 w 1490957"/>
                    <a:gd name="connsiteY91" fmla="*/ 493253 h 1288005"/>
                    <a:gd name="connsiteX92" fmla="*/ 60997 w 1490957"/>
                    <a:gd name="connsiteY92" fmla="*/ 470082 h 1288005"/>
                    <a:gd name="connsiteX93" fmla="*/ 61617 w 1490957"/>
                    <a:gd name="connsiteY93" fmla="*/ 469342 h 1288005"/>
                    <a:gd name="connsiteX94" fmla="*/ 63024 w 1490957"/>
                    <a:gd name="connsiteY94" fmla="*/ 469219 h 1288005"/>
                    <a:gd name="connsiteX95" fmla="*/ 63024 w 1490957"/>
                    <a:gd name="connsiteY95" fmla="*/ 452551 h 1288005"/>
                    <a:gd name="connsiteX96" fmla="*/ 34823 w 1490957"/>
                    <a:gd name="connsiteY96" fmla="*/ 455018 h 1288005"/>
                    <a:gd name="connsiteX97" fmla="*/ 11360 w 1490957"/>
                    <a:gd name="connsiteY97" fmla="*/ 447620 h 1288005"/>
                    <a:gd name="connsiteX98" fmla="*/ 0 w 1490957"/>
                    <a:gd name="connsiteY98" fmla="*/ 425799 h 1288005"/>
                    <a:gd name="connsiteX99" fmla="*/ 7398 w 1490957"/>
                    <a:gd name="connsiteY99" fmla="*/ 402336 h 1288005"/>
                    <a:gd name="connsiteX100" fmla="*/ 29220 w 1490957"/>
                    <a:gd name="connsiteY100" fmla="*/ 390976 h 1288005"/>
                    <a:gd name="connsiteX101" fmla="*/ 63024 w 1490957"/>
                    <a:gd name="connsiteY101" fmla="*/ 388018 h 1288005"/>
                    <a:gd name="connsiteX102" fmla="*/ 63024 w 1490957"/>
                    <a:gd name="connsiteY102" fmla="*/ 357321 h 1288005"/>
                    <a:gd name="connsiteX103" fmla="*/ 61979 w 1490957"/>
                    <a:gd name="connsiteY103" fmla="*/ 345376 h 1288005"/>
                    <a:gd name="connsiteX104" fmla="*/ 63024 w 1490957"/>
                    <a:gd name="connsiteY104" fmla="*/ 342062 h 1288005"/>
                    <a:gd name="connsiteX105" fmla="*/ 63024 w 1490957"/>
                    <a:gd name="connsiteY105" fmla="*/ 321946 h 1288005"/>
                    <a:gd name="connsiteX106" fmla="*/ 34823 w 1490957"/>
                    <a:gd name="connsiteY106" fmla="*/ 324413 h 1288005"/>
                    <a:gd name="connsiteX107" fmla="*/ 11360 w 1490957"/>
                    <a:gd name="connsiteY107" fmla="*/ 317015 h 1288005"/>
                    <a:gd name="connsiteX108" fmla="*/ 0 w 1490957"/>
                    <a:gd name="connsiteY108" fmla="*/ 295194 h 1288005"/>
                    <a:gd name="connsiteX109" fmla="*/ 7398 w 1490957"/>
                    <a:gd name="connsiteY109" fmla="*/ 271731 h 1288005"/>
                    <a:gd name="connsiteX110" fmla="*/ 29220 w 1490957"/>
                    <a:gd name="connsiteY110" fmla="*/ 260371 h 1288005"/>
                    <a:gd name="connsiteX111" fmla="*/ 63024 w 1490957"/>
                    <a:gd name="connsiteY111" fmla="*/ 257413 h 1288005"/>
                    <a:gd name="connsiteX112" fmla="*/ 63024 w 1490957"/>
                    <a:gd name="connsiteY112" fmla="*/ 58092 h 1288005"/>
                    <a:gd name="connsiteX113" fmla="*/ 45375 w 1490957"/>
                    <a:gd name="connsiteY113" fmla="*/ 58092 h 1288005"/>
                    <a:gd name="connsiteX114" fmla="*/ 35957 w 1490957"/>
                    <a:gd name="connsiteY114" fmla="*/ 54191 h 1288005"/>
                    <a:gd name="connsiteX115" fmla="*/ 32056 w 1490957"/>
                    <a:gd name="connsiteY115" fmla="*/ 44773 h 1288005"/>
                    <a:gd name="connsiteX116" fmla="*/ 35957 w 1490957"/>
                    <a:gd name="connsiteY116" fmla="*/ 35356 h 1288005"/>
                    <a:gd name="connsiteX117" fmla="*/ 45375 w 1490957"/>
                    <a:gd name="connsiteY117" fmla="*/ 31455 h 1288005"/>
                    <a:gd name="connsiteX118" fmla="*/ 63024 w 1490957"/>
                    <a:gd name="connsiteY118" fmla="*/ 31455 h 1288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1490957" h="1288005">
                      <a:moveTo>
                        <a:pt x="63024" y="0"/>
                      </a:moveTo>
                      <a:lnTo>
                        <a:pt x="1437953" y="0"/>
                      </a:lnTo>
                      <a:lnTo>
                        <a:pt x="1437953" y="31455"/>
                      </a:lnTo>
                      <a:lnTo>
                        <a:pt x="1477638" y="31455"/>
                      </a:lnTo>
                      <a:cubicBezTo>
                        <a:pt x="1484994" y="31455"/>
                        <a:pt x="1490957" y="37418"/>
                        <a:pt x="1490957" y="44774"/>
                      </a:cubicBezTo>
                      <a:lnTo>
                        <a:pt x="1490956" y="44774"/>
                      </a:lnTo>
                      <a:cubicBezTo>
                        <a:pt x="1490956" y="52130"/>
                        <a:pt x="1484993" y="58093"/>
                        <a:pt x="1477637" y="58093"/>
                      </a:cubicBezTo>
                      <a:lnTo>
                        <a:pt x="1437953" y="58093"/>
                      </a:lnTo>
                      <a:lnTo>
                        <a:pt x="1437953" y="137123"/>
                      </a:lnTo>
                      <a:lnTo>
                        <a:pt x="1453332" y="135777"/>
                      </a:lnTo>
                      <a:cubicBezTo>
                        <a:pt x="1471017" y="134230"/>
                        <a:pt x="1486608" y="147312"/>
                        <a:pt x="1488155" y="164997"/>
                      </a:cubicBezTo>
                      <a:lnTo>
                        <a:pt x="1488154" y="164997"/>
                      </a:lnTo>
                      <a:cubicBezTo>
                        <a:pt x="1489701" y="182683"/>
                        <a:pt x="1476619" y="198273"/>
                        <a:pt x="1458934" y="199821"/>
                      </a:cubicBezTo>
                      <a:lnTo>
                        <a:pt x="1437953" y="201656"/>
                      </a:lnTo>
                      <a:lnTo>
                        <a:pt x="1437953" y="267728"/>
                      </a:lnTo>
                      <a:lnTo>
                        <a:pt x="1453332" y="266382"/>
                      </a:lnTo>
                      <a:cubicBezTo>
                        <a:pt x="1471017" y="264835"/>
                        <a:pt x="1486608" y="277917"/>
                        <a:pt x="1488155" y="295602"/>
                      </a:cubicBezTo>
                      <a:lnTo>
                        <a:pt x="1488154" y="295602"/>
                      </a:lnTo>
                      <a:cubicBezTo>
                        <a:pt x="1489701" y="313288"/>
                        <a:pt x="1476619" y="328878"/>
                        <a:pt x="1458934" y="330426"/>
                      </a:cubicBezTo>
                      <a:lnTo>
                        <a:pt x="1437953" y="332261"/>
                      </a:lnTo>
                      <a:lnTo>
                        <a:pt x="1437953" y="403659"/>
                      </a:lnTo>
                      <a:lnTo>
                        <a:pt x="1453332" y="402313"/>
                      </a:lnTo>
                      <a:cubicBezTo>
                        <a:pt x="1471017" y="400766"/>
                        <a:pt x="1486608" y="413848"/>
                        <a:pt x="1488155" y="431533"/>
                      </a:cubicBezTo>
                      <a:lnTo>
                        <a:pt x="1488154" y="431533"/>
                      </a:lnTo>
                      <a:cubicBezTo>
                        <a:pt x="1489701" y="449219"/>
                        <a:pt x="1476619" y="464809"/>
                        <a:pt x="1458934" y="466357"/>
                      </a:cubicBezTo>
                      <a:lnTo>
                        <a:pt x="1437953" y="468192"/>
                      </a:lnTo>
                      <a:lnTo>
                        <a:pt x="1437953" y="541336"/>
                      </a:lnTo>
                      <a:lnTo>
                        <a:pt x="1453332" y="539990"/>
                      </a:lnTo>
                      <a:cubicBezTo>
                        <a:pt x="1471017" y="538443"/>
                        <a:pt x="1486608" y="551525"/>
                        <a:pt x="1488155" y="569210"/>
                      </a:cubicBezTo>
                      <a:lnTo>
                        <a:pt x="1488154" y="569210"/>
                      </a:lnTo>
                      <a:cubicBezTo>
                        <a:pt x="1489701" y="586896"/>
                        <a:pt x="1476619" y="602486"/>
                        <a:pt x="1458934" y="604034"/>
                      </a:cubicBezTo>
                      <a:lnTo>
                        <a:pt x="1437953" y="605869"/>
                      </a:lnTo>
                      <a:lnTo>
                        <a:pt x="1437953" y="651704"/>
                      </a:lnTo>
                      <a:lnTo>
                        <a:pt x="1451556" y="650514"/>
                      </a:lnTo>
                      <a:cubicBezTo>
                        <a:pt x="1470143" y="648888"/>
                        <a:pt x="1486529" y="662637"/>
                        <a:pt x="1488155" y="681224"/>
                      </a:cubicBezTo>
                      <a:lnTo>
                        <a:pt x="1488154" y="681224"/>
                      </a:lnTo>
                      <a:cubicBezTo>
                        <a:pt x="1489780" y="699811"/>
                        <a:pt x="1476031" y="716197"/>
                        <a:pt x="1457444" y="717823"/>
                      </a:cubicBezTo>
                      <a:lnTo>
                        <a:pt x="1437953" y="719528"/>
                      </a:lnTo>
                      <a:lnTo>
                        <a:pt x="1437953" y="761262"/>
                      </a:lnTo>
                      <a:lnTo>
                        <a:pt x="1433894" y="761262"/>
                      </a:lnTo>
                      <a:lnTo>
                        <a:pt x="1435285" y="768075"/>
                      </a:lnTo>
                      <a:cubicBezTo>
                        <a:pt x="1435740" y="813854"/>
                        <a:pt x="1418732" y="859458"/>
                        <a:pt x="1384152" y="894038"/>
                      </a:cubicBezTo>
                      <a:lnTo>
                        <a:pt x="1237614" y="1040575"/>
                      </a:lnTo>
                      <a:lnTo>
                        <a:pt x="1237614" y="1057105"/>
                      </a:lnTo>
                      <a:cubicBezTo>
                        <a:pt x="1237614" y="1059263"/>
                        <a:pt x="1235864" y="1061013"/>
                        <a:pt x="1233706" y="1061013"/>
                      </a:cubicBezTo>
                      <a:lnTo>
                        <a:pt x="1217177" y="1061013"/>
                      </a:lnTo>
                      <a:lnTo>
                        <a:pt x="1065536" y="1212654"/>
                      </a:lnTo>
                      <a:lnTo>
                        <a:pt x="1061208" y="1212611"/>
                      </a:lnTo>
                      <a:lnTo>
                        <a:pt x="1061208" y="1258412"/>
                      </a:lnTo>
                      <a:cubicBezTo>
                        <a:pt x="1061208" y="1274756"/>
                        <a:pt x="1047959" y="1288005"/>
                        <a:pt x="1031615" y="1288005"/>
                      </a:cubicBezTo>
                      <a:lnTo>
                        <a:pt x="469359" y="1288005"/>
                      </a:lnTo>
                      <a:cubicBezTo>
                        <a:pt x="453015" y="1288005"/>
                        <a:pt x="439766" y="1274756"/>
                        <a:pt x="439766" y="1258412"/>
                      </a:cubicBezTo>
                      <a:lnTo>
                        <a:pt x="439766" y="1211024"/>
                      </a:lnTo>
                      <a:lnTo>
                        <a:pt x="434632" y="1211024"/>
                      </a:lnTo>
                      <a:cubicBezTo>
                        <a:pt x="433635" y="1211024"/>
                        <a:pt x="432827" y="1210216"/>
                        <a:pt x="432827" y="1209219"/>
                      </a:cubicBezTo>
                      <a:lnTo>
                        <a:pt x="432827" y="1199595"/>
                      </a:lnTo>
                      <a:cubicBezTo>
                        <a:pt x="432827" y="1198598"/>
                        <a:pt x="433635" y="1197790"/>
                        <a:pt x="434632" y="1197790"/>
                      </a:cubicBezTo>
                      <a:lnTo>
                        <a:pt x="435677" y="1197790"/>
                      </a:lnTo>
                      <a:lnTo>
                        <a:pt x="298900" y="1061013"/>
                      </a:lnTo>
                      <a:lnTo>
                        <a:pt x="280343" y="1061013"/>
                      </a:lnTo>
                      <a:cubicBezTo>
                        <a:pt x="278185" y="1061013"/>
                        <a:pt x="276435" y="1059263"/>
                        <a:pt x="276435" y="1057105"/>
                      </a:cubicBezTo>
                      <a:lnTo>
                        <a:pt x="276435" y="1038548"/>
                      </a:lnTo>
                      <a:lnTo>
                        <a:pt x="119341" y="881454"/>
                      </a:lnTo>
                      <a:lnTo>
                        <a:pt x="89889" y="837468"/>
                      </a:lnTo>
                      <a:lnTo>
                        <a:pt x="36599" y="842130"/>
                      </a:lnTo>
                      <a:cubicBezTo>
                        <a:pt x="27305" y="842943"/>
                        <a:pt x="18562" y="839913"/>
                        <a:pt x="11939" y="834355"/>
                      </a:cubicBezTo>
                      <a:lnTo>
                        <a:pt x="0" y="811421"/>
                      </a:lnTo>
                      <a:lnTo>
                        <a:pt x="7775" y="786761"/>
                      </a:lnTo>
                      <a:cubicBezTo>
                        <a:pt x="13333" y="780138"/>
                        <a:pt x="21417" y="775635"/>
                        <a:pt x="30710" y="774822"/>
                      </a:cubicBezTo>
                      <a:lnTo>
                        <a:pt x="65546" y="771775"/>
                      </a:lnTo>
                      <a:lnTo>
                        <a:pt x="64626" y="761262"/>
                      </a:lnTo>
                      <a:lnTo>
                        <a:pt x="63024" y="761262"/>
                      </a:lnTo>
                      <a:lnTo>
                        <a:pt x="63024" y="742945"/>
                      </a:lnTo>
                      <a:lnTo>
                        <a:pt x="61597" y="726639"/>
                      </a:lnTo>
                      <a:lnTo>
                        <a:pt x="61919" y="726256"/>
                      </a:lnTo>
                      <a:lnTo>
                        <a:pt x="34823" y="728626"/>
                      </a:lnTo>
                      <a:cubicBezTo>
                        <a:pt x="25981" y="729400"/>
                        <a:pt x="17662" y="726516"/>
                        <a:pt x="11360" y="721228"/>
                      </a:cubicBezTo>
                      <a:lnTo>
                        <a:pt x="0" y="699407"/>
                      </a:lnTo>
                      <a:lnTo>
                        <a:pt x="7398" y="675944"/>
                      </a:lnTo>
                      <a:cubicBezTo>
                        <a:pt x="12686" y="669642"/>
                        <a:pt x="20378" y="665358"/>
                        <a:pt x="29220" y="664584"/>
                      </a:cubicBezTo>
                      <a:lnTo>
                        <a:pt x="63024" y="661626"/>
                      </a:lnTo>
                      <a:lnTo>
                        <a:pt x="63024" y="630931"/>
                      </a:lnTo>
                      <a:lnTo>
                        <a:pt x="61736" y="616215"/>
                      </a:lnTo>
                      <a:lnTo>
                        <a:pt x="63024" y="614681"/>
                      </a:lnTo>
                      <a:lnTo>
                        <a:pt x="63024" y="588482"/>
                      </a:lnTo>
                      <a:lnTo>
                        <a:pt x="34823" y="590949"/>
                      </a:lnTo>
                      <a:cubicBezTo>
                        <a:pt x="25981" y="591723"/>
                        <a:pt x="17662" y="588839"/>
                        <a:pt x="11360" y="583551"/>
                      </a:cubicBezTo>
                      <a:lnTo>
                        <a:pt x="0" y="561730"/>
                      </a:lnTo>
                      <a:lnTo>
                        <a:pt x="7398" y="538267"/>
                      </a:lnTo>
                      <a:cubicBezTo>
                        <a:pt x="12686" y="531965"/>
                        <a:pt x="20378" y="527681"/>
                        <a:pt x="29220" y="526907"/>
                      </a:cubicBezTo>
                      <a:lnTo>
                        <a:pt x="63024" y="523949"/>
                      </a:lnTo>
                      <a:lnTo>
                        <a:pt x="63024" y="493253"/>
                      </a:lnTo>
                      <a:lnTo>
                        <a:pt x="60997" y="470082"/>
                      </a:lnTo>
                      <a:cubicBezTo>
                        <a:pt x="60964" y="469707"/>
                        <a:pt x="61242" y="469375"/>
                        <a:pt x="61617" y="469342"/>
                      </a:cubicBezTo>
                      <a:lnTo>
                        <a:pt x="63024" y="469219"/>
                      </a:lnTo>
                      <a:lnTo>
                        <a:pt x="63024" y="452551"/>
                      </a:lnTo>
                      <a:lnTo>
                        <a:pt x="34823" y="455018"/>
                      </a:lnTo>
                      <a:cubicBezTo>
                        <a:pt x="25981" y="455792"/>
                        <a:pt x="17662" y="452908"/>
                        <a:pt x="11360" y="447620"/>
                      </a:cubicBezTo>
                      <a:lnTo>
                        <a:pt x="0" y="425799"/>
                      </a:lnTo>
                      <a:lnTo>
                        <a:pt x="7398" y="402336"/>
                      </a:lnTo>
                      <a:cubicBezTo>
                        <a:pt x="12686" y="396034"/>
                        <a:pt x="20378" y="391750"/>
                        <a:pt x="29220" y="390976"/>
                      </a:cubicBezTo>
                      <a:lnTo>
                        <a:pt x="63024" y="388018"/>
                      </a:lnTo>
                      <a:lnTo>
                        <a:pt x="63024" y="357321"/>
                      </a:lnTo>
                      <a:lnTo>
                        <a:pt x="61979" y="345376"/>
                      </a:lnTo>
                      <a:lnTo>
                        <a:pt x="63024" y="342062"/>
                      </a:lnTo>
                      <a:lnTo>
                        <a:pt x="63024" y="321946"/>
                      </a:lnTo>
                      <a:lnTo>
                        <a:pt x="34823" y="324413"/>
                      </a:lnTo>
                      <a:cubicBezTo>
                        <a:pt x="25981" y="325187"/>
                        <a:pt x="17662" y="322303"/>
                        <a:pt x="11360" y="317015"/>
                      </a:cubicBezTo>
                      <a:lnTo>
                        <a:pt x="0" y="295194"/>
                      </a:lnTo>
                      <a:lnTo>
                        <a:pt x="7398" y="271731"/>
                      </a:lnTo>
                      <a:cubicBezTo>
                        <a:pt x="12686" y="265429"/>
                        <a:pt x="20378" y="261145"/>
                        <a:pt x="29220" y="260371"/>
                      </a:cubicBezTo>
                      <a:lnTo>
                        <a:pt x="63024" y="257413"/>
                      </a:lnTo>
                      <a:lnTo>
                        <a:pt x="63024" y="58092"/>
                      </a:lnTo>
                      <a:lnTo>
                        <a:pt x="45375" y="58092"/>
                      </a:lnTo>
                      <a:cubicBezTo>
                        <a:pt x="41697" y="58092"/>
                        <a:pt x="38367" y="56601"/>
                        <a:pt x="35957" y="54191"/>
                      </a:cubicBezTo>
                      <a:lnTo>
                        <a:pt x="32056" y="44773"/>
                      </a:lnTo>
                      <a:lnTo>
                        <a:pt x="35957" y="35356"/>
                      </a:lnTo>
                      <a:cubicBezTo>
                        <a:pt x="38367" y="32946"/>
                        <a:pt x="41697" y="31455"/>
                        <a:pt x="45375" y="31455"/>
                      </a:cubicBezTo>
                      <a:lnTo>
                        <a:pt x="63024" y="31455"/>
                      </a:lnTo>
                      <a:close/>
                    </a:path>
                  </a:pathLst>
                </a:custGeom>
                <a:solidFill>
                  <a:srgbClr val="E6001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8" name="组合 117"/>
              <p:cNvGrpSpPr/>
              <p:nvPr/>
            </p:nvGrpSpPr>
            <p:grpSpPr>
              <a:xfrm>
                <a:off x="1256513" y="2429332"/>
                <a:ext cx="1798129" cy="471011"/>
                <a:chOff x="1412549" y="2374540"/>
                <a:chExt cx="1486057" cy="428192"/>
              </a:xfrm>
            </p:grpSpPr>
            <p:pic>
              <p:nvPicPr>
                <p:cNvPr id="124" name="图片 123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V="1">
                  <a:off x="1412549" y="2374540"/>
                  <a:ext cx="1486057" cy="68623"/>
                </a:xfrm>
                <a:prstGeom prst="rect">
                  <a:avLst/>
                </a:prstGeom>
              </p:spPr>
            </p:pic>
            <p:pic>
              <p:nvPicPr>
                <p:cNvPr id="125" name="图片 124"/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412549" y="2734109"/>
                  <a:ext cx="1486057" cy="68623"/>
                </a:xfrm>
                <a:prstGeom prst="rect">
                  <a:avLst/>
                </a:prstGeom>
              </p:spPr>
            </p:pic>
          </p:grpSp>
          <p:sp>
            <p:nvSpPr>
              <p:cNvPr id="119" name="文本框 67"/>
              <p:cNvSpPr txBox="1"/>
              <p:nvPr/>
            </p:nvSpPr>
            <p:spPr>
              <a:xfrm>
                <a:off x="1265343" y="2090826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6001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120" name="文本框 68"/>
              <p:cNvSpPr txBox="1"/>
              <p:nvPr/>
            </p:nvSpPr>
            <p:spPr>
              <a:xfrm>
                <a:off x="1303290" y="2920302"/>
                <a:ext cx="1704572" cy="779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您的内容打在这里，或者通过复制您的文本后，在此框中选择粘贴，并选择只保留文字。</a:t>
                </a:r>
                <a:endPara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21" name="组合 120"/>
              <p:cNvGrpSpPr/>
              <p:nvPr/>
            </p:nvGrpSpPr>
            <p:grpSpPr>
              <a:xfrm>
                <a:off x="1655516" y="4295554"/>
                <a:ext cx="1000117" cy="900031"/>
                <a:chOff x="4757378" y="2293707"/>
                <a:chExt cx="1000117" cy="900031"/>
              </a:xfrm>
            </p:grpSpPr>
            <p:sp>
              <p:nvSpPr>
                <p:cNvPr id="122" name="文本框 70"/>
                <p:cNvSpPr txBox="1"/>
                <p:nvPr/>
              </p:nvSpPr>
              <p:spPr>
                <a:xfrm>
                  <a:off x="4757378" y="2293707"/>
                  <a:ext cx="1000117" cy="677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Impact" panose="020B0806030902050204" pitchFamily="34" charset="0"/>
                    </a:rPr>
                    <a:t>04</a:t>
                  </a:r>
                  <a:endParaRPr kumimoji="0" lang="zh-CN" altLang="en-US" sz="2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123" name="文本框 71"/>
                <p:cNvSpPr txBox="1"/>
                <p:nvPr/>
              </p:nvSpPr>
              <p:spPr>
                <a:xfrm>
                  <a:off x="4901043" y="2742333"/>
                  <a:ext cx="740410" cy="4514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LiHei Pro" panose="020B0500000000000000" pitchFamily="34" charset="-122"/>
                      <a:ea typeface="LiHei Pro" panose="020B0500000000000000" pitchFamily="34" charset="-122"/>
                    </a:rPr>
                    <a:t>OPTION</a:t>
                  </a:r>
                  <a:endPara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LiHei Pro" panose="020B0500000000000000" pitchFamily="34" charset="-122"/>
                    <a:ea typeface="LiHei Pro" panose="020B0500000000000000" pitchFamily="34" charset="-122"/>
                  </a:endParaRPr>
                </a:p>
              </p:txBody>
            </p:sp>
          </p:grpSp>
        </p:grpSp>
        <p:sp>
          <p:nvSpPr>
            <p:cNvPr id="116" name="Freeform 57"/>
            <p:cNvSpPr>
              <a:spLocks noEditPoints="1"/>
            </p:cNvSpPr>
            <p:nvPr/>
          </p:nvSpPr>
          <p:spPr bwMode="auto">
            <a:xfrm>
              <a:off x="7349588" y="2146342"/>
              <a:ext cx="202075" cy="202463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rgbClr val="E6001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3333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53333" fill="hold" nodeType="withEffect" p14:presetBounceEnd="53333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1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2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53333" fill="hold" nodeType="withEffect" p14:presetBounceEnd="53333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5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6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53333" fill="hold" nodeType="withEffect" p14:presetBounceEnd="53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9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0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333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53333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53333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53333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>
          <a:xfrm>
            <a:off x="4201287" y="3978992"/>
            <a:ext cx="3600400" cy="519711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lIns="71316" tIns="35658" rIns="71316" bIns="35658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感谢您的聆听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Oval 53"/>
          <p:cNvSpPr>
            <a:spLocks noChangeArrowheads="1"/>
          </p:cNvSpPr>
          <p:nvPr/>
        </p:nvSpPr>
        <p:spPr bwMode="auto">
          <a:xfrm>
            <a:off x="1093197" y="1671926"/>
            <a:ext cx="252723" cy="252028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txBody>
          <a:bodyPr lIns="71316" tIns="35658" rIns="71316" bIns="35658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6" name="Group 91"/>
          <p:cNvGrpSpPr>
            <a:grpSpLocks/>
          </p:cNvGrpSpPr>
          <p:nvPr/>
        </p:nvGrpSpPr>
        <p:grpSpPr bwMode="auto">
          <a:xfrm>
            <a:off x="3685161" y="4108399"/>
            <a:ext cx="429682" cy="627811"/>
            <a:chOff x="936" y="1480"/>
            <a:chExt cx="1589" cy="2322"/>
          </a:xfrm>
        </p:grpSpPr>
        <p:grpSp>
          <p:nvGrpSpPr>
            <p:cNvPr id="37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219"/>
              <a:chOff x="1754168" y="3653262"/>
              <a:chExt cx="1857599" cy="2865198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txBody>
              <a:bodyPr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0067B4"/>
              </a:solidFill>
              <a:ln w="28575" cap="flat" cmpd="sng" algn="ctr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  <a:prstDash val="solid"/>
                <a:miter lim="800000"/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txBody>
              <a:bodyPr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0087C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2241106" y="4093185"/>
                <a:ext cx="880648" cy="2425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700" b="1" i="0" u="none" strike="noStrike" kern="0" cap="none" spc="0" normalizeH="0" baseline="0" noProof="0">
                  <a:ln>
                    <a:noFill/>
                  </a:ln>
                  <a:solidFill>
                    <a:srgbClr val="CA009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8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 w="12700" cap="flat" cmpd="sng" algn="ctr">
                <a:gradFill flip="none" rotWithShape="1">
                  <a:gsLst>
                    <a:gs pos="100000">
                      <a:sysClr val="window" lastClr="FFFFFF"/>
                    </a:gs>
                    <a:gs pos="0">
                      <a:sysClr val="window" lastClr="FFFFFF">
                        <a:lumMod val="75000"/>
                      </a:sysClr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 w="12700" cap="flat" cmpd="sng" algn="ctr"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46" name="Oval 53"/>
          <p:cNvSpPr>
            <a:spLocks noChangeArrowheads="1"/>
          </p:cNvSpPr>
          <p:nvPr/>
        </p:nvSpPr>
        <p:spPr bwMode="auto">
          <a:xfrm>
            <a:off x="691550" y="3588348"/>
            <a:ext cx="252723" cy="252028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txBody>
          <a:bodyPr lIns="71316" tIns="35658" rIns="71316" bIns="35658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944271" y="1591505"/>
            <a:ext cx="2458629" cy="245862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785552" y="4160667"/>
            <a:ext cx="234060" cy="945065"/>
            <a:chOff x="2889188" y="1494971"/>
            <a:chExt cx="1404706" cy="5671788"/>
          </a:xfrm>
        </p:grpSpPr>
        <p:grpSp>
          <p:nvGrpSpPr>
            <p:cNvPr id="51" name="组合 50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3" name="同心圆 5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52" name="TextBox 60"/>
            <p:cNvSpPr txBox="1"/>
            <p:nvPr/>
          </p:nvSpPr>
          <p:spPr>
            <a:xfrm>
              <a:off x="3185235" y="1625413"/>
              <a:ext cx="1108659" cy="5541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</p:grpSp>
      <p:sp>
        <p:nvSpPr>
          <p:cNvPr id="55" name="TextBox 68"/>
          <p:cNvSpPr txBox="1"/>
          <p:nvPr/>
        </p:nvSpPr>
        <p:spPr>
          <a:xfrm>
            <a:off x="3677677" y="3012976"/>
            <a:ext cx="43685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微立体</a:t>
            </a:r>
            <a:r>
              <a:rPr lang="en-US" altLang="zh-CN" sz="4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图表</a:t>
            </a:r>
            <a:endParaRPr lang="zh-CN" altLang="en-US" sz="4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Oval 53"/>
          <p:cNvSpPr>
            <a:spLocks noChangeArrowheads="1"/>
          </p:cNvSpPr>
          <p:nvPr/>
        </p:nvSpPr>
        <p:spPr bwMode="auto">
          <a:xfrm>
            <a:off x="7046381" y="5049180"/>
            <a:ext cx="252723" cy="252028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txBody>
          <a:bodyPr lIns="71316" tIns="35658" rIns="71316" bIns="35658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Oval 53"/>
          <p:cNvSpPr>
            <a:spLocks noChangeArrowheads="1"/>
          </p:cNvSpPr>
          <p:nvPr/>
        </p:nvSpPr>
        <p:spPr bwMode="auto">
          <a:xfrm>
            <a:off x="7742006" y="4563702"/>
            <a:ext cx="252723" cy="252028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txBody>
          <a:bodyPr lIns="71316" tIns="35658" rIns="71316" bIns="35658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Freeform 42"/>
          <p:cNvSpPr>
            <a:spLocks noEditPoints="1"/>
          </p:cNvSpPr>
          <p:nvPr/>
        </p:nvSpPr>
        <p:spPr bwMode="auto">
          <a:xfrm>
            <a:off x="1581533" y="2184188"/>
            <a:ext cx="1145935" cy="1123083"/>
          </a:xfrm>
          <a:custGeom>
            <a:avLst/>
            <a:gdLst>
              <a:gd name="T0" fmla="*/ 25 w 596"/>
              <a:gd name="T1" fmla="*/ 345 h 583"/>
              <a:gd name="T2" fmla="*/ 25 w 596"/>
              <a:gd name="T3" fmla="*/ 62 h 583"/>
              <a:gd name="T4" fmla="*/ 61 w 596"/>
              <a:gd name="T5" fmla="*/ 26 h 583"/>
              <a:gd name="T6" fmla="*/ 534 w 596"/>
              <a:gd name="T7" fmla="*/ 26 h 583"/>
              <a:gd name="T8" fmla="*/ 570 w 596"/>
              <a:gd name="T9" fmla="*/ 62 h 583"/>
              <a:gd name="T10" fmla="*/ 570 w 596"/>
              <a:gd name="T11" fmla="*/ 345 h 583"/>
              <a:gd name="T12" fmla="*/ 534 w 596"/>
              <a:gd name="T13" fmla="*/ 381 h 583"/>
              <a:gd name="T14" fmla="*/ 61 w 596"/>
              <a:gd name="T15" fmla="*/ 381 h 583"/>
              <a:gd name="T16" fmla="*/ 25 w 596"/>
              <a:gd name="T17" fmla="*/ 345 h 583"/>
              <a:gd name="T18" fmla="*/ 534 w 596"/>
              <a:gd name="T19" fmla="*/ 406 h 583"/>
              <a:gd name="T20" fmla="*/ 596 w 596"/>
              <a:gd name="T21" fmla="*/ 345 h 583"/>
              <a:gd name="T22" fmla="*/ 596 w 596"/>
              <a:gd name="T23" fmla="*/ 62 h 583"/>
              <a:gd name="T24" fmla="*/ 534 w 596"/>
              <a:gd name="T25" fmla="*/ 0 h 583"/>
              <a:gd name="T26" fmla="*/ 61 w 596"/>
              <a:gd name="T27" fmla="*/ 0 h 583"/>
              <a:gd name="T28" fmla="*/ 0 w 596"/>
              <a:gd name="T29" fmla="*/ 62 h 583"/>
              <a:gd name="T30" fmla="*/ 0 w 596"/>
              <a:gd name="T31" fmla="*/ 345 h 583"/>
              <a:gd name="T32" fmla="*/ 61 w 596"/>
              <a:gd name="T33" fmla="*/ 406 h 583"/>
              <a:gd name="T34" fmla="*/ 245 w 596"/>
              <a:gd name="T35" fmla="*/ 406 h 583"/>
              <a:gd name="T36" fmla="*/ 245 w 596"/>
              <a:gd name="T37" fmla="*/ 462 h 583"/>
              <a:gd name="T38" fmla="*/ 61 w 596"/>
              <a:gd name="T39" fmla="*/ 462 h 583"/>
              <a:gd name="T40" fmla="*/ 0 w 596"/>
              <a:gd name="T41" fmla="*/ 524 h 583"/>
              <a:gd name="T42" fmla="*/ 0 w 596"/>
              <a:gd name="T43" fmla="*/ 570 h 583"/>
              <a:gd name="T44" fmla="*/ 12 w 596"/>
              <a:gd name="T45" fmla="*/ 583 h 583"/>
              <a:gd name="T46" fmla="*/ 583 w 596"/>
              <a:gd name="T47" fmla="*/ 583 h 583"/>
              <a:gd name="T48" fmla="*/ 596 w 596"/>
              <a:gd name="T49" fmla="*/ 570 h 583"/>
              <a:gd name="T50" fmla="*/ 596 w 596"/>
              <a:gd name="T51" fmla="*/ 524 h 583"/>
              <a:gd name="T52" fmla="*/ 534 w 596"/>
              <a:gd name="T53" fmla="*/ 462 h 583"/>
              <a:gd name="T54" fmla="*/ 351 w 596"/>
              <a:gd name="T55" fmla="*/ 462 h 583"/>
              <a:gd name="T56" fmla="*/ 351 w 596"/>
              <a:gd name="T57" fmla="*/ 406 h 583"/>
              <a:gd name="T58" fmla="*/ 534 w 596"/>
              <a:gd name="T59" fmla="*/ 406 h 583"/>
              <a:gd name="T60" fmla="*/ 544 w 596"/>
              <a:gd name="T61" fmla="*/ 345 h 583"/>
              <a:gd name="T62" fmla="*/ 544 w 596"/>
              <a:gd name="T63" fmla="*/ 62 h 583"/>
              <a:gd name="T64" fmla="*/ 534 w 596"/>
              <a:gd name="T65" fmla="*/ 52 h 583"/>
              <a:gd name="T66" fmla="*/ 61 w 596"/>
              <a:gd name="T67" fmla="*/ 52 h 583"/>
              <a:gd name="T68" fmla="*/ 51 w 596"/>
              <a:gd name="T69" fmla="*/ 62 h 583"/>
              <a:gd name="T70" fmla="*/ 51 w 596"/>
              <a:gd name="T71" fmla="*/ 345 h 583"/>
              <a:gd name="T72" fmla="*/ 61 w 596"/>
              <a:gd name="T73" fmla="*/ 355 h 583"/>
              <a:gd name="T74" fmla="*/ 534 w 596"/>
              <a:gd name="T75" fmla="*/ 355 h 583"/>
              <a:gd name="T76" fmla="*/ 544 w 596"/>
              <a:gd name="T77" fmla="*/ 345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6" h="583">
                <a:moveTo>
                  <a:pt x="25" y="345"/>
                </a:moveTo>
                <a:lnTo>
                  <a:pt x="25" y="62"/>
                </a:lnTo>
                <a:cubicBezTo>
                  <a:pt x="25" y="42"/>
                  <a:pt x="41" y="26"/>
                  <a:pt x="61" y="26"/>
                </a:cubicBezTo>
                <a:lnTo>
                  <a:pt x="534" y="26"/>
                </a:lnTo>
                <a:cubicBezTo>
                  <a:pt x="554" y="26"/>
                  <a:pt x="570" y="42"/>
                  <a:pt x="570" y="62"/>
                </a:cubicBezTo>
                <a:lnTo>
                  <a:pt x="570" y="345"/>
                </a:lnTo>
                <a:cubicBezTo>
                  <a:pt x="570" y="365"/>
                  <a:pt x="554" y="381"/>
                  <a:pt x="534" y="381"/>
                </a:cubicBezTo>
                <a:lnTo>
                  <a:pt x="61" y="381"/>
                </a:lnTo>
                <a:cubicBezTo>
                  <a:pt x="41" y="381"/>
                  <a:pt x="25" y="365"/>
                  <a:pt x="25" y="345"/>
                </a:cubicBezTo>
                <a:close/>
                <a:moveTo>
                  <a:pt x="534" y="406"/>
                </a:moveTo>
                <a:cubicBezTo>
                  <a:pt x="568" y="406"/>
                  <a:pt x="596" y="379"/>
                  <a:pt x="596" y="345"/>
                </a:cubicBezTo>
                <a:lnTo>
                  <a:pt x="596" y="62"/>
                </a:lnTo>
                <a:cubicBezTo>
                  <a:pt x="596" y="28"/>
                  <a:pt x="568" y="0"/>
                  <a:pt x="534" y="0"/>
                </a:cubicBezTo>
                <a:lnTo>
                  <a:pt x="61" y="0"/>
                </a:lnTo>
                <a:cubicBezTo>
                  <a:pt x="27" y="0"/>
                  <a:pt x="0" y="28"/>
                  <a:pt x="0" y="62"/>
                </a:cubicBezTo>
                <a:lnTo>
                  <a:pt x="0" y="345"/>
                </a:lnTo>
                <a:cubicBezTo>
                  <a:pt x="0" y="379"/>
                  <a:pt x="27" y="406"/>
                  <a:pt x="61" y="406"/>
                </a:cubicBezTo>
                <a:lnTo>
                  <a:pt x="245" y="406"/>
                </a:lnTo>
                <a:lnTo>
                  <a:pt x="245" y="462"/>
                </a:lnTo>
                <a:lnTo>
                  <a:pt x="61" y="462"/>
                </a:lnTo>
                <a:cubicBezTo>
                  <a:pt x="27" y="462"/>
                  <a:pt x="0" y="490"/>
                  <a:pt x="0" y="524"/>
                </a:cubicBezTo>
                <a:lnTo>
                  <a:pt x="0" y="570"/>
                </a:lnTo>
                <a:cubicBezTo>
                  <a:pt x="0" y="577"/>
                  <a:pt x="5" y="583"/>
                  <a:pt x="12" y="583"/>
                </a:cubicBezTo>
                <a:lnTo>
                  <a:pt x="583" y="583"/>
                </a:lnTo>
                <a:cubicBezTo>
                  <a:pt x="590" y="583"/>
                  <a:pt x="596" y="577"/>
                  <a:pt x="596" y="570"/>
                </a:cubicBezTo>
                <a:lnTo>
                  <a:pt x="596" y="524"/>
                </a:lnTo>
                <a:cubicBezTo>
                  <a:pt x="596" y="490"/>
                  <a:pt x="568" y="462"/>
                  <a:pt x="534" y="462"/>
                </a:cubicBezTo>
                <a:lnTo>
                  <a:pt x="351" y="462"/>
                </a:lnTo>
                <a:lnTo>
                  <a:pt x="351" y="406"/>
                </a:lnTo>
                <a:lnTo>
                  <a:pt x="534" y="406"/>
                </a:lnTo>
                <a:close/>
                <a:moveTo>
                  <a:pt x="544" y="345"/>
                </a:moveTo>
                <a:lnTo>
                  <a:pt x="544" y="62"/>
                </a:lnTo>
                <a:cubicBezTo>
                  <a:pt x="544" y="56"/>
                  <a:pt x="540" y="52"/>
                  <a:pt x="534" y="52"/>
                </a:cubicBezTo>
                <a:lnTo>
                  <a:pt x="61" y="52"/>
                </a:lnTo>
                <a:cubicBezTo>
                  <a:pt x="56" y="52"/>
                  <a:pt x="51" y="56"/>
                  <a:pt x="51" y="62"/>
                </a:cubicBezTo>
                <a:lnTo>
                  <a:pt x="51" y="345"/>
                </a:lnTo>
                <a:cubicBezTo>
                  <a:pt x="51" y="350"/>
                  <a:pt x="56" y="355"/>
                  <a:pt x="61" y="355"/>
                </a:cubicBezTo>
                <a:lnTo>
                  <a:pt x="534" y="355"/>
                </a:lnTo>
                <a:cubicBezTo>
                  <a:pt x="540" y="355"/>
                  <a:pt x="544" y="350"/>
                  <a:pt x="544" y="34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1898900" y="1306325"/>
            <a:ext cx="274777" cy="274777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3267872" y="350417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3" name="椭圆 62"/>
          <p:cNvSpPr/>
          <p:nvPr/>
        </p:nvSpPr>
        <p:spPr>
          <a:xfrm>
            <a:off x="3402902" y="2470952"/>
            <a:ext cx="274777" cy="274777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1315712" y="4052560"/>
            <a:ext cx="137389" cy="137389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5" name="TextBox 7"/>
          <p:cNvSpPr>
            <a:spLocks noChangeArrowheads="1"/>
          </p:cNvSpPr>
          <p:nvPr/>
        </p:nvSpPr>
        <p:spPr bwMode="auto">
          <a:xfrm>
            <a:off x="4648640" y="2714850"/>
            <a:ext cx="34477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2400" dirty="0">
              <a:latin typeface="微软雅黑" pitchFamily="34" charset="-122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16" dur="10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4" presetClass="pat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5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4" presetClass="pat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50" dur="100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6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360"/>
                            </p:stCondLst>
                            <p:childTnLst>
                              <p:par>
                                <p:cTn id="6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36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860"/>
                            </p:stCondLst>
                            <p:childTnLst>
                              <p:par>
                                <p:cTn id="8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2" dur="8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5" grpId="0"/>
      <p:bldP spid="56" grpId="0" animBg="1"/>
      <p:bldP spid="57" grpId="0" animBg="1"/>
      <p:bldP spid="58" grpId="0" animBg="1"/>
      <p:bldP spid="59" grpId="0" animBg="1"/>
      <p:bldP spid="59" grpId="1" animBg="1"/>
      <p:bldP spid="59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2280036" y="1581440"/>
            <a:ext cx="532511" cy="578507"/>
            <a:chOff x="3185939" y="1739094"/>
            <a:chExt cx="710200" cy="771543"/>
          </a:xfrm>
        </p:grpSpPr>
        <p:sp>
          <p:nvSpPr>
            <p:cNvPr id="71" name="任意多边形 70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4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5" name="Oval 21"/>
          <p:cNvSpPr/>
          <p:nvPr/>
        </p:nvSpPr>
        <p:spPr>
          <a:xfrm>
            <a:off x="1146125" y="1922773"/>
            <a:ext cx="1449083" cy="1449083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rgbClr val="F16D63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1264770" y="2041008"/>
            <a:ext cx="1211788" cy="1212612"/>
          </a:xfrm>
          <a:prstGeom prst="ellipse">
            <a:avLst/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42000"/>
                      </a14:imgEffect>
                      <a14:imgEffect>
                        <a14:brightnessContrast bright="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miter lim="800000"/>
          </a:ln>
          <a:effectLst/>
        </p:spPr>
      </p:sp>
      <p:sp>
        <p:nvSpPr>
          <p:cNvPr id="77" name="标题 11"/>
          <p:cNvSpPr txBox="1">
            <a:spLocks/>
          </p:cNvSpPr>
          <p:nvPr/>
        </p:nvSpPr>
        <p:spPr>
          <a:xfrm>
            <a:off x="2406803" y="1610147"/>
            <a:ext cx="445078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zh-CN" altLang="en-US" sz="1800" dirty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1416082" y="3471158"/>
            <a:ext cx="0" cy="1972417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79" name="标题 11"/>
          <p:cNvSpPr txBox="1">
            <a:spLocks/>
          </p:cNvSpPr>
          <p:nvPr/>
        </p:nvSpPr>
        <p:spPr>
          <a:xfrm>
            <a:off x="1485612" y="3499864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姓名：</a:t>
            </a:r>
          </a:p>
        </p:txBody>
      </p:sp>
      <p:sp>
        <p:nvSpPr>
          <p:cNvPr id="80" name="标题 11"/>
          <p:cNvSpPr txBox="1">
            <a:spLocks/>
          </p:cNvSpPr>
          <p:nvPr/>
        </p:nvSpPr>
        <p:spPr>
          <a:xfrm>
            <a:off x="1470076" y="371583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DUAN OUY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1" name="标题 11"/>
          <p:cNvSpPr txBox="1">
            <a:spLocks/>
          </p:cNvSpPr>
          <p:nvPr/>
        </p:nvSpPr>
        <p:spPr>
          <a:xfrm>
            <a:off x="1485611" y="3992635"/>
            <a:ext cx="116809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出生年月：</a:t>
            </a:r>
          </a:p>
        </p:txBody>
      </p:sp>
      <p:sp>
        <p:nvSpPr>
          <p:cNvPr id="82" name="标题 11"/>
          <p:cNvSpPr txBox="1">
            <a:spLocks/>
          </p:cNvSpPr>
          <p:nvPr/>
        </p:nvSpPr>
        <p:spPr>
          <a:xfrm>
            <a:off x="1470076" y="4208604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1989-10-10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3" name="标题 11"/>
          <p:cNvSpPr txBox="1">
            <a:spLocks/>
          </p:cNvSpPr>
          <p:nvPr/>
        </p:nvSpPr>
        <p:spPr>
          <a:xfrm>
            <a:off x="1485611" y="4478563"/>
            <a:ext cx="1152561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最高学历：</a:t>
            </a:r>
          </a:p>
        </p:txBody>
      </p:sp>
      <p:sp>
        <p:nvSpPr>
          <p:cNvPr id="84" name="标题 11"/>
          <p:cNvSpPr txBox="1">
            <a:spLocks/>
          </p:cNvSpPr>
          <p:nvPr/>
        </p:nvSpPr>
        <p:spPr>
          <a:xfrm>
            <a:off x="1470076" y="4694530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金融博士在读</a:t>
            </a:r>
          </a:p>
        </p:txBody>
      </p:sp>
      <p:sp>
        <p:nvSpPr>
          <p:cNvPr id="85" name="标题 11"/>
          <p:cNvSpPr txBox="1">
            <a:spLocks/>
          </p:cNvSpPr>
          <p:nvPr/>
        </p:nvSpPr>
        <p:spPr>
          <a:xfrm>
            <a:off x="1485610" y="4961068"/>
            <a:ext cx="1152560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现任职位：</a:t>
            </a:r>
          </a:p>
        </p:txBody>
      </p:sp>
      <p:sp>
        <p:nvSpPr>
          <p:cNvPr id="86" name="标题 11"/>
          <p:cNvSpPr txBox="1">
            <a:spLocks/>
          </p:cNvSpPr>
          <p:nvPr/>
        </p:nvSpPr>
        <p:spPr>
          <a:xfrm>
            <a:off x="1470076" y="5177037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销售部拓展经理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4047112" y="1581440"/>
            <a:ext cx="532511" cy="578507"/>
            <a:chOff x="3185939" y="1739094"/>
            <a:chExt cx="710200" cy="771543"/>
          </a:xfrm>
        </p:grpSpPr>
        <p:sp>
          <p:nvSpPr>
            <p:cNvPr id="88" name="任意多边形 87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1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2" name="Oval 21"/>
          <p:cNvSpPr/>
          <p:nvPr/>
        </p:nvSpPr>
        <p:spPr>
          <a:xfrm>
            <a:off x="2913203" y="1922773"/>
            <a:ext cx="1449083" cy="1449083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rgbClr val="F16D63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3031849" y="2041008"/>
            <a:ext cx="1211788" cy="1212612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miter lim="800000"/>
          </a:ln>
          <a:effectLst/>
        </p:spPr>
      </p:sp>
      <p:sp>
        <p:nvSpPr>
          <p:cNvPr id="94" name="标题 11"/>
          <p:cNvSpPr txBox="1">
            <a:spLocks/>
          </p:cNvSpPr>
          <p:nvPr/>
        </p:nvSpPr>
        <p:spPr>
          <a:xfrm>
            <a:off x="4173881" y="1610147"/>
            <a:ext cx="445078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zh-CN" altLang="en-US" sz="1800" dirty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95" name="直接连接符 94"/>
          <p:cNvCxnSpPr/>
          <p:nvPr/>
        </p:nvCxnSpPr>
        <p:spPr>
          <a:xfrm>
            <a:off x="3190489" y="3471158"/>
            <a:ext cx="0" cy="1972417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96" name="标题 11"/>
          <p:cNvSpPr txBox="1">
            <a:spLocks/>
          </p:cNvSpPr>
          <p:nvPr/>
        </p:nvSpPr>
        <p:spPr>
          <a:xfrm>
            <a:off x="3260018" y="3499864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姓名：</a:t>
            </a:r>
          </a:p>
        </p:txBody>
      </p:sp>
      <p:sp>
        <p:nvSpPr>
          <p:cNvPr id="97" name="标题 11"/>
          <p:cNvSpPr txBox="1">
            <a:spLocks/>
          </p:cNvSpPr>
          <p:nvPr/>
        </p:nvSpPr>
        <p:spPr>
          <a:xfrm>
            <a:off x="3244482" y="371583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LUSY DANY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98" name="标题 11"/>
          <p:cNvSpPr txBox="1">
            <a:spLocks/>
          </p:cNvSpPr>
          <p:nvPr/>
        </p:nvSpPr>
        <p:spPr>
          <a:xfrm>
            <a:off x="3260017" y="3992635"/>
            <a:ext cx="12001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出生年月：</a:t>
            </a:r>
          </a:p>
        </p:txBody>
      </p:sp>
      <p:sp>
        <p:nvSpPr>
          <p:cNvPr id="99" name="标题 11"/>
          <p:cNvSpPr txBox="1">
            <a:spLocks/>
          </p:cNvSpPr>
          <p:nvPr/>
        </p:nvSpPr>
        <p:spPr>
          <a:xfrm>
            <a:off x="3244482" y="4208604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1979-11-15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0" name="标题 11"/>
          <p:cNvSpPr txBox="1">
            <a:spLocks/>
          </p:cNvSpPr>
          <p:nvPr/>
        </p:nvSpPr>
        <p:spPr>
          <a:xfrm>
            <a:off x="3260017" y="4478563"/>
            <a:ext cx="1184571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最高学历：</a:t>
            </a:r>
          </a:p>
        </p:txBody>
      </p:sp>
      <p:sp>
        <p:nvSpPr>
          <p:cNvPr id="101" name="标题 11"/>
          <p:cNvSpPr txBox="1">
            <a:spLocks/>
          </p:cNvSpPr>
          <p:nvPr/>
        </p:nvSpPr>
        <p:spPr>
          <a:xfrm>
            <a:off x="3244482" y="4694530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剑桥管理硕士</a:t>
            </a:r>
          </a:p>
        </p:txBody>
      </p:sp>
      <p:sp>
        <p:nvSpPr>
          <p:cNvPr id="102" name="标题 11"/>
          <p:cNvSpPr txBox="1">
            <a:spLocks/>
          </p:cNvSpPr>
          <p:nvPr/>
        </p:nvSpPr>
        <p:spPr>
          <a:xfrm>
            <a:off x="3260016" y="4961068"/>
            <a:ext cx="1200106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现任职位：</a:t>
            </a:r>
          </a:p>
        </p:txBody>
      </p:sp>
      <p:sp>
        <p:nvSpPr>
          <p:cNvPr id="103" name="标题 11"/>
          <p:cNvSpPr txBox="1">
            <a:spLocks/>
          </p:cNvSpPr>
          <p:nvPr/>
        </p:nvSpPr>
        <p:spPr>
          <a:xfrm>
            <a:off x="3244482" y="5177037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销售部部门经理</a:t>
            </a:r>
          </a:p>
        </p:txBody>
      </p:sp>
      <p:grpSp>
        <p:nvGrpSpPr>
          <p:cNvPr id="104" name="组合 103"/>
          <p:cNvGrpSpPr/>
          <p:nvPr/>
        </p:nvGrpSpPr>
        <p:grpSpPr>
          <a:xfrm>
            <a:off x="5814193" y="1581440"/>
            <a:ext cx="532511" cy="578507"/>
            <a:chOff x="3185939" y="1739094"/>
            <a:chExt cx="710200" cy="771543"/>
          </a:xfrm>
        </p:grpSpPr>
        <p:sp>
          <p:nvSpPr>
            <p:cNvPr id="105" name="任意多边形 104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8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9" name="Oval 21"/>
          <p:cNvSpPr/>
          <p:nvPr/>
        </p:nvSpPr>
        <p:spPr>
          <a:xfrm>
            <a:off x="4680281" y="1922773"/>
            <a:ext cx="1449083" cy="1449083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rgbClr val="F16D63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4798927" y="2041008"/>
            <a:ext cx="1211788" cy="1212612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miter lim="800000"/>
          </a:ln>
          <a:effectLst/>
        </p:spPr>
      </p:sp>
      <p:sp>
        <p:nvSpPr>
          <p:cNvPr id="111" name="标题 11"/>
          <p:cNvSpPr txBox="1">
            <a:spLocks/>
          </p:cNvSpPr>
          <p:nvPr/>
        </p:nvSpPr>
        <p:spPr>
          <a:xfrm>
            <a:off x="5940961" y="1610147"/>
            <a:ext cx="459089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zh-CN" altLang="en-US" sz="1800" dirty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12" name="直接连接符 111"/>
          <p:cNvCxnSpPr/>
          <p:nvPr/>
        </p:nvCxnSpPr>
        <p:spPr>
          <a:xfrm>
            <a:off x="4957567" y="3471158"/>
            <a:ext cx="0" cy="1972417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113" name="标题 11"/>
          <p:cNvSpPr txBox="1">
            <a:spLocks/>
          </p:cNvSpPr>
          <p:nvPr/>
        </p:nvSpPr>
        <p:spPr>
          <a:xfrm>
            <a:off x="5027097" y="3499864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姓名：</a:t>
            </a:r>
          </a:p>
        </p:txBody>
      </p:sp>
      <p:sp>
        <p:nvSpPr>
          <p:cNvPr id="114" name="标题 11"/>
          <p:cNvSpPr txBox="1">
            <a:spLocks/>
          </p:cNvSpPr>
          <p:nvPr/>
        </p:nvSpPr>
        <p:spPr>
          <a:xfrm>
            <a:off x="5011561" y="371583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DAB PUY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15" name="标题 11"/>
          <p:cNvSpPr txBox="1">
            <a:spLocks/>
          </p:cNvSpPr>
          <p:nvPr/>
        </p:nvSpPr>
        <p:spPr>
          <a:xfrm>
            <a:off x="5027095" y="3992635"/>
            <a:ext cx="1160768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出生年月：</a:t>
            </a:r>
          </a:p>
        </p:txBody>
      </p:sp>
      <p:sp>
        <p:nvSpPr>
          <p:cNvPr id="116" name="标题 11"/>
          <p:cNvSpPr txBox="1">
            <a:spLocks/>
          </p:cNvSpPr>
          <p:nvPr/>
        </p:nvSpPr>
        <p:spPr>
          <a:xfrm>
            <a:off x="5011561" y="4208604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1982-09-30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17" name="标题 11"/>
          <p:cNvSpPr txBox="1">
            <a:spLocks/>
          </p:cNvSpPr>
          <p:nvPr/>
        </p:nvSpPr>
        <p:spPr>
          <a:xfrm>
            <a:off x="5027095" y="4478563"/>
            <a:ext cx="1184568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最高学历：</a:t>
            </a:r>
          </a:p>
        </p:txBody>
      </p:sp>
      <p:sp>
        <p:nvSpPr>
          <p:cNvPr id="118" name="标题 11"/>
          <p:cNvSpPr txBox="1">
            <a:spLocks/>
          </p:cNvSpPr>
          <p:nvPr/>
        </p:nvSpPr>
        <p:spPr>
          <a:xfrm>
            <a:off x="5011561" y="4694530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哈佛金融博士</a:t>
            </a:r>
          </a:p>
        </p:txBody>
      </p:sp>
      <p:sp>
        <p:nvSpPr>
          <p:cNvPr id="119" name="标题 11"/>
          <p:cNvSpPr txBox="1">
            <a:spLocks/>
          </p:cNvSpPr>
          <p:nvPr/>
        </p:nvSpPr>
        <p:spPr>
          <a:xfrm>
            <a:off x="5027095" y="4961068"/>
            <a:ext cx="1091242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现任职位：</a:t>
            </a:r>
          </a:p>
        </p:txBody>
      </p:sp>
      <p:sp>
        <p:nvSpPr>
          <p:cNvPr id="120" name="标题 11"/>
          <p:cNvSpPr txBox="1">
            <a:spLocks/>
          </p:cNvSpPr>
          <p:nvPr/>
        </p:nvSpPr>
        <p:spPr>
          <a:xfrm>
            <a:off x="5011559" y="5177037"/>
            <a:ext cx="1403790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设计总监及负责人</a:t>
            </a:r>
          </a:p>
        </p:txBody>
      </p:sp>
      <p:grpSp>
        <p:nvGrpSpPr>
          <p:cNvPr id="121" name="组合 120"/>
          <p:cNvGrpSpPr/>
          <p:nvPr/>
        </p:nvGrpSpPr>
        <p:grpSpPr>
          <a:xfrm>
            <a:off x="7541935" y="1572758"/>
            <a:ext cx="532511" cy="578507"/>
            <a:chOff x="3185939" y="1739094"/>
            <a:chExt cx="710200" cy="771543"/>
          </a:xfrm>
        </p:grpSpPr>
        <p:sp>
          <p:nvSpPr>
            <p:cNvPr id="122" name="任意多边形 121"/>
            <p:cNvSpPr/>
            <p:nvPr/>
          </p:nvSpPr>
          <p:spPr>
            <a:xfrm rot="18875383">
              <a:off x="3153448" y="2140008"/>
              <a:ext cx="403120" cy="338138"/>
            </a:xfrm>
            <a:custGeom>
              <a:avLst/>
              <a:gdLst>
                <a:gd name="connsiteX0" fmla="*/ 0 w 284318"/>
                <a:gd name="connsiteY0" fmla="*/ 0 h 164768"/>
                <a:gd name="connsiteX1" fmla="*/ 7916 w 284318"/>
                <a:gd name="connsiteY1" fmla="*/ 0 h 164768"/>
                <a:gd name="connsiteX2" fmla="*/ 36481 w 284318"/>
                <a:gd name="connsiteY2" fmla="*/ 19259 h 164768"/>
                <a:gd name="connsiteX3" fmla="*/ 142159 w 284318"/>
                <a:gd name="connsiteY3" fmla="*/ 40594 h 164768"/>
                <a:gd name="connsiteX4" fmla="*/ 247838 w 284318"/>
                <a:gd name="connsiteY4" fmla="*/ 19259 h 164768"/>
                <a:gd name="connsiteX5" fmla="*/ 276402 w 284318"/>
                <a:gd name="connsiteY5" fmla="*/ 0 h 164768"/>
                <a:gd name="connsiteX6" fmla="*/ 284318 w 284318"/>
                <a:gd name="connsiteY6" fmla="*/ 0 h 164768"/>
                <a:gd name="connsiteX7" fmla="*/ 284318 w 284318"/>
                <a:gd name="connsiteY7" fmla="*/ 164768 h 164768"/>
                <a:gd name="connsiteX8" fmla="*/ 271691 w 284318"/>
                <a:gd name="connsiteY8" fmla="*/ 164768 h 164768"/>
                <a:gd name="connsiteX9" fmla="*/ 247838 w 284318"/>
                <a:gd name="connsiteY9" fmla="*/ 148686 h 164768"/>
                <a:gd name="connsiteX10" fmla="*/ 142159 w 284318"/>
                <a:gd name="connsiteY10" fmla="*/ 127350 h 164768"/>
                <a:gd name="connsiteX11" fmla="*/ 36481 w 284318"/>
                <a:gd name="connsiteY11" fmla="*/ 148686 h 164768"/>
                <a:gd name="connsiteX12" fmla="*/ 12627 w 284318"/>
                <a:gd name="connsiteY12" fmla="*/ 164768 h 164768"/>
                <a:gd name="connsiteX13" fmla="*/ 0 w 284318"/>
                <a:gd name="connsiteY13" fmla="*/ 164768 h 16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4318" h="164768">
                  <a:moveTo>
                    <a:pt x="0" y="0"/>
                  </a:moveTo>
                  <a:lnTo>
                    <a:pt x="7916" y="0"/>
                  </a:lnTo>
                  <a:lnTo>
                    <a:pt x="36481" y="19259"/>
                  </a:lnTo>
                  <a:cubicBezTo>
                    <a:pt x="68962" y="32997"/>
                    <a:pt x="104673" y="40594"/>
                    <a:pt x="142159" y="40594"/>
                  </a:cubicBezTo>
                  <a:cubicBezTo>
                    <a:pt x="179645" y="40594"/>
                    <a:pt x="215356" y="32997"/>
                    <a:pt x="247838" y="19259"/>
                  </a:cubicBezTo>
                  <a:lnTo>
                    <a:pt x="276402" y="0"/>
                  </a:lnTo>
                  <a:lnTo>
                    <a:pt x="284318" y="0"/>
                  </a:lnTo>
                  <a:lnTo>
                    <a:pt x="284318" y="164768"/>
                  </a:lnTo>
                  <a:lnTo>
                    <a:pt x="271691" y="164768"/>
                  </a:lnTo>
                  <a:lnTo>
                    <a:pt x="247838" y="148686"/>
                  </a:lnTo>
                  <a:cubicBezTo>
                    <a:pt x="215356" y="134947"/>
                    <a:pt x="179645" y="127350"/>
                    <a:pt x="142159" y="127350"/>
                  </a:cubicBezTo>
                  <a:cubicBezTo>
                    <a:pt x="104673" y="127350"/>
                    <a:pt x="68962" y="134947"/>
                    <a:pt x="36481" y="148686"/>
                  </a:cubicBezTo>
                  <a:lnTo>
                    <a:pt x="12627" y="164768"/>
                  </a:lnTo>
                  <a:lnTo>
                    <a:pt x="0" y="164768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343511" y="1739094"/>
              <a:ext cx="552628" cy="552628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3393790" y="1789373"/>
              <a:ext cx="452071" cy="45207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25" name="Rectangle 215"/>
            <p:cNvSpPr>
              <a:spLocks noChangeArrowheads="1"/>
            </p:cNvSpPr>
            <p:nvPr/>
          </p:nvSpPr>
          <p:spPr bwMode="auto">
            <a:xfrm>
              <a:off x="3581800" y="2000772"/>
              <a:ext cx="645" cy="645"/>
            </a:xfrm>
            <a:prstGeom prst="rect">
              <a:avLst/>
            </a:prstGeom>
            <a:solidFill>
              <a:srgbClr val="DF53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6" name="Oval 21"/>
          <p:cNvSpPr/>
          <p:nvPr/>
        </p:nvSpPr>
        <p:spPr>
          <a:xfrm>
            <a:off x="6408024" y="1914091"/>
            <a:ext cx="1449083" cy="1449083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rgbClr val="F16D63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6526669" y="2032326"/>
            <a:ext cx="1211788" cy="1212612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miter lim="800000"/>
          </a:ln>
          <a:effectLst/>
        </p:spPr>
      </p:sp>
      <p:sp>
        <p:nvSpPr>
          <p:cNvPr id="128" name="标题 11"/>
          <p:cNvSpPr txBox="1">
            <a:spLocks/>
          </p:cNvSpPr>
          <p:nvPr/>
        </p:nvSpPr>
        <p:spPr>
          <a:xfrm>
            <a:off x="7668701" y="1601465"/>
            <a:ext cx="459090" cy="3479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endParaRPr lang="zh-CN" altLang="en-US" sz="1800" dirty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29" name="直接连接符 128"/>
          <p:cNvCxnSpPr/>
          <p:nvPr/>
        </p:nvCxnSpPr>
        <p:spPr>
          <a:xfrm>
            <a:off x="6685309" y="3471158"/>
            <a:ext cx="0" cy="1972417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130" name="标题 11"/>
          <p:cNvSpPr txBox="1">
            <a:spLocks/>
          </p:cNvSpPr>
          <p:nvPr/>
        </p:nvSpPr>
        <p:spPr>
          <a:xfrm>
            <a:off x="6754839" y="3499864"/>
            <a:ext cx="90232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姓名：</a:t>
            </a:r>
          </a:p>
        </p:txBody>
      </p:sp>
      <p:sp>
        <p:nvSpPr>
          <p:cNvPr id="131" name="标题 11"/>
          <p:cNvSpPr txBox="1">
            <a:spLocks/>
          </p:cNvSpPr>
          <p:nvPr/>
        </p:nvSpPr>
        <p:spPr>
          <a:xfrm>
            <a:off x="6739303" y="371583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COCO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32" name="标题 11"/>
          <p:cNvSpPr txBox="1">
            <a:spLocks/>
          </p:cNvSpPr>
          <p:nvPr/>
        </p:nvSpPr>
        <p:spPr>
          <a:xfrm>
            <a:off x="6754838" y="3992635"/>
            <a:ext cx="116076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出生年月：</a:t>
            </a:r>
          </a:p>
        </p:txBody>
      </p:sp>
      <p:sp>
        <p:nvSpPr>
          <p:cNvPr id="133" name="标题 11"/>
          <p:cNvSpPr txBox="1">
            <a:spLocks/>
          </p:cNvSpPr>
          <p:nvPr/>
        </p:nvSpPr>
        <p:spPr>
          <a:xfrm>
            <a:off x="6739303" y="4208604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1983-12-18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34" name="标题 11"/>
          <p:cNvSpPr txBox="1">
            <a:spLocks/>
          </p:cNvSpPr>
          <p:nvPr/>
        </p:nvSpPr>
        <p:spPr>
          <a:xfrm>
            <a:off x="6754837" y="4478563"/>
            <a:ext cx="1160766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最高学历：</a:t>
            </a:r>
          </a:p>
        </p:txBody>
      </p:sp>
      <p:sp>
        <p:nvSpPr>
          <p:cNvPr id="135" name="标题 11"/>
          <p:cNvSpPr txBox="1">
            <a:spLocks/>
          </p:cNvSpPr>
          <p:nvPr/>
        </p:nvSpPr>
        <p:spPr>
          <a:xfrm>
            <a:off x="6739303" y="4694530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行政管理博士</a:t>
            </a:r>
          </a:p>
        </p:txBody>
      </p:sp>
      <p:sp>
        <p:nvSpPr>
          <p:cNvPr id="136" name="标题 11"/>
          <p:cNvSpPr txBox="1">
            <a:spLocks/>
          </p:cNvSpPr>
          <p:nvPr/>
        </p:nvSpPr>
        <p:spPr>
          <a:xfrm>
            <a:off x="6754837" y="4961068"/>
            <a:ext cx="1160766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现任职位：</a:t>
            </a:r>
          </a:p>
        </p:txBody>
      </p:sp>
      <p:sp>
        <p:nvSpPr>
          <p:cNvPr id="137" name="标题 11"/>
          <p:cNvSpPr txBox="1">
            <a:spLocks/>
          </p:cNvSpPr>
          <p:nvPr/>
        </p:nvSpPr>
        <p:spPr>
          <a:xfrm>
            <a:off x="6739303" y="5177037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行政部经理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7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92" grpId="0" animBg="1"/>
      <p:bldP spid="94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9" grpId="0" animBg="1"/>
      <p:bldP spid="111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6" grpId="0" animBg="1"/>
      <p:bldP spid="128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1000944" y="2762411"/>
            <a:ext cx="1423450" cy="1423450"/>
          </a:xfrm>
          <a:prstGeom prst="ellipse">
            <a:avLst/>
          </a:prstGeom>
          <a:solidFill>
            <a:srgbClr val="C00002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034149" y="2093300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61385" y="212229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0" cap="none" spc="0" normalizeH="0" baseline="0" noProof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506434" y="316218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0" cap="none" spc="0" normalizeH="0" baseline="0" noProof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961385" y="4253633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0" cap="none" spc="0" normalizeH="0" baseline="0" noProof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C0000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4" name="TextBox 15"/>
          <p:cNvSpPr txBox="1"/>
          <p:nvPr/>
        </p:nvSpPr>
        <p:spPr>
          <a:xfrm>
            <a:off x="1454586" y="3171978"/>
            <a:ext cx="51616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</a:rPr>
              <a:t>标题</a:t>
            </a: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/>
              <a:ea typeface="宋体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宋体"/>
                <a:ea typeface="宋体"/>
              </a:rPr>
              <a:t>内容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857140" y="2150542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17"/>
          <p:cNvSpPr txBox="1"/>
          <p:nvPr/>
        </p:nvSpPr>
        <p:spPr>
          <a:xfrm>
            <a:off x="6289188" y="3190610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18"/>
          <p:cNvSpPr txBox="1"/>
          <p:nvPr/>
        </p:nvSpPr>
        <p:spPr>
          <a:xfrm>
            <a:off x="5803784" y="4304924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19"/>
          <p:cNvSpPr txBox="1"/>
          <p:nvPr/>
        </p:nvSpPr>
        <p:spPr>
          <a:xfrm>
            <a:off x="3521225" y="2781150"/>
            <a:ext cx="1752111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Half Frame 12"/>
          <p:cNvSpPr/>
          <p:nvPr/>
        </p:nvSpPr>
        <p:spPr>
          <a:xfrm rot="8097294">
            <a:off x="2458053" y="3281251"/>
            <a:ext cx="360168" cy="395798"/>
          </a:xfrm>
          <a:prstGeom prst="halfFrame">
            <a:avLst/>
          </a:prstGeom>
          <a:solidFill>
            <a:srgbClr val="C00002"/>
          </a:solidFill>
          <a:ln>
            <a:noFill/>
          </a:ln>
          <a:effectLst/>
        </p:spPr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6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6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1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1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34" grpId="0"/>
          <p:bldP spid="35" grpId="0"/>
          <p:bldP spid="36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6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6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34" grpId="0"/>
          <p:bldP spid="35" grpId="0"/>
          <p:bldP spid="36" grpId="0"/>
          <p:bldP spid="37" grpId="0"/>
          <p:bldP spid="38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3837412" y="3111947"/>
            <a:ext cx="1469181" cy="1469181"/>
            <a:chOff x="2193191" y="1899415"/>
            <a:chExt cx="2421376" cy="2421376"/>
          </a:xfrm>
          <a:effectLst/>
        </p:grpSpPr>
        <p:sp>
          <p:nvSpPr>
            <p:cNvPr id="38" name="椭圆 37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C00000"/>
            </a:solidFill>
            <a:ln w="31750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127000" dist="63500" dir="13500000">
                <a:srgbClr val="A5A5A5">
                  <a:lumMod val="50000"/>
                  <a:alpha val="85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165100" dist="88900" dir="2700000" algn="tl" rotWithShape="0">
                <a:srgbClr val="A5A5A5">
                  <a:lumMod val="50000"/>
                  <a:alpha val="64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823370" y="3591595"/>
            <a:ext cx="652760" cy="652760"/>
            <a:chOff x="3237545" y="4561747"/>
            <a:chExt cx="1146960" cy="1146960"/>
          </a:xfrm>
        </p:grpSpPr>
        <p:sp>
          <p:nvSpPr>
            <p:cNvPr id="41" name="圆角矩形 4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690894" y="3591595"/>
            <a:ext cx="652760" cy="652760"/>
            <a:chOff x="3237545" y="4561747"/>
            <a:chExt cx="1146960" cy="1146960"/>
          </a:xfrm>
        </p:grpSpPr>
        <p:sp>
          <p:nvSpPr>
            <p:cNvPr id="44" name="圆角矩形 4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245620" y="2171209"/>
            <a:ext cx="652760" cy="652760"/>
            <a:chOff x="3237545" y="4561747"/>
            <a:chExt cx="1146960" cy="1146960"/>
          </a:xfrm>
        </p:grpSpPr>
        <p:sp>
          <p:nvSpPr>
            <p:cNvPr id="47" name="圆角矩形 4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127000" dist="63500" dir="13500000">
                <a:sysClr val="windowText" lastClr="000000">
                  <a:lumMod val="65000"/>
                  <a:lumOff val="35000"/>
                  <a:alpha val="49000"/>
                </a:sys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endParaRPr>
            </a:p>
          </p:txBody>
        </p:sp>
      </p:grpSp>
      <p:sp>
        <p:nvSpPr>
          <p:cNvPr id="49" name="饼形 18"/>
          <p:cNvSpPr/>
          <p:nvPr/>
        </p:nvSpPr>
        <p:spPr>
          <a:xfrm>
            <a:off x="3152595" y="2507562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  <a:miter lim="800000"/>
            <a:headEnd type="oval" w="med" len="med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50" name="饼形 18"/>
          <p:cNvSpPr/>
          <p:nvPr/>
        </p:nvSpPr>
        <p:spPr>
          <a:xfrm flipH="1">
            <a:off x="4934140" y="2507562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690831" y="1524163"/>
            <a:ext cx="1762338" cy="605265"/>
            <a:chOff x="5324179" y="1877247"/>
            <a:chExt cx="2349784" cy="807019"/>
          </a:xfrm>
        </p:grpSpPr>
        <p:sp>
          <p:nvSpPr>
            <p:cNvPr id="52" name="文本框 58"/>
            <p:cNvSpPr txBox="1"/>
            <p:nvPr/>
          </p:nvSpPr>
          <p:spPr bwMode="auto">
            <a:xfrm>
              <a:off x="5372352" y="2099491"/>
              <a:ext cx="225343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53" name="文本框 59"/>
            <p:cNvSpPr txBox="1"/>
            <p:nvPr/>
          </p:nvSpPr>
          <p:spPr bwMode="auto">
            <a:xfrm>
              <a:off x="5324179" y="1877247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394902" y="3619961"/>
            <a:ext cx="1762338" cy="605265"/>
            <a:chOff x="2744012" y="4525702"/>
            <a:chExt cx="2349784" cy="807019"/>
          </a:xfrm>
        </p:grpSpPr>
        <p:sp>
          <p:nvSpPr>
            <p:cNvPr id="55" name="文本框 61"/>
            <p:cNvSpPr txBox="1"/>
            <p:nvPr/>
          </p:nvSpPr>
          <p:spPr bwMode="auto">
            <a:xfrm>
              <a:off x="2744012" y="4747946"/>
              <a:ext cx="225343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56" name="文本框 62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90190" y="3619961"/>
            <a:ext cx="1762340" cy="605265"/>
            <a:chOff x="1320253" y="4614246"/>
            <a:chExt cx="2349786" cy="807019"/>
          </a:xfrm>
        </p:grpSpPr>
        <p:sp>
          <p:nvSpPr>
            <p:cNvPr id="58" name="文本框 64"/>
            <p:cNvSpPr txBox="1"/>
            <p:nvPr/>
          </p:nvSpPr>
          <p:spPr bwMode="auto">
            <a:xfrm>
              <a:off x="1416600" y="4836490"/>
              <a:ext cx="225343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59" name="文本框 65"/>
            <p:cNvSpPr txBox="1"/>
            <p:nvPr/>
          </p:nvSpPr>
          <p:spPr bwMode="auto">
            <a:xfrm>
              <a:off x="1320253" y="4614246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75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</p:grpSp>
      <p:sp>
        <p:nvSpPr>
          <p:cNvPr id="60" name="圆角矩形 59"/>
          <p:cNvSpPr/>
          <p:nvPr/>
        </p:nvSpPr>
        <p:spPr>
          <a:xfrm>
            <a:off x="4495998" y="3350732"/>
            <a:ext cx="152006" cy="264965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12700" cap="flat" cmpd="sng" algn="ctr"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innerShdw blurRad="63500" dist="38100" dir="13500000">
              <a:srgbClr val="A5A5A5">
                <a:lumMod val="50000"/>
                <a:alpha val="50000"/>
              </a:srgb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61" name="Freeform 40"/>
          <p:cNvSpPr>
            <a:spLocks/>
          </p:cNvSpPr>
          <p:nvPr/>
        </p:nvSpPr>
        <p:spPr bwMode="auto">
          <a:xfrm>
            <a:off x="4448696" y="2390338"/>
            <a:ext cx="246613" cy="223286"/>
          </a:xfrm>
          <a:custGeom>
            <a:avLst/>
            <a:gdLst>
              <a:gd name="T0" fmla="*/ 161 w 188"/>
              <a:gd name="T1" fmla="*/ 58 h 170"/>
              <a:gd name="T2" fmla="*/ 147 w 188"/>
              <a:gd name="T3" fmla="*/ 51 h 170"/>
              <a:gd name="T4" fmla="*/ 142 w 188"/>
              <a:gd name="T5" fmla="*/ 54 h 170"/>
              <a:gd name="T6" fmla="*/ 149 w 188"/>
              <a:gd name="T7" fmla="*/ 85 h 170"/>
              <a:gd name="T8" fmla="*/ 85 w 188"/>
              <a:gd name="T9" fmla="*/ 149 h 170"/>
              <a:gd name="T10" fmla="*/ 21 w 188"/>
              <a:gd name="T11" fmla="*/ 85 h 170"/>
              <a:gd name="T12" fmla="*/ 85 w 188"/>
              <a:gd name="T13" fmla="*/ 21 h 170"/>
              <a:gd name="T14" fmla="*/ 135 w 188"/>
              <a:gd name="T15" fmla="*/ 45 h 170"/>
              <a:gd name="T16" fmla="*/ 125 w 188"/>
              <a:gd name="T17" fmla="*/ 51 h 170"/>
              <a:gd name="T18" fmla="*/ 85 w 188"/>
              <a:gd name="T19" fmla="*/ 33 h 170"/>
              <a:gd name="T20" fmla="*/ 33 w 188"/>
              <a:gd name="T21" fmla="*/ 85 h 170"/>
              <a:gd name="T22" fmla="*/ 85 w 188"/>
              <a:gd name="T23" fmla="*/ 137 h 170"/>
              <a:gd name="T24" fmla="*/ 138 w 188"/>
              <a:gd name="T25" fmla="*/ 85 h 170"/>
              <a:gd name="T26" fmla="*/ 132 w 188"/>
              <a:gd name="T27" fmla="*/ 61 h 170"/>
              <a:gd name="T28" fmla="*/ 115 w 188"/>
              <a:gd name="T29" fmla="*/ 72 h 170"/>
              <a:gd name="T30" fmla="*/ 118 w 188"/>
              <a:gd name="T31" fmla="*/ 85 h 170"/>
              <a:gd name="T32" fmla="*/ 85 w 188"/>
              <a:gd name="T33" fmla="*/ 118 h 170"/>
              <a:gd name="T34" fmla="*/ 53 w 188"/>
              <a:gd name="T35" fmla="*/ 85 h 170"/>
              <a:gd name="T36" fmla="*/ 85 w 188"/>
              <a:gd name="T37" fmla="*/ 52 h 170"/>
              <a:gd name="T38" fmla="*/ 109 w 188"/>
              <a:gd name="T39" fmla="*/ 62 h 170"/>
              <a:gd name="T40" fmla="*/ 97 w 188"/>
              <a:gd name="T41" fmla="*/ 70 h 170"/>
              <a:gd name="T42" fmla="*/ 85 w 188"/>
              <a:gd name="T43" fmla="*/ 65 h 170"/>
              <a:gd name="T44" fmla="*/ 65 w 188"/>
              <a:gd name="T45" fmla="*/ 85 h 170"/>
              <a:gd name="T46" fmla="*/ 85 w 188"/>
              <a:gd name="T47" fmla="*/ 105 h 170"/>
              <a:gd name="T48" fmla="*/ 105 w 188"/>
              <a:gd name="T49" fmla="*/ 85 h 170"/>
              <a:gd name="T50" fmla="*/ 104 w 188"/>
              <a:gd name="T51" fmla="*/ 79 h 170"/>
              <a:gd name="T52" fmla="*/ 88 w 188"/>
              <a:gd name="T53" fmla="*/ 89 h 170"/>
              <a:gd name="T54" fmla="*/ 86 w 188"/>
              <a:gd name="T55" fmla="*/ 86 h 170"/>
              <a:gd name="T56" fmla="*/ 148 w 188"/>
              <a:gd name="T57" fmla="*/ 45 h 170"/>
              <a:gd name="T58" fmla="*/ 163 w 188"/>
              <a:gd name="T59" fmla="*/ 52 h 170"/>
              <a:gd name="T60" fmla="*/ 188 w 188"/>
              <a:gd name="T61" fmla="*/ 36 h 170"/>
              <a:gd name="T62" fmla="*/ 173 w 188"/>
              <a:gd name="T63" fmla="*/ 29 h 170"/>
              <a:gd name="T64" fmla="*/ 177 w 188"/>
              <a:gd name="T65" fmla="*/ 26 h 170"/>
              <a:gd name="T66" fmla="*/ 173 w 188"/>
              <a:gd name="T67" fmla="*/ 20 h 170"/>
              <a:gd name="T68" fmla="*/ 169 w 188"/>
              <a:gd name="T69" fmla="*/ 23 h 170"/>
              <a:gd name="T70" fmla="*/ 169 w 188"/>
              <a:gd name="T71" fmla="*/ 6 h 170"/>
              <a:gd name="T72" fmla="*/ 144 w 188"/>
              <a:gd name="T73" fmla="*/ 22 h 170"/>
              <a:gd name="T74" fmla="*/ 144 w 188"/>
              <a:gd name="T75" fmla="*/ 39 h 170"/>
              <a:gd name="T76" fmla="*/ 139 w 188"/>
              <a:gd name="T77" fmla="*/ 42 h 170"/>
              <a:gd name="T78" fmla="*/ 139 w 188"/>
              <a:gd name="T79" fmla="*/ 24 h 170"/>
              <a:gd name="T80" fmla="*/ 141 w 188"/>
              <a:gd name="T81" fmla="*/ 22 h 170"/>
              <a:gd name="T82" fmla="*/ 85 w 188"/>
              <a:gd name="T83" fmla="*/ 0 h 170"/>
              <a:gd name="T84" fmla="*/ 0 w 188"/>
              <a:gd name="T85" fmla="*/ 85 h 170"/>
              <a:gd name="T86" fmla="*/ 85 w 188"/>
              <a:gd name="T87" fmla="*/ 170 h 170"/>
              <a:gd name="T88" fmla="*/ 170 w 188"/>
              <a:gd name="T89" fmla="*/ 85 h 170"/>
              <a:gd name="T90" fmla="*/ 165 w 188"/>
              <a:gd name="T91" fmla="*/ 55 h 170"/>
              <a:gd name="T92" fmla="*/ 161 w 188"/>
              <a:gd name="T93" fmla="*/ 5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170">
                <a:moveTo>
                  <a:pt x="161" y="58"/>
                </a:moveTo>
                <a:cubicBezTo>
                  <a:pt x="147" y="51"/>
                  <a:pt x="147" y="51"/>
                  <a:pt x="147" y="51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7" y="64"/>
                  <a:pt x="149" y="74"/>
                  <a:pt x="149" y="85"/>
                </a:cubicBezTo>
                <a:cubicBezTo>
                  <a:pt x="149" y="120"/>
                  <a:pt x="121" y="149"/>
                  <a:pt x="85" y="149"/>
                </a:cubicBezTo>
                <a:cubicBezTo>
                  <a:pt x="50" y="149"/>
                  <a:pt x="21" y="120"/>
                  <a:pt x="21" y="85"/>
                </a:cubicBezTo>
                <a:cubicBezTo>
                  <a:pt x="21" y="50"/>
                  <a:pt x="50" y="21"/>
                  <a:pt x="85" y="21"/>
                </a:cubicBezTo>
                <a:cubicBezTo>
                  <a:pt x="105" y="21"/>
                  <a:pt x="123" y="30"/>
                  <a:pt x="135" y="45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16" y="40"/>
                  <a:pt x="101" y="33"/>
                  <a:pt x="85" y="33"/>
                </a:cubicBezTo>
                <a:cubicBezTo>
                  <a:pt x="56" y="33"/>
                  <a:pt x="33" y="56"/>
                  <a:pt x="33" y="85"/>
                </a:cubicBezTo>
                <a:cubicBezTo>
                  <a:pt x="33" y="114"/>
                  <a:pt x="56" y="137"/>
                  <a:pt x="85" y="137"/>
                </a:cubicBezTo>
                <a:cubicBezTo>
                  <a:pt x="114" y="137"/>
                  <a:pt x="138" y="114"/>
                  <a:pt x="138" y="85"/>
                </a:cubicBezTo>
                <a:cubicBezTo>
                  <a:pt x="138" y="76"/>
                  <a:pt x="135" y="68"/>
                  <a:pt x="132" y="61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7" y="76"/>
                  <a:pt x="118" y="80"/>
                  <a:pt x="118" y="85"/>
                </a:cubicBezTo>
                <a:cubicBezTo>
                  <a:pt x="118" y="103"/>
                  <a:pt x="103" y="118"/>
                  <a:pt x="85" y="118"/>
                </a:cubicBezTo>
                <a:cubicBezTo>
                  <a:pt x="67" y="118"/>
                  <a:pt x="53" y="103"/>
                  <a:pt x="53" y="85"/>
                </a:cubicBezTo>
                <a:cubicBezTo>
                  <a:pt x="53" y="67"/>
                  <a:pt x="67" y="52"/>
                  <a:pt x="85" y="52"/>
                </a:cubicBezTo>
                <a:cubicBezTo>
                  <a:pt x="94" y="52"/>
                  <a:pt x="103" y="56"/>
                  <a:pt x="109" y="62"/>
                </a:cubicBezTo>
                <a:cubicBezTo>
                  <a:pt x="97" y="70"/>
                  <a:pt x="97" y="70"/>
                  <a:pt x="97" y="70"/>
                </a:cubicBezTo>
                <a:cubicBezTo>
                  <a:pt x="94" y="67"/>
                  <a:pt x="90" y="65"/>
                  <a:pt x="85" y="65"/>
                </a:cubicBezTo>
                <a:cubicBezTo>
                  <a:pt x="74" y="65"/>
                  <a:pt x="65" y="74"/>
                  <a:pt x="65" y="85"/>
                </a:cubicBezTo>
                <a:cubicBezTo>
                  <a:pt x="65" y="96"/>
                  <a:pt x="74" y="105"/>
                  <a:pt x="85" y="105"/>
                </a:cubicBezTo>
                <a:cubicBezTo>
                  <a:pt x="96" y="105"/>
                  <a:pt x="105" y="96"/>
                  <a:pt x="105" y="85"/>
                </a:cubicBezTo>
                <a:cubicBezTo>
                  <a:pt x="105" y="83"/>
                  <a:pt x="105" y="81"/>
                  <a:pt x="104" y="79"/>
                </a:cubicBezTo>
                <a:cubicBezTo>
                  <a:pt x="88" y="89"/>
                  <a:pt x="88" y="89"/>
                  <a:pt x="88" y="89"/>
                </a:cubicBezTo>
                <a:cubicBezTo>
                  <a:pt x="86" y="86"/>
                  <a:pt x="86" y="86"/>
                  <a:pt x="86" y="86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63" y="52"/>
                  <a:pt x="163" y="52"/>
                  <a:pt x="163" y="52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69" y="23"/>
                  <a:pt x="169" y="23"/>
                  <a:pt x="169" y="23"/>
                </a:cubicBezTo>
                <a:cubicBezTo>
                  <a:pt x="169" y="6"/>
                  <a:pt x="169" y="6"/>
                  <a:pt x="169" y="6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26" y="8"/>
                  <a:pt x="107" y="0"/>
                  <a:pt x="85" y="0"/>
                </a:cubicBezTo>
                <a:cubicBezTo>
                  <a:pt x="38" y="0"/>
                  <a:pt x="0" y="38"/>
                  <a:pt x="0" y="85"/>
                </a:cubicBezTo>
                <a:cubicBezTo>
                  <a:pt x="0" y="132"/>
                  <a:pt x="38" y="170"/>
                  <a:pt x="85" y="170"/>
                </a:cubicBezTo>
                <a:cubicBezTo>
                  <a:pt x="132" y="170"/>
                  <a:pt x="170" y="132"/>
                  <a:pt x="170" y="85"/>
                </a:cubicBezTo>
                <a:cubicBezTo>
                  <a:pt x="170" y="75"/>
                  <a:pt x="168" y="65"/>
                  <a:pt x="165" y="55"/>
                </a:cubicBezTo>
                <a:lnTo>
                  <a:pt x="161" y="5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00000"/>
              </a:solidFill>
              <a:latin typeface="+mj-ea"/>
              <a:ea typeface="+mj-ea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039496" y="3804864"/>
            <a:ext cx="220508" cy="218842"/>
            <a:chOff x="7078908" y="5461438"/>
            <a:chExt cx="430461" cy="427208"/>
          </a:xfrm>
          <a:solidFill>
            <a:srgbClr val="C00000"/>
          </a:solidFill>
        </p:grpSpPr>
        <p:sp>
          <p:nvSpPr>
            <p:cNvPr id="63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4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890637" y="3778968"/>
            <a:ext cx="253279" cy="241615"/>
            <a:chOff x="8145843" y="5425657"/>
            <a:chExt cx="494435" cy="471664"/>
          </a:xfrm>
          <a:solidFill>
            <a:srgbClr val="C00000"/>
          </a:solidFill>
        </p:grpSpPr>
        <p:sp>
          <p:nvSpPr>
            <p:cNvPr id="66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7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9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60" grpId="0" animBg="1"/>
          <p:bldP spid="6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60" grpId="0" animBg="1"/>
          <p:bldP spid="6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1405373" y="1850648"/>
            <a:ext cx="1094509" cy="1094509"/>
            <a:chOff x="4179570" y="1588770"/>
            <a:chExt cx="2735580" cy="2735580"/>
          </a:xfrm>
        </p:grpSpPr>
        <p:sp>
          <p:nvSpPr>
            <p:cNvPr id="66" name="椭圆 65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2700000" scaled="1"/>
              <a:tileRect/>
            </a:gra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151623" y="1850648"/>
            <a:ext cx="1094509" cy="1094509"/>
            <a:chOff x="4179570" y="1588770"/>
            <a:chExt cx="2735580" cy="2735580"/>
          </a:xfrm>
        </p:grpSpPr>
        <p:sp>
          <p:nvSpPr>
            <p:cNvPr id="69" name="椭圆 68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2700000" scaled="1"/>
              <a:tileRect/>
            </a:gra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897874" y="1850648"/>
            <a:ext cx="1094509" cy="1094509"/>
            <a:chOff x="4179570" y="1588770"/>
            <a:chExt cx="2735580" cy="2735580"/>
          </a:xfrm>
        </p:grpSpPr>
        <p:sp>
          <p:nvSpPr>
            <p:cNvPr id="72" name="椭圆 71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2700000" scaled="1"/>
              <a:tileRect/>
            </a:gra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44123" y="1850648"/>
            <a:ext cx="1094509" cy="1094509"/>
            <a:chOff x="4179570" y="1588770"/>
            <a:chExt cx="2735580" cy="2735580"/>
          </a:xfrm>
        </p:grpSpPr>
        <p:sp>
          <p:nvSpPr>
            <p:cNvPr id="75" name="椭圆 74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2700000" scaled="1"/>
              <a:tileRect/>
            </a:gradFill>
            <a:ln w="25400" cap="flat" cmpd="sng" algn="ctr"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7" name="文本框 25"/>
          <p:cNvSpPr txBox="1"/>
          <p:nvPr/>
        </p:nvSpPr>
        <p:spPr>
          <a:xfrm>
            <a:off x="1633453" y="2128892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E60012"/>
                </a:solidFill>
                <a:latin typeface="Impact" panose="020B0806030902050204" pitchFamily="34" charset="0"/>
              </a:rPr>
              <a:t>01</a:t>
            </a:r>
            <a:endParaRPr lang="zh-CN" altLang="en-US" sz="3000" dirty="0">
              <a:solidFill>
                <a:srgbClr val="E60012"/>
              </a:solidFill>
              <a:latin typeface="Impact" panose="020B0806030902050204" pitchFamily="34" charset="0"/>
            </a:endParaRPr>
          </a:p>
        </p:txBody>
      </p:sp>
      <p:sp>
        <p:nvSpPr>
          <p:cNvPr id="78" name="文本框 26"/>
          <p:cNvSpPr txBox="1"/>
          <p:nvPr/>
        </p:nvSpPr>
        <p:spPr>
          <a:xfrm>
            <a:off x="3380655" y="2128892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E60012"/>
                </a:solidFill>
                <a:latin typeface="Impact" panose="020B0806030902050204" pitchFamily="34" charset="0"/>
              </a:rPr>
              <a:t>02</a:t>
            </a:r>
            <a:endParaRPr lang="zh-CN" altLang="en-US" sz="3000" dirty="0">
              <a:solidFill>
                <a:srgbClr val="E60012"/>
              </a:solidFill>
              <a:latin typeface="Impact" panose="020B0806030902050204" pitchFamily="34" charset="0"/>
            </a:endParaRPr>
          </a:p>
        </p:txBody>
      </p:sp>
      <p:sp>
        <p:nvSpPr>
          <p:cNvPr id="79" name="文本框 27"/>
          <p:cNvSpPr txBox="1"/>
          <p:nvPr/>
        </p:nvSpPr>
        <p:spPr>
          <a:xfrm>
            <a:off x="5126906" y="2128892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E60012"/>
                </a:solidFill>
                <a:latin typeface="Impact" panose="020B0806030902050204" pitchFamily="34" charset="0"/>
              </a:rPr>
              <a:t>03</a:t>
            </a:r>
            <a:endParaRPr lang="zh-CN" altLang="en-US" sz="3000" dirty="0">
              <a:solidFill>
                <a:srgbClr val="E60012"/>
              </a:solidFill>
              <a:latin typeface="Impact" panose="020B0806030902050204" pitchFamily="34" charset="0"/>
            </a:endParaRPr>
          </a:p>
        </p:txBody>
      </p:sp>
      <p:sp>
        <p:nvSpPr>
          <p:cNvPr id="80" name="文本框 28"/>
          <p:cNvSpPr txBox="1"/>
          <p:nvPr/>
        </p:nvSpPr>
        <p:spPr>
          <a:xfrm>
            <a:off x="6873156" y="2128892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E60012"/>
                </a:solidFill>
                <a:latin typeface="Impact" panose="020B0806030902050204" pitchFamily="34" charset="0"/>
              </a:rPr>
              <a:t>04</a:t>
            </a:r>
            <a:endParaRPr lang="zh-CN" altLang="en-US" sz="3000" dirty="0">
              <a:solidFill>
                <a:srgbClr val="E60012"/>
              </a:solidFill>
              <a:latin typeface="Impact" panose="020B0806030902050204" pitchFamily="34" charset="0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201037" y="4432270"/>
            <a:ext cx="1627000" cy="796930"/>
            <a:chOff x="3776606" y="2004244"/>
            <a:chExt cx="2169333" cy="1062573"/>
          </a:xfrm>
        </p:grpSpPr>
        <p:sp>
          <p:nvSpPr>
            <p:cNvPr id="82" name="文本框 30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83" name="文本框 31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948239" y="4432270"/>
            <a:ext cx="1627000" cy="796930"/>
            <a:chOff x="3776606" y="2004244"/>
            <a:chExt cx="2169333" cy="1062573"/>
          </a:xfrm>
        </p:grpSpPr>
        <p:sp>
          <p:nvSpPr>
            <p:cNvPr id="85" name="文本框 33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86" name="文本框 34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694490" y="4432270"/>
            <a:ext cx="1627000" cy="796930"/>
            <a:chOff x="3776606" y="2004244"/>
            <a:chExt cx="2169333" cy="1062573"/>
          </a:xfrm>
        </p:grpSpPr>
        <p:sp>
          <p:nvSpPr>
            <p:cNvPr id="88" name="文本框 36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89" name="文本框 37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440739" y="4432270"/>
            <a:ext cx="1627000" cy="796930"/>
            <a:chOff x="3776606" y="2004244"/>
            <a:chExt cx="2169333" cy="1062573"/>
          </a:xfrm>
        </p:grpSpPr>
        <p:sp>
          <p:nvSpPr>
            <p:cNvPr id="91" name="文本框 39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92" name="文本框 40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93" name="Group 4"/>
          <p:cNvGrpSpPr>
            <a:grpSpLocks noChangeAspect="1"/>
          </p:cNvGrpSpPr>
          <p:nvPr/>
        </p:nvGrpSpPr>
        <p:grpSpPr bwMode="auto">
          <a:xfrm>
            <a:off x="1793951" y="3919737"/>
            <a:ext cx="315440" cy="369659"/>
            <a:chOff x="1776" y="1776"/>
            <a:chExt cx="64" cy="75"/>
          </a:xfrm>
          <a:solidFill>
            <a:srgbClr val="E60012"/>
          </a:solidFill>
          <a:effectLst/>
        </p:grpSpPr>
        <p:sp>
          <p:nvSpPr>
            <p:cNvPr id="94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8" name="Group 18"/>
          <p:cNvGrpSpPr>
            <a:grpSpLocks noChangeAspect="1"/>
          </p:cNvGrpSpPr>
          <p:nvPr/>
        </p:nvGrpSpPr>
        <p:grpSpPr bwMode="auto">
          <a:xfrm>
            <a:off x="7015178" y="3951175"/>
            <a:ext cx="352392" cy="328364"/>
            <a:chOff x="3802" y="2858"/>
            <a:chExt cx="616" cy="574"/>
          </a:xfrm>
          <a:solidFill>
            <a:srgbClr val="E60012"/>
          </a:solidFill>
          <a:effectLst/>
        </p:grpSpPr>
        <p:sp>
          <p:nvSpPr>
            <p:cNvPr id="99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4" name="Group 13"/>
          <p:cNvGrpSpPr>
            <a:grpSpLocks noChangeAspect="1"/>
          </p:cNvGrpSpPr>
          <p:nvPr/>
        </p:nvGrpSpPr>
        <p:grpSpPr bwMode="auto">
          <a:xfrm>
            <a:off x="3506539" y="3901091"/>
            <a:ext cx="384668" cy="389210"/>
            <a:chOff x="2426" y="2781"/>
            <a:chExt cx="593" cy="600"/>
          </a:xfrm>
          <a:solidFill>
            <a:srgbClr val="E60012"/>
          </a:solidFill>
          <a:effectLst/>
        </p:grpSpPr>
        <p:sp>
          <p:nvSpPr>
            <p:cNvPr id="105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298735" y="3933084"/>
            <a:ext cx="330572" cy="359730"/>
            <a:chOff x="4873620" y="1965325"/>
            <a:chExt cx="269882" cy="293688"/>
          </a:xfrm>
          <a:solidFill>
            <a:srgbClr val="E60012"/>
          </a:solidFill>
          <a:effectLst/>
        </p:grpSpPr>
        <p:sp>
          <p:nvSpPr>
            <p:cNvPr id="108" name="Freeform 502"/>
            <p:cNvSpPr>
              <a:spLocks/>
            </p:cNvSpPr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503"/>
            <p:cNvSpPr>
              <a:spLocks/>
            </p:cNvSpPr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504"/>
            <p:cNvSpPr>
              <a:spLocks/>
            </p:cNvSpPr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1922494" y="3006874"/>
            <a:ext cx="58353" cy="811397"/>
            <a:chOff x="2563325" y="3120190"/>
            <a:chExt cx="77804" cy="1081862"/>
          </a:xfrm>
        </p:grpSpPr>
        <p:sp>
          <p:nvSpPr>
            <p:cNvPr id="113" name="椭圆 112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14" name="直接连接符 113"/>
            <p:cNvCxnSpPr>
              <a:stCxn id="113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115" name="椭圆 114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3667524" y="3006874"/>
            <a:ext cx="58353" cy="811397"/>
            <a:chOff x="2563325" y="3120190"/>
            <a:chExt cx="77804" cy="1081862"/>
          </a:xfrm>
        </p:grpSpPr>
        <p:sp>
          <p:nvSpPr>
            <p:cNvPr id="117" name="椭圆 116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18" name="直接连接符 117"/>
            <p:cNvCxnSpPr>
              <a:stCxn id="117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119" name="椭圆 118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417266" y="3006874"/>
            <a:ext cx="58353" cy="811397"/>
            <a:chOff x="2563325" y="3120190"/>
            <a:chExt cx="77804" cy="1081862"/>
          </a:xfrm>
        </p:grpSpPr>
        <p:sp>
          <p:nvSpPr>
            <p:cNvPr id="121" name="椭圆 120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22" name="直接连接符 121"/>
            <p:cNvCxnSpPr>
              <a:stCxn id="121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123" name="椭圆 122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7162200" y="3006874"/>
            <a:ext cx="58353" cy="811397"/>
            <a:chOff x="2563325" y="3120190"/>
            <a:chExt cx="77804" cy="1081862"/>
          </a:xfrm>
        </p:grpSpPr>
        <p:sp>
          <p:nvSpPr>
            <p:cNvPr id="125" name="椭圆 124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126" name="直接连接符 125"/>
            <p:cNvCxnSpPr>
              <a:stCxn id="125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127" name="椭圆 126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7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7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/>
          <p:bldP spid="78" grpId="0"/>
          <p:bldP spid="79" grpId="0"/>
          <p:bldP spid="8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7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7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/>
          <p:bldP spid="78" grpId="0"/>
          <p:bldP spid="79" grpId="0"/>
          <p:bldP spid="8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2985287" y="1445621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Freeform 26"/>
          <p:cNvSpPr>
            <a:spLocks noEditPoints="1"/>
          </p:cNvSpPr>
          <p:nvPr/>
        </p:nvSpPr>
        <p:spPr bwMode="auto">
          <a:xfrm>
            <a:off x="2689972" y="1445621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Freeform 27"/>
          <p:cNvSpPr>
            <a:spLocks noEditPoints="1"/>
          </p:cNvSpPr>
          <p:nvPr/>
        </p:nvSpPr>
        <p:spPr bwMode="auto">
          <a:xfrm>
            <a:off x="2338692" y="1445621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8" name="Freeform 28"/>
          <p:cNvSpPr>
            <a:spLocks noEditPoints="1"/>
          </p:cNvSpPr>
          <p:nvPr/>
        </p:nvSpPr>
        <p:spPr bwMode="auto">
          <a:xfrm>
            <a:off x="1924300" y="1445621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Freeform 29"/>
          <p:cNvSpPr>
            <a:spLocks noEditPoints="1"/>
          </p:cNvSpPr>
          <p:nvPr/>
        </p:nvSpPr>
        <p:spPr bwMode="auto">
          <a:xfrm>
            <a:off x="1432510" y="1445621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Freeform 30"/>
          <p:cNvSpPr>
            <a:spLocks noEditPoints="1"/>
          </p:cNvSpPr>
          <p:nvPr/>
        </p:nvSpPr>
        <p:spPr bwMode="auto">
          <a:xfrm>
            <a:off x="849028" y="1445621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ysClr val="window" lastClr="FFFFFF">
                    <a:lumMod val="65000"/>
                  </a:sysClr>
                </a:gs>
                <a:gs pos="40000">
                  <a:sysClr val="window" lastClr="FFFFFF">
                    <a:lumMod val="65000"/>
                  </a:sysClr>
                </a:gs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TextBox 26"/>
          <p:cNvSpPr txBox="1"/>
          <p:nvPr/>
        </p:nvSpPr>
        <p:spPr>
          <a:xfrm>
            <a:off x="3588552" y="4293497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√ 添加标题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4666884" y="4293497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3" name="TextBox 28"/>
          <p:cNvSpPr txBox="1"/>
          <p:nvPr/>
        </p:nvSpPr>
        <p:spPr>
          <a:xfrm>
            <a:off x="3588552" y="4695442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4666884" y="4695442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 defTabSz="914400">
              <a:defRPr/>
            </a:pPr>
            <a:r>
              <a:rPr lang="zh-CN" altLang="en-US" sz="12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√添加标题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745288" y="2221624"/>
            <a:ext cx="1653427" cy="1653212"/>
            <a:chOff x="3745286" y="1475544"/>
            <a:chExt cx="1653427" cy="1653212"/>
          </a:xfrm>
        </p:grpSpPr>
        <p:sp>
          <p:nvSpPr>
            <p:cNvPr id="26" name="椭圆 25"/>
            <p:cNvSpPr/>
            <p:nvPr/>
          </p:nvSpPr>
          <p:spPr>
            <a:xfrm>
              <a:off x="3745286" y="1475544"/>
              <a:ext cx="1653427" cy="1653212"/>
            </a:xfrm>
            <a:prstGeom prst="ellipse">
              <a:avLst/>
            </a:prstGeom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28575" cap="flat" cmpd="sng" algn="ctr"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文本框 16"/>
            <p:cNvSpPr txBox="1"/>
            <p:nvPr/>
          </p:nvSpPr>
          <p:spPr>
            <a:xfrm>
              <a:off x="3854394" y="1986679"/>
              <a:ext cx="1412931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         </a:t>
              </a: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Add title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组合 97"/>
          <p:cNvGrpSpPr/>
          <p:nvPr/>
        </p:nvGrpSpPr>
        <p:grpSpPr>
          <a:xfrm>
            <a:off x="3790357" y="2655854"/>
            <a:ext cx="1577579" cy="2429330"/>
            <a:chOff x="5044281" y="2143125"/>
            <a:chExt cx="2103438" cy="3239106"/>
          </a:xfrm>
          <a:effectLst/>
        </p:grpSpPr>
        <p:sp>
          <p:nvSpPr>
            <p:cNvPr id="99" name="任意多边形 98"/>
            <p:cNvSpPr/>
            <p:nvPr/>
          </p:nvSpPr>
          <p:spPr>
            <a:xfrm>
              <a:off x="5117186" y="2143125"/>
              <a:ext cx="1957628" cy="685800"/>
            </a:xfrm>
            <a:custGeom>
              <a:avLst/>
              <a:gdLst>
                <a:gd name="connsiteX0" fmla="*/ 978814 w 1957628"/>
                <a:gd name="connsiteY0" fmla="*/ 0 h 685800"/>
                <a:gd name="connsiteX1" fmla="*/ 1950809 w 1957628"/>
                <a:gd name="connsiteY1" fmla="*/ 663189 h 685800"/>
                <a:gd name="connsiteX2" fmla="*/ 1957628 w 1957628"/>
                <a:gd name="connsiteY2" fmla="*/ 685800 h 685800"/>
                <a:gd name="connsiteX3" fmla="*/ 0 w 1957628"/>
                <a:gd name="connsiteY3" fmla="*/ 685800 h 685800"/>
                <a:gd name="connsiteX4" fmla="*/ 6819 w 1957628"/>
                <a:gd name="connsiteY4" fmla="*/ 663189 h 685800"/>
                <a:gd name="connsiteX5" fmla="*/ 978814 w 1957628"/>
                <a:gd name="connsiteY5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7628" h="685800">
                  <a:moveTo>
                    <a:pt x="978814" y="0"/>
                  </a:moveTo>
                  <a:cubicBezTo>
                    <a:pt x="1415766" y="0"/>
                    <a:pt x="1790668" y="273461"/>
                    <a:pt x="1950809" y="663189"/>
                  </a:cubicBezTo>
                  <a:lnTo>
                    <a:pt x="1957628" y="685800"/>
                  </a:lnTo>
                  <a:lnTo>
                    <a:pt x="0" y="685800"/>
                  </a:lnTo>
                  <a:lnTo>
                    <a:pt x="6819" y="663189"/>
                  </a:lnTo>
                  <a:cubicBezTo>
                    <a:pt x="166961" y="273461"/>
                    <a:pt x="541863" y="0"/>
                    <a:pt x="978814" y="0"/>
                  </a:cubicBezTo>
                  <a:close/>
                </a:path>
              </a:pathLst>
            </a:custGeom>
            <a:gradFill>
              <a:gsLst>
                <a:gs pos="50000">
                  <a:srgbClr val="C00000"/>
                </a:gs>
                <a:gs pos="50000">
                  <a:srgbClr val="FF0000"/>
                </a:gs>
              </a:gsLst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5044281" y="2921000"/>
              <a:ext cx="2103438" cy="711200"/>
            </a:xfrm>
            <a:custGeom>
              <a:avLst/>
              <a:gdLst>
                <a:gd name="connsiteX0" fmla="*/ 30985 w 2103438"/>
                <a:gd name="connsiteY0" fmla="*/ 0 h 711200"/>
                <a:gd name="connsiteX1" fmla="*/ 2072453 w 2103438"/>
                <a:gd name="connsiteY1" fmla="*/ 0 h 711200"/>
                <a:gd name="connsiteX2" fmla="*/ 2082071 w 2103438"/>
                <a:gd name="connsiteY2" fmla="*/ 31989 h 711200"/>
                <a:gd name="connsiteX3" fmla="*/ 2103438 w 2103438"/>
                <a:gd name="connsiteY3" fmla="*/ 250825 h 711200"/>
                <a:gd name="connsiteX4" fmla="*/ 2020789 w 2103438"/>
                <a:gd name="connsiteY4" fmla="*/ 673487 h 711200"/>
                <a:gd name="connsiteX5" fmla="*/ 2000962 w 2103438"/>
                <a:gd name="connsiteY5" fmla="*/ 711200 h 711200"/>
                <a:gd name="connsiteX6" fmla="*/ 102476 w 2103438"/>
                <a:gd name="connsiteY6" fmla="*/ 711200 h 711200"/>
                <a:gd name="connsiteX7" fmla="*/ 82650 w 2103438"/>
                <a:gd name="connsiteY7" fmla="*/ 673487 h 711200"/>
                <a:gd name="connsiteX8" fmla="*/ 0 w 2103438"/>
                <a:gd name="connsiteY8" fmla="*/ 250825 h 711200"/>
                <a:gd name="connsiteX9" fmla="*/ 21368 w 2103438"/>
                <a:gd name="connsiteY9" fmla="*/ 31989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3438" h="711200">
                  <a:moveTo>
                    <a:pt x="30985" y="0"/>
                  </a:moveTo>
                  <a:lnTo>
                    <a:pt x="2072453" y="0"/>
                  </a:lnTo>
                  <a:lnTo>
                    <a:pt x="2082071" y="31989"/>
                  </a:lnTo>
                  <a:cubicBezTo>
                    <a:pt x="2096081" y="102675"/>
                    <a:pt x="2103438" y="175863"/>
                    <a:pt x="2103438" y="250825"/>
                  </a:cubicBezTo>
                  <a:cubicBezTo>
                    <a:pt x="2103438" y="400750"/>
                    <a:pt x="2074009" y="543578"/>
                    <a:pt x="2020789" y="673487"/>
                  </a:cubicBezTo>
                  <a:lnTo>
                    <a:pt x="2000962" y="711200"/>
                  </a:lnTo>
                  <a:lnTo>
                    <a:pt x="102476" y="711200"/>
                  </a:lnTo>
                  <a:lnTo>
                    <a:pt x="82650" y="673487"/>
                  </a:lnTo>
                  <a:cubicBezTo>
                    <a:pt x="29430" y="543578"/>
                    <a:pt x="0" y="400750"/>
                    <a:pt x="0" y="250825"/>
                  </a:cubicBezTo>
                  <a:cubicBezTo>
                    <a:pt x="0" y="175863"/>
                    <a:pt x="7358" y="102675"/>
                    <a:pt x="21368" y="31989"/>
                  </a:cubicBezTo>
                  <a:close/>
                </a:path>
              </a:pathLst>
            </a:custGeom>
            <a:gradFill>
              <a:gsLst>
                <a:gs pos="50000">
                  <a:srgbClr val="C00000"/>
                </a:gs>
                <a:gs pos="51000">
                  <a:srgbClr val="FF0000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1" name="梯形 20"/>
            <p:cNvSpPr/>
            <p:nvPr/>
          </p:nvSpPr>
          <p:spPr>
            <a:xfrm flipV="1">
              <a:off x="5178425" y="3711573"/>
              <a:ext cx="1835150" cy="708026"/>
            </a:xfrm>
            <a:custGeom>
              <a:avLst/>
              <a:gdLst>
                <a:gd name="connsiteX0" fmla="*/ 0 w 1803400"/>
                <a:gd name="connsiteY0" fmla="*/ 701676 h 701676"/>
                <a:gd name="connsiteX1" fmla="*/ 175419 w 1803400"/>
                <a:gd name="connsiteY1" fmla="*/ 0 h 701676"/>
                <a:gd name="connsiteX2" fmla="*/ 1627981 w 1803400"/>
                <a:gd name="connsiteY2" fmla="*/ 0 h 701676"/>
                <a:gd name="connsiteX3" fmla="*/ 1803400 w 1803400"/>
                <a:gd name="connsiteY3" fmla="*/ 701676 h 701676"/>
                <a:gd name="connsiteX4" fmla="*/ 0 w 1803400"/>
                <a:gd name="connsiteY4" fmla="*/ 701676 h 701676"/>
                <a:gd name="connsiteX0" fmla="*/ 0 w 1803400"/>
                <a:gd name="connsiteY0" fmla="*/ 701676 h 701676"/>
                <a:gd name="connsiteX1" fmla="*/ 384969 w 1803400"/>
                <a:gd name="connsiteY1" fmla="*/ 0 h 701676"/>
                <a:gd name="connsiteX2" fmla="*/ 1627981 w 1803400"/>
                <a:gd name="connsiteY2" fmla="*/ 0 h 701676"/>
                <a:gd name="connsiteX3" fmla="*/ 1803400 w 1803400"/>
                <a:gd name="connsiteY3" fmla="*/ 701676 h 701676"/>
                <a:gd name="connsiteX4" fmla="*/ 0 w 1803400"/>
                <a:gd name="connsiteY4" fmla="*/ 701676 h 701676"/>
                <a:gd name="connsiteX0" fmla="*/ 0 w 1803400"/>
                <a:gd name="connsiteY0" fmla="*/ 701676 h 701676"/>
                <a:gd name="connsiteX1" fmla="*/ 384969 w 1803400"/>
                <a:gd name="connsiteY1" fmla="*/ 0 h 701676"/>
                <a:gd name="connsiteX2" fmla="*/ 1627981 w 1803400"/>
                <a:gd name="connsiteY2" fmla="*/ 0 h 701676"/>
                <a:gd name="connsiteX3" fmla="*/ 1803400 w 1803400"/>
                <a:gd name="connsiteY3" fmla="*/ 701676 h 701676"/>
                <a:gd name="connsiteX4" fmla="*/ 0 w 1803400"/>
                <a:gd name="connsiteY4" fmla="*/ 701676 h 701676"/>
                <a:gd name="connsiteX0" fmla="*/ 0 w 1803400"/>
                <a:gd name="connsiteY0" fmla="*/ 701676 h 701676"/>
                <a:gd name="connsiteX1" fmla="*/ 384969 w 1803400"/>
                <a:gd name="connsiteY1" fmla="*/ 0 h 701676"/>
                <a:gd name="connsiteX2" fmla="*/ 1627981 w 1803400"/>
                <a:gd name="connsiteY2" fmla="*/ 0 h 701676"/>
                <a:gd name="connsiteX3" fmla="*/ 1803400 w 1803400"/>
                <a:gd name="connsiteY3" fmla="*/ 701676 h 701676"/>
                <a:gd name="connsiteX4" fmla="*/ 0 w 1803400"/>
                <a:gd name="connsiteY4" fmla="*/ 701676 h 701676"/>
                <a:gd name="connsiteX0" fmla="*/ 0 w 1803400"/>
                <a:gd name="connsiteY0" fmla="*/ 701676 h 701676"/>
                <a:gd name="connsiteX1" fmla="*/ 384969 w 1803400"/>
                <a:gd name="connsiteY1" fmla="*/ 0 h 701676"/>
                <a:gd name="connsiteX2" fmla="*/ 1627981 w 1803400"/>
                <a:gd name="connsiteY2" fmla="*/ 0 h 701676"/>
                <a:gd name="connsiteX3" fmla="*/ 1803400 w 1803400"/>
                <a:gd name="connsiteY3" fmla="*/ 701676 h 701676"/>
                <a:gd name="connsiteX4" fmla="*/ 0 w 1803400"/>
                <a:gd name="connsiteY4" fmla="*/ 701676 h 701676"/>
                <a:gd name="connsiteX0" fmla="*/ 0 w 1803400"/>
                <a:gd name="connsiteY0" fmla="*/ 708026 h 708026"/>
                <a:gd name="connsiteX1" fmla="*/ 384969 w 1803400"/>
                <a:gd name="connsiteY1" fmla="*/ 6350 h 708026"/>
                <a:gd name="connsiteX2" fmla="*/ 1443831 w 1803400"/>
                <a:gd name="connsiteY2" fmla="*/ 0 h 708026"/>
                <a:gd name="connsiteX3" fmla="*/ 1803400 w 1803400"/>
                <a:gd name="connsiteY3" fmla="*/ 708026 h 708026"/>
                <a:gd name="connsiteX4" fmla="*/ 0 w 1803400"/>
                <a:gd name="connsiteY4" fmla="*/ 708026 h 708026"/>
                <a:gd name="connsiteX0" fmla="*/ 0 w 1803400"/>
                <a:gd name="connsiteY0" fmla="*/ 708026 h 708026"/>
                <a:gd name="connsiteX1" fmla="*/ 384969 w 1803400"/>
                <a:gd name="connsiteY1" fmla="*/ 6350 h 708026"/>
                <a:gd name="connsiteX2" fmla="*/ 1443831 w 1803400"/>
                <a:gd name="connsiteY2" fmla="*/ 0 h 708026"/>
                <a:gd name="connsiteX3" fmla="*/ 1803400 w 1803400"/>
                <a:gd name="connsiteY3" fmla="*/ 708026 h 708026"/>
                <a:gd name="connsiteX4" fmla="*/ 0 w 1803400"/>
                <a:gd name="connsiteY4" fmla="*/ 708026 h 708026"/>
                <a:gd name="connsiteX0" fmla="*/ 0 w 1803400"/>
                <a:gd name="connsiteY0" fmla="*/ 708026 h 708026"/>
                <a:gd name="connsiteX1" fmla="*/ 384969 w 1803400"/>
                <a:gd name="connsiteY1" fmla="*/ 6350 h 708026"/>
                <a:gd name="connsiteX2" fmla="*/ 1443831 w 1803400"/>
                <a:gd name="connsiteY2" fmla="*/ 0 h 708026"/>
                <a:gd name="connsiteX3" fmla="*/ 1803400 w 1803400"/>
                <a:gd name="connsiteY3" fmla="*/ 708026 h 708026"/>
                <a:gd name="connsiteX4" fmla="*/ 0 w 1803400"/>
                <a:gd name="connsiteY4" fmla="*/ 708026 h 708026"/>
                <a:gd name="connsiteX0" fmla="*/ 0 w 1835150"/>
                <a:gd name="connsiteY0" fmla="*/ 708026 h 708026"/>
                <a:gd name="connsiteX1" fmla="*/ 384969 w 1835150"/>
                <a:gd name="connsiteY1" fmla="*/ 6350 h 708026"/>
                <a:gd name="connsiteX2" fmla="*/ 1443831 w 1835150"/>
                <a:gd name="connsiteY2" fmla="*/ 0 h 708026"/>
                <a:gd name="connsiteX3" fmla="*/ 1835150 w 1835150"/>
                <a:gd name="connsiteY3" fmla="*/ 708026 h 708026"/>
                <a:gd name="connsiteX4" fmla="*/ 0 w 1835150"/>
                <a:gd name="connsiteY4" fmla="*/ 708026 h 708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5150" h="708026">
                  <a:moveTo>
                    <a:pt x="0" y="708026"/>
                  </a:moveTo>
                  <a:cubicBezTo>
                    <a:pt x="160073" y="467784"/>
                    <a:pt x="377296" y="252942"/>
                    <a:pt x="384969" y="6350"/>
                  </a:cubicBezTo>
                  <a:lnTo>
                    <a:pt x="1443831" y="0"/>
                  </a:lnTo>
                  <a:cubicBezTo>
                    <a:pt x="1449387" y="191559"/>
                    <a:pt x="1670844" y="478367"/>
                    <a:pt x="1835150" y="708026"/>
                  </a:cubicBezTo>
                  <a:lnTo>
                    <a:pt x="0" y="708026"/>
                  </a:lnTo>
                  <a:close/>
                </a:path>
              </a:pathLst>
            </a:custGeom>
            <a:gradFill>
              <a:gsLst>
                <a:gs pos="50000">
                  <a:srgbClr val="C00000"/>
                </a:gs>
                <a:gs pos="51000">
                  <a:srgbClr val="FF0000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5569744" y="4462463"/>
              <a:ext cx="1052512" cy="139541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C00000"/>
                </a:gs>
                <a:gs pos="50000">
                  <a:srgbClr val="FF0000"/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5569744" y="4667250"/>
              <a:ext cx="1052512" cy="139541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C00000"/>
                </a:gs>
                <a:gs pos="50000">
                  <a:srgbClr val="FF0000"/>
                </a:gs>
              </a:gsLst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4" name="圆角矩形 103"/>
            <p:cNvSpPr/>
            <p:nvPr/>
          </p:nvSpPr>
          <p:spPr>
            <a:xfrm>
              <a:off x="5569744" y="4864894"/>
              <a:ext cx="1052512" cy="139541"/>
            </a:xfrm>
            <a:prstGeom prst="roundRect">
              <a:avLst>
                <a:gd name="adj" fmla="val 50000"/>
              </a:avLst>
            </a:prstGeom>
            <a:gradFill>
              <a:gsLst>
                <a:gs pos="50000">
                  <a:srgbClr val="C00000"/>
                </a:gs>
                <a:gs pos="50000">
                  <a:srgbClr val="FF0000"/>
                </a:gs>
              </a:gsLst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5" name="任意多边形 104"/>
            <p:cNvSpPr/>
            <p:nvPr/>
          </p:nvSpPr>
          <p:spPr>
            <a:xfrm>
              <a:off x="5693569" y="5057775"/>
              <a:ext cx="804863" cy="324456"/>
            </a:xfrm>
            <a:custGeom>
              <a:avLst/>
              <a:gdLst>
                <a:gd name="connsiteX0" fmla="*/ 58777 w 804863"/>
                <a:gd name="connsiteY0" fmla="*/ 0 h 324456"/>
                <a:gd name="connsiteX1" fmla="*/ 746086 w 804863"/>
                <a:gd name="connsiteY1" fmla="*/ 0 h 324456"/>
                <a:gd name="connsiteX2" fmla="*/ 804863 w 804863"/>
                <a:gd name="connsiteY2" fmla="*/ 58777 h 324456"/>
                <a:gd name="connsiteX3" fmla="*/ 804862 w 804863"/>
                <a:gd name="connsiteY3" fmla="*/ 58777 h 324456"/>
                <a:gd name="connsiteX4" fmla="*/ 746085 w 804863"/>
                <a:gd name="connsiteY4" fmla="*/ 117554 h 324456"/>
                <a:gd name="connsiteX5" fmla="*/ 681293 w 804863"/>
                <a:gd name="connsiteY5" fmla="*/ 117554 h 324456"/>
                <a:gd name="connsiteX6" fmla="*/ 478631 w 804863"/>
                <a:gd name="connsiteY6" fmla="*/ 239867 h 324456"/>
                <a:gd name="connsiteX7" fmla="*/ 478631 w 804863"/>
                <a:gd name="connsiteY7" fmla="*/ 293946 h 324456"/>
                <a:gd name="connsiteX8" fmla="*/ 454235 w 804863"/>
                <a:gd name="connsiteY8" fmla="*/ 293946 h 324456"/>
                <a:gd name="connsiteX9" fmla="*/ 454235 w 804863"/>
                <a:gd name="connsiteY9" fmla="*/ 324456 h 324456"/>
                <a:gd name="connsiteX10" fmla="*/ 364914 w 804863"/>
                <a:gd name="connsiteY10" fmla="*/ 324456 h 324456"/>
                <a:gd name="connsiteX11" fmla="*/ 364914 w 804863"/>
                <a:gd name="connsiteY11" fmla="*/ 293946 h 324456"/>
                <a:gd name="connsiteX12" fmla="*/ 330994 w 804863"/>
                <a:gd name="connsiteY12" fmla="*/ 293946 h 324456"/>
                <a:gd name="connsiteX13" fmla="*/ 330994 w 804863"/>
                <a:gd name="connsiteY13" fmla="*/ 235744 h 324456"/>
                <a:gd name="connsiteX14" fmla="*/ 333685 w 804863"/>
                <a:gd name="connsiteY14" fmla="*/ 235744 h 324456"/>
                <a:gd name="connsiteX15" fmla="*/ 137852 w 804863"/>
                <a:gd name="connsiteY15" fmla="*/ 117553 h 324456"/>
                <a:gd name="connsiteX16" fmla="*/ 58777 w 804863"/>
                <a:gd name="connsiteY16" fmla="*/ 117553 h 324456"/>
                <a:gd name="connsiteX17" fmla="*/ 17215 w 804863"/>
                <a:gd name="connsiteY17" fmla="*/ 100338 h 324456"/>
                <a:gd name="connsiteX18" fmla="*/ 0 w 804863"/>
                <a:gd name="connsiteY18" fmla="*/ 58776 h 324456"/>
                <a:gd name="connsiteX19" fmla="*/ 17215 w 804863"/>
                <a:gd name="connsiteY19" fmla="*/ 17215 h 324456"/>
                <a:gd name="connsiteX20" fmla="*/ 58777 w 804863"/>
                <a:gd name="connsiteY20" fmla="*/ 0 h 3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4863" h="324456">
                  <a:moveTo>
                    <a:pt x="58777" y="0"/>
                  </a:moveTo>
                  <a:lnTo>
                    <a:pt x="746086" y="0"/>
                  </a:lnTo>
                  <a:cubicBezTo>
                    <a:pt x="778548" y="0"/>
                    <a:pt x="804863" y="26315"/>
                    <a:pt x="804863" y="58777"/>
                  </a:cubicBezTo>
                  <a:lnTo>
                    <a:pt x="804862" y="58777"/>
                  </a:lnTo>
                  <a:cubicBezTo>
                    <a:pt x="804862" y="91239"/>
                    <a:pt x="778547" y="117554"/>
                    <a:pt x="746085" y="117554"/>
                  </a:cubicBezTo>
                  <a:lnTo>
                    <a:pt x="681293" y="117554"/>
                  </a:lnTo>
                  <a:lnTo>
                    <a:pt x="478631" y="239867"/>
                  </a:lnTo>
                  <a:lnTo>
                    <a:pt x="478631" y="293946"/>
                  </a:lnTo>
                  <a:lnTo>
                    <a:pt x="454235" y="293946"/>
                  </a:lnTo>
                  <a:lnTo>
                    <a:pt x="454235" y="324456"/>
                  </a:lnTo>
                  <a:lnTo>
                    <a:pt x="364914" y="324456"/>
                  </a:lnTo>
                  <a:lnTo>
                    <a:pt x="364914" y="293946"/>
                  </a:lnTo>
                  <a:lnTo>
                    <a:pt x="330994" y="293946"/>
                  </a:lnTo>
                  <a:lnTo>
                    <a:pt x="330994" y="235744"/>
                  </a:lnTo>
                  <a:lnTo>
                    <a:pt x="333685" y="235744"/>
                  </a:lnTo>
                  <a:lnTo>
                    <a:pt x="137852" y="117553"/>
                  </a:lnTo>
                  <a:lnTo>
                    <a:pt x="58777" y="117553"/>
                  </a:lnTo>
                  <a:cubicBezTo>
                    <a:pt x="42546" y="117553"/>
                    <a:pt x="27852" y="110974"/>
                    <a:pt x="17215" y="100338"/>
                  </a:cubicBezTo>
                  <a:lnTo>
                    <a:pt x="0" y="58776"/>
                  </a:lnTo>
                  <a:lnTo>
                    <a:pt x="17215" y="17215"/>
                  </a:lnTo>
                  <a:cubicBezTo>
                    <a:pt x="27852" y="6579"/>
                    <a:pt x="42546" y="0"/>
                    <a:pt x="58777" y="0"/>
                  </a:cubicBezTo>
                  <a:close/>
                </a:path>
              </a:pathLst>
            </a:custGeom>
            <a:gradFill>
              <a:gsLst>
                <a:gs pos="50000">
                  <a:srgbClr val="C00000"/>
                </a:gs>
                <a:gs pos="50000">
                  <a:srgbClr val="FF0000"/>
                </a:gs>
              </a:gsLst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06" name="椭圆 105"/>
          <p:cNvSpPr/>
          <p:nvPr/>
        </p:nvSpPr>
        <p:spPr>
          <a:xfrm>
            <a:off x="3137020" y="4004206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2950708" y="3308881"/>
            <a:ext cx="475577" cy="475577"/>
          </a:xfrm>
          <a:prstGeom prst="ellipse">
            <a:avLst/>
          </a:prstGeom>
          <a:gradFill>
            <a:gsLst>
              <a:gs pos="100000">
                <a:srgbClr val="FF0000"/>
              </a:gs>
              <a:gs pos="0">
                <a:srgbClr val="C00000"/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3137020" y="2613556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3646033" y="2104543"/>
            <a:ext cx="475577" cy="475577"/>
          </a:xfrm>
          <a:prstGeom prst="ellipse">
            <a:avLst/>
          </a:prstGeom>
          <a:gradFill>
            <a:gsLst>
              <a:gs pos="100000">
                <a:srgbClr val="FF0000"/>
              </a:gs>
              <a:gs pos="0">
                <a:srgbClr val="C00000"/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4341358" y="1918231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5036684" y="2104543"/>
            <a:ext cx="475577" cy="475577"/>
          </a:xfrm>
          <a:prstGeom prst="ellipse">
            <a:avLst/>
          </a:prstGeom>
          <a:gradFill>
            <a:gsLst>
              <a:gs pos="100000">
                <a:srgbClr val="FF0000"/>
              </a:gs>
              <a:gs pos="0">
                <a:srgbClr val="C00000"/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5545697" y="2613556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5732009" y="3308881"/>
            <a:ext cx="475577" cy="475577"/>
          </a:xfrm>
          <a:prstGeom prst="ellipse">
            <a:avLst/>
          </a:prstGeom>
          <a:gradFill>
            <a:gsLst>
              <a:gs pos="100000">
                <a:srgbClr val="FF0000"/>
              </a:gs>
              <a:gs pos="0">
                <a:srgbClr val="C00000"/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100000">
                  <a:srgbClr val="C00000"/>
                </a:gs>
                <a:gs pos="0">
                  <a:srgbClr val="FF0000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椭圆 113"/>
          <p:cNvSpPr/>
          <p:nvPr/>
        </p:nvSpPr>
        <p:spPr>
          <a:xfrm>
            <a:off x="5545697" y="4004206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6021272" y="3980074"/>
            <a:ext cx="2513128" cy="710591"/>
            <a:chOff x="3451161" y="3865165"/>
            <a:chExt cx="3350837" cy="947455"/>
          </a:xfrm>
        </p:grpSpPr>
        <p:sp>
          <p:nvSpPr>
            <p:cNvPr id="116" name="文本框 31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17" name="文本框 32"/>
            <p:cNvSpPr txBox="1"/>
            <p:nvPr/>
          </p:nvSpPr>
          <p:spPr>
            <a:xfrm>
              <a:off x="3457192" y="4135512"/>
              <a:ext cx="334480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6207584" y="3266790"/>
            <a:ext cx="2703334" cy="710592"/>
            <a:chOff x="3451161" y="3865165"/>
            <a:chExt cx="3604445" cy="947459"/>
          </a:xfrm>
        </p:grpSpPr>
        <p:sp>
          <p:nvSpPr>
            <p:cNvPr id="119" name="文本框 34"/>
            <p:cNvSpPr txBox="1"/>
            <p:nvPr/>
          </p:nvSpPr>
          <p:spPr>
            <a:xfrm>
              <a:off x="3451161" y="3865165"/>
              <a:ext cx="1725052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20" name="文本框 35"/>
            <p:cNvSpPr txBox="1"/>
            <p:nvPr/>
          </p:nvSpPr>
          <p:spPr>
            <a:xfrm>
              <a:off x="3457192" y="4135514"/>
              <a:ext cx="3598414" cy="677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6023532" y="2593345"/>
            <a:ext cx="2708092" cy="710591"/>
            <a:chOff x="3451161" y="3865165"/>
            <a:chExt cx="3610789" cy="947455"/>
          </a:xfrm>
        </p:grpSpPr>
        <p:sp>
          <p:nvSpPr>
            <p:cNvPr id="122" name="文本框 37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23" name="文本框 38"/>
            <p:cNvSpPr txBox="1"/>
            <p:nvPr/>
          </p:nvSpPr>
          <p:spPr>
            <a:xfrm>
              <a:off x="3457192" y="4135512"/>
              <a:ext cx="3604758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545697" y="1976636"/>
            <a:ext cx="2809411" cy="710591"/>
            <a:chOff x="3451161" y="3865165"/>
            <a:chExt cx="3745881" cy="947455"/>
          </a:xfrm>
        </p:grpSpPr>
        <p:sp>
          <p:nvSpPr>
            <p:cNvPr id="125" name="文本框 40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26" name="文本框 41"/>
            <p:cNvSpPr txBox="1"/>
            <p:nvPr/>
          </p:nvSpPr>
          <p:spPr>
            <a:xfrm>
              <a:off x="3457192" y="4135512"/>
              <a:ext cx="373985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923365" y="1970642"/>
            <a:ext cx="2720043" cy="710591"/>
            <a:chOff x="2125465" y="3865165"/>
            <a:chExt cx="3626725" cy="947455"/>
          </a:xfrm>
        </p:grpSpPr>
        <p:sp>
          <p:nvSpPr>
            <p:cNvPr id="128" name="文本框 43"/>
            <p:cNvSpPr txBox="1"/>
            <p:nvPr/>
          </p:nvSpPr>
          <p:spPr>
            <a:xfrm>
              <a:off x="4017218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29" name="文本框 44"/>
            <p:cNvSpPr txBox="1"/>
            <p:nvPr/>
          </p:nvSpPr>
          <p:spPr>
            <a:xfrm>
              <a:off x="2125465" y="4135512"/>
              <a:ext cx="362672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644983" y="2586293"/>
            <a:ext cx="2492036" cy="710591"/>
            <a:chOff x="2429476" y="3865165"/>
            <a:chExt cx="3322715" cy="947455"/>
          </a:xfrm>
        </p:grpSpPr>
        <p:sp>
          <p:nvSpPr>
            <p:cNvPr id="131" name="文本框 46"/>
            <p:cNvSpPr txBox="1"/>
            <p:nvPr/>
          </p:nvSpPr>
          <p:spPr>
            <a:xfrm>
              <a:off x="4017217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32" name="文本框 47"/>
            <p:cNvSpPr txBox="1"/>
            <p:nvPr/>
          </p:nvSpPr>
          <p:spPr>
            <a:xfrm>
              <a:off x="2429476" y="4135512"/>
              <a:ext cx="332271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368337" y="3286451"/>
            <a:ext cx="2563561" cy="710591"/>
            <a:chOff x="2334108" y="3865165"/>
            <a:chExt cx="3418082" cy="947455"/>
          </a:xfrm>
        </p:grpSpPr>
        <p:sp>
          <p:nvSpPr>
            <p:cNvPr id="134" name="文本框 49"/>
            <p:cNvSpPr txBox="1"/>
            <p:nvPr/>
          </p:nvSpPr>
          <p:spPr>
            <a:xfrm>
              <a:off x="4017218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35" name="文本框 50"/>
            <p:cNvSpPr txBox="1"/>
            <p:nvPr/>
          </p:nvSpPr>
          <p:spPr>
            <a:xfrm>
              <a:off x="2334108" y="4135512"/>
              <a:ext cx="341808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644983" y="3964087"/>
            <a:ext cx="2492035" cy="710591"/>
            <a:chOff x="2429476" y="3865165"/>
            <a:chExt cx="3322714" cy="947455"/>
          </a:xfrm>
        </p:grpSpPr>
        <p:sp>
          <p:nvSpPr>
            <p:cNvPr id="137" name="文本框 52"/>
            <p:cNvSpPr txBox="1"/>
            <p:nvPr/>
          </p:nvSpPr>
          <p:spPr>
            <a:xfrm>
              <a:off x="4017218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38" name="文本框 53"/>
            <p:cNvSpPr txBox="1"/>
            <p:nvPr/>
          </p:nvSpPr>
          <p:spPr>
            <a:xfrm>
              <a:off x="2429476" y="4135512"/>
              <a:ext cx="332271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9" name="Group 8"/>
          <p:cNvGrpSpPr>
            <a:grpSpLocks noChangeAspect="1"/>
          </p:cNvGrpSpPr>
          <p:nvPr/>
        </p:nvGrpSpPr>
        <p:grpSpPr bwMode="auto">
          <a:xfrm>
            <a:off x="3759177" y="2201887"/>
            <a:ext cx="248237" cy="271999"/>
            <a:chOff x="3437" y="2282"/>
            <a:chExt cx="679" cy="744"/>
          </a:xfrm>
          <a:solidFill>
            <a:sysClr val="window" lastClr="FFFFFF"/>
          </a:solidFill>
        </p:grpSpPr>
        <p:sp>
          <p:nvSpPr>
            <p:cNvPr id="140" name="Freeform 9"/>
            <p:cNvSpPr>
              <a:spLocks/>
            </p:cNvSpPr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Freeform 10"/>
            <p:cNvSpPr>
              <a:spLocks/>
            </p:cNvSpPr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2" name="Group 13"/>
          <p:cNvGrpSpPr>
            <a:grpSpLocks noChangeAspect="1"/>
          </p:cNvGrpSpPr>
          <p:nvPr/>
        </p:nvGrpSpPr>
        <p:grpSpPr bwMode="auto">
          <a:xfrm>
            <a:off x="3241326" y="2710869"/>
            <a:ext cx="272209" cy="275423"/>
            <a:chOff x="2426" y="2781"/>
            <a:chExt cx="593" cy="600"/>
          </a:xfrm>
          <a:solidFill>
            <a:srgbClr val="FF0000"/>
          </a:solidFill>
        </p:grpSpPr>
        <p:sp>
          <p:nvSpPr>
            <p:cNvPr id="143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5" name="Group 18"/>
          <p:cNvGrpSpPr>
            <a:grpSpLocks noChangeAspect="1"/>
          </p:cNvGrpSpPr>
          <p:nvPr/>
        </p:nvGrpSpPr>
        <p:grpSpPr bwMode="auto">
          <a:xfrm>
            <a:off x="3042844" y="3407358"/>
            <a:ext cx="282767" cy="263487"/>
            <a:chOff x="3802" y="2858"/>
            <a:chExt cx="616" cy="574"/>
          </a:xfrm>
          <a:solidFill>
            <a:sysClr val="window" lastClr="FFFFFF"/>
          </a:solidFill>
        </p:grpSpPr>
        <p:sp>
          <p:nvSpPr>
            <p:cNvPr id="146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1" name="Group 26"/>
          <p:cNvGrpSpPr>
            <a:grpSpLocks noChangeAspect="1"/>
          </p:cNvGrpSpPr>
          <p:nvPr/>
        </p:nvGrpSpPr>
        <p:grpSpPr bwMode="auto">
          <a:xfrm>
            <a:off x="3209289" y="4159534"/>
            <a:ext cx="332654" cy="164916"/>
            <a:chOff x="5676" y="2597"/>
            <a:chExt cx="1061" cy="526"/>
          </a:xfrm>
          <a:solidFill>
            <a:srgbClr val="FF0000"/>
          </a:solidFill>
        </p:grpSpPr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5747" y="2597"/>
              <a:ext cx="181" cy="115"/>
            </a:xfrm>
            <a:custGeom>
              <a:avLst/>
              <a:gdLst>
                <a:gd name="T0" fmla="*/ 25 w 76"/>
                <a:gd name="T1" fmla="*/ 48 h 48"/>
                <a:gd name="T2" fmla="*/ 64 w 76"/>
                <a:gd name="T3" fmla="*/ 44 h 48"/>
                <a:gd name="T4" fmla="*/ 76 w 76"/>
                <a:gd name="T5" fmla="*/ 13 h 48"/>
                <a:gd name="T6" fmla="*/ 39 w 76"/>
                <a:gd name="T7" fmla="*/ 15 h 48"/>
                <a:gd name="T8" fmla="*/ 23 w 76"/>
                <a:gd name="T9" fmla="*/ 10 h 48"/>
                <a:gd name="T10" fmla="*/ 7 w 76"/>
                <a:gd name="T11" fmla="*/ 20 h 48"/>
                <a:gd name="T12" fmla="*/ 25 w 7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8">
                  <a:moveTo>
                    <a:pt x="25" y="48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6" y="36"/>
                    <a:pt x="69" y="26"/>
                    <a:pt x="76" y="13"/>
                  </a:cubicBezTo>
                  <a:cubicBezTo>
                    <a:pt x="76" y="13"/>
                    <a:pt x="70" y="0"/>
                    <a:pt x="39" y="15"/>
                  </a:cubicBezTo>
                  <a:cubicBezTo>
                    <a:pt x="39" y="15"/>
                    <a:pt x="32" y="14"/>
                    <a:pt x="23" y="10"/>
                  </a:cubicBezTo>
                  <a:cubicBezTo>
                    <a:pt x="23" y="10"/>
                    <a:pt x="0" y="4"/>
                    <a:pt x="7" y="20"/>
                  </a:cubicBezTo>
                  <a:lnTo>
                    <a:pt x="2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Freeform 28"/>
            <p:cNvSpPr>
              <a:spLocks noEditPoints="1"/>
            </p:cNvSpPr>
            <p:nvPr/>
          </p:nvSpPr>
          <p:spPr bwMode="auto">
            <a:xfrm>
              <a:off x="5759" y="2613"/>
              <a:ext cx="169" cy="101"/>
            </a:xfrm>
            <a:custGeom>
              <a:avLst/>
              <a:gdLst>
                <a:gd name="T0" fmla="*/ 20 w 71"/>
                <a:gd name="T1" fmla="*/ 42 h 42"/>
                <a:gd name="T2" fmla="*/ 2 w 71"/>
                <a:gd name="T3" fmla="*/ 13 h 42"/>
                <a:gd name="T4" fmla="*/ 1 w 71"/>
                <a:gd name="T5" fmla="*/ 4 h 42"/>
                <a:gd name="T6" fmla="*/ 10 w 71"/>
                <a:gd name="T7" fmla="*/ 1 h 42"/>
                <a:gd name="T8" fmla="*/ 18 w 71"/>
                <a:gd name="T9" fmla="*/ 2 h 42"/>
                <a:gd name="T10" fmla="*/ 18 w 71"/>
                <a:gd name="T11" fmla="*/ 2 h 42"/>
                <a:gd name="T12" fmla="*/ 34 w 71"/>
                <a:gd name="T13" fmla="*/ 8 h 42"/>
                <a:gd name="T14" fmla="*/ 59 w 71"/>
                <a:gd name="T15" fmla="*/ 0 h 42"/>
                <a:gd name="T16" fmla="*/ 71 w 71"/>
                <a:gd name="T17" fmla="*/ 6 h 42"/>
                <a:gd name="T18" fmla="*/ 71 w 71"/>
                <a:gd name="T19" fmla="*/ 6 h 42"/>
                <a:gd name="T20" fmla="*/ 71 w 71"/>
                <a:gd name="T21" fmla="*/ 6 h 42"/>
                <a:gd name="T22" fmla="*/ 60 w 71"/>
                <a:gd name="T23" fmla="*/ 37 h 42"/>
                <a:gd name="T24" fmla="*/ 60 w 71"/>
                <a:gd name="T25" fmla="*/ 37 h 42"/>
                <a:gd name="T26" fmla="*/ 20 w 71"/>
                <a:gd name="T27" fmla="*/ 42 h 42"/>
                <a:gd name="T28" fmla="*/ 10 w 71"/>
                <a:gd name="T29" fmla="*/ 2 h 42"/>
                <a:gd name="T30" fmla="*/ 2 w 71"/>
                <a:gd name="T31" fmla="*/ 5 h 42"/>
                <a:gd name="T32" fmla="*/ 3 w 71"/>
                <a:gd name="T33" fmla="*/ 13 h 42"/>
                <a:gd name="T34" fmla="*/ 20 w 71"/>
                <a:gd name="T35" fmla="*/ 40 h 42"/>
                <a:gd name="T36" fmla="*/ 59 w 71"/>
                <a:gd name="T37" fmla="*/ 36 h 42"/>
                <a:gd name="T38" fmla="*/ 70 w 71"/>
                <a:gd name="T39" fmla="*/ 6 h 42"/>
                <a:gd name="T40" fmla="*/ 59 w 71"/>
                <a:gd name="T41" fmla="*/ 1 h 42"/>
                <a:gd name="T42" fmla="*/ 34 w 71"/>
                <a:gd name="T43" fmla="*/ 9 h 42"/>
                <a:gd name="T44" fmla="*/ 34 w 71"/>
                <a:gd name="T45" fmla="*/ 9 h 42"/>
                <a:gd name="T46" fmla="*/ 34 w 71"/>
                <a:gd name="T47" fmla="*/ 9 h 42"/>
                <a:gd name="T48" fmla="*/ 18 w 71"/>
                <a:gd name="T49" fmla="*/ 3 h 42"/>
                <a:gd name="T50" fmla="*/ 10 w 71"/>
                <a:gd name="T5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42">
                  <a:moveTo>
                    <a:pt x="20" y="4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3" y="2"/>
                    <a:pt x="6" y="1"/>
                    <a:pt x="10" y="1"/>
                  </a:cubicBezTo>
                  <a:cubicBezTo>
                    <a:pt x="14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6"/>
                    <a:pt x="33" y="7"/>
                    <a:pt x="34" y="8"/>
                  </a:cubicBezTo>
                  <a:cubicBezTo>
                    <a:pt x="44" y="3"/>
                    <a:pt x="52" y="0"/>
                    <a:pt x="59" y="0"/>
                  </a:cubicBezTo>
                  <a:cubicBezTo>
                    <a:pt x="69" y="0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17"/>
                    <a:pt x="62" y="28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lnTo>
                    <a:pt x="20" y="42"/>
                  </a:lnTo>
                  <a:close/>
                  <a:moveTo>
                    <a:pt x="10" y="2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1" y="7"/>
                    <a:pt x="1" y="9"/>
                    <a:pt x="3" y="13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1" y="27"/>
                    <a:pt x="64" y="17"/>
                    <a:pt x="70" y="6"/>
                  </a:cubicBezTo>
                  <a:cubicBezTo>
                    <a:pt x="70" y="5"/>
                    <a:pt x="67" y="1"/>
                    <a:pt x="59" y="1"/>
                  </a:cubicBezTo>
                  <a:cubicBezTo>
                    <a:pt x="52" y="1"/>
                    <a:pt x="44" y="4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27" y="8"/>
                    <a:pt x="18" y="3"/>
                  </a:cubicBezTo>
                  <a:cubicBezTo>
                    <a:pt x="17" y="3"/>
                    <a:pt x="14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5795" y="2709"/>
              <a:ext cx="119" cy="43"/>
            </a:xfrm>
            <a:custGeom>
              <a:avLst/>
              <a:gdLst>
                <a:gd name="T0" fmla="*/ 41 w 50"/>
                <a:gd name="T1" fmla="*/ 0 h 18"/>
                <a:gd name="T2" fmla="*/ 7 w 50"/>
                <a:gd name="T3" fmla="*/ 4 h 18"/>
                <a:gd name="T4" fmla="*/ 1 w 50"/>
                <a:gd name="T5" fmla="*/ 12 h 18"/>
                <a:gd name="T6" fmla="*/ 8 w 50"/>
                <a:gd name="T7" fmla="*/ 17 h 18"/>
                <a:gd name="T8" fmla="*/ 43 w 50"/>
                <a:gd name="T9" fmla="*/ 14 h 18"/>
                <a:gd name="T10" fmla="*/ 49 w 50"/>
                <a:gd name="T11" fmla="*/ 6 h 18"/>
                <a:gd name="T12" fmla="*/ 41 w 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">
                  <a:moveTo>
                    <a:pt x="41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5"/>
                    <a:pt x="0" y="8"/>
                    <a:pt x="1" y="12"/>
                  </a:cubicBezTo>
                  <a:cubicBezTo>
                    <a:pt x="1" y="15"/>
                    <a:pt x="5" y="18"/>
                    <a:pt x="8" y="17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7" y="13"/>
                    <a:pt x="50" y="10"/>
                    <a:pt x="49" y="6"/>
                  </a:cubicBezTo>
                  <a:cubicBezTo>
                    <a:pt x="49" y="3"/>
                    <a:pt x="45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Freeform 30"/>
            <p:cNvSpPr>
              <a:spLocks noEditPoints="1"/>
            </p:cNvSpPr>
            <p:nvPr/>
          </p:nvSpPr>
          <p:spPr bwMode="auto">
            <a:xfrm>
              <a:off x="5795" y="2707"/>
              <a:ext cx="119" cy="45"/>
            </a:xfrm>
            <a:custGeom>
              <a:avLst/>
              <a:gdLst>
                <a:gd name="T0" fmla="*/ 8 w 50"/>
                <a:gd name="T1" fmla="*/ 19 h 19"/>
                <a:gd name="T2" fmla="*/ 0 w 50"/>
                <a:gd name="T3" fmla="*/ 13 h 19"/>
                <a:gd name="T4" fmla="*/ 2 w 50"/>
                <a:gd name="T5" fmla="*/ 7 h 19"/>
                <a:gd name="T6" fmla="*/ 7 w 50"/>
                <a:gd name="T7" fmla="*/ 5 h 19"/>
                <a:gd name="T8" fmla="*/ 41 w 50"/>
                <a:gd name="T9" fmla="*/ 1 h 19"/>
                <a:gd name="T10" fmla="*/ 50 w 50"/>
                <a:gd name="T11" fmla="*/ 7 h 19"/>
                <a:gd name="T12" fmla="*/ 48 w 50"/>
                <a:gd name="T13" fmla="*/ 12 h 19"/>
                <a:gd name="T14" fmla="*/ 43 w 50"/>
                <a:gd name="T15" fmla="*/ 15 h 19"/>
                <a:gd name="T16" fmla="*/ 9 w 50"/>
                <a:gd name="T17" fmla="*/ 19 h 19"/>
                <a:gd name="T18" fmla="*/ 8 w 50"/>
                <a:gd name="T19" fmla="*/ 19 h 19"/>
                <a:gd name="T20" fmla="*/ 42 w 50"/>
                <a:gd name="T21" fmla="*/ 2 h 19"/>
                <a:gd name="T22" fmla="*/ 41 w 50"/>
                <a:gd name="T23" fmla="*/ 2 h 19"/>
                <a:gd name="T24" fmla="*/ 7 w 50"/>
                <a:gd name="T25" fmla="*/ 6 h 19"/>
                <a:gd name="T26" fmla="*/ 3 w 50"/>
                <a:gd name="T27" fmla="*/ 8 h 19"/>
                <a:gd name="T28" fmla="*/ 1 w 50"/>
                <a:gd name="T29" fmla="*/ 12 h 19"/>
                <a:gd name="T30" fmla="*/ 8 w 50"/>
                <a:gd name="T31" fmla="*/ 18 h 19"/>
                <a:gd name="T32" fmla="*/ 43 w 50"/>
                <a:gd name="T33" fmla="*/ 14 h 19"/>
                <a:gd name="T34" fmla="*/ 47 w 50"/>
                <a:gd name="T35" fmla="*/ 12 h 19"/>
                <a:gd name="T36" fmla="*/ 49 w 50"/>
                <a:gd name="T37" fmla="*/ 7 h 19"/>
                <a:gd name="T38" fmla="*/ 42 w 50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19">
                  <a:moveTo>
                    <a:pt x="8" y="19"/>
                  </a:moveTo>
                  <a:cubicBezTo>
                    <a:pt x="4" y="19"/>
                    <a:pt x="0" y="16"/>
                    <a:pt x="0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5" y="0"/>
                    <a:pt x="49" y="3"/>
                    <a:pt x="50" y="7"/>
                  </a:cubicBezTo>
                  <a:cubicBezTo>
                    <a:pt x="50" y="9"/>
                    <a:pt x="49" y="11"/>
                    <a:pt x="48" y="12"/>
                  </a:cubicBezTo>
                  <a:cubicBezTo>
                    <a:pt x="47" y="14"/>
                    <a:pt x="45" y="15"/>
                    <a:pt x="43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42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2" y="16"/>
                    <a:pt x="5" y="18"/>
                    <a:pt x="8" y="1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5" y="14"/>
                    <a:pt x="46" y="13"/>
                    <a:pt x="47" y="12"/>
                  </a:cubicBezTo>
                  <a:cubicBezTo>
                    <a:pt x="48" y="10"/>
                    <a:pt x="49" y="9"/>
                    <a:pt x="49" y="7"/>
                  </a:cubicBezTo>
                  <a:cubicBezTo>
                    <a:pt x="48" y="4"/>
                    <a:pt x="45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Freeform 31"/>
            <p:cNvSpPr>
              <a:spLocks noEditPoints="1"/>
            </p:cNvSpPr>
            <p:nvPr/>
          </p:nvSpPr>
          <p:spPr bwMode="auto">
            <a:xfrm>
              <a:off x="5676" y="2752"/>
              <a:ext cx="424" cy="371"/>
            </a:xfrm>
            <a:custGeom>
              <a:avLst/>
              <a:gdLst>
                <a:gd name="T0" fmla="*/ 153 w 178"/>
                <a:gd name="T1" fmla="*/ 137 h 155"/>
                <a:gd name="T2" fmla="*/ 157 w 178"/>
                <a:gd name="T3" fmla="*/ 137 h 155"/>
                <a:gd name="T4" fmla="*/ 165 w 178"/>
                <a:gd name="T5" fmla="*/ 138 h 155"/>
                <a:gd name="T6" fmla="*/ 168 w 178"/>
                <a:gd name="T7" fmla="*/ 139 h 155"/>
                <a:gd name="T8" fmla="*/ 176 w 178"/>
                <a:gd name="T9" fmla="*/ 135 h 155"/>
                <a:gd name="T10" fmla="*/ 172 w 178"/>
                <a:gd name="T11" fmla="*/ 128 h 155"/>
                <a:gd name="T12" fmla="*/ 166 w 178"/>
                <a:gd name="T13" fmla="*/ 105 h 155"/>
                <a:gd name="T14" fmla="*/ 134 w 178"/>
                <a:gd name="T15" fmla="*/ 34 h 155"/>
                <a:gd name="T16" fmla="*/ 95 w 178"/>
                <a:gd name="T17" fmla="*/ 2 h 155"/>
                <a:gd name="T18" fmla="*/ 94 w 178"/>
                <a:gd name="T19" fmla="*/ 0 h 155"/>
                <a:gd name="T20" fmla="*/ 58 w 178"/>
                <a:gd name="T21" fmla="*/ 4 h 155"/>
                <a:gd name="T22" fmla="*/ 35 w 178"/>
                <a:gd name="T23" fmla="*/ 37 h 155"/>
                <a:gd name="T24" fmla="*/ 21 w 178"/>
                <a:gd name="T25" fmla="*/ 133 h 155"/>
                <a:gd name="T26" fmla="*/ 15 w 178"/>
                <a:gd name="T27" fmla="*/ 148 h 155"/>
                <a:gd name="T28" fmla="*/ 15 w 178"/>
                <a:gd name="T29" fmla="*/ 153 h 155"/>
                <a:gd name="T30" fmla="*/ 24 w 178"/>
                <a:gd name="T31" fmla="*/ 153 h 155"/>
                <a:gd name="T32" fmla="*/ 36 w 178"/>
                <a:gd name="T33" fmla="*/ 150 h 155"/>
                <a:gd name="T34" fmla="*/ 36 w 178"/>
                <a:gd name="T35" fmla="*/ 150 h 155"/>
                <a:gd name="T36" fmla="*/ 36 w 178"/>
                <a:gd name="T37" fmla="*/ 150 h 155"/>
                <a:gd name="T38" fmla="*/ 68 w 178"/>
                <a:gd name="T39" fmla="*/ 153 h 155"/>
                <a:gd name="T40" fmla="*/ 153 w 178"/>
                <a:gd name="T41" fmla="*/ 137 h 155"/>
                <a:gd name="T42" fmla="*/ 67 w 178"/>
                <a:gd name="T43" fmla="*/ 57 h 155"/>
                <a:gd name="T44" fmla="*/ 81 w 178"/>
                <a:gd name="T45" fmla="*/ 50 h 155"/>
                <a:gd name="T46" fmla="*/ 80 w 178"/>
                <a:gd name="T47" fmla="*/ 42 h 155"/>
                <a:gd name="T48" fmla="*/ 86 w 178"/>
                <a:gd name="T49" fmla="*/ 41 h 155"/>
                <a:gd name="T50" fmla="*/ 88 w 178"/>
                <a:gd name="T51" fmla="*/ 49 h 155"/>
                <a:gd name="T52" fmla="*/ 102 w 178"/>
                <a:gd name="T53" fmla="*/ 50 h 155"/>
                <a:gd name="T54" fmla="*/ 100 w 178"/>
                <a:gd name="T55" fmla="*/ 55 h 155"/>
                <a:gd name="T56" fmla="*/ 75 w 178"/>
                <a:gd name="T57" fmla="*/ 62 h 155"/>
                <a:gd name="T58" fmla="*/ 92 w 178"/>
                <a:gd name="T59" fmla="*/ 70 h 155"/>
                <a:gd name="T60" fmla="*/ 106 w 178"/>
                <a:gd name="T61" fmla="*/ 92 h 155"/>
                <a:gd name="T62" fmla="*/ 93 w 178"/>
                <a:gd name="T63" fmla="*/ 98 h 155"/>
                <a:gd name="T64" fmla="*/ 94 w 178"/>
                <a:gd name="T65" fmla="*/ 106 h 155"/>
                <a:gd name="T66" fmla="*/ 87 w 178"/>
                <a:gd name="T67" fmla="*/ 107 h 155"/>
                <a:gd name="T68" fmla="*/ 86 w 178"/>
                <a:gd name="T69" fmla="*/ 99 h 155"/>
                <a:gd name="T70" fmla="*/ 69 w 178"/>
                <a:gd name="T71" fmla="*/ 97 h 155"/>
                <a:gd name="T72" fmla="*/ 70 w 178"/>
                <a:gd name="T73" fmla="*/ 92 h 155"/>
                <a:gd name="T74" fmla="*/ 97 w 178"/>
                <a:gd name="T75" fmla="*/ 90 h 155"/>
                <a:gd name="T76" fmla="*/ 93 w 178"/>
                <a:gd name="T77" fmla="*/ 78 h 155"/>
                <a:gd name="T78" fmla="*/ 78 w 178"/>
                <a:gd name="T79" fmla="*/ 74 h 155"/>
                <a:gd name="T80" fmla="*/ 67 w 178"/>
                <a:gd name="T8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" h="155">
                  <a:moveTo>
                    <a:pt x="153" y="137"/>
                  </a:moveTo>
                  <a:cubicBezTo>
                    <a:pt x="153" y="137"/>
                    <a:pt x="154" y="137"/>
                    <a:pt x="157" y="137"/>
                  </a:cubicBezTo>
                  <a:cubicBezTo>
                    <a:pt x="160" y="137"/>
                    <a:pt x="162" y="137"/>
                    <a:pt x="165" y="138"/>
                  </a:cubicBezTo>
                  <a:cubicBezTo>
                    <a:pt x="165" y="138"/>
                    <a:pt x="166" y="139"/>
                    <a:pt x="168" y="139"/>
                  </a:cubicBezTo>
                  <a:cubicBezTo>
                    <a:pt x="172" y="139"/>
                    <a:pt x="174" y="137"/>
                    <a:pt x="176" y="135"/>
                  </a:cubicBezTo>
                  <a:cubicBezTo>
                    <a:pt x="176" y="135"/>
                    <a:pt x="178" y="132"/>
                    <a:pt x="172" y="128"/>
                  </a:cubicBezTo>
                  <a:cubicBezTo>
                    <a:pt x="172" y="128"/>
                    <a:pt x="162" y="123"/>
                    <a:pt x="166" y="105"/>
                  </a:cubicBezTo>
                  <a:cubicBezTo>
                    <a:pt x="166" y="105"/>
                    <a:pt x="171" y="57"/>
                    <a:pt x="134" y="34"/>
                  </a:cubicBezTo>
                  <a:cubicBezTo>
                    <a:pt x="133" y="33"/>
                    <a:pt x="96" y="10"/>
                    <a:pt x="95" y="2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4" y="12"/>
                    <a:pt x="46" y="24"/>
                    <a:pt x="35" y="37"/>
                  </a:cubicBezTo>
                  <a:cubicBezTo>
                    <a:pt x="35" y="37"/>
                    <a:pt x="0" y="78"/>
                    <a:pt x="21" y="133"/>
                  </a:cubicBezTo>
                  <a:cubicBezTo>
                    <a:pt x="21" y="134"/>
                    <a:pt x="22" y="137"/>
                    <a:pt x="15" y="148"/>
                  </a:cubicBezTo>
                  <a:cubicBezTo>
                    <a:pt x="15" y="148"/>
                    <a:pt x="14" y="151"/>
                    <a:pt x="15" y="153"/>
                  </a:cubicBezTo>
                  <a:cubicBezTo>
                    <a:pt x="16" y="155"/>
                    <a:pt x="19" y="155"/>
                    <a:pt x="24" y="153"/>
                  </a:cubicBezTo>
                  <a:cubicBezTo>
                    <a:pt x="24" y="153"/>
                    <a:pt x="28" y="151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49" y="153"/>
                    <a:pt x="68" y="153"/>
                  </a:cubicBezTo>
                  <a:cubicBezTo>
                    <a:pt x="88" y="153"/>
                    <a:pt x="119" y="150"/>
                    <a:pt x="153" y="137"/>
                  </a:cubicBezTo>
                  <a:close/>
                  <a:moveTo>
                    <a:pt x="67" y="57"/>
                  </a:moveTo>
                  <a:cubicBezTo>
                    <a:pt x="67" y="57"/>
                    <a:pt x="69" y="52"/>
                    <a:pt x="81" y="50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96" y="48"/>
                    <a:pt x="102" y="50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78" y="52"/>
                    <a:pt x="75" y="62"/>
                  </a:cubicBezTo>
                  <a:cubicBezTo>
                    <a:pt x="75" y="62"/>
                    <a:pt x="73" y="69"/>
                    <a:pt x="92" y="70"/>
                  </a:cubicBezTo>
                  <a:cubicBezTo>
                    <a:pt x="92" y="70"/>
                    <a:pt x="119" y="73"/>
                    <a:pt x="106" y="92"/>
                  </a:cubicBezTo>
                  <a:cubicBezTo>
                    <a:pt x="106" y="92"/>
                    <a:pt x="102" y="97"/>
                    <a:pt x="93" y="98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99"/>
                    <a:pt x="75" y="100"/>
                    <a:pt x="69" y="9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84" y="98"/>
                    <a:pt x="97" y="90"/>
                  </a:cubicBezTo>
                  <a:cubicBezTo>
                    <a:pt x="97" y="90"/>
                    <a:pt x="108" y="82"/>
                    <a:pt x="93" y="78"/>
                  </a:cubicBezTo>
                  <a:cubicBezTo>
                    <a:pt x="93" y="78"/>
                    <a:pt x="85" y="76"/>
                    <a:pt x="78" y="74"/>
                  </a:cubicBezTo>
                  <a:cubicBezTo>
                    <a:pt x="78" y="74"/>
                    <a:pt x="60" y="70"/>
                    <a:pt x="6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6433" y="2606"/>
              <a:ext cx="176" cy="108"/>
            </a:xfrm>
            <a:custGeom>
              <a:avLst/>
              <a:gdLst>
                <a:gd name="T0" fmla="*/ 21 w 74"/>
                <a:gd name="T1" fmla="*/ 45 h 45"/>
                <a:gd name="T2" fmla="*/ 60 w 74"/>
                <a:gd name="T3" fmla="*/ 44 h 45"/>
                <a:gd name="T4" fmla="*/ 74 w 74"/>
                <a:gd name="T5" fmla="*/ 15 h 45"/>
                <a:gd name="T6" fmla="*/ 38 w 74"/>
                <a:gd name="T7" fmla="*/ 14 h 45"/>
                <a:gd name="T8" fmla="*/ 23 w 74"/>
                <a:gd name="T9" fmla="*/ 8 h 45"/>
                <a:gd name="T10" fmla="*/ 6 w 74"/>
                <a:gd name="T11" fmla="*/ 17 h 45"/>
                <a:gd name="T12" fmla="*/ 21 w 74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5">
                  <a:moveTo>
                    <a:pt x="21" y="45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62" y="37"/>
                    <a:pt x="66" y="27"/>
                    <a:pt x="74" y="15"/>
                  </a:cubicBezTo>
                  <a:cubicBezTo>
                    <a:pt x="74" y="15"/>
                    <a:pt x="69" y="2"/>
                    <a:pt x="38" y="14"/>
                  </a:cubicBezTo>
                  <a:cubicBezTo>
                    <a:pt x="38" y="14"/>
                    <a:pt x="31" y="13"/>
                    <a:pt x="23" y="8"/>
                  </a:cubicBezTo>
                  <a:cubicBezTo>
                    <a:pt x="23" y="8"/>
                    <a:pt x="0" y="0"/>
                    <a:pt x="6" y="17"/>
                  </a:cubicBezTo>
                  <a:lnTo>
                    <a:pt x="2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Freeform 33"/>
            <p:cNvSpPr>
              <a:spLocks noEditPoints="1"/>
            </p:cNvSpPr>
            <p:nvPr/>
          </p:nvSpPr>
          <p:spPr bwMode="auto">
            <a:xfrm>
              <a:off x="6442" y="2621"/>
              <a:ext cx="167" cy="95"/>
            </a:xfrm>
            <a:custGeom>
              <a:avLst/>
              <a:gdLst>
                <a:gd name="T0" fmla="*/ 17 w 70"/>
                <a:gd name="T1" fmla="*/ 40 h 40"/>
                <a:gd name="T2" fmla="*/ 2 w 70"/>
                <a:gd name="T3" fmla="*/ 11 h 40"/>
                <a:gd name="T4" fmla="*/ 2 w 70"/>
                <a:gd name="T5" fmla="*/ 2 h 40"/>
                <a:gd name="T6" fmla="*/ 9 w 70"/>
                <a:gd name="T7" fmla="*/ 0 h 40"/>
                <a:gd name="T8" fmla="*/ 19 w 70"/>
                <a:gd name="T9" fmla="*/ 1 h 40"/>
                <a:gd name="T10" fmla="*/ 19 w 70"/>
                <a:gd name="T11" fmla="*/ 1 h 40"/>
                <a:gd name="T12" fmla="*/ 34 w 70"/>
                <a:gd name="T13" fmla="*/ 8 h 40"/>
                <a:gd name="T14" fmla="*/ 56 w 70"/>
                <a:gd name="T15" fmla="*/ 2 h 40"/>
                <a:gd name="T16" fmla="*/ 70 w 70"/>
                <a:gd name="T17" fmla="*/ 9 h 40"/>
                <a:gd name="T18" fmla="*/ 70 w 70"/>
                <a:gd name="T19" fmla="*/ 9 h 40"/>
                <a:gd name="T20" fmla="*/ 70 w 70"/>
                <a:gd name="T21" fmla="*/ 10 h 40"/>
                <a:gd name="T22" fmla="*/ 56 w 70"/>
                <a:gd name="T23" fmla="*/ 39 h 40"/>
                <a:gd name="T24" fmla="*/ 56 w 70"/>
                <a:gd name="T25" fmla="*/ 39 h 40"/>
                <a:gd name="T26" fmla="*/ 17 w 70"/>
                <a:gd name="T27" fmla="*/ 40 h 40"/>
                <a:gd name="T28" fmla="*/ 9 w 70"/>
                <a:gd name="T29" fmla="*/ 1 h 40"/>
                <a:gd name="T30" fmla="*/ 3 w 70"/>
                <a:gd name="T31" fmla="*/ 3 h 40"/>
                <a:gd name="T32" fmla="*/ 3 w 70"/>
                <a:gd name="T33" fmla="*/ 11 h 40"/>
                <a:gd name="T34" fmla="*/ 17 w 70"/>
                <a:gd name="T35" fmla="*/ 39 h 40"/>
                <a:gd name="T36" fmla="*/ 55 w 70"/>
                <a:gd name="T37" fmla="*/ 38 h 40"/>
                <a:gd name="T38" fmla="*/ 69 w 70"/>
                <a:gd name="T39" fmla="*/ 9 h 40"/>
                <a:gd name="T40" fmla="*/ 56 w 70"/>
                <a:gd name="T41" fmla="*/ 4 h 40"/>
                <a:gd name="T42" fmla="*/ 34 w 70"/>
                <a:gd name="T43" fmla="*/ 9 h 40"/>
                <a:gd name="T44" fmla="*/ 34 w 70"/>
                <a:gd name="T45" fmla="*/ 9 h 40"/>
                <a:gd name="T46" fmla="*/ 34 w 70"/>
                <a:gd name="T47" fmla="*/ 9 h 40"/>
                <a:gd name="T48" fmla="*/ 18 w 70"/>
                <a:gd name="T49" fmla="*/ 2 h 40"/>
                <a:gd name="T50" fmla="*/ 9 w 70"/>
                <a:gd name="T5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40">
                  <a:moveTo>
                    <a:pt x="17" y="4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5" y="0"/>
                    <a:pt x="9" y="0"/>
                  </a:cubicBezTo>
                  <a:cubicBezTo>
                    <a:pt x="14" y="0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6" y="6"/>
                    <a:pt x="33" y="8"/>
                    <a:pt x="34" y="8"/>
                  </a:cubicBezTo>
                  <a:cubicBezTo>
                    <a:pt x="43" y="4"/>
                    <a:pt x="50" y="2"/>
                    <a:pt x="56" y="2"/>
                  </a:cubicBezTo>
                  <a:cubicBezTo>
                    <a:pt x="68" y="2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4" y="20"/>
                    <a:pt x="59" y="3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lnTo>
                    <a:pt x="17" y="40"/>
                  </a:lnTo>
                  <a:close/>
                  <a:moveTo>
                    <a:pt x="9" y="1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1" y="4"/>
                    <a:pt x="1" y="7"/>
                    <a:pt x="3" y="1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8" y="29"/>
                    <a:pt x="63" y="19"/>
                    <a:pt x="69" y="9"/>
                  </a:cubicBezTo>
                  <a:cubicBezTo>
                    <a:pt x="69" y="8"/>
                    <a:pt x="66" y="4"/>
                    <a:pt x="56" y="4"/>
                  </a:cubicBezTo>
                  <a:cubicBezTo>
                    <a:pt x="50" y="4"/>
                    <a:pt x="43" y="5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27" y="8"/>
                    <a:pt x="18" y="2"/>
                  </a:cubicBezTo>
                  <a:cubicBezTo>
                    <a:pt x="18" y="2"/>
                    <a:pt x="13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6471" y="2721"/>
              <a:ext cx="114" cy="34"/>
            </a:xfrm>
            <a:custGeom>
              <a:avLst/>
              <a:gdLst>
                <a:gd name="T0" fmla="*/ 40 w 48"/>
                <a:gd name="T1" fmla="*/ 0 h 14"/>
                <a:gd name="T2" fmla="*/ 6 w 48"/>
                <a:gd name="T3" fmla="*/ 1 h 14"/>
                <a:gd name="T4" fmla="*/ 0 w 48"/>
                <a:gd name="T5" fmla="*/ 7 h 14"/>
                <a:gd name="T6" fmla="*/ 7 w 48"/>
                <a:gd name="T7" fmla="*/ 14 h 14"/>
                <a:gd name="T8" fmla="*/ 41 w 48"/>
                <a:gd name="T9" fmla="*/ 13 h 14"/>
                <a:gd name="T10" fmla="*/ 48 w 48"/>
                <a:gd name="T11" fmla="*/ 6 h 14"/>
                <a:gd name="T12" fmla="*/ 40 w 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0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5" y="12"/>
                    <a:pt x="48" y="10"/>
                    <a:pt x="48" y="6"/>
                  </a:cubicBezTo>
                  <a:cubicBezTo>
                    <a:pt x="47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Freeform 35"/>
            <p:cNvSpPr>
              <a:spLocks noEditPoints="1"/>
            </p:cNvSpPr>
            <p:nvPr/>
          </p:nvSpPr>
          <p:spPr bwMode="auto">
            <a:xfrm>
              <a:off x="6468" y="2719"/>
              <a:ext cx="117" cy="36"/>
            </a:xfrm>
            <a:custGeom>
              <a:avLst/>
              <a:gdLst>
                <a:gd name="T0" fmla="*/ 8 w 49"/>
                <a:gd name="T1" fmla="*/ 15 h 15"/>
                <a:gd name="T2" fmla="*/ 0 w 49"/>
                <a:gd name="T3" fmla="*/ 8 h 15"/>
                <a:gd name="T4" fmla="*/ 2 w 49"/>
                <a:gd name="T5" fmla="*/ 3 h 15"/>
                <a:gd name="T6" fmla="*/ 7 w 49"/>
                <a:gd name="T7" fmla="*/ 1 h 15"/>
                <a:gd name="T8" fmla="*/ 42 w 49"/>
                <a:gd name="T9" fmla="*/ 0 h 15"/>
                <a:gd name="T10" fmla="*/ 49 w 49"/>
                <a:gd name="T11" fmla="*/ 7 h 15"/>
                <a:gd name="T12" fmla="*/ 42 w 49"/>
                <a:gd name="T13" fmla="*/ 14 h 15"/>
                <a:gd name="T14" fmla="*/ 8 w 49"/>
                <a:gd name="T15" fmla="*/ 15 h 15"/>
                <a:gd name="T16" fmla="*/ 42 w 49"/>
                <a:gd name="T17" fmla="*/ 1 h 15"/>
                <a:gd name="T18" fmla="*/ 41 w 49"/>
                <a:gd name="T19" fmla="*/ 1 h 15"/>
                <a:gd name="T20" fmla="*/ 7 w 49"/>
                <a:gd name="T21" fmla="*/ 2 h 15"/>
                <a:gd name="T22" fmla="*/ 3 w 49"/>
                <a:gd name="T23" fmla="*/ 4 h 15"/>
                <a:gd name="T24" fmla="*/ 1 w 49"/>
                <a:gd name="T25" fmla="*/ 8 h 15"/>
                <a:gd name="T26" fmla="*/ 8 w 49"/>
                <a:gd name="T27" fmla="*/ 14 h 15"/>
                <a:gd name="T28" fmla="*/ 8 w 49"/>
                <a:gd name="T29" fmla="*/ 14 h 15"/>
                <a:gd name="T30" fmla="*/ 42 w 49"/>
                <a:gd name="T31" fmla="*/ 13 h 15"/>
                <a:gd name="T32" fmla="*/ 48 w 49"/>
                <a:gd name="T33" fmla="*/ 7 h 15"/>
                <a:gd name="T34" fmla="*/ 42 w 49"/>
                <a:gd name="T3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15">
                  <a:moveTo>
                    <a:pt x="8" y="15"/>
                  </a:moveTo>
                  <a:cubicBezTo>
                    <a:pt x="4" y="15"/>
                    <a:pt x="0" y="12"/>
                    <a:pt x="0" y="8"/>
                  </a:cubicBezTo>
                  <a:cubicBezTo>
                    <a:pt x="0" y="6"/>
                    <a:pt x="1" y="5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1"/>
                    <a:pt x="46" y="14"/>
                    <a:pt x="42" y="14"/>
                  </a:cubicBezTo>
                  <a:lnTo>
                    <a:pt x="8" y="15"/>
                  </a:lnTo>
                  <a:close/>
                  <a:moveTo>
                    <a:pt x="42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1" y="7"/>
                    <a:pt x="1" y="8"/>
                  </a:cubicBezTo>
                  <a:cubicBezTo>
                    <a:pt x="1" y="12"/>
                    <a:pt x="4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3"/>
                    <a:pt x="48" y="10"/>
                    <a:pt x="48" y="7"/>
                  </a:cubicBezTo>
                  <a:cubicBezTo>
                    <a:pt x="48" y="4"/>
                    <a:pt x="45" y="1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Freeform 36"/>
            <p:cNvSpPr>
              <a:spLocks noEditPoints="1"/>
            </p:cNvSpPr>
            <p:nvPr/>
          </p:nvSpPr>
          <p:spPr bwMode="auto">
            <a:xfrm>
              <a:off x="6335" y="2762"/>
              <a:ext cx="402" cy="354"/>
            </a:xfrm>
            <a:custGeom>
              <a:avLst/>
              <a:gdLst>
                <a:gd name="T0" fmla="*/ 163 w 169"/>
                <a:gd name="T1" fmla="*/ 131 h 148"/>
                <a:gd name="T2" fmla="*/ 159 w 169"/>
                <a:gd name="T3" fmla="*/ 108 h 148"/>
                <a:gd name="T4" fmla="*/ 135 w 169"/>
                <a:gd name="T5" fmla="*/ 36 h 148"/>
                <a:gd name="T6" fmla="*/ 99 w 169"/>
                <a:gd name="T7" fmla="*/ 2 h 148"/>
                <a:gd name="T8" fmla="*/ 99 w 169"/>
                <a:gd name="T9" fmla="*/ 0 h 148"/>
                <a:gd name="T10" fmla="*/ 63 w 169"/>
                <a:gd name="T11" fmla="*/ 1 h 148"/>
                <a:gd name="T12" fmla="*/ 38 w 169"/>
                <a:gd name="T13" fmla="*/ 31 h 148"/>
                <a:gd name="T14" fmla="*/ 15 w 169"/>
                <a:gd name="T15" fmla="*/ 124 h 148"/>
                <a:gd name="T16" fmla="*/ 8 w 169"/>
                <a:gd name="T17" fmla="*/ 139 h 148"/>
                <a:gd name="T18" fmla="*/ 8 w 169"/>
                <a:gd name="T19" fmla="*/ 139 h 148"/>
                <a:gd name="T20" fmla="*/ 7 w 169"/>
                <a:gd name="T21" fmla="*/ 143 h 148"/>
                <a:gd name="T22" fmla="*/ 16 w 169"/>
                <a:gd name="T23" fmla="*/ 144 h 148"/>
                <a:gd name="T24" fmla="*/ 28 w 169"/>
                <a:gd name="T25" fmla="*/ 142 h 148"/>
                <a:gd name="T26" fmla="*/ 28 w 169"/>
                <a:gd name="T27" fmla="*/ 142 h 148"/>
                <a:gd name="T28" fmla="*/ 29 w 169"/>
                <a:gd name="T29" fmla="*/ 142 h 148"/>
                <a:gd name="T30" fmla="*/ 78 w 169"/>
                <a:gd name="T31" fmla="*/ 148 h 148"/>
                <a:gd name="T32" fmla="*/ 143 w 169"/>
                <a:gd name="T33" fmla="*/ 139 h 148"/>
                <a:gd name="T34" fmla="*/ 155 w 169"/>
                <a:gd name="T35" fmla="*/ 141 h 148"/>
                <a:gd name="T36" fmla="*/ 159 w 169"/>
                <a:gd name="T37" fmla="*/ 142 h 148"/>
                <a:gd name="T38" fmla="*/ 167 w 169"/>
                <a:gd name="T39" fmla="*/ 138 h 148"/>
                <a:gd name="T40" fmla="*/ 163 w 169"/>
                <a:gd name="T41" fmla="*/ 131 h 148"/>
                <a:gd name="T42" fmla="*/ 107 w 169"/>
                <a:gd name="T43" fmla="*/ 101 h 148"/>
                <a:gd name="T44" fmla="*/ 56 w 169"/>
                <a:gd name="T45" fmla="*/ 100 h 148"/>
                <a:gd name="T46" fmla="*/ 56 w 169"/>
                <a:gd name="T47" fmla="*/ 96 h 148"/>
                <a:gd name="T48" fmla="*/ 70 w 169"/>
                <a:gd name="T49" fmla="*/ 79 h 148"/>
                <a:gd name="T50" fmla="*/ 70 w 169"/>
                <a:gd name="T51" fmla="*/ 73 h 148"/>
                <a:gd name="T52" fmla="*/ 57 w 169"/>
                <a:gd name="T53" fmla="*/ 73 h 148"/>
                <a:gd name="T54" fmla="*/ 57 w 169"/>
                <a:gd name="T55" fmla="*/ 67 h 148"/>
                <a:gd name="T56" fmla="*/ 68 w 169"/>
                <a:gd name="T57" fmla="*/ 67 h 148"/>
                <a:gd name="T58" fmla="*/ 67 w 169"/>
                <a:gd name="T59" fmla="*/ 57 h 148"/>
                <a:gd name="T60" fmla="*/ 91 w 169"/>
                <a:gd name="T61" fmla="*/ 39 h 148"/>
                <a:gd name="T62" fmla="*/ 104 w 169"/>
                <a:gd name="T63" fmla="*/ 41 h 148"/>
                <a:gd name="T64" fmla="*/ 102 w 169"/>
                <a:gd name="T65" fmla="*/ 47 h 148"/>
                <a:gd name="T66" fmla="*/ 91 w 169"/>
                <a:gd name="T67" fmla="*/ 45 h 148"/>
                <a:gd name="T68" fmla="*/ 77 w 169"/>
                <a:gd name="T69" fmla="*/ 57 h 148"/>
                <a:gd name="T70" fmla="*/ 79 w 169"/>
                <a:gd name="T71" fmla="*/ 67 h 148"/>
                <a:gd name="T72" fmla="*/ 97 w 169"/>
                <a:gd name="T73" fmla="*/ 67 h 148"/>
                <a:gd name="T74" fmla="*/ 96 w 169"/>
                <a:gd name="T75" fmla="*/ 73 h 148"/>
                <a:gd name="T76" fmla="*/ 80 w 169"/>
                <a:gd name="T77" fmla="*/ 73 h 148"/>
                <a:gd name="T78" fmla="*/ 79 w 169"/>
                <a:gd name="T79" fmla="*/ 83 h 148"/>
                <a:gd name="T80" fmla="*/ 71 w 169"/>
                <a:gd name="T81" fmla="*/ 93 h 148"/>
                <a:gd name="T82" fmla="*/ 71 w 169"/>
                <a:gd name="T83" fmla="*/ 94 h 148"/>
                <a:gd name="T84" fmla="*/ 107 w 169"/>
                <a:gd name="T85" fmla="*/ 94 h 148"/>
                <a:gd name="T86" fmla="*/ 107 w 169"/>
                <a:gd name="T8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8">
                  <a:moveTo>
                    <a:pt x="163" y="131"/>
                  </a:moveTo>
                  <a:cubicBezTo>
                    <a:pt x="163" y="131"/>
                    <a:pt x="154" y="125"/>
                    <a:pt x="159" y="108"/>
                  </a:cubicBezTo>
                  <a:cubicBezTo>
                    <a:pt x="159" y="108"/>
                    <a:pt x="168" y="62"/>
                    <a:pt x="135" y="36"/>
                  </a:cubicBezTo>
                  <a:cubicBezTo>
                    <a:pt x="133" y="35"/>
                    <a:pt x="100" y="10"/>
                    <a:pt x="99" y="2"/>
                  </a:cubicBezTo>
                  <a:cubicBezTo>
                    <a:pt x="99" y="2"/>
                    <a:pt x="99" y="1"/>
                    <a:pt x="99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58" y="9"/>
                    <a:pt x="50" y="19"/>
                    <a:pt x="38" y="31"/>
                  </a:cubicBezTo>
                  <a:cubicBezTo>
                    <a:pt x="37" y="32"/>
                    <a:pt x="0" y="69"/>
                    <a:pt x="15" y="124"/>
                  </a:cubicBezTo>
                  <a:cubicBezTo>
                    <a:pt x="15" y="125"/>
                    <a:pt x="16" y="128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6" y="142"/>
                    <a:pt x="7" y="143"/>
                  </a:cubicBezTo>
                  <a:cubicBezTo>
                    <a:pt x="9" y="145"/>
                    <a:pt x="12" y="145"/>
                    <a:pt x="16" y="144"/>
                  </a:cubicBezTo>
                  <a:cubicBezTo>
                    <a:pt x="16" y="144"/>
                    <a:pt x="21" y="143"/>
                    <a:pt x="28" y="142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48" y="148"/>
                    <a:pt x="78" y="148"/>
                  </a:cubicBezTo>
                  <a:cubicBezTo>
                    <a:pt x="100" y="148"/>
                    <a:pt x="122" y="145"/>
                    <a:pt x="143" y="139"/>
                  </a:cubicBezTo>
                  <a:cubicBezTo>
                    <a:pt x="143" y="139"/>
                    <a:pt x="149" y="138"/>
                    <a:pt x="155" y="141"/>
                  </a:cubicBezTo>
                  <a:cubicBezTo>
                    <a:pt x="155" y="141"/>
                    <a:pt x="157" y="142"/>
                    <a:pt x="159" y="142"/>
                  </a:cubicBezTo>
                  <a:cubicBezTo>
                    <a:pt x="162" y="142"/>
                    <a:pt x="165" y="140"/>
                    <a:pt x="167" y="138"/>
                  </a:cubicBezTo>
                  <a:cubicBezTo>
                    <a:pt x="167" y="138"/>
                    <a:pt x="169" y="135"/>
                    <a:pt x="163" y="131"/>
                  </a:cubicBezTo>
                  <a:close/>
                  <a:moveTo>
                    <a:pt x="107" y="101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4" y="93"/>
                    <a:pt x="70" y="86"/>
                    <a:pt x="70" y="79"/>
                  </a:cubicBezTo>
                  <a:cubicBezTo>
                    <a:pt x="70" y="77"/>
                    <a:pt x="70" y="75"/>
                    <a:pt x="70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4"/>
                    <a:pt x="67" y="61"/>
                    <a:pt x="67" y="57"/>
                  </a:cubicBezTo>
                  <a:cubicBezTo>
                    <a:pt x="67" y="46"/>
                    <a:pt x="77" y="39"/>
                    <a:pt x="91" y="39"/>
                  </a:cubicBezTo>
                  <a:cubicBezTo>
                    <a:pt x="97" y="39"/>
                    <a:pt x="102" y="40"/>
                    <a:pt x="104" y="41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6"/>
                    <a:pt x="96" y="45"/>
                    <a:pt x="91" y="45"/>
                  </a:cubicBezTo>
                  <a:cubicBezTo>
                    <a:pt x="81" y="45"/>
                    <a:pt x="77" y="50"/>
                    <a:pt x="77" y="57"/>
                  </a:cubicBezTo>
                  <a:cubicBezTo>
                    <a:pt x="77" y="61"/>
                    <a:pt x="78" y="64"/>
                    <a:pt x="79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6"/>
                    <a:pt x="80" y="80"/>
                    <a:pt x="79" y="83"/>
                  </a:cubicBezTo>
                  <a:cubicBezTo>
                    <a:pt x="78" y="87"/>
                    <a:pt x="75" y="91"/>
                    <a:pt x="71" y="93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107" y="94"/>
                    <a:pt x="107" y="94"/>
                    <a:pt x="107" y="94"/>
                  </a:cubicBezTo>
                  <a:lnTo>
                    <a:pt x="107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6147" y="2633"/>
              <a:ext cx="129" cy="81"/>
            </a:xfrm>
            <a:custGeom>
              <a:avLst/>
              <a:gdLst>
                <a:gd name="T0" fmla="*/ 14 w 54"/>
                <a:gd name="T1" fmla="*/ 34 h 34"/>
                <a:gd name="T2" fmla="*/ 43 w 54"/>
                <a:gd name="T3" fmla="*/ 34 h 34"/>
                <a:gd name="T4" fmla="*/ 54 w 54"/>
                <a:gd name="T5" fmla="*/ 13 h 34"/>
                <a:gd name="T6" fmla="*/ 28 w 54"/>
                <a:gd name="T7" fmla="*/ 12 h 34"/>
                <a:gd name="T8" fmla="*/ 16 w 54"/>
                <a:gd name="T9" fmla="*/ 6 h 34"/>
                <a:gd name="T10" fmla="*/ 4 w 54"/>
                <a:gd name="T11" fmla="*/ 13 h 34"/>
                <a:gd name="T12" fmla="*/ 14 w 54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4">
                  <a:moveTo>
                    <a:pt x="14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5" y="29"/>
                    <a:pt x="48" y="22"/>
                    <a:pt x="54" y="13"/>
                  </a:cubicBezTo>
                  <a:cubicBezTo>
                    <a:pt x="54" y="13"/>
                    <a:pt x="51" y="3"/>
                    <a:pt x="28" y="12"/>
                  </a:cubicBezTo>
                  <a:cubicBezTo>
                    <a:pt x="28" y="12"/>
                    <a:pt x="22" y="11"/>
                    <a:pt x="16" y="6"/>
                  </a:cubicBezTo>
                  <a:cubicBezTo>
                    <a:pt x="16" y="6"/>
                    <a:pt x="0" y="0"/>
                    <a:pt x="4" y="13"/>
                  </a:cubicBez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Freeform 38"/>
            <p:cNvSpPr>
              <a:spLocks noEditPoints="1"/>
            </p:cNvSpPr>
            <p:nvPr/>
          </p:nvSpPr>
          <p:spPr bwMode="auto">
            <a:xfrm>
              <a:off x="6152" y="2642"/>
              <a:ext cx="126" cy="74"/>
            </a:xfrm>
            <a:custGeom>
              <a:avLst/>
              <a:gdLst>
                <a:gd name="T0" fmla="*/ 12 w 53"/>
                <a:gd name="T1" fmla="*/ 31 h 31"/>
                <a:gd name="T2" fmla="*/ 1 w 53"/>
                <a:gd name="T3" fmla="*/ 9 h 31"/>
                <a:gd name="T4" fmla="*/ 2 w 53"/>
                <a:gd name="T5" fmla="*/ 2 h 31"/>
                <a:gd name="T6" fmla="*/ 7 w 53"/>
                <a:gd name="T7" fmla="*/ 0 h 31"/>
                <a:gd name="T8" fmla="*/ 15 w 53"/>
                <a:gd name="T9" fmla="*/ 2 h 31"/>
                <a:gd name="T10" fmla="*/ 15 w 53"/>
                <a:gd name="T11" fmla="*/ 2 h 31"/>
                <a:gd name="T12" fmla="*/ 25 w 53"/>
                <a:gd name="T13" fmla="*/ 7 h 31"/>
                <a:gd name="T14" fmla="*/ 42 w 53"/>
                <a:gd name="T15" fmla="*/ 3 h 31"/>
                <a:gd name="T16" fmla="*/ 53 w 53"/>
                <a:gd name="T17" fmla="*/ 9 h 31"/>
                <a:gd name="T18" fmla="*/ 53 w 53"/>
                <a:gd name="T19" fmla="*/ 9 h 31"/>
                <a:gd name="T20" fmla="*/ 53 w 53"/>
                <a:gd name="T21" fmla="*/ 9 h 31"/>
                <a:gd name="T22" fmla="*/ 42 w 53"/>
                <a:gd name="T23" fmla="*/ 31 h 31"/>
                <a:gd name="T24" fmla="*/ 42 w 53"/>
                <a:gd name="T25" fmla="*/ 31 h 31"/>
                <a:gd name="T26" fmla="*/ 12 w 53"/>
                <a:gd name="T27" fmla="*/ 31 h 31"/>
                <a:gd name="T28" fmla="*/ 7 w 53"/>
                <a:gd name="T29" fmla="*/ 1 h 31"/>
                <a:gd name="T30" fmla="*/ 2 w 53"/>
                <a:gd name="T31" fmla="*/ 3 h 31"/>
                <a:gd name="T32" fmla="*/ 2 w 53"/>
                <a:gd name="T33" fmla="*/ 9 h 31"/>
                <a:gd name="T34" fmla="*/ 13 w 53"/>
                <a:gd name="T35" fmla="*/ 30 h 31"/>
                <a:gd name="T36" fmla="*/ 41 w 53"/>
                <a:gd name="T37" fmla="*/ 30 h 31"/>
                <a:gd name="T38" fmla="*/ 52 w 53"/>
                <a:gd name="T39" fmla="*/ 9 h 31"/>
                <a:gd name="T40" fmla="*/ 42 w 53"/>
                <a:gd name="T41" fmla="*/ 4 h 31"/>
                <a:gd name="T42" fmla="*/ 26 w 53"/>
                <a:gd name="T43" fmla="*/ 8 h 31"/>
                <a:gd name="T44" fmla="*/ 26 w 53"/>
                <a:gd name="T45" fmla="*/ 8 h 31"/>
                <a:gd name="T46" fmla="*/ 25 w 53"/>
                <a:gd name="T47" fmla="*/ 8 h 31"/>
                <a:gd name="T48" fmla="*/ 14 w 53"/>
                <a:gd name="T49" fmla="*/ 3 h 31"/>
                <a:gd name="T50" fmla="*/ 7 w 53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1">
                  <a:moveTo>
                    <a:pt x="12" y="31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10" y="0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6"/>
                    <a:pt x="25" y="7"/>
                    <a:pt x="25" y="7"/>
                  </a:cubicBezTo>
                  <a:cubicBezTo>
                    <a:pt x="32" y="5"/>
                    <a:pt x="37" y="3"/>
                    <a:pt x="42" y="3"/>
                  </a:cubicBezTo>
                  <a:cubicBezTo>
                    <a:pt x="51" y="3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8" y="17"/>
                    <a:pt x="44" y="24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12" y="31"/>
                  </a:lnTo>
                  <a:close/>
                  <a:moveTo>
                    <a:pt x="7" y="1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1" y="4"/>
                    <a:pt x="1" y="6"/>
                    <a:pt x="2" y="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23"/>
                    <a:pt x="47" y="16"/>
                    <a:pt x="52" y="9"/>
                  </a:cubicBezTo>
                  <a:cubicBezTo>
                    <a:pt x="51" y="8"/>
                    <a:pt x="49" y="4"/>
                    <a:pt x="42" y="4"/>
                  </a:cubicBezTo>
                  <a:cubicBezTo>
                    <a:pt x="37" y="4"/>
                    <a:pt x="32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0" y="7"/>
                    <a:pt x="14" y="3"/>
                  </a:cubicBezTo>
                  <a:cubicBezTo>
                    <a:pt x="14" y="3"/>
                    <a:pt x="10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6171" y="2721"/>
              <a:ext cx="86" cy="24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7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Freeform 40"/>
            <p:cNvSpPr>
              <a:spLocks noEditPoints="1"/>
            </p:cNvSpPr>
            <p:nvPr/>
          </p:nvSpPr>
          <p:spPr bwMode="auto">
            <a:xfrm>
              <a:off x="6171" y="2719"/>
              <a:ext cx="86" cy="26"/>
            </a:xfrm>
            <a:custGeom>
              <a:avLst/>
              <a:gdLst>
                <a:gd name="T0" fmla="*/ 5 w 36"/>
                <a:gd name="T1" fmla="*/ 11 h 11"/>
                <a:gd name="T2" fmla="*/ 0 w 36"/>
                <a:gd name="T3" fmla="*/ 6 h 11"/>
                <a:gd name="T4" fmla="*/ 1 w 36"/>
                <a:gd name="T5" fmla="*/ 2 h 11"/>
                <a:gd name="T6" fmla="*/ 5 w 36"/>
                <a:gd name="T7" fmla="*/ 0 h 11"/>
                <a:gd name="T8" fmla="*/ 31 w 36"/>
                <a:gd name="T9" fmla="*/ 0 h 11"/>
                <a:gd name="T10" fmla="*/ 36 w 36"/>
                <a:gd name="T11" fmla="*/ 6 h 11"/>
                <a:gd name="T12" fmla="*/ 31 w 36"/>
                <a:gd name="T13" fmla="*/ 11 h 11"/>
                <a:gd name="T14" fmla="*/ 5 w 36"/>
                <a:gd name="T15" fmla="*/ 11 h 11"/>
                <a:gd name="T16" fmla="*/ 31 w 36"/>
                <a:gd name="T17" fmla="*/ 1 h 11"/>
                <a:gd name="T18" fmla="*/ 5 w 36"/>
                <a:gd name="T19" fmla="*/ 1 h 11"/>
                <a:gd name="T20" fmla="*/ 2 w 36"/>
                <a:gd name="T21" fmla="*/ 3 h 11"/>
                <a:gd name="T22" fmla="*/ 1 w 36"/>
                <a:gd name="T23" fmla="*/ 6 h 11"/>
                <a:gd name="T24" fmla="*/ 5 w 36"/>
                <a:gd name="T25" fmla="*/ 10 h 11"/>
                <a:gd name="T26" fmla="*/ 5 w 36"/>
                <a:gd name="T27" fmla="*/ 11 h 11"/>
                <a:gd name="T28" fmla="*/ 5 w 36"/>
                <a:gd name="T29" fmla="*/ 10 h 11"/>
                <a:gd name="T30" fmla="*/ 31 w 36"/>
                <a:gd name="T31" fmla="*/ 10 h 11"/>
                <a:gd name="T32" fmla="*/ 35 w 36"/>
                <a:gd name="T33" fmla="*/ 6 h 11"/>
                <a:gd name="T34" fmla="*/ 31 w 36"/>
                <a:gd name="T3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9"/>
                    <a:pt x="34" y="11"/>
                    <a:pt x="31" y="11"/>
                  </a:cubicBezTo>
                  <a:lnTo>
                    <a:pt x="5" y="11"/>
                  </a:lnTo>
                  <a:close/>
                  <a:moveTo>
                    <a:pt x="31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8"/>
                    <a:pt x="3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10"/>
                    <a:pt x="35" y="8"/>
                    <a:pt x="35" y="6"/>
                  </a:cubicBezTo>
                  <a:cubicBezTo>
                    <a:pt x="35" y="3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Freeform 41"/>
            <p:cNvSpPr>
              <a:spLocks noEditPoints="1"/>
            </p:cNvSpPr>
            <p:nvPr/>
          </p:nvSpPr>
          <p:spPr bwMode="auto">
            <a:xfrm>
              <a:off x="6066" y="2752"/>
              <a:ext cx="300" cy="264"/>
            </a:xfrm>
            <a:custGeom>
              <a:avLst/>
              <a:gdLst>
                <a:gd name="T0" fmla="*/ 120 w 126"/>
                <a:gd name="T1" fmla="*/ 99 h 110"/>
                <a:gd name="T2" fmla="*/ 118 w 126"/>
                <a:gd name="T3" fmla="*/ 82 h 110"/>
                <a:gd name="T4" fmla="*/ 101 w 126"/>
                <a:gd name="T5" fmla="*/ 28 h 110"/>
                <a:gd name="T6" fmla="*/ 76 w 126"/>
                <a:gd name="T7" fmla="*/ 2 h 110"/>
                <a:gd name="T8" fmla="*/ 75 w 126"/>
                <a:gd name="T9" fmla="*/ 0 h 110"/>
                <a:gd name="T10" fmla="*/ 48 w 126"/>
                <a:gd name="T11" fmla="*/ 0 h 110"/>
                <a:gd name="T12" fmla="*/ 29 w 126"/>
                <a:gd name="T13" fmla="*/ 22 h 110"/>
                <a:gd name="T14" fmla="*/ 10 w 126"/>
                <a:gd name="T15" fmla="*/ 91 h 110"/>
                <a:gd name="T16" fmla="*/ 4 w 126"/>
                <a:gd name="T17" fmla="*/ 102 h 110"/>
                <a:gd name="T18" fmla="*/ 4 w 126"/>
                <a:gd name="T19" fmla="*/ 105 h 110"/>
                <a:gd name="T20" fmla="*/ 10 w 126"/>
                <a:gd name="T21" fmla="*/ 106 h 110"/>
                <a:gd name="T22" fmla="*/ 19 w 126"/>
                <a:gd name="T23" fmla="*/ 105 h 110"/>
                <a:gd name="T24" fmla="*/ 19 w 126"/>
                <a:gd name="T25" fmla="*/ 105 h 110"/>
                <a:gd name="T26" fmla="*/ 20 w 126"/>
                <a:gd name="T27" fmla="*/ 105 h 110"/>
                <a:gd name="T28" fmla="*/ 61 w 126"/>
                <a:gd name="T29" fmla="*/ 110 h 110"/>
                <a:gd name="T30" fmla="*/ 105 w 126"/>
                <a:gd name="T31" fmla="*/ 104 h 110"/>
                <a:gd name="T32" fmla="*/ 107 w 126"/>
                <a:gd name="T33" fmla="*/ 104 h 110"/>
                <a:gd name="T34" fmla="*/ 114 w 126"/>
                <a:gd name="T35" fmla="*/ 106 h 110"/>
                <a:gd name="T36" fmla="*/ 118 w 126"/>
                <a:gd name="T37" fmla="*/ 107 h 110"/>
                <a:gd name="T38" fmla="*/ 123 w 126"/>
                <a:gd name="T39" fmla="*/ 104 h 110"/>
                <a:gd name="T40" fmla="*/ 120 w 126"/>
                <a:gd name="T41" fmla="*/ 99 h 110"/>
                <a:gd name="T42" fmla="*/ 81 w 126"/>
                <a:gd name="T43" fmla="*/ 55 h 110"/>
                <a:gd name="T44" fmla="*/ 81 w 126"/>
                <a:gd name="T45" fmla="*/ 58 h 110"/>
                <a:gd name="T46" fmla="*/ 53 w 126"/>
                <a:gd name="T47" fmla="*/ 57 h 110"/>
                <a:gd name="T48" fmla="*/ 53 w 126"/>
                <a:gd name="T49" fmla="*/ 62 h 110"/>
                <a:gd name="T50" fmla="*/ 81 w 126"/>
                <a:gd name="T51" fmla="*/ 62 h 110"/>
                <a:gd name="T52" fmla="*/ 81 w 126"/>
                <a:gd name="T53" fmla="*/ 66 h 110"/>
                <a:gd name="T54" fmla="*/ 53 w 126"/>
                <a:gd name="T55" fmla="*/ 65 h 110"/>
                <a:gd name="T56" fmla="*/ 67 w 126"/>
                <a:gd name="T57" fmla="*/ 80 h 110"/>
                <a:gd name="T58" fmla="*/ 83 w 126"/>
                <a:gd name="T59" fmla="*/ 78 h 110"/>
                <a:gd name="T60" fmla="*/ 85 w 126"/>
                <a:gd name="T61" fmla="*/ 83 h 110"/>
                <a:gd name="T62" fmla="*/ 54 w 126"/>
                <a:gd name="T63" fmla="*/ 81 h 110"/>
                <a:gd name="T64" fmla="*/ 45 w 126"/>
                <a:gd name="T65" fmla="*/ 65 h 110"/>
                <a:gd name="T66" fmla="*/ 38 w 126"/>
                <a:gd name="T67" fmla="*/ 65 h 110"/>
                <a:gd name="T68" fmla="*/ 39 w 126"/>
                <a:gd name="T69" fmla="*/ 61 h 110"/>
                <a:gd name="T70" fmla="*/ 44 w 126"/>
                <a:gd name="T71" fmla="*/ 61 h 110"/>
                <a:gd name="T72" fmla="*/ 45 w 126"/>
                <a:gd name="T73" fmla="*/ 58 h 110"/>
                <a:gd name="T74" fmla="*/ 39 w 126"/>
                <a:gd name="T75" fmla="*/ 57 h 110"/>
                <a:gd name="T76" fmla="*/ 39 w 126"/>
                <a:gd name="T77" fmla="*/ 53 h 110"/>
                <a:gd name="T78" fmla="*/ 45 w 126"/>
                <a:gd name="T79" fmla="*/ 53 h 110"/>
                <a:gd name="T80" fmla="*/ 67 w 126"/>
                <a:gd name="T81" fmla="*/ 35 h 110"/>
                <a:gd name="T82" fmla="*/ 86 w 126"/>
                <a:gd name="T83" fmla="*/ 38 h 110"/>
                <a:gd name="T84" fmla="*/ 83 w 126"/>
                <a:gd name="T85" fmla="*/ 43 h 110"/>
                <a:gd name="T86" fmla="*/ 54 w 126"/>
                <a:gd name="T87" fmla="*/ 54 h 110"/>
                <a:gd name="T88" fmla="*/ 81 w 126"/>
                <a:gd name="T89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10">
                  <a:moveTo>
                    <a:pt x="120" y="99"/>
                  </a:moveTo>
                  <a:cubicBezTo>
                    <a:pt x="120" y="99"/>
                    <a:pt x="114" y="94"/>
                    <a:pt x="118" y="82"/>
                  </a:cubicBezTo>
                  <a:cubicBezTo>
                    <a:pt x="118" y="82"/>
                    <a:pt x="126" y="48"/>
                    <a:pt x="101" y="28"/>
                  </a:cubicBezTo>
                  <a:cubicBezTo>
                    <a:pt x="99" y="26"/>
                    <a:pt x="76" y="7"/>
                    <a:pt x="76" y="2"/>
                  </a:cubicBezTo>
                  <a:cubicBezTo>
                    <a:pt x="76" y="1"/>
                    <a:pt x="75" y="1"/>
                    <a:pt x="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6"/>
                    <a:pt x="38" y="13"/>
                    <a:pt x="29" y="22"/>
                  </a:cubicBezTo>
                  <a:cubicBezTo>
                    <a:pt x="29" y="22"/>
                    <a:pt x="0" y="49"/>
                    <a:pt x="10" y="91"/>
                  </a:cubicBezTo>
                  <a:cubicBezTo>
                    <a:pt x="10" y="92"/>
                    <a:pt x="10" y="94"/>
                    <a:pt x="4" y="102"/>
                  </a:cubicBezTo>
                  <a:cubicBezTo>
                    <a:pt x="4" y="102"/>
                    <a:pt x="3" y="104"/>
                    <a:pt x="4" y="105"/>
                  </a:cubicBezTo>
                  <a:cubicBezTo>
                    <a:pt x="5" y="106"/>
                    <a:pt x="7" y="107"/>
                    <a:pt x="10" y="106"/>
                  </a:cubicBezTo>
                  <a:cubicBezTo>
                    <a:pt x="10" y="106"/>
                    <a:pt x="14" y="105"/>
                    <a:pt x="19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36" y="110"/>
                    <a:pt x="61" y="110"/>
                  </a:cubicBezTo>
                  <a:cubicBezTo>
                    <a:pt x="76" y="110"/>
                    <a:pt x="91" y="108"/>
                    <a:pt x="105" y="104"/>
                  </a:cubicBezTo>
                  <a:cubicBezTo>
                    <a:pt x="105" y="104"/>
                    <a:pt x="106" y="104"/>
                    <a:pt x="107" y="104"/>
                  </a:cubicBezTo>
                  <a:cubicBezTo>
                    <a:pt x="109" y="104"/>
                    <a:pt x="112" y="105"/>
                    <a:pt x="114" y="106"/>
                  </a:cubicBezTo>
                  <a:cubicBezTo>
                    <a:pt x="114" y="106"/>
                    <a:pt x="116" y="107"/>
                    <a:pt x="118" y="107"/>
                  </a:cubicBezTo>
                  <a:cubicBezTo>
                    <a:pt x="119" y="107"/>
                    <a:pt x="121" y="106"/>
                    <a:pt x="123" y="104"/>
                  </a:cubicBezTo>
                  <a:cubicBezTo>
                    <a:pt x="123" y="104"/>
                    <a:pt x="125" y="102"/>
                    <a:pt x="120" y="99"/>
                  </a:cubicBezTo>
                  <a:close/>
                  <a:moveTo>
                    <a:pt x="81" y="55"/>
                  </a:moveTo>
                  <a:cubicBezTo>
                    <a:pt x="81" y="58"/>
                    <a:pt x="81" y="58"/>
                    <a:pt x="81" y="5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2" y="61"/>
                    <a:pt x="53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78"/>
                    <a:pt x="67" y="80"/>
                  </a:cubicBezTo>
                  <a:cubicBezTo>
                    <a:pt x="67" y="80"/>
                    <a:pt x="76" y="82"/>
                    <a:pt x="83" y="78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71" y="91"/>
                    <a:pt x="54" y="81"/>
                  </a:cubicBezTo>
                  <a:cubicBezTo>
                    <a:pt x="54" y="81"/>
                    <a:pt x="46" y="76"/>
                    <a:pt x="45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0"/>
                    <a:pt x="45" y="58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8" y="37"/>
                    <a:pt x="67" y="35"/>
                  </a:cubicBezTo>
                  <a:cubicBezTo>
                    <a:pt x="67" y="35"/>
                    <a:pt x="81" y="33"/>
                    <a:pt x="86" y="3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61" y="33"/>
                    <a:pt x="54" y="54"/>
                  </a:cubicBezTo>
                  <a:lnTo>
                    <a:pt x="8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7" name="Freeform 108"/>
          <p:cNvSpPr>
            <a:spLocks noEditPoints="1"/>
          </p:cNvSpPr>
          <p:nvPr/>
        </p:nvSpPr>
        <p:spPr bwMode="auto">
          <a:xfrm>
            <a:off x="5643883" y="4106952"/>
            <a:ext cx="275982" cy="276975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5858579" y="3433415"/>
            <a:ext cx="234972" cy="255704"/>
            <a:chOff x="4873626" y="1965325"/>
            <a:chExt cx="269876" cy="293688"/>
          </a:xfrm>
          <a:solidFill>
            <a:sysClr val="window" lastClr="FFFFFF"/>
          </a:solidFill>
        </p:grpSpPr>
        <p:sp>
          <p:nvSpPr>
            <p:cNvPr id="169" name="Freeform 502"/>
            <p:cNvSpPr>
              <a:spLocks/>
            </p:cNvSpPr>
            <p:nvPr/>
          </p:nvSpPr>
          <p:spPr bwMode="auto">
            <a:xfrm>
              <a:off x="4873626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Freeform 503"/>
            <p:cNvSpPr>
              <a:spLocks/>
            </p:cNvSpPr>
            <p:nvPr/>
          </p:nvSpPr>
          <p:spPr bwMode="auto">
            <a:xfrm>
              <a:off x="4884739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1" name="Freeform 504"/>
            <p:cNvSpPr>
              <a:spLocks/>
            </p:cNvSpPr>
            <p:nvPr/>
          </p:nvSpPr>
          <p:spPr bwMode="auto">
            <a:xfrm>
              <a:off x="4940301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3" name="Group 41"/>
          <p:cNvGrpSpPr>
            <a:grpSpLocks noChangeAspect="1"/>
          </p:cNvGrpSpPr>
          <p:nvPr/>
        </p:nvGrpSpPr>
        <p:grpSpPr bwMode="auto">
          <a:xfrm>
            <a:off x="4490458" y="2018602"/>
            <a:ext cx="213073" cy="260831"/>
            <a:chOff x="3783" y="2089"/>
            <a:chExt cx="116" cy="142"/>
          </a:xfrm>
          <a:solidFill>
            <a:srgbClr val="FF0000"/>
          </a:solidFill>
          <a:effectLst/>
        </p:grpSpPr>
        <p:sp>
          <p:nvSpPr>
            <p:cNvPr id="174" name="Freeform 42"/>
            <p:cNvSpPr>
              <a:spLocks/>
            </p:cNvSpPr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Freeform 43"/>
            <p:cNvSpPr>
              <a:spLocks/>
            </p:cNvSpPr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6" name="Freeform 44"/>
            <p:cNvSpPr>
              <a:spLocks/>
            </p:cNvSpPr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7" name="Freeform 45"/>
            <p:cNvSpPr>
              <a:spLocks/>
            </p:cNvSpPr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8" name="Freeform 46"/>
            <p:cNvSpPr>
              <a:spLocks/>
            </p:cNvSpPr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9" name="Freeform 47"/>
            <p:cNvSpPr>
              <a:spLocks/>
            </p:cNvSpPr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0" name="Freeform 48"/>
            <p:cNvSpPr>
              <a:spLocks/>
            </p:cNvSpPr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1" name="Freeform 49"/>
            <p:cNvSpPr>
              <a:spLocks/>
            </p:cNvSpPr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2" name="Group 52"/>
          <p:cNvGrpSpPr>
            <a:grpSpLocks noChangeAspect="1"/>
          </p:cNvGrpSpPr>
          <p:nvPr/>
        </p:nvGrpSpPr>
        <p:grpSpPr bwMode="auto">
          <a:xfrm>
            <a:off x="5153838" y="2210825"/>
            <a:ext cx="270356" cy="268025"/>
            <a:chOff x="3783" y="2102"/>
            <a:chExt cx="116" cy="115"/>
          </a:xfrm>
          <a:solidFill>
            <a:sysClr val="window" lastClr="FFFFFF"/>
          </a:solidFill>
          <a:effectLst/>
        </p:grpSpPr>
        <p:sp>
          <p:nvSpPr>
            <p:cNvPr id="183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5" name="Freeform 55"/>
            <p:cNvSpPr>
              <a:spLocks/>
            </p:cNvSpPr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6" name="Freeform 56"/>
            <p:cNvSpPr>
              <a:spLocks/>
            </p:cNvSpPr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7" name="Freeform 57"/>
            <p:cNvSpPr>
              <a:spLocks/>
            </p:cNvSpPr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8" name="Freeform 58"/>
            <p:cNvSpPr>
              <a:spLocks/>
            </p:cNvSpPr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Freeform 59"/>
            <p:cNvSpPr>
              <a:spLocks/>
            </p:cNvSpPr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0" name="Group 62"/>
          <p:cNvGrpSpPr>
            <a:grpSpLocks noChangeAspect="1"/>
          </p:cNvGrpSpPr>
          <p:nvPr/>
        </p:nvGrpSpPr>
        <p:grpSpPr bwMode="auto">
          <a:xfrm>
            <a:off x="5656486" y="2766091"/>
            <a:ext cx="262091" cy="209266"/>
            <a:chOff x="3775" y="2110"/>
            <a:chExt cx="129" cy="103"/>
          </a:xfrm>
          <a:solidFill>
            <a:srgbClr val="FF0000"/>
          </a:solidFill>
          <a:effectLst/>
        </p:grpSpPr>
        <p:sp>
          <p:nvSpPr>
            <p:cNvPr id="191" name="Freeform 63"/>
            <p:cNvSpPr>
              <a:spLocks/>
            </p:cNvSpPr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2" name="Freeform 64"/>
            <p:cNvSpPr>
              <a:spLocks/>
            </p:cNvSpPr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3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7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4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4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7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7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70000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70000" fill="hold" grpId="0" nodeType="withEffect" p14:presetBounceEnd="4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70000" fill="hold" grpId="0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70000" fill="hold" grpId="0" nodeType="withEffect" p14:presetBounceEnd="4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70000" fill="hold" grpId="0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accel="70000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3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4" dur="500" tmFilter="0, 0; .2, .5; .8, .5; 1, 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5" dur="250" autoRev="1" fill="hold"/>
                                            <p:tgtEl>
                                              <p:spTgt spid="1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67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 tmFilter="0, 0; .2, .5; .8, .5; 1, 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250" autoRev="1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1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500" tmFilter="0, 0; .2, .5; .8, .5; 1, 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3" dur="250" autoRev="1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5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10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109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0" dur="500" tmFilter="0, 0; .2, .5; .8, .5; 1, 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1" dur="250" autoRev="1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3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3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9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0" dur="500" tmFilter="0, 0; .2, .5; .8, .5; 1, 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1" dur="250" autoRev="1" fill="hold"/>
                                            <p:tgtEl>
                                              <p:spTgt spid="1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2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3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3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9800"/>
                                </p:stCondLst>
                                <p:childTnLst>
                                  <p:par>
                                    <p:cTn id="133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4" dur="500" tmFilter="0, 0; .2, .5; .8, .5; 1, 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5" dur="250" autoRev="1" fill="hold"/>
                                            <p:tgtEl>
                                              <p:spTgt spid="19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10300"/>
                                </p:stCondLst>
                                <p:childTnLst>
                                  <p:par>
                                    <p:cTn id="1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0800"/>
                                </p:stCondLst>
                                <p:childTnLst>
                                  <p:par>
                                    <p:cTn id="1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3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3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147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8" dur="500" tmFilter="0, 0; .2, .5; .8, .5; 1, 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9" dur="250" autoRev="1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0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1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2100"/>
                                </p:stCondLst>
                                <p:childTnLst>
                                  <p:par>
                                    <p:cTn id="1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3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3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3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0" fill="hold">
                                <p:stCondLst>
                                  <p:cond delay="12400"/>
                                </p:stCondLst>
                                <p:childTnLst>
                                  <p:par>
                                    <p:cTn id="16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2" dur="500" tmFilter="0, 0; .2, .5; .8, .5; 1, 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3" dur="250" autoRev="1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12900"/>
                                </p:stCondLst>
                                <p:childTnLst>
                                  <p:par>
                                    <p:cTn id="1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67" grpId="0" animBg="1"/>
          <p:bldP spid="16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7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4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7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7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7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7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7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accel="7000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accel="7000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accel="7000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3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4" dur="500" tmFilter="0, 0; .2, .5; .8, .5; 1, 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5" dur="250" autoRev="1" fill="hold"/>
                                            <p:tgtEl>
                                              <p:spTgt spid="1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67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 tmFilter="0, 0; .2, .5; .8, .5; 1, 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250" autoRev="1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1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500" tmFilter="0, 0; .2, .5; .8, .5; 1, 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3" dur="250" autoRev="1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5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10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109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0" dur="500" tmFilter="0, 0; .2, .5; .8, .5; 1, 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1" dur="250" autoRev="1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3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3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9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0" dur="500" tmFilter="0, 0; .2, .5; .8, .5; 1, 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1" dur="250" autoRev="1" fill="hold"/>
                                            <p:tgtEl>
                                              <p:spTgt spid="1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2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2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3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3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9800"/>
                                </p:stCondLst>
                                <p:childTnLst>
                                  <p:par>
                                    <p:cTn id="133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4" dur="500" tmFilter="0, 0; .2, .5; .8, .5; 1, 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5" dur="250" autoRev="1" fill="hold"/>
                                            <p:tgtEl>
                                              <p:spTgt spid="19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10300"/>
                                </p:stCondLst>
                                <p:childTnLst>
                                  <p:par>
                                    <p:cTn id="1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0800"/>
                                </p:stCondLst>
                                <p:childTnLst>
                                  <p:par>
                                    <p:cTn id="1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3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3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3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6" fill="hold">
                                <p:stCondLst>
                                  <p:cond delay="11100"/>
                                </p:stCondLst>
                                <p:childTnLst>
                                  <p:par>
                                    <p:cTn id="147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8" dur="500" tmFilter="0, 0; .2, .5; .8, .5; 1, 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9" dur="250" autoRev="1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0" fill="hold">
                                <p:stCondLst>
                                  <p:cond delay="11600"/>
                                </p:stCondLst>
                                <p:childTnLst>
                                  <p:par>
                                    <p:cTn id="1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2100"/>
                                </p:stCondLst>
                                <p:childTnLst>
                                  <p:par>
                                    <p:cTn id="1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3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3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3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0" fill="hold">
                                <p:stCondLst>
                                  <p:cond delay="12400"/>
                                </p:stCondLst>
                                <p:childTnLst>
                                  <p:par>
                                    <p:cTn id="16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2" dur="500" tmFilter="0, 0; .2, .5; .8, .5; 1, 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3" dur="250" autoRev="1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12900"/>
                                </p:stCondLst>
                                <p:childTnLst>
                                  <p:par>
                                    <p:cTn id="1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67" grpId="0" animBg="1"/>
          <p:bldP spid="167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组合 112"/>
          <p:cNvGrpSpPr/>
          <p:nvPr/>
        </p:nvGrpSpPr>
        <p:grpSpPr>
          <a:xfrm>
            <a:off x="762812" y="1532810"/>
            <a:ext cx="2987027" cy="1102064"/>
            <a:chOff x="1017079" y="1280151"/>
            <a:chExt cx="3982703" cy="1469418"/>
          </a:xfrm>
        </p:grpSpPr>
        <p:sp>
          <p:nvSpPr>
            <p:cNvPr id="114" name="任意多边形 113"/>
            <p:cNvSpPr/>
            <p:nvPr/>
          </p:nvSpPr>
          <p:spPr>
            <a:xfrm>
              <a:off x="4218732" y="1587519"/>
              <a:ext cx="781050" cy="1162050"/>
            </a:xfrm>
            <a:custGeom>
              <a:avLst/>
              <a:gdLst>
                <a:gd name="connsiteX0" fmla="*/ 781050 w 781050"/>
                <a:gd name="connsiteY0" fmla="*/ 1162050 h 1162050"/>
                <a:gd name="connsiteX1" fmla="*/ 781050 w 781050"/>
                <a:gd name="connsiteY1" fmla="*/ 0 h 1162050"/>
                <a:gd name="connsiteX2" fmla="*/ 0 w 781050"/>
                <a:gd name="connsiteY2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1050" h="1162050">
                  <a:moveTo>
                    <a:pt x="781050" y="1162050"/>
                  </a:moveTo>
                  <a:lnTo>
                    <a:pt x="781050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E7E6E6">
                  <a:lumMod val="50000"/>
                </a:srgbClr>
              </a:solidFill>
              <a:prstDash val="sysDot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1017079" y="1280151"/>
              <a:ext cx="3151696" cy="1162115"/>
              <a:chOff x="1017079" y="1280151"/>
              <a:chExt cx="3151696" cy="1162115"/>
            </a:xfrm>
          </p:grpSpPr>
          <p:sp>
            <p:nvSpPr>
              <p:cNvPr id="116" name="MH_SubTitle_4"/>
              <p:cNvSpPr txBox="1"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1017079" y="1280151"/>
                <a:ext cx="3105271" cy="412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1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单机添加标题</a:t>
                </a: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MH_SubTitle_1"/>
              <p:cNvSpPr txBox="1"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054671" y="1465239"/>
                <a:ext cx="3114104" cy="9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此处添加详细文本描述，建议与标题相关并符合整体语言风格。</a:t>
                </a: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8" name="组合 117"/>
          <p:cNvGrpSpPr/>
          <p:nvPr/>
        </p:nvGrpSpPr>
        <p:grpSpPr>
          <a:xfrm>
            <a:off x="329218" y="2408347"/>
            <a:ext cx="2599328" cy="942017"/>
            <a:chOff x="438956" y="2447532"/>
            <a:chExt cx="3465771" cy="1256022"/>
          </a:xfrm>
        </p:grpSpPr>
        <p:sp>
          <p:nvSpPr>
            <p:cNvPr id="119" name="任意多边形 118"/>
            <p:cNvSpPr/>
            <p:nvPr/>
          </p:nvSpPr>
          <p:spPr>
            <a:xfrm>
              <a:off x="3582726" y="2910850"/>
              <a:ext cx="322001" cy="792704"/>
            </a:xfrm>
            <a:custGeom>
              <a:avLst/>
              <a:gdLst>
                <a:gd name="connsiteX0" fmla="*/ 781050 w 781050"/>
                <a:gd name="connsiteY0" fmla="*/ 1162050 h 1162050"/>
                <a:gd name="connsiteX1" fmla="*/ 781050 w 781050"/>
                <a:gd name="connsiteY1" fmla="*/ 0 h 1162050"/>
                <a:gd name="connsiteX2" fmla="*/ 0 w 781050"/>
                <a:gd name="connsiteY2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1050" h="1162050">
                  <a:moveTo>
                    <a:pt x="781050" y="1162050"/>
                  </a:moveTo>
                  <a:lnTo>
                    <a:pt x="781050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E7E6E6">
                  <a:lumMod val="50000"/>
                </a:srgbClr>
              </a:solidFill>
              <a:prstDash val="sysDot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438956" y="2447532"/>
              <a:ext cx="3151696" cy="1162115"/>
              <a:chOff x="1017079" y="1280151"/>
              <a:chExt cx="3151696" cy="1162115"/>
            </a:xfrm>
          </p:grpSpPr>
          <p:sp>
            <p:nvSpPr>
              <p:cNvPr id="121" name="MH_SubTitle_4"/>
              <p:cNvSpPr txBox="1"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1017079" y="1280151"/>
                <a:ext cx="3105271" cy="412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1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单机添加标题</a:t>
                </a: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MH_SubTitle_1"/>
              <p:cNvSpPr txBox="1"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054671" y="1465239"/>
                <a:ext cx="3114104" cy="9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此处添加详细文本描述，建议与标题相关并符合整体语言风格。</a:t>
                </a: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4617463" y="1467563"/>
            <a:ext cx="3079121" cy="2091888"/>
            <a:chOff x="6156614" y="1193154"/>
            <a:chExt cx="4105495" cy="2789184"/>
          </a:xfrm>
        </p:grpSpPr>
        <p:sp>
          <p:nvSpPr>
            <p:cNvPr id="124" name="任意多边形 123"/>
            <p:cNvSpPr/>
            <p:nvPr/>
          </p:nvSpPr>
          <p:spPr>
            <a:xfrm flipH="1">
              <a:off x="6156614" y="1646996"/>
              <a:ext cx="781050" cy="2335342"/>
            </a:xfrm>
            <a:custGeom>
              <a:avLst/>
              <a:gdLst>
                <a:gd name="connsiteX0" fmla="*/ 781050 w 781050"/>
                <a:gd name="connsiteY0" fmla="*/ 1162050 h 1162050"/>
                <a:gd name="connsiteX1" fmla="*/ 781050 w 781050"/>
                <a:gd name="connsiteY1" fmla="*/ 0 h 1162050"/>
                <a:gd name="connsiteX2" fmla="*/ 0 w 781050"/>
                <a:gd name="connsiteY2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1050" h="1162050">
                  <a:moveTo>
                    <a:pt x="781050" y="1162050"/>
                  </a:moveTo>
                  <a:lnTo>
                    <a:pt x="781050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E7E6E6">
                  <a:lumMod val="50000"/>
                </a:srgbClr>
              </a:solidFill>
              <a:prstDash val="sysDot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7110413" y="1193154"/>
              <a:ext cx="3151696" cy="1162115"/>
              <a:chOff x="1017079" y="1280151"/>
              <a:chExt cx="3151696" cy="1162115"/>
            </a:xfrm>
          </p:grpSpPr>
          <p:sp>
            <p:nvSpPr>
              <p:cNvPr id="126" name="MH_SubTitle_4"/>
              <p:cNvSpPr txBox="1"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1017079" y="1280151"/>
                <a:ext cx="3105271" cy="412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1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单机添加标题</a:t>
                </a: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MH_SubTitle_1"/>
              <p:cNvSpPr txBox="1"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054671" y="1465239"/>
                <a:ext cx="3114104" cy="9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此处添加详细文本描述，建议与标题相关并符合整体语言风格。</a:t>
                </a: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8" name="组合 127"/>
          <p:cNvGrpSpPr/>
          <p:nvPr/>
        </p:nvGrpSpPr>
        <p:grpSpPr>
          <a:xfrm>
            <a:off x="5434477" y="2269599"/>
            <a:ext cx="2884802" cy="871586"/>
            <a:chOff x="7245968" y="2262534"/>
            <a:chExt cx="3846403" cy="1162115"/>
          </a:xfrm>
        </p:grpSpPr>
        <p:sp>
          <p:nvSpPr>
            <p:cNvPr id="129" name="任意多边形 128"/>
            <p:cNvSpPr/>
            <p:nvPr/>
          </p:nvSpPr>
          <p:spPr>
            <a:xfrm flipH="1">
              <a:off x="7245968" y="2645020"/>
              <a:ext cx="648670" cy="360570"/>
            </a:xfrm>
            <a:custGeom>
              <a:avLst/>
              <a:gdLst>
                <a:gd name="connsiteX0" fmla="*/ 781050 w 781050"/>
                <a:gd name="connsiteY0" fmla="*/ 1162050 h 1162050"/>
                <a:gd name="connsiteX1" fmla="*/ 781050 w 781050"/>
                <a:gd name="connsiteY1" fmla="*/ 0 h 1162050"/>
                <a:gd name="connsiteX2" fmla="*/ 0 w 781050"/>
                <a:gd name="connsiteY2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1050" h="1162050">
                  <a:moveTo>
                    <a:pt x="781050" y="1162050"/>
                  </a:moveTo>
                  <a:lnTo>
                    <a:pt x="781050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E7E6E6">
                  <a:lumMod val="50000"/>
                </a:srgbClr>
              </a:solidFill>
              <a:prstDash val="sysDot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30" name="组合 129"/>
            <p:cNvGrpSpPr/>
            <p:nvPr/>
          </p:nvGrpSpPr>
          <p:grpSpPr>
            <a:xfrm>
              <a:off x="7940675" y="2262534"/>
              <a:ext cx="3151696" cy="1162115"/>
              <a:chOff x="1017079" y="1280151"/>
              <a:chExt cx="3151696" cy="1162115"/>
            </a:xfrm>
          </p:grpSpPr>
          <p:sp>
            <p:nvSpPr>
              <p:cNvPr id="131" name="MH_SubTitle_4"/>
              <p:cNvSpPr txBox="1"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1017079" y="1280151"/>
                <a:ext cx="3105271" cy="412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1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单机添加标题</a:t>
                </a: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MH_SubTitle_1"/>
              <p:cNvSpPr txBox="1"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054671" y="1465239"/>
                <a:ext cx="3114104" cy="9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此处添加详细文本描述，建议与标题相关并符合整体语言风格。</a:t>
                </a: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3" name="组合 132"/>
          <p:cNvGrpSpPr/>
          <p:nvPr/>
        </p:nvGrpSpPr>
        <p:grpSpPr>
          <a:xfrm>
            <a:off x="6263881" y="3079377"/>
            <a:ext cx="2651031" cy="871586"/>
            <a:chOff x="8351839" y="3342239"/>
            <a:chExt cx="3534708" cy="1162115"/>
          </a:xfrm>
        </p:grpSpPr>
        <p:sp>
          <p:nvSpPr>
            <p:cNvPr id="134" name="任意多边形 133"/>
            <p:cNvSpPr/>
            <p:nvPr/>
          </p:nvSpPr>
          <p:spPr>
            <a:xfrm flipH="1">
              <a:off x="8351839" y="3748939"/>
              <a:ext cx="336587" cy="600751"/>
            </a:xfrm>
            <a:custGeom>
              <a:avLst/>
              <a:gdLst>
                <a:gd name="connsiteX0" fmla="*/ 781050 w 781050"/>
                <a:gd name="connsiteY0" fmla="*/ 1162050 h 1162050"/>
                <a:gd name="connsiteX1" fmla="*/ 781050 w 781050"/>
                <a:gd name="connsiteY1" fmla="*/ 0 h 1162050"/>
                <a:gd name="connsiteX2" fmla="*/ 0 w 781050"/>
                <a:gd name="connsiteY2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1050" h="1162050">
                  <a:moveTo>
                    <a:pt x="781050" y="1162050"/>
                  </a:moveTo>
                  <a:lnTo>
                    <a:pt x="781050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rgbClr val="E7E6E6">
                  <a:lumMod val="50000"/>
                </a:srgbClr>
              </a:solidFill>
              <a:prstDash val="sysDot"/>
              <a:miter lim="800000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35" name="组合 134"/>
            <p:cNvGrpSpPr/>
            <p:nvPr/>
          </p:nvGrpSpPr>
          <p:grpSpPr>
            <a:xfrm>
              <a:off x="8734851" y="3342239"/>
              <a:ext cx="3151696" cy="1162115"/>
              <a:chOff x="1017079" y="1280151"/>
              <a:chExt cx="3151696" cy="1162115"/>
            </a:xfrm>
          </p:grpSpPr>
          <p:sp>
            <p:nvSpPr>
              <p:cNvPr id="136" name="MH_SubTitle_4"/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1017079" y="1280151"/>
                <a:ext cx="3105271" cy="4125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13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单机添加标题</a:t>
                </a:r>
                <a:endParaRPr kumimoji="0" lang="zh-CN" altLang="en-US" sz="1013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MH_SubTitle_1"/>
              <p:cNvSpPr txBox="1"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1054671" y="1465239"/>
                <a:ext cx="3114104" cy="9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50000"/>
                      </a:sys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此处添加详细文本描述，建议与标题相关并符合整体语言风格。</a:t>
                </a:r>
                <a:endPara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2514604" y="3214614"/>
            <a:ext cx="762843" cy="762842"/>
            <a:chOff x="3352803" y="3522556"/>
            <a:chExt cx="1017124" cy="1017122"/>
          </a:xfrm>
        </p:grpSpPr>
        <p:sp>
          <p:nvSpPr>
            <p:cNvPr id="139" name="泪滴形 138"/>
            <p:cNvSpPr/>
            <p:nvPr/>
          </p:nvSpPr>
          <p:spPr>
            <a:xfrm rot="8100000">
              <a:off x="3352803" y="3522556"/>
              <a:ext cx="1017124" cy="1017122"/>
            </a:xfrm>
            <a:prstGeom prst="teardrop">
              <a:avLst>
                <a:gd name="adj" fmla="val 190413"/>
              </a:avLst>
            </a:prstGeom>
            <a:gradFill>
              <a:gsLst>
                <a:gs pos="0">
                  <a:srgbClr val="D7DCDE"/>
                </a:gs>
                <a:gs pos="80000">
                  <a:sysClr val="window" lastClr="FFFFFF"/>
                </a:gs>
              </a:gsLst>
              <a:lin ang="2700000" scaled="0"/>
            </a:gradFill>
            <a:ln w="22225" cap="flat">
              <a:gradFill>
                <a:gsLst>
                  <a:gs pos="0">
                    <a:srgbClr val="FFE141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2700000" scaled="0"/>
              </a:gradFill>
              <a:prstDash val="solid"/>
              <a:miter lim="800000"/>
              <a:headEnd/>
              <a:tailEnd/>
            </a:ln>
            <a:effectLst>
              <a:outerShdw blurRad="152400" dist="762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MH_SubTitle_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456301" y="3608345"/>
              <a:ext cx="824405" cy="824402"/>
            </a:xfrm>
            <a:prstGeom prst="ellipse">
              <a:avLst/>
            </a:prstGeom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2700000" scaled="0"/>
            </a:gradFill>
            <a:ln w="28575" cap="flat"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2700000" scaled="0"/>
              </a:gradFill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Freeform 177"/>
            <p:cNvSpPr>
              <a:spLocks noEditPoints="1"/>
            </p:cNvSpPr>
            <p:nvPr/>
          </p:nvSpPr>
          <p:spPr bwMode="auto">
            <a:xfrm>
              <a:off x="3672405" y="3863566"/>
              <a:ext cx="418412" cy="346498"/>
            </a:xfrm>
            <a:custGeom>
              <a:avLst/>
              <a:gdLst>
                <a:gd name="T0" fmla="*/ 39 w 81"/>
                <a:gd name="T1" fmla="*/ 35 h 67"/>
                <a:gd name="T2" fmla="*/ 37 w 81"/>
                <a:gd name="T3" fmla="*/ 28 h 67"/>
                <a:gd name="T4" fmla="*/ 41 w 81"/>
                <a:gd name="T5" fmla="*/ 43 h 67"/>
                <a:gd name="T6" fmla="*/ 44 w 81"/>
                <a:gd name="T7" fmla="*/ 51 h 67"/>
                <a:gd name="T8" fmla="*/ 44 w 81"/>
                <a:gd name="T9" fmla="*/ 46 h 67"/>
                <a:gd name="T10" fmla="*/ 64 w 81"/>
                <a:gd name="T11" fmla="*/ 13 h 67"/>
                <a:gd name="T12" fmla="*/ 62 w 81"/>
                <a:gd name="T13" fmla="*/ 17 h 67"/>
                <a:gd name="T14" fmla="*/ 56 w 81"/>
                <a:gd name="T15" fmla="*/ 17 h 67"/>
                <a:gd name="T16" fmla="*/ 55 w 81"/>
                <a:gd name="T17" fmla="*/ 13 h 67"/>
                <a:gd name="T18" fmla="*/ 25 w 81"/>
                <a:gd name="T19" fmla="*/ 17 h 67"/>
                <a:gd name="T20" fmla="*/ 19 w 81"/>
                <a:gd name="T21" fmla="*/ 17 h 67"/>
                <a:gd name="T22" fmla="*/ 19 w 81"/>
                <a:gd name="T23" fmla="*/ 13 h 67"/>
                <a:gd name="T24" fmla="*/ 0 w 81"/>
                <a:gd name="T25" fmla="*/ 30 h 67"/>
                <a:gd name="T26" fmla="*/ 17 w 81"/>
                <a:gd name="T27" fmla="*/ 67 h 67"/>
                <a:gd name="T28" fmla="*/ 81 w 81"/>
                <a:gd name="T29" fmla="*/ 50 h 67"/>
                <a:gd name="T30" fmla="*/ 64 w 81"/>
                <a:gd name="T31" fmla="*/ 13 h 67"/>
                <a:gd name="T32" fmla="*/ 41 w 81"/>
                <a:gd name="T33" fmla="*/ 54 h 67"/>
                <a:gd name="T34" fmla="*/ 39 w 81"/>
                <a:gd name="T35" fmla="*/ 57 h 67"/>
                <a:gd name="T36" fmla="*/ 32 w 81"/>
                <a:gd name="T37" fmla="*/ 51 h 67"/>
                <a:gd name="T38" fmla="*/ 33 w 81"/>
                <a:gd name="T39" fmla="*/ 45 h 67"/>
                <a:gd name="T40" fmla="*/ 39 w 81"/>
                <a:gd name="T41" fmla="*/ 42 h 67"/>
                <a:gd name="T42" fmla="*/ 32 w 81"/>
                <a:gd name="T43" fmla="*/ 33 h 67"/>
                <a:gd name="T44" fmla="*/ 39 w 81"/>
                <a:gd name="T45" fmla="*/ 25 h 67"/>
                <a:gd name="T46" fmla="*/ 41 w 81"/>
                <a:gd name="T47" fmla="*/ 23 h 67"/>
                <a:gd name="T48" fmla="*/ 48 w 81"/>
                <a:gd name="T49" fmla="*/ 28 h 67"/>
                <a:gd name="T50" fmla="*/ 46 w 81"/>
                <a:gd name="T51" fmla="*/ 34 h 67"/>
                <a:gd name="T52" fmla="*/ 41 w 81"/>
                <a:gd name="T53" fmla="*/ 27 h 67"/>
                <a:gd name="T54" fmla="*/ 48 w 81"/>
                <a:gd name="T55" fmla="*/ 42 h 67"/>
                <a:gd name="T56" fmla="*/ 47 w 81"/>
                <a:gd name="T57" fmla="*/ 52 h 67"/>
                <a:gd name="T58" fmla="*/ 34 w 81"/>
                <a:gd name="T59" fmla="*/ 3 h 67"/>
                <a:gd name="T60" fmla="*/ 56 w 81"/>
                <a:gd name="T61" fmla="*/ 13 h 67"/>
                <a:gd name="T62" fmla="*/ 61 w 81"/>
                <a:gd name="T63" fmla="*/ 16 h 67"/>
                <a:gd name="T64" fmla="*/ 50 w 81"/>
                <a:gd name="T65" fmla="*/ 0 h 67"/>
                <a:gd name="T66" fmla="*/ 20 w 81"/>
                <a:gd name="T67" fmla="*/ 13 h 67"/>
                <a:gd name="T68" fmla="*/ 24 w 81"/>
                <a:gd name="T6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67">
                  <a:moveTo>
                    <a:pt x="35" y="30"/>
                  </a:moveTo>
                  <a:cubicBezTo>
                    <a:pt x="35" y="32"/>
                    <a:pt x="37" y="33"/>
                    <a:pt x="39" y="3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7"/>
                    <a:pt x="37" y="28"/>
                  </a:cubicBezTo>
                  <a:cubicBezTo>
                    <a:pt x="36" y="29"/>
                    <a:pt x="35" y="29"/>
                    <a:pt x="35" y="30"/>
                  </a:cubicBezTo>
                  <a:close/>
                  <a:moveTo>
                    <a:pt x="41" y="43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3" y="52"/>
                    <a:pt x="44" y="51"/>
                  </a:cubicBezTo>
                  <a:cubicBezTo>
                    <a:pt x="45" y="50"/>
                    <a:pt x="45" y="49"/>
                    <a:pt x="45" y="48"/>
                  </a:cubicBezTo>
                  <a:cubicBezTo>
                    <a:pt x="45" y="47"/>
                    <a:pt x="45" y="47"/>
                    <a:pt x="44" y="46"/>
                  </a:cubicBezTo>
                  <a:cubicBezTo>
                    <a:pt x="44" y="45"/>
                    <a:pt x="43" y="44"/>
                    <a:pt x="41" y="43"/>
                  </a:cubicBezTo>
                  <a:close/>
                  <a:moveTo>
                    <a:pt x="64" y="13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4"/>
                    <a:pt x="62" y="15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5"/>
                    <a:pt x="56" y="14"/>
                    <a:pt x="5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4"/>
                    <a:pt x="25" y="15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5"/>
                    <a:pt x="19" y="14"/>
                    <a:pt x="19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8" y="13"/>
                    <a:pt x="0" y="20"/>
                    <a:pt x="0" y="3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8" y="67"/>
                    <a:pt x="17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3" y="67"/>
                    <a:pt x="81" y="59"/>
                    <a:pt x="81" y="5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20"/>
                    <a:pt x="73" y="13"/>
                    <a:pt x="64" y="13"/>
                  </a:cubicBezTo>
                  <a:close/>
                  <a:moveTo>
                    <a:pt x="47" y="52"/>
                  </a:moveTo>
                  <a:cubicBezTo>
                    <a:pt x="45" y="53"/>
                    <a:pt x="43" y="54"/>
                    <a:pt x="41" y="54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6" y="54"/>
                    <a:pt x="34" y="53"/>
                    <a:pt x="32" y="51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50"/>
                    <a:pt x="36" y="52"/>
                    <a:pt x="39" y="5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6" y="40"/>
                    <a:pt x="34" y="38"/>
                    <a:pt x="33" y="37"/>
                  </a:cubicBezTo>
                  <a:cubicBezTo>
                    <a:pt x="32" y="36"/>
                    <a:pt x="32" y="34"/>
                    <a:pt x="32" y="33"/>
                  </a:cubicBezTo>
                  <a:cubicBezTo>
                    <a:pt x="32" y="31"/>
                    <a:pt x="33" y="29"/>
                    <a:pt x="34" y="28"/>
                  </a:cubicBezTo>
                  <a:cubicBezTo>
                    <a:pt x="36" y="26"/>
                    <a:pt x="37" y="26"/>
                    <a:pt x="39" y="25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4" y="26"/>
                    <a:pt x="46" y="26"/>
                    <a:pt x="48" y="28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1"/>
                    <a:pt x="46" y="30"/>
                    <a:pt x="45" y="29"/>
                  </a:cubicBezTo>
                  <a:cubicBezTo>
                    <a:pt x="44" y="27"/>
                    <a:pt x="42" y="27"/>
                    <a:pt x="41" y="2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48" y="42"/>
                  </a:cubicBezTo>
                  <a:cubicBezTo>
                    <a:pt x="49" y="43"/>
                    <a:pt x="49" y="45"/>
                    <a:pt x="49" y="47"/>
                  </a:cubicBezTo>
                  <a:cubicBezTo>
                    <a:pt x="49" y="49"/>
                    <a:pt x="49" y="50"/>
                    <a:pt x="47" y="52"/>
                  </a:cubicBezTo>
                  <a:close/>
                  <a:moveTo>
                    <a:pt x="25" y="13"/>
                  </a:moveTo>
                  <a:cubicBezTo>
                    <a:pt x="26" y="7"/>
                    <a:pt x="29" y="3"/>
                    <a:pt x="34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2" y="3"/>
                    <a:pt x="55" y="7"/>
                    <a:pt x="56" y="13"/>
                  </a:cubicBezTo>
                  <a:cubicBezTo>
                    <a:pt x="57" y="14"/>
                    <a:pt x="57" y="15"/>
                    <a:pt x="57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4"/>
                    <a:pt x="61" y="13"/>
                  </a:cubicBezTo>
                  <a:cubicBezTo>
                    <a:pt x="59" y="5"/>
                    <a:pt x="55" y="0"/>
                    <a:pt x="5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0"/>
                    <a:pt x="22" y="5"/>
                    <a:pt x="20" y="13"/>
                  </a:cubicBezTo>
                  <a:cubicBezTo>
                    <a:pt x="20" y="14"/>
                    <a:pt x="20" y="15"/>
                    <a:pt x="20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4"/>
                    <a:pt x="25" y="1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3372810" y="2572651"/>
            <a:ext cx="762843" cy="762842"/>
            <a:chOff x="4497077" y="2666606"/>
            <a:chExt cx="1017124" cy="1017122"/>
          </a:xfrm>
        </p:grpSpPr>
        <p:sp>
          <p:nvSpPr>
            <p:cNvPr id="143" name="泪滴形 142"/>
            <p:cNvSpPr/>
            <p:nvPr/>
          </p:nvSpPr>
          <p:spPr>
            <a:xfrm rot="8100000">
              <a:off x="4497077" y="2666606"/>
              <a:ext cx="1017124" cy="1017122"/>
            </a:xfrm>
            <a:prstGeom prst="teardrop">
              <a:avLst>
                <a:gd name="adj" fmla="val 190413"/>
              </a:avLst>
            </a:prstGeom>
            <a:gradFill>
              <a:gsLst>
                <a:gs pos="0">
                  <a:srgbClr val="D7DCDE"/>
                </a:gs>
                <a:gs pos="80000">
                  <a:sysClr val="window" lastClr="FFFFFF"/>
                </a:gs>
              </a:gsLst>
              <a:lin ang="2700000" scaled="0"/>
            </a:gradFill>
            <a:ln w="22225" cap="flat">
              <a:gradFill>
                <a:gsLst>
                  <a:gs pos="0">
                    <a:srgbClr val="FFE141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2700000" scaled="0"/>
              </a:gradFill>
              <a:prstDash val="solid"/>
              <a:miter lim="800000"/>
              <a:headEnd/>
              <a:tailEnd/>
            </a:ln>
            <a:effectLst>
              <a:outerShdw blurRad="152400" dist="762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MH_SubTitle_1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600575" y="2752395"/>
              <a:ext cx="824405" cy="824402"/>
            </a:xfrm>
            <a:prstGeom prst="ellipse">
              <a:avLst/>
            </a:pr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4808015" y="3023857"/>
              <a:ext cx="486822" cy="301830"/>
              <a:chOff x="9348930" y="1711217"/>
              <a:chExt cx="317501" cy="196850"/>
            </a:xfrm>
            <a:solidFill>
              <a:sysClr val="window" lastClr="FFFFFF"/>
            </a:solidFill>
          </p:grpSpPr>
          <p:sp>
            <p:nvSpPr>
              <p:cNvPr id="146" name="Freeform 624"/>
              <p:cNvSpPr>
                <a:spLocks noEditPoints="1"/>
              </p:cNvSpPr>
              <p:nvPr/>
            </p:nvSpPr>
            <p:spPr bwMode="auto">
              <a:xfrm>
                <a:off x="9537843" y="1719155"/>
                <a:ext cx="128588" cy="128587"/>
              </a:xfrm>
              <a:custGeom>
                <a:avLst/>
                <a:gdLst>
                  <a:gd name="T0" fmla="*/ 28 w 32"/>
                  <a:gd name="T1" fmla="*/ 24 h 32"/>
                  <a:gd name="T2" fmla="*/ 28 w 32"/>
                  <a:gd name="T3" fmla="*/ 22 h 32"/>
                  <a:gd name="T4" fmla="*/ 30 w 32"/>
                  <a:gd name="T5" fmla="*/ 21 h 32"/>
                  <a:gd name="T6" fmla="*/ 32 w 32"/>
                  <a:gd name="T7" fmla="*/ 20 h 32"/>
                  <a:gd name="T8" fmla="*/ 31 w 32"/>
                  <a:gd name="T9" fmla="*/ 17 h 32"/>
                  <a:gd name="T10" fmla="*/ 29 w 32"/>
                  <a:gd name="T11" fmla="*/ 15 h 32"/>
                  <a:gd name="T12" fmla="*/ 31 w 32"/>
                  <a:gd name="T13" fmla="*/ 14 h 32"/>
                  <a:gd name="T14" fmla="*/ 31 w 32"/>
                  <a:gd name="T15" fmla="*/ 11 h 32"/>
                  <a:gd name="T16" fmla="*/ 29 w 32"/>
                  <a:gd name="T17" fmla="*/ 10 h 32"/>
                  <a:gd name="T18" fmla="*/ 27 w 32"/>
                  <a:gd name="T19" fmla="*/ 9 h 32"/>
                  <a:gd name="T20" fmla="*/ 28 w 32"/>
                  <a:gd name="T21" fmla="*/ 7 h 32"/>
                  <a:gd name="T22" fmla="*/ 27 w 32"/>
                  <a:gd name="T23" fmla="*/ 5 h 32"/>
                  <a:gd name="T24" fmla="*/ 24 w 32"/>
                  <a:gd name="T25" fmla="*/ 4 h 32"/>
                  <a:gd name="T26" fmla="*/ 23 w 32"/>
                  <a:gd name="T27" fmla="*/ 5 h 32"/>
                  <a:gd name="T28" fmla="*/ 21 w 32"/>
                  <a:gd name="T29" fmla="*/ 3 h 32"/>
                  <a:gd name="T30" fmla="*/ 20 w 32"/>
                  <a:gd name="T31" fmla="*/ 1 h 32"/>
                  <a:gd name="T32" fmla="*/ 17 w 32"/>
                  <a:gd name="T33" fmla="*/ 2 h 32"/>
                  <a:gd name="T34" fmla="*/ 15 w 32"/>
                  <a:gd name="T35" fmla="*/ 3 h 32"/>
                  <a:gd name="T36" fmla="*/ 14 w 32"/>
                  <a:gd name="T37" fmla="*/ 2 h 32"/>
                  <a:gd name="T38" fmla="*/ 12 w 32"/>
                  <a:gd name="T39" fmla="*/ 1 h 32"/>
                  <a:gd name="T40" fmla="*/ 10 w 32"/>
                  <a:gd name="T41" fmla="*/ 3 h 32"/>
                  <a:gd name="T42" fmla="*/ 9 w 32"/>
                  <a:gd name="T43" fmla="*/ 5 h 32"/>
                  <a:gd name="T44" fmla="*/ 7 w 32"/>
                  <a:gd name="T45" fmla="*/ 5 h 32"/>
                  <a:gd name="T46" fmla="*/ 5 w 32"/>
                  <a:gd name="T47" fmla="*/ 5 h 32"/>
                  <a:gd name="T48" fmla="*/ 4 w 32"/>
                  <a:gd name="T49" fmla="*/ 8 h 32"/>
                  <a:gd name="T50" fmla="*/ 5 w 32"/>
                  <a:gd name="T51" fmla="*/ 10 h 32"/>
                  <a:gd name="T52" fmla="*/ 3 w 32"/>
                  <a:gd name="T53" fmla="*/ 11 h 32"/>
                  <a:gd name="T54" fmla="*/ 1 w 32"/>
                  <a:gd name="T55" fmla="*/ 13 h 32"/>
                  <a:gd name="T56" fmla="*/ 2 w 32"/>
                  <a:gd name="T57" fmla="*/ 15 h 32"/>
                  <a:gd name="T58" fmla="*/ 3 w 32"/>
                  <a:gd name="T59" fmla="*/ 17 h 32"/>
                  <a:gd name="T60" fmla="*/ 2 w 32"/>
                  <a:gd name="T61" fmla="*/ 18 h 32"/>
                  <a:gd name="T62" fmla="*/ 1 w 32"/>
                  <a:gd name="T63" fmla="*/ 21 h 32"/>
                  <a:gd name="T64" fmla="*/ 3 w 32"/>
                  <a:gd name="T65" fmla="*/ 22 h 32"/>
                  <a:gd name="T66" fmla="*/ 5 w 32"/>
                  <a:gd name="T67" fmla="*/ 23 h 32"/>
                  <a:gd name="T68" fmla="*/ 5 w 32"/>
                  <a:gd name="T69" fmla="*/ 25 h 32"/>
                  <a:gd name="T70" fmla="*/ 5 w 32"/>
                  <a:gd name="T71" fmla="*/ 28 h 32"/>
                  <a:gd name="T72" fmla="*/ 8 w 32"/>
                  <a:gd name="T73" fmla="*/ 28 h 32"/>
                  <a:gd name="T74" fmla="*/ 11 w 32"/>
                  <a:gd name="T75" fmla="*/ 28 h 32"/>
                  <a:gd name="T76" fmla="*/ 11 w 32"/>
                  <a:gd name="T77" fmla="*/ 30 h 32"/>
                  <a:gd name="T78" fmla="*/ 13 w 32"/>
                  <a:gd name="T79" fmla="*/ 32 h 32"/>
                  <a:gd name="T80" fmla="*/ 15 w 32"/>
                  <a:gd name="T81" fmla="*/ 31 h 32"/>
                  <a:gd name="T82" fmla="*/ 17 w 32"/>
                  <a:gd name="T83" fmla="*/ 29 h 32"/>
                  <a:gd name="T84" fmla="*/ 18 w 32"/>
                  <a:gd name="T85" fmla="*/ 30 h 32"/>
                  <a:gd name="T86" fmla="*/ 21 w 32"/>
                  <a:gd name="T87" fmla="*/ 31 h 32"/>
                  <a:gd name="T88" fmla="*/ 22 w 32"/>
                  <a:gd name="T89" fmla="*/ 29 h 32"/>
                  <a:gd name="T90" fmla="*/ 23 w 32"/>
                  <a:gd name="T91" fmla="*/ 27 h 32"/>
                  <a:gd name="T92" fmla="*/ 25 w 32"/>
                  <a:gd name="T93" fmla="*/ 27 h 32"/>
                  <a:gd name="T94" fmla="*/ 28 w 32"/>
                  <a:gd name="T95" fmla="*/ 27 h 32"/>
                  <a:gd name="T96" fmla="*/ 28 w 32"/>
                  <a:gd name="T97" fmla="*/ 24 h 32"/>
                  <a:gd name="T98" fmla="*/ 10 w 32"/>
                  <a:gd name="T99" fmla="*/ 23 h 32"/>
                  <a:gd name="T100" fmla="*/ 10 w 32"/>
                  <a:gd name="T101" fmla="*/ 10 h 32"/>
                  <a:gd name="T102" fmla="*/ 22 w 32"/>
                  <a:gd name="T103" fmla="*/ 9 h 32"/>
                  <a:gd name="T104" fmla="*/ 23 w 32"/>
                  <a:gd name="T105" fmla="*/ 22 h 32"/>
                  <a:gd name="T106" fmla="*/ 10 w 32"/>
                  <a:gd name="T107" fmla="*/ 2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" h="32">
                    <a:moveTo>
                      <a:pt x="28" y="24"/>
                    </a:moveTo>
                    <a:cubicBezTo>
                      <a:pt x="28" y="24"/>
                      <a:pt x="28" y="22"/>
                      <a:pt x="28" y="22"/>
                    </a:cubicBezTo>
                    <a:cubicBezTo>
                      <a:pt x="28" y="21"/>
                      <a:pt x="29" y="21"/>
                      <a:pt x="30" y="21"/>
                    </a:cubicBezTo>
                    <a:cubicBezTo>
                      <a:pt x="31" y="22"/>
                      <a:pt x="31" y="21"/>
                      <a:pt x="32" y="20"/>
                    </a:cubicBezTo>
                    <a:cubicBezTo>
                      <a:pt x="32" y="19"/>
                      <a:pt x="31" y="18"/>
                      <a:pt x="31" y="17"/>
                    </a:cubicBezTo>
                    <a:cubicBezTo>
                      <a:pt x="30" y="17"/>
                      <a:pt x="29" y="16"/>
                      <a:pt x="29" y="15"/>
                    </a:cubicBezTo>
                    <a:cubicBezTo>
                      <a:pt x="29" y="15"/>
                      <a:pt x="30" y="14"/>
                      <a:pt x="31" y="14"/>
                    </a:cubicBezTo>
                    <a:cubicBezTo>
                      <a:pt x="31" y="14"/>
                      <a:pt x="32" y="13"/>
                      <a:pt x="31" y="11"/>
                    </a:cubicBezTo>
                    <a:cubicBezTo>
                      <a:pt x="31" y="10"/>
                      <a:pt x="30" y="10"/>
                      <a:pt x="29" y="10"/>
                    </a:cubicBezTo>
                    <a:cubicBezTo>
                      <a:pt x="29" y="10"/>
                      <a:pt x="27" y="9"/>
                      <a:pt x="27" y="9"/>
                    </a:cubicBezTo>
                    <a:cubicBezTo>
                      <a:pt x="27" y="8"/>
                      <a:pt x="27" y="8"/>
                      <a:pt x="28" y="7"/>
                    </a:cubicBezTo>
                    <a:cubicBezTo>
                      <a:pt x="28" y="6"/>
                      <a:pt x="28" y="5"/>
                      <a:pt x="27" y="5"/>
                    </a:cubicBezTo>
                    <a:cubicBezTo>
                      <a:pt x="26" y="4"/>
                      <a:pt x="25" y="4"/>
                      <a:pt x="24" y="4"/>
                    </a:cubicBezTo>
                    <a:cubicBezTo>
                      <a:pt x="24" y="5"/>
                      <a:pt x="23" y="5"/>
                      <a:pt x="23" y="5"/>
                    </a:cubicBezTo>
                    <a:cubicBezTo>
                      <a:pt x="22" y="5"/>
                      <a:pt x="21" y="3"/>
                      <a:pt x="21" y="3"/>
                    </a:cubicBezTo>
                    <a:cubicBezTo>
                      <a:pt x="22" y="2"/>
                      <a:pt x="21" y="1"/>
                      <a:pt x="20" y="1"/>
                    </a:cubicBezTo>
                    <a:cubicBezTo>
                      <a:pt x="19" y="0"/>
                      <a:pt x="18" y="1"/>
                      <a:pt x="17" y="2"/>
                    </a:cubicBezTo>
                    <a:cubicBezTo>
                      <a:pt x="17" y="3"/>
                      <a:pt x="16" y="3"/>
                      <a:pt x="15" y="3"/>
                    </a:cubicBezTo>
                    <a:cubicBezTo>
                      <a:pt x="15" y="3"/>
                      <a:pt x="14" y="3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4"/>
                      <a:pt x="9" y="5"/>
                      <a:pt x="9" y="5"/>
                    </a:cubicBezTo>
                    <a:cubicBezTo>
                      <a:pt x="9" y="6"/>
                      <a:pt x="8" y="5"/>
                      <a:pt x="7" y="5"/>
                    </a:cubicBezTo>
                    <a:cubicBezTo>
                      <a:pt x="7" y="4"/>
                      <a:pt x="5" y="4"/>
                      <a:pt x="5" y="5"/>
                    </a:cubicBezTo>
                    <a:cubicBezTo>
                      <a:pt x="4" y="6"/>
                      <a:pt x="4" y="7"/>
                      <a:pt x="4" y="8"/>
                    </a:cubicBezTo>
                    <a:cubicBezTo>
                      <a:pt x="5" y="8"/>
                      <a:pt x="5" y="10"/>
                      <a:pt x="5" y="10"/>
                    </a:cubicBezTo>
                    <a:cubicBezTo>
                      <a:pt x="4" y="11"/>
                      <a:pt x="4" y="11"/>
                      <a:pt x="3" y="11"/>
                    </a:cubicBezTo>
                    <a:cubicBezTo>
                      <a:pt x="2" y="11"/>
                      <a:pt x="1" y="11"/>
                      <a:pt x="1" y="13"/>
                    </a:cubicBezTo>
                    <a:cubicBezTo>
                      <a:pt x="0" y="14"/>
                      <a:pt x="1" y="15"/>
                      <a:pt x="2" y="15"/>
                    </a:cubicBezTo>
                    <a:cubicBezTo>
                      <a:pt x="3" y="15"/>
                      <a:pt x="3" y="17"/>
                      <a:pt x="3" y="17"/>
                    </a:cubicBezTo>
                    <a:cubicBezTo>
                      <a:pt x="3" y="18"/>
                      <a:pt x="3" y="18"/>
                      <a:pt x="2" y="18"/>
                    </a:cubicBezTo>
                    <a:cubicBezTo>
                      <a:pt x="1" y="19"/>
                      <a:pt x="1" y="20"/>
                      <a:pt x="1" y="21"/>
                    </a:cubicBezTo>
                    <a:cubicBezTo>
                      <a:pt x="1" y="22"/>
                      <a:pt x="2" y="23"/>
                      <a:pt x="3" y="22"/>
                    </a:cubicBezTo>
                    <a:cubicBezTo>
                      <a:pt x="4" y="22"/>
                      <a:pt x="5" y="23"/>
                      <a:pt x="5" y="23"/>
                    </a:cubicBezTo>
                    <a:cubicBezTo>
                      <a:pt x="6" y="24"/>
                      <a:pt x="5" y="25"/>
                      <a:pt x="5" y="25"/>
                    </a:cubicBezTo>
                    <a:cubicBezTo>
                      <a:pt x="4" y="26"/>
                      <a:pt x="5" y="27"/>
                      <a:pt x="5" y="28"/>
                    </a:cubicBezTo>
                    <a:cubicBezTo>
                      <a:pt x="6" y="29"/>
                      <a:pt x="7" y="29"/>
                      <a:pt x="8" y="28"/>
                    </a:cubicBezTo>
                    <a:cubicBezTo>
                      <a:pt x="9" y="27"/>
                      <a:pt x="10" y="28"/>
                      <a:pt x="11" y="28"/>
                    </a:cubicBezTo>
                    <a:cubicBezTo>
                      <a:pt x="11" y="28"/>
                      <a:pt x="11" y="29"/>
                      <a:pt x="11" y="30"/>
                    </a:cubicBezTo>
                    <a:cubicBezTo>
                      <a:pt x="11" y="30"/>
                      <a:pt x="12" y="31"/>
                      <a:pt x="13" y="32"/>
                    </a:cubicBezTo>
                    <a:cubicBezTo>
                      <a:pt x="14" y="32"/>
                      <a:pt x="15" y="31"/>
                      <a:pt x="15" y="31"/>
                    </a:cubicBezTo>
                    <a:cubicBezTo>
                      <a:pt x="15" y="30"/>
                      <a:pt x="17" y="29"/>
                      <a:pt x="17" y="29"/>
                    </a:cubicBezTo>
                    <a:cubicBezTo>
                      <a:pt x="18" y="29"/>
                      <a:pt x="18" y="30"/>
                      <a:pt x="18" y="30"/>
                    </a:cubicBezTo>
                    <a:cubicBezTo>
                      <a:pt x="19" y="31"/>
                      <a:pt x="20" y="32"/>
                      <a:pt x="21" y="31"/>
                    </a:cubicBezTo>
                    <a:cubicBezTo>
                      <a:pt x="22" y="31"/>
                      <a:pt x="23" y="30"/>
                      <a:pt x="22" y="29"/>
                    </a:cubicBezTo>
                    <a:cubicBezTo>
                      <a:pt x="22" y="28"/>
                      <a:pt x="23" y="27"/>
                      <a:pt x="23" y="27"/>
                    </a:cubicBezTo>
                    <a:cubicBezTo>
                      <a:pt x="24" y="27"/>
                      <a:pt x="25" y="27"/>
                      <a:pt x="25" y="27"/>
                    </a:cubicBezTo>
                    <a:cubicBezTo>
                      <a:pt x="26" y="28"/>
                      <a:pt x="27" y="28"/>
                      <a:pt x="28" y="27"/>
                    </a:cubicBezTo>
                    <a:cubicBezTo>
                      <a:pt x="29" y="26"/>
                      <a:pt x="29" y="25"/>
                      <a:pt x="28" y="24"/>
                    </a:cubicBezTo>
                    <a:close/>
                    <a:moveTo>
                      <a:pt x="10" y="23"/>
                    </a:moveTo>
                    <a:cubicBezTo>
                      <a:pt x="6" y="19"/>
                      <a:pt x="6" y="14"/>
                      <a:pt x="10" y="10"/>
                    </a:cubicBezTo>
                    <a:cubicBezTo>
                      <a:pt x="13" y="6"/>
                      <a:pt x="19" y="6"/>
                      <a:pt x="22" y="9"/>
                    </a:cubicBezTo>
                    <a:cubicBezTo>
                      <a:pt x="26" y="13"/>
                      <a:pt x="26" y="19"/>
                      <a:pt x="23" y="22"/>
                    </a:cubicBezTo>
                    <a:cubicBezTo>
                      <a:pt x="19" y="26"/>
                      <a:pt x="14" y="26"/>
                      <a:pt x="10" y="23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Freeform 625"/>
              <p:cNvSpPr>
                <a:spLocks noEditPoints="1"/>
              </p:cNvSpPr>
              <p:nvPr/>
            </p:nvSpPr>
            <p:spPr bwMode="auto">
              <a:xfrm>
                <a:off x="9348930" y="1711217"/>
                <a:ext cx="196850" cy="196850"/>
              </a:xfrm>
              <a:custGeom>
                <a:avLst/>
                <a:gdLst>
                  <a:gd name="T0" fmla="*/ 43 w 49"/>
                  <a:gd name="T1" fmla="*/ 37 h 49"/>
                  <a:gd name="T2" fmla="*/ 42 w 49"/>
                  <a:gd name="T3" fmla="*/ 33 h 49"/>
                  <a:gd name="T4" fmla="*/ 45 w 49"/>
                  <a:gd name="T5" fmla="*/ 33 h 49"/>
                  <a:gd name="T6" fmla="*/ 48 w 49"/>
                  <a:gd name="T7" fmla="*/ 30 h 49"/>
                  <a:gd name="T8" fmla="*/ 47 w 49"/>
                  <a:gd name="T9" fmla="*/ 26 h 49"/>
                  <a:gd name="T10" fmla="*/ 44 w 49"/>
                  <a:gd name="T11" fmla="*/ 23 h 49"/>
                  <a:gd name="T12" fmla="*/ 46 w 49"/>
                  <a:gd name="T13" fmla="*/ 21 h 49"/>
                  <a:gd name="T14" fmla="*/ 48 w 49"/>
                  <a:gd name="T15" fmla="*/ 17 h 49"/>
                  <a:gd name="T16" fmla="*/ 45 w 49"/>
                  <a:gd name="T17" fmla="*/ 15 h 49"/>
                  <a:gd name="T18" fmla="*/ 41 w 49"/>
                  <a:gd name="T19" fmla="*/ 13 h 49"/>
                  <a:gd name="T20" fmla="*/ 42 w 49"/>
                  <a:gd name="T21" fmla="*/ 10 h 49"/>
                  <a:gd name="T22" fmla="*/ 41 w 49"/>
                  <a:gd name="T23" fmla="*/ 6 h 49"/>
                  <a:gd name="T24" fmla="*/ 37 w 49"/>
                  <a:gd name="T25" fmla="*/ 6 h 49"/>
                  <a:gd name="T26" fmla="*/ 34 w 49"/>
                  <a:gd name="T27" fmla="*/ 7 h 49"/>
                  <a:gd name="T28" fmla="*/ 32 w 49"/>
                  <a:gd name="T29" fmla="*/ 3 h 49"/>
                  <a:gd name="T30" fmla="*/ 30 w 49"/>
                  <a:gd name="T31" fmla="*/ 0 h 49"/>
                  <a:gd name="T32" fmla="*/ 26 w 49"/>
                  <a:gd name="T33" fmla="*/ 2 h 49"/>
                  <a:gd name="T34" fmla="*/ 23 w 49"/>
                  <a:gd name="T35" fmla="*/ 4 h 49"/>
                  <a:gd name="T36" fmla="*/ 21 w 49"/>
                  <a:gd name="T37" fmla="*/ 2 h 49"/>
                  <a:gd name="T38" fmla="*/ 17 w 49"/>
                  <a:gd name="T39" fmla="*/ 1 h 49"/>
                  <a:gd name="T40" fmla="*/ 15 w 49"/>
                  <a:gd name="T41" fmla="*/ 4 h 49"/>
                  <a:gd name="T42" fmla="*/ 13 w 49"/>
                  <a:gd name="T43" fmla="*/ 8 h 49"/>
                  <a:gd name="T44" fmla="*/ 10 w 49"/>
                  <a:gd name="T45" fmla="*/ 7 h 49"/>
                  <a:gd name="T46" fmla="*/ 6 w 49"/>
                  <a:gd name="T47" fmla="*/ 8 h 49"/>
                  <a:gd name="T48" fmla="*/ 6 w 49"/>
                  <a:gd name="T49" fmla="*/ 12 h 49"/>
                  <a:gd name="T50" fmla="*/ 6 w 49"/>
                  <a:gd name="T51" fmla="*/ 16 h 49"/>
                  <a:gd name="T52" fmla="*/ 3 w 49"/>
                  <a:gd name="T53" fmla="*/ 16 h 49"/>
                  <a:gd name="T54" fmla="*/ 0 w 49"/>
                  <a:gd name="T55" fmla="*/ 19 h 49"/>
                  <a:gd name="T56" fmla="*/ 2 w 49"/>
                  <a:gd name="T57" fmla="*/ 23 h 49"/>
                  <a:gd name="T58" fmla="*/ 4 w 49"/>
                  <a:gd name="T59" fmla="*/ 26 h 49"/>
                  <a:gd name="T60" fmla="*/ 2 w 49"/>
                  <a:gd name="T61" fmla="*/ 28 h 49"/>
                  <a:gd name="T62" fmla="*/ 1 w 49"/>
                  <a:gd name="T63" fmla="*/ 32 h 49"/>
                  <a:gd name="T64" fmla="*/ 4 w 49"/>
                  <a:gd name="T65" fmla="*/ 34 h 49"/>
                  <a:gd name="T66" fmla="*/ 7 w 49"/>
                  <a:gd name="T67" fmla="*/ 36 h 49"/>
                  <a:gd name="T68" fmla="*/ 7 w 49"/>
                  <a:gd name="T69" fmla="*/ 39 h 49"/>
                  <a:gd name="T70" fmla="*/ 7 w 49"/>
                  <a:gd name="T71" fmla="*/ 42 h 49"/>
                  <a:gd name="T72" fmla="*/ 11 w 49"/>
                  <a:gd name="T73" fmla="*/ 43 h 49"/>
                  <a:gd name="T74" fmla="*/ 15 w 49"/>
                  <a:gd name="T75" fmla="*/ 43 h 49"/>
                  <a:gd name="T76" fmla="*/ 16 w 49"/>
                  <a:gd name="T77" fmla="*/ 45 h 49"/>
                  <a:gd name="T78" fmla="*/ 19 w 49"/>
                  <a:gd name="T79" fmla="*/ 48 h 49"/>
                  <a:gd name="T80" fmla="*/ 22 w 49"/>
                  <a:gd name="T81" fmla="*/ 47 h 49"/>
                  <a:gd name="T82" fmla="*/ 26 w 49"/>
                  <a:gd name="T83" fmla="*/ 45 h 49"/>
                  <a:gd name="T84" fmla="*/ 28 w 49"/>
                  <a:gd name="T85" fmla="*/ 47 h 49"/>
                  <a:gd name="T86" fmla="*/ 31 w 49"/>
                  <a:gd name="T87" fmla="*/ 48 h 49"/>
                  <a:gd name="T88" fmla="*/ 34 w 49"/>
                  <a:gd name="T89" fmla="*/ 45 h 49"/>
                  <a:gd name="T90" fmla="*/ 35 w 49"/>
                  <a:gd name="T91" fmla="*/ 41 h 49"/>
                  <a:gd name="T92" fmla="*/ 38 w 49"/>
                  <a:gd name="T93" fmla="*/ 42 h 49"/>
                  <a:gd name="T94" fmla="*/ 42 w 49"/>
                  <a:gd name="T95" fmla="*/ 41 h 49"/>
                  <a:gd name="T96" fmla="*/ 43 w 49"/>
                  <a:gd name="T97" fmla="*/ 37 h 49"/>
                  <a:gd name="T98" fmla="*/ 15 w 49"/>
                  <a:gd name="T99" fmla="*/ 35 h 49"/>
                  <a:gd name="T100" fmla="*/ 14 w 49"/>
                  <a:gd name="T101" fmla="*/ 15 h 49"/>
                  <a:gd name="T102" fmla="*/ 34 w 49"/>
                  <a:gd name="T103" fmla="*/ 14 h 49"/>
                  <a:gd name="T104" fmla="*/ 35 w 49"/>
                  <a:gd name="T105" fmla="*/ 34 h 49"/>
                  <a:gd name="T106" fmla="*/ 15 w 49"/>
                  <a:gd name="T107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" h="49">
                    <a:moveTo>
                      <a:pt x="43" y="37"/>
                    </a:moveTo>
                    <a:cubicBezTo>
                      <a:pt x="42" y="36"/>
                      <a:pt x="42" y="34"/>
                      <a:pt x="42" y="33"/>
                    </a:cubicBezTo>
                    <a:cubicBezTo>
                      <a:pt x="43" y="33"/>
                      <a:pt x="44" y="32"/>
                      <a:pt x="45" y="33"/>
                    </a:cubicBezTo>
                    <a:cubicBezTo>
                      <a:pt x="46" y="33"/>
                      <a:pt x="48" y="32"/>
                      <a:pt x="48" y="30"/>
                    </a:cubicBezTo>
                    <a:cubicBezTo>
                      <a:pt x="49" y="28"/>
                      <a:pt x="48" y="26"/>
                      <a:pt x="47" y="26"/>
                    </a:cubicBezTo>
                    <a:cubicBezTo>
                      <a:pt x="45" y="26"/>
                      <a:pt x="44" y="24"/>
                      <a:pt x="44" y="23"/>
                    </a:cubicBezTo>
                    <a:cubicBezTo>
                      <a:pt x="44" y="22"/>
                      <a:pt x="45" y="21"/>
                      <a:pt x="46" y="21"/>
                    </a:cubicBezTo>
                    <a:cubicBezTo>
                      <a:pt x="48" y="21"/>
                      <a:pt x="48" y="19"/>
                      <a:pt x="48" y="17"/>
                    </a:cubicBezTo>
                    <a:cubicBezTo>
                      <a:pt x="47" y="15"/>
                      <a:pt x="46" y="14"/>
                      <a:pt x="45" y="15"/>
                    </a:cubicBezTo>
                    <a:cubicBezTo>
                      <a:pt x="43" y="15"/>
                      <a:pt x="41" y="14"/>
                      <a:pt x="41" y="13"/>
                    </a:cubicBezTo>
                    <a:cubicBezTo>
                      <a:pt x="40" y="12"/>
                      <a:pt x="41" y="11"/>
                      <a:pt x="42" y="10"/>
                    </a:cubicBezTo>
                    <a:cubicBezTo>
                      <a:pt x="43" y="9"/>
                      <a:pt x="42" y="8"/>
                      <a:pt x="41" y="6"/>
                    </a:cubicBezTo>
                    <a:cubicBezTo>
                      <a:pt x="40" y="5"/>
                      <a:pt x="38" y="5"/>
                      <a:pt x="37" y="6"/>
                    </a:cubicBezTo>
                    <a:cubicBezTo>
                      <a:pt x="36" y="7"/>
                      <a:pt x="35" y="7"/>
                      <a:pt x="34" y="7"/>
                    </a:cubicBezTo>
                    <a:cubicBezTo>
                      <a:pt x="34" y="6"/>
                      <a:pt x="32" y="5"/>
                      <a:pt x="32" y="3"/>
                    </a:cubicBezTo>
                    <a:cubicBezTo>
                      <a:pt x="33" y="2"/>
                      <a:pt x="31" y="1"/>
                      <a:pt x="30" y="0"/>
                    </a:cubicBezTo>
                    <a:cubicBezTo>
                      <a:pt x="28" y="0"/>
                      <a:pt x="26" y="1"/>
                      <a:pt x="26" y="2"/>
                    </a:cubicBezTo>
                    <a:cubicBezTo>
                      <a:pt x="26" y="3"/>
                      <a:pt x="24" y="4"/>
                      <a:pt x="23" y="4"/>
                    </a:cubicBezTo>
                    <a:cubicBezTo>
                      <a:pt x="22" y="4"/>
                      <a:pt x="21" y="3"/>
                      <a:pt x="21" y="2"/>
                    </a:cubicBezTo>
                    <a:cubicBezTo>
                      <a:pt x="20" y="1"/>
                      <a:pt x="19" y="0"/>
                      <a:pt x="17" y="1"/>
                    </a:cubicBezTo>
                    <a:cubicBezTo>
                      <a:pt x="15" y="1"/>
                      <a:pt x="14" y="3"/>
                      <a:pt x="15" y="4"/>
                    </a:cubicBezTo>
                    <a:cubicBezTo>
                      <a:pt x="15" y="5"/>
                      <a:pt x="14" y="7"/>
                      <a:pt x="13" y="8"/>
                    </a:cubicBezTo>
                    <a:cubicBezTo>
                      <a:pt x="12" y="8"/>
                      <a:pt x="11" y="8"/>
                      <a:pt x="10" y="7"/>
                    </a:cubicBezTo>
                    <a:cubicBezTo>
                      <a:pt x="9" y="6"/>
                      <a:pt x="7" y="6"/>
                      <a:pt x="6" y="8"/>
                    </a:cubicBezTo>
                    <a:cubicBezTo>
                      <a:pt x="5" y="9"/>
                      <a:pt x="5" y="11"/>
                      <a:pt x="6" y="12"/>
                    </a:cubicBezTo>
                    <a:cubicBezTo>
                      <a:pt x="7" y="12"/>
                      <a:pt x="6" y="15"/>
                      <a:pt x="6" y="16"/>
                    </a:cubicBezTo>
                    <a:cubicBezTo>
                      <a:pt x="6" y="16"/>
                      <a:pt x="4" y="17"/>
                      <a:pt x="3" y="16"/>
                    </a:cubicBezTo>
                    <a:cubicBezTo>
                      <a:pt x="2" y="16"/>
                      <a:pt x="1" y="17"/>
                      <a:pt x="0" y="19"/>
                    </a:cubicBezTo>
                    <a:cubicBezTo>
                      <a:pt x="0" y="21"/>
                      <a:pt x="0" y="22"/>
                      <a:pt x="2" y="23"/>
                    </a:cubicBezTo>
                    <a:cubicBezTo>
                      <a:pt x="3" y="23"/>
                      <a:pt x="4" y="25"/>
                      <a:pt x="4" y="26"/>
                    </a:cubicBezTo>
                    <a:cubicBezTo>
                      <a:pt x="4" y="27"/>
                      <a:pt x="3" y="27"/>
                      <a:pt x="2" y="28"/>
                    </a:cubicBezTo>
                    <a:cubicBezTo>
                      <a:pt x="1" y="28"/>
                      <a:pt x="0" y="30"/>
                      <a:pt x="1" y="32"/>
                    </a:cubicBezTo>
                    <a:cubicBezTo>
                      <a:pt x="1" y="33"/>
                      <a:pt x="3" y="34"/>
                      <a:pt x="4" y="34"/>
                    </a:cubicBezTo>
                    <a:cubicBezTo>
                      <a:pt x="5" y="34"/>
                      <a:pt x="7" y="35"/>
                      <a:pt x="7" y="36"/>
                    </a:cubicBezTo>
                    <a:cubicBezTo>
                      <a:pt x="8" y="36"/>
                      <a:pt x="7" y="38"/>
                      <a:pt x="7" y="39"/>
                    </a:cubicBezTo>
                    <a:cubicBezTo>
                      <a:pt x="6" y="39"/>
                      <a:pt x="6" y="41"/>
                      <a:pt x="7" y="42"/>
                    </a:cubicBezTo>
                    <a:cubicBezTo>
                      <a:pt x="9" y="44"/>
                      <a:pt x="10" y="44"/>
                      <a:pt x="11" y="43"/>
                    </a:cubicBezTo>
                    <a:cubicBezTo>
                      <a:pt x="12" y="42"/>
                      <a:pt x="15" y="42"/>
                      <a:pt x="15" y="43"/>
                    </a:cubicBezTo>
                    <a:cubicBezTo>
                      <a:pt x="16" y="43"/>
                      <a:pt x="16" y="44"/>
                      <a:pt x="16" y="45"/>
                    </a:cubicBezTo>
                    <a:cubicBezTo>
                      <a:pt x="16" y="47"/>
                      <a:pt x="17" y="48"/>
                      <a:pt x="19" y="48"/>
                    </a:cubicBezTo>
                    <a:cubicBezTo>
                      <a:pt x="20" y="49"/>
                      <a:pt x="22" y="48"/>
                      <a:pt x="22" y="47"/>
                    </a:cubicBezTo>
                    <a:cubicBezTo>
                      <a:pt x="23" y="46"/>
                      <a:pt x="25" y="45"/>
                      <a:pt x="26" y="45"/>
                    </a:cubicBezTo>
                    <a:cubicBezTo>
                      <a:pt x="26" y="44"/>
                      <a:pt x="27" y="45"/>
                      <a:pt x="28" y="47"/>
                    </a:cubicBezTo>
                    <a:cubicBezTo>
                      <a:pt x="28" y="48"/>
                      <a:pt x="30" y="49"/>
                      <a:pt x="31" y="48"/>
                    </a:cubicBezTo>
                    <a:cubicBezTo>
                      <a:pt x="33" y="47"/>
                      <a:pt x="34" y="46"/>
                      <a:pt x="34" y="45"/>
                    </a:cubicBezTo>
                    <a:cubicBezTo>
                      <a:pt x="33" y="44"/>
                      <a:pt x="35" y="42"/>
                      <a:pt x="35" y="41"/>
                    </a:cubicBezTo>
                    <a:cubicBezTo>
                      <a:pt x="36" y="41"/>
                      <a:pt x="37" y="41"/>
                      <a:pt x="38" y="42"/>
                    </a:cubicBezTo>
                    <a:cubicBezTo>
                      <a:pt x="39" y="43"/>
                      <a:pt x="41" y="43"/>
                      <a:pt x="42" y="41"/>
                    </a:cubicBezTo>
                    <a:cubicBezTo>
                      <a:pt x="43" y="40"/>
                      <a:pt x="44" y="38"/>
                      <a:pt x="43" y="37"/>
                    </a:cubicBezTo>
                    <a:close/>
                    <a:moveTo>
                      <a:pt x="15" y="35"/>
                    </a:moveTo>
                    <a:cubicBezTo>
                      <a:pt x="9" y="29"/>
                      <a:pt x="8" y="20"/>
                      <a:pt x="14" y="15"/>
                    </a:cubicBezTo>
                    <a:cubicBezTo>
                      <a:pt x="19" y="9"/>
                      <a:pt x="28" y="9"/>
                      <a:pt x="34" y="14"/>
                    </a:cubicBezTo>
                    <a:cubicBezTo>
                      <a:pt x="40" y="19"/>
                      <a:pt x="40" y="28"/>
                      <a:pt x="35" y="34"/>
                    </a:cubicBezTo>
                    <a:cubicBezTo>
                      <a:pt x="29" y="40"/>
                      <a:pt x="20" y="40"/>
                      <a:pt x="15" y="35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Freeform 626"/>
              <p:cNvSpPr>
                <a:spLocks/>
              </p:cNvSpPr>
              <p:nvPr/>
            </p:nvSpPr>
            <p:spPr bwMode="auto">
              <a:xfrm>
                <a:off x="9401318" y="1763605"/>
                <a:ext cx="87313" cy="87312"/>
              </a:xfrm>
              <a:custGeom>
                <a:avLst/>
                <a:gdLst>
                  <a:gd name="T0" fmla="*/ 18 w 22"/>
                  <a:gd name="T1" fmla="*/ 18 h 22"/>
                  <a:gd name="T2" fmla="*/ 4 w 22"/>
                  <a:gd name="T3" fmla="*/ 18 h 22"/>
                  <a:gd name="T4" fmla="*/ 4 w 22"/>
                  <a:gd name="T5" fmla="*/ 4 h 22"/>
                  <a:gd name="T6" fmla="*/ 18 w 22"/>
                  <a:gd name="T7" fmla="*/ 4 h 22"/>
                  <a:gd name="T8" fmla="*/ 18 w 22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18" y="18"/>
                    </a:moveTo>
                    <a:cubicBezTo>
                      <a:pt x="14" y="22"/>
                      <a:pt x="8" y="22"/>
                      <a:pt x="4" y="18"/>
                    </a:cubicBezTo>
                    <a:cubicBezTo>
                      <a:pt x="0" y="15"/>
                      <a:pt x="0" y="8"/>
                      <a:pt x="4" y="4"/>
                    </a:cubicBezTo>
                    <a:cubicBezTo>
                      <a:pt x="8" y="0"/>
                      <a:pt x="14" y="0"/>
                      <a:pt x="18" y="4"/>
                    </a:cubicBezTo>
                    <a:cubicBezTo>
                      <a:pt x="22" y="8"/>
                      <a:pt x="22" y="15"/>
                      <a:pt x="18" y="1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9" name="组合 148"/>
          <p:cNvGrpSpPr/>
          <p:nvPr/>
        </p:nvGrpSpPr>
        <p:grpSpPr>
          <a:xfrm>
            <a:off x="4244065" y="3403417"/>
            <a:ext cx="762843" cy="762842"/>
            <a:chOff x="5658750" y="3774293"/>
            <a:chExt cx="1017124" cy="1017122"/>
          </a:xfrm>
        </p:grpSpPr>
        <p:sp>
          <p:nvSpPr>
            <p:cNvPr id="150" name="泪滴形 149"/>
            <p:cNvSpPr/>
            <p:nvPr/>
          </p:nvSpPr>
          <p:spPr>
            <a:xfrm rot="8100000">
              <a:off x="5658750" y="3774293"/>
              <a:ext cx="1017124" cy="1017122"/>
            </a:xfrm>
            <a:prstGeom prst="teardrop">
              <a:avLst>
                <a:gd name="adj" fmla="val 190413"/>
              </a:avLst>
            </a:prstGeom>
            <a:gradFill>
              <a:gsLst>
                <a:gs pos="0">
                  <a:srgbClr val="D7DCDE"/>
                </a:gs>
                <a:gs pos="80000">
                  <a:sysClr val="window" lastClr="FFFFFF"/>
                </a:gs>
              </a:gsLst>
              <a:lin ang="2700000" scaled="0"/>
            </a:gradFill>
            <a:ln w="22225" cap="flat">
              <a:gradFill>
                <a:gsLst>
                  <a:gs pos="0">
                    <a:srgbClr val="FFE141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2700000" scaled="0"/>
              </a:gradFill>
              <a:prstDash val="solid"/>
              <a:miter lim="800000"/>
              <a:headEnd/>
              <a:tailEnd/>
            </a:ln>
            <a:effectLst>
              <a:outerShdw blurRad="152400" dist="762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MH_SubTitle_1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5762248" y="3860082"/>
              <a:ext cx="824405" cy="824402"/>
            </a:xfrm>
            <a:prstGeom prst="ellipse">
              <a:avLst/>
            </a:prstGeom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2" name="组合 151"/>
            <p:cNvGrpSpPr/>
            <p:nvPr/>
          </p:nvGrpSpPr>
          <p:grpSpPr>
            <a:xfrm>
              <a:off x="5979421" y="4070509"/>
              <a:ext cx="425968" cy="406496"/>
              <a:chOff x="7618556" y="1252430"/>
              <a:chExt cx="277813" cy="265112"/>
            </a:xfrm>
            <a:solidFill>
              <a:sysClr val="window" lastClr="FFFFFF"/>
            </a:solidFill>
          </p:grpSpPr>
          <p:sp>
            <p:nvSpPr>
              <p:cNvPr id="153" name="Freeform 372"/>
              <p:cNvSpPr>
                <a:spLocks/>
              </p:cNvSpPr>
              <p:nvPr/>
            </p:nvSpPr>
            <p:spPr bwMode="auto">
              <a:xfrm>
                <a:off x="7647131" y="1341330"/>
                <a:ext cx="31750" cy="139700"/>
              </a:xfrm>
              <a:custGeom>
                <a:avLst/>
                <a:gdLst>
                  <a:gd name="T0" fmla="*/ 8 w 8"/>
                  <a:gd name="T1" fmla="*/ 34 h 35"/>
                  <a:gd name="T2" fmla="*/ 7 w 8"/>
                  <a:gd name="T3" fmla="*/ 35 h 35"/>
                  <a:gd name="T4" fmla="*/ 2 w 8"/>
                  <a:gd name="T5" fmla="*/ 35 h 35"/>
                  <a:gd name="T6" fmla="*/ 0 w 8"/>
                  <a:gd name="T7" fmla="*/ 34 h 35"/>
                  <a:gd name="T8" fmla="*/ 0 w 8"/>
                  <a:gd name="T9" fmla="*/ 1 h 35"/>
                  <a:gd name="T10" fmla="*/ 2 w 8"/>
                  <a:gd name="T11" fmla="*/ 0 h 35"/>
                  <a:gd name="T12" fmla="*/ 7 w 8"/>
                  <a:gd name="T13" fmla="*/ 0 h 35"/>
                  <a:gd name="T14" fmla="*/ 8 w 8"/>
                  <a:gd name="T15" fmla="*/ 1 h 35"/>
                  <a:gd name="T16" fmla="*/ 8 w 8"/>
                  <a:gd name="T17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35">
                    <a:moveTo>
                      <a:pt x="8" y="34"/>
                    </a:moveTo>
                    <a:cubicBezTo>
                      <a:pt x="8" y="35"/>
                      <a:pt x="8" y="35"/>
                      <a:pt x="7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0" y="35"/>
                      <a:pt x="0" y="3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1"/>
                      <a:pt x="8" y="1"/>
                    </a:cubicBez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Freeform 373"/>
              <p:cNvSpPr>
                <a:spLocks/>
              </p:cNvSpPr>
              <p:nvPr/>
            </p:nvSpPr>
            <p:spPr bwMode="auto">
              <a:xfrm>
                <a:off x="7694756" y="1341330"/>
                <a:ext cx="31750" cy="139700"/>
              </a:xfrm>
              <a:custGeom>
                <a:avLst/>
                <a:gdLst>
                  <a:gd name="T0" fmla="*/ 8 w 8"/>
                  <a:gd name="T1" fmla="*/ 34 h 35"/>
                  <a:gd name="T2" fmla="*/ 7 w 8"/>
                  <a:gd name="T3" fmla="*/ 35 h 35"/>
                  <a:gd name="T4" fmla="*/ 1 w 8"/>
                  <a:gd name="T5" fmla="*/ 35 h 35"/>
                  <a:gd name="T6" fmla="*/ 0 w 8"/>
                  <a:gd name="T7" fmla="*/ 34 h 35"/>
                  <a:gd name="T8" fmla="*/ 0 w 8"/>
                  <a:gd name="T9" fmla="*/ 1 h 35"/>
                  <a:gd name="T10" fmla="*/ 1 w 8"/>
                  <a:gd name="T11" fmla="*/ 0 h 35"/>
                  <a:gd name="T12" fmla="*/ 7 w 8"/>
                  <a:gd name="T13" fmla="*/ 0 h 35"/>
                  <a:gd name="T14" fmla="*/ 8 w 8"/>
                  <a:gd name="T15" fmla="*/ 1 h 35"/>
                  <a:gd name="T16" fmla="*/ 8 w 8"/>
                  <a:gd name="T17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35">
                    <a:moveTo>
                      <a:pt x="8" y="34"/>
                    </a:moveTo>
                    <a:cubicBezTo>
                      <a:pt x="8" y="35"/>
                      <a:pt x="7" y="35"/>
                      <a:pt x="7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5"/>
                      <a:pt x="0" y="35"/>
                      <a:pt x="0" y="3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1"/>
                      <a:pt x="8" y="1"/>
                    </a:cubicBez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Freeform 374"/>
              <p:cNvSpPr>
                <a:spLocks/>
              </p:cNvSpPr>
              <p:nvPr/>
            </p:nvSpPr>
            <p:spPr bwMode="auto">
              <a:xfrm>
                <a:off x="7791593" y="1341330"/>
                <a:ext cx="28575" cy="139700"/>
              </a:xfrm>
              <a:custGeom>
                <a:avLst/>
                <a:gdLst>
                  <a:gd name="T0" fmla="*/ 7 w 7"/>
                  <a:gd name="T1" fmla="*/ 34 h 35"/>
                  <a:gd name="T2" fmla="*/ 6 w 7"/>
                  <a:gd name="T3" fmla="*/ 35 h 35"/>
                  <a:gd name="T4" fmla="*/ 1 w 7"/>
                  <a:gd name="T5" fmla="*/ 35 h 35"/>
                  <a:gd name="T6" fmla="*/ 0 w 7"/>
                  <a:gd name="T7" fmla="*/ 34 h 35"/>
                  <a:gd name="T8" fmla="*/ 0 w 7"/>
                  <a:gd name="T9" fmla="*/ 1 h 35"/>
                  <a:gd name="T10" fmla="*/ 1 w 7"/>
                  <a:gd name="T11" fmla="*/ 0 h 35"/>
                  <a:gd name="T12" fmla="*/ 6 w 7"/>
                  <a:gd name="T13" fmla="*/ 0 h 35"/>
                  <a:gd name="T14" fmla="*/ 7 w 7"/>
                  <a:gd name="T15" fmla="*/ 1 h 35"/>
                  <a:gd name="T16" fmla="*/ 7 w 7"/>
                  <a:gd name="T17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35">
                    <a:moveTo>
                      <a:pt x="7" y="34"/>
                    </a:moveTo>
                    <a:cubicBezTo>
                      <a:pt x="7" y="35"/>
                      <a:pt x="7" y="35"/>
                      <a:pt x="6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1"/>
                      <a:pt x="7" y="1"/>
                    </a:cubicBezTo>
                    <a:lnTo>
                      <a:pt x="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Freeform 375"/>
              <p:cNvSpPr>
                <a:spLocks/>
              </p:cNvSpPr>
              <p:nvPr/>
            </p:nvSpPr>
            <p:spPr bwMode="auto">
              <a:xfrm>
                <a:off x="7743968" y="1341330"/>
                <a:ext cx="26988" cy="139700"/>
              </a:xfrm>
              <a:custGeom>
                <a:avLst/>
                <a:gdLst>
                  <a:gd name="T0" fmla="*/ 7 w 7"/>
                  <a:gd name="T1" fmla="*/ 34 h 35"/>
                  <a:gd name="T2" fmla="*/ 6 w 7"/>
                  <a:gd name="T3" fmla="*/ 35 h 35"/>
                  <a:gd name="T4" fmla="*/ 1 w 7"/>
                  <a:gd name="T5" fmla="*/ 35 h 35"/>
                  <a:gd name="T6" fmla="*/ 0 w 7"/>
                  <a:gd name="T7" fmla="*/ 34 h 35"/>
                  <a:gd name="T8" fmla="*/ 0 w 7"/>
                  <a:gd name="T9" fmla="*/ 1 h 35"/>
                  <a:gd name="T10" fmla="*/ 1 w 7"/>
                  <a:gd name="T11" fmla="*/ 0 h 35"/>
                  <a:gd name="T12" fmla="*/ 6 w 7"/>
                  <a:gd name="T13" fmla="*/ 0 h 35"/>
                  <a:gd name="T14" fmla="*/ 7 w 7"/>
                  <a:gd name="T15" fmla="*/ 1 h 35"/>
                  <a:gd name="T16" fmla="*/ 7 w 7"/>
                  <a:gd name="T17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35">
                    <a:moveTo>
                      <a:pt x="7" y="34"/>
                    </a:moveTo>
                    <a:cubicBezTo>
                      <a:pt x="7" y="35"/>
                      <a:pt x="7" y="35"/>
                      <a:pt x="6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1"/>
                      <a:pt x="7" y="1"/>
                    </a:cubicBezTo>
                    <a:lnTo>
                      <a:pt x="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Freeform 376"/>
              <p:cNvSpPr>
                <a:spLocks/>
              </p:cNvSpPr>
              <p:nvPr/>
            </p:nvSpPr>
            <p:spPr bwMode="auto">
              <a:xfrm>
                <a:off x="7836043" y="1344505"/>
                <a:ext cx="31750" cy="136525"/>
              </a:xfrm>
              <a:custGeom>
                <a:avLst/>
                <a:gdLst>
                  <a:gd name="T0" fmla="*/ 8 w 8"/>
                  <a:gd name="T1" fmla="*/ 33 h 34"/>
                  <a:gd name="T2" fmla="*/ 7 w 8"/>
                  <a:gd name="T3" fmla="*/ 34 h 34"/>
                  <a:gd name="T4" fmla="*/ 1 w 8"/>
                  <a:gd name="T5" fmla="*/ 34 h 34"/>
                  <a:gd name="T6" fmla="*/ 0 w 8"/>
                  <a:gd name="T7" fmla="*/ 33 h 34"/>
                  <a:gd name="T8" fmla="*/ 0 w 8"/>
                  <a:gd name="T9" fmla="*/ 1 h 34"/>
                  <a:gd name="T10" fmla="*/ 1 w 8"/>
                  <a:gd name="T11" fmla="*/ 0 h 34"/>
                  <a:gd name="T12" fmla="*/ 7 w 8"/>
                  <a:gd name="T13" fmla="*/ 0 h 34"/>
                  <a:gd name="T14" fmla="*/ 8 w 8"/>
                  <a:gd name="T15" fmla="*/ 1 h 34"/>
                  <a:gd name="T16" fmla="*/ 8 w 8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34">
                    <a:moveTo>
                      <a:pt x="8" y="33"/>
                    </a:moveTo>
                    <a:cubicBezTo>
                      <a:pt x="8" y="34"/>
                      <a:pt x="7" y="34"/>
                      <a:pt x="7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" y="34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1"/>
                    </a:cubicBezTo>
                    <a:lnTo>
                      <a:pt x="8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Freeform 377"/>
              <p:cNvSpPr>
                <a:spLocks/>
              </p:cNvSpPr>
              <p:nvPr/>
            </p:nvSpPr>
            <p:spPr bwMode="auto">
              <a:xfrm>
                <a:off x="7634431" y="1252430"/>
                <a:ext cx="246063" cy="76200"/>
              </a:xfrm>
              <a:custGeom>
                <a:avLst/>
                <a:gdLst>
                  <a:gd name="T0" fmla="*/ 20 w 61"/>
                  <a:gd name="T1" fmla="*/ 4 h 19"/>
                  <a:gd name="T2" fmla="*/ 41 w 61"/>
                  <a:gd name="T3" fmla="*/ 4 h 19"/>
                  <a:gd name="T4" fmla="*/ 56 w 61"/>
                  <a:gd name="T5" fmla="*/ 13 h 19"/>
                  <a:gd name="T6" fmla="*/ 54 w 61"/>
                  <a:gd name="T7" fmla="*/ 19 h 19"/>
                  <a:gd name="T8" fmla="*/ 43 w 61"/>
                  <a:gd name="T9" fmla="*/ 19 h 19"/>
                  <a:gd name="T10" fmla="*/ 18 w 61"/>
                  <a:gd name="T11" fmla="*/ 19 h 19"/>
                  <a:gd name="T12" fmla="*/ 8 w 61"/>
                  <a:gd name="T13" fmla="*/ 19 h 19"/>
                  <a:gd name="T14" fmla="*/ 6 w 61"/>
                  <a:gd name="T15" fmla="*/ 13 h 19"/>
                  <a:gd name="T16" fmla="*/ 20 w 61"/>
                  <a:gd name="T17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19">
                    <a:moveTo>
                      <a:pt x="20" y="4"/>
                    </a:moveTo>
                    <a:cubicBezTo>
                      <a:pt x="26" y="0"/>
                      <a:pt x="35" y="0"/>
                      <a:pt x="41" y="4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61" y="16"/>
                      <a:pt x="61" y="19"/>
                      <a:pt x="54" y="19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36" y="19"/>
                      <a:pt x="25" y="19"/>
                      <a:pt x="1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1" y="19"/>
                      <a:pt x="0" y="16"/>
                      <a:pt x="6" y="13"/>
                    </a:cubicBezTo>
                    <a:lnTo>
                      <a:pt x="2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Freeform 378"/>
              <p:cNvSpPr>
                <a:spLocks noEditPoints="1"/>
              </p:cNvSpPr>
              <p:nvPr/>
            </p:nvSpPr>
            <p:spPr bwMode="auto">
              <a:xfrm>
                <a:off x="7618556" y="1485792"/>
                <a:ext cx="277813" cy="31750"/>
              </a:xfrm>
              <a:custGeom>
                <a:avLst/>
                <a:gdLst>
                  <a:gd name="T0" fmla="*/ 68 w 69"/>
                  <a:gd name="T1" fmla="*/ 0 h 8"/>
                  <a:gd name="T2" fmla="*/ 1 w 69"/>
                  <a:gd name="T3" fmla="*/ 0 h 8"/>
                  <a:gd name="T4" fmla="*/ 0 w 69"/>
                  <a:gd name="T5" fmla="*/ 1 h 8"/>
                  <a:gd name="T6" fmla="*/ 0 w 69"/>
                  <a:gd name="T7" fmla="*/ 7 h 8"/>
                  <a:gd name="T8" fmla="*/ 1 w 69"/>
                  <a:gd name="T9" fmla="*/ 8 h 8"/>
                  <a:gd name="T10" fmla="*/ 68 w 69"/>
                  <a:gd name="T11" fmla="*/ 8 h 8"/>
                  <a:gd name="T12" fmla="*/ 69 w 69"/>
                  <a:gd name="T13" fmla="*/ 7 h 8"/>
                  <a:gd name="T14" fmla="*/ 69 w 69"/>
                  <a:gd name="T15" fmla="*/ 1 h 8"/>
                  <a:gd name="T16" fmla="*/ 68 w 69"/>
                  <a:gd name="T17" fmla="*/ 0 h 8"/>
                  <a:gd name="T18" fmla="*/ 47 w 69"/>
                  <a:gd name="T19" fmla="*/ 6 h 8"/>
                  <a:gd name="T20" fmla="*/ 46 w 69"/>
                  <a:gd name="T21" fmla="*/ 7 h 8"/>
                  <a:gd name="T22" fmla="*/ 23 w 69"/>
                  <a:gd name="T23" fmla="*/ 7 h 8"/>
                  <a:gd name="T24" fmla="*/ 22 w 69"/>
                  <a:gd name="T25" fmla="*/ 6 h 8"/>
                  <a:gd name="T26" fmla="*/ 22 w 69"/>
                  <a:gd name="T27" fmla="*/ 6 h 8"/>
                  <a:gd name="T28" fmla="*/ 23 w 69"/>
                  <a:gd name="T29" fmla="*/ 5 h 8"/>
                  <a:gd name="T30" fmla="*/ 46 w 69"/>
                  <a:gd name="T31" fmla="*/ 5 h 8"/>
                  <a:gd name="T32" fmla="*/ 47 w 69"/>
                  <a:gd name="T33" fmla="*/ 6 h 8"/>
                  <a:gd name="T34" fmla="*/ 47 w 69"/>
                  <a:gd name="T35" fmla="*/ 3 h 8"/>
                  <a:gd name="T36" fmla="*/ 46 w 69"/>
                  <a:gd name="T37" fmla="*/ 4 h 8"/>
                  <a:gd name="T38" fmla="*/ 23 w 69"/>
                  <a:gd name="T39" fmla="*/ 4 h 8"/>
                  <a:gd name="T40" fmla="*/ 22 w 69"/>
                  <a:gd name="T41" fmla="*/ 3 h 8"/>
                  <a:gd name="T42" fmla="*/ 22 w 69"/>
                  <a:gd name="T43" fmla="*/ 2 h 8"/>
                  <a:gd name="T44" fmla="*/ 23 w 69"/>
                  <a:gd name="T45" fmla="*/ 2 h 8"/>
                  <a:gd name="T46" fmla="*/ 46 w 69"/>
                  <a:gd name="T47" fmla="*/ 2 h 8"/>
                  <a:gd name="T48" fmla="*/ 47 w 69"/>
                  <a:gd name="T49" fmla="*/ 2 h 8"/>
                  <a:gd name="T50" fmla="*/ 47 w 69"/>
                  <a:gd name="T51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9" h="8">
                    <a:moveTo>
                      <a:pt x="6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1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9" y="8"/>
                      <a:pt x="69" y="8"/>
                      <a:pt x="69" y="7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9" y="1"/>
                      <a:pt x="69" y="0"/>
                      <a:pt x="68" y="0"/>
                    </a:cubicBezTo>
                    <a:close/>
                    <a:moveTo>
                      <a:pt x="47" y="6"/>
                    </a:moveTo>
                    <a:cubicBezTo>
                      <a:pt x="47" y="7"/>
                      <a:pt x="47" y="7"/>
                      <a:pt x="46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2" y="7"/>
                      <a:pt x="22" y="7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5"/>
                      <a:pt x="22" y="5"/>
                      <a:pt x="23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7" y="5"/>
                      <a:pt x="47" y="5"/>
                      <a:pt x="47" y="6"/>
                    </a:cubicBezTo>
                    <a:close/>
                    <a:moveTo>
                      <a:pt x="47" y="3"/>
                    </a:moveTo>
                    <a:cubicBezTo>
                      <a:pt x="47" y="3"/>
                      <a:pt x="47" y="4"/>
                      <a:pt x="46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2" y="4"/>
                      <a:pt x="22" y="3"/>
                      <a:pt x="22" y="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3" y="2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7" y="2"/>
                      <a:pt x="47" y="2"/>
                      <a:pt x="47" y="2"/>
                    </a:cubicBezTo>
                    <a:lnTo>
                      <a:pt x="4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0" name="组合 159"/>
          <p:cNvGrpSpPr/>
          <p:nvPr/>
        </p:nvGrpSpPr>
        <p:grpSpPr>
          <a:xfrm>
            <a:off x="5072505" y="2723101"/>
            <a:ext cx="762843" cy="762842"/>
            <a:chOff x="6763339" y="2867206"/>
            <a:chExt cx="1017124" cy="1017122"/>
          </a:xfrm>
        </p:grpSpPr>
        <p:sp>
          <p:nvSpPr>
            <p:cNvPr id="161" name="泪滴形 160"/>
            <p:cNvSpPr/>
            <p:nvPr/>
          </p:nvSpPr>
          <p:spPr>
            <a:xfrm rot="8100000">
              <a:off x="6763339" y="2867206"/>
              <a:ext cx="1017124" cy="1017122"/>
            </a:xfrm>
            <a:prstGeom prst="teardrop">
              <a:avLst>
                <a:gd name="adj" fmla="val 190413"/>
              </a:avLst>
            </a:prstGeom>
            <a:gradFill>
              <a:gsLst>
                <a:gs pos="0">
                  <a:srgbClr val="D7DCDE"/>
                </a:gs>
                <a:gs pos="80000">
                  <a:sysClr val="window" lastClr="FFFFFF"/>
                </a:gs>
              </a:gsLst>
              <a:lin ang="2700000" scaled="0"/>
            </a:gradFill>
            <a:ln w="22225" cap="flat">
              <a:gradFill>
                <a:gsLst>
                  <a:gs pos="0">
                    <a:srgbClr val="FFE141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2700000" scaled="0"/>
              </a:gradFill>
              <a:prstDash val="solid"/>
              <a:miter lim="800000"/>
              <a:headEnd/>
              <a:tailEnd/>
            </a:ln>
            <a:effectLst>
              <a:outerShdw blurRad="152400" dist="762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MH_SubTitle_1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6866837" y="2952995"/>
              <a:ext cx="824405" cy="824402"/>
            </a:xfrm>
            <a:prstGeom prst="ellipse">
              <a:avLst/>
            </a:pr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28575" cap="flat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Freeform 451"/>
            <p:cNvSpPr>
              <a:spLocks noEditPoints="1"/>
            </p:cNvSpPr>
            <p:nvPr/>
          </p:nvSpPr>
          <p:spPr bwMode="auto">
            <a:xfrm>
              <a:off x="7048152" y="3087405"/>
              <a:ext cx="503862" cy="506296"/>
            </a:xfrm>
            <a:custGeom>
              <a:avLst/>
              <a:gdLst>
                <a:gd name="T0" fmla="*/ 41 w 82"/>
                <a:gd name="T1" fmla="*/ 0 h 82"/>
                <a:gd name="T2" fmla="*/ 0 w 82"/>
                <a:gd name="T3" fmla="*/ 41 h 82"/>
                <a:gd name="T4" fmla="*/ 41 w 82"/>
                <a:gd name="T5" fmla="*/ 82 h 82"/>
                <a:gd name="T6" fmla="*/ 82 w 82"/>
                <a:gd name="T7" fmla="*/ 41 h 82"/>
                <a:gd name="T8" fmla="*/ 41 w 82"/>
                <a:gd name="T9" fmla="*/ 0 h 82"/>
                <a:gd name="T10" fmla="*/ 41 w 82"/>
                <a:gd name="T11" fmla="*/ 77 h 82"/>
                <a:gd name="T12" fmla="*/ 5 w 82"/>
                <a:gd name="T13" fmla="*/ 41 h 82"/>
                <a:gd name="T14" fmla="*/ 40 w 82"/>
                <a:gd name="T15" fmla="*/ 5 h 82"/>
                <a:gd name="T16" fmla="*/ 38 w 82"/>
                <a:gd name="T17" fmla="*/ 8 h 82"/>
                <a:gd name="T18" fmla="*/ 36 w 82"/>
                <a:gd name="T19" fmla="*/ 11 h 82"/>
                <a:gd name="T20" fmla="*/ 33 w 82"/>
                <a:gd name="T21" fmla="*/ 17 h 82"/>
                <a:gd name="T22" fmla="*/ 37 w 82"/>
                <a:gd name="T23" fmla="*/ 17 h 82"/>
                <a:gd name="T24" fmla="*/ 37 w 82"/>
                <a:gd name="T25" fmla="*/ 39 h 82"/>
                <a:gd name="T26" fmla="*/ 35 w 82"/>
                <a:gd name="T27" fmla="*/ 43 h 82"/>
                <a:gd name="T28" fmla="*/ 40 w 82"/>
                <a:gd name="T29" fmla="*/ 48 h 82"/>
                <a:gd name="T30" fmla="*/ 44 w 82"/>
                <a:gd name="T31" fmla="*/ 46 h 82"/>
                <a:gd name="T32" fmla="*/ 67 w 82"/>
                <a:gd name="T33" fmla="*/ 46 h 82"/>
                <a:gd name="T34" fmla="*/ 67 w 82"/>
                <a:gd name="T35" fmla="*/ 50 h 82"/>
                <a:gd name="T36" fmla="*/ 73 w 82"/>
                <a:gd name="T37" fmla="*/ 47 h 82"/>
                <a:gd name="T38" fmla="*/ 77 w 82"/>
                <a:gd name="T39" fmla="*/ 44 h 82"/>
                <a:gd name="T40" fmla="*/ 41 w 82"/>
                <a:gd name="T41" fmla="*/ 77 h 82"/>
                <a:gd name="T42" fmla="*/ 75 w 82"/>
                <a:gd name="T43" fmla="*/ 41 h 82"/>
                <a:gd name="T44" fmla="*/ 73 w 82"/>
                <a:gd name="T45" fmla="*/ 40 h 82"/>
                <a:gd name="T46" fmla="*/ 67 w 82"/>
                <a:gd name="T47" fmla="*/ 36 h 82"/>
                <a:gd name="T48" fmla="*/ 67 w 82"/>
                <a:gd name="T49" fmla="*/ 41 h 82"/>
                <a:gd name="T50" fmla="*/ 43 w 82"/>
                <a:gd name="T51" fmla="*/ 41 h 82"/>
                <a:gd name="T52" fmla="*/ 42 w 82"/>
                <a:gd name="T53" fmla="*/ 40 h 82"/>
                <a:gd name="T54" fmla="*/ 42 w 82"/>
                <a:gd name="T55" fmla="*/ 17 h 82"/>
                <a:gd name="T56" fmla="*/ 47 w 82"/>
                <a:gd name="T57" fmla="*/ 17 h 82"/>
                <a:gd name="T58" fmla="*/ 43 w 82"/>
                <a:gd name="T59" fmla="*/ 11 h 82"/>
                <a:gd name="T60" fmla="*/ 40 w 82"/>
                <a:gd name="T61" fmla="*/ 5 h 82"/>
                <a:gd name="T62" fmla="*/ 41 w 82"/>
                <a:gd name="T63" fmla="*/ 5 h 82"/>
                <a:gd name="T64" fmla="*/ 77 w 82"/>
                <a:gd name="T65" fmla="*/ 41 h 82"/>
                <a:gd name="T66" fmla="*/ 77 w 82"/>
                <a:gd name="T67" fmla="*/ 42 h 82"/>
                <a:gd name="T68" fmla="*/ 75 w 82"/>
                <a:gd name="T69" fmla="*/ 41 h 82"/>
                <a:gd name="T70" fmla="*/ 40 w 82"/>
                <a:gd name="T71" fmla="*/ 66 h 82"/>
                <a:gd name="T72" fmla="*/ 35 w 82"/>
                <a:gd name="T73" fmla="*/ 71 h 82"/>
                <a:gd name="T74" fmla="*/ 40 w 82"/>
                <a:gd name="T75" fmla="*/ 75 h 82"/>
                <a:gd name="T76" fmla="*/ 44 w 82"/>
                <a:gd name="T77" fmla="*/ 71 h 82"/>
                <a:gd name="T78" fmla="*/ 40 w 82"/>
                <a:gd name="T79" fmla="*/ 66 h 82"/>
                <a:gd name="T80" fmla="*/ 12 w 82"/>
                <a:gd name="T81" fmla="*/ 39 h 82"/>
                <a:gd name="T82" fmla="*/ 8 w 82"/>
                <a:gd name="T83" fmla="*/ 43 h 82"/>
                <a:gd name="T84" fmla="*/ 12 w 82"/>
                <a:gd name="T85" fmla="*/ 48 h 82"/>
                <a:gd name="T86" fmla="*/ 17 w 82"/>
                <a:gd name="T87" fmla="*/ 43 h 82"/>
                <a:gd name="T88" fmla="*/ 12 w 82"/>
                <a:gd name="T89" fmla="*/ 3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82"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  <a:moveTo>
                    <a:pt x="41" y="77"/>
                  </a:moveTo>
                  <a:cubicBezTo>
                    <a:pt x="21" y="77"/>
                    <a:pt x="5" y="61"/>
                    <a:pt x="5" y="41"/>
                  </a:cubicBezTo>
                  <a:cubicBezTo>
                    <a:pt x="5" y="21"/>
                    <a:pt x="20" y="5"/>
                    <a:pt x="40" y="5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5" y="42"/>
                    <a:pt x="35" y="43"/>
                  </a:cubicBezTo>
                  <a:cubicBezTo>
                    <a:pt x="35" y="46"/>
                    <a:pt x="37" y="48"/>
                    <a:pt x="40" y="48"/>
                  </a:cubicBezTo>
                  <a:cubicBezTo>
                    <a:pt x="41" y="48"/>
                    <a:pt x="43" y="47"/>
                    <a:pt x="44" y="4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5" y="63"/>
                    <a:pt x="59" y="77"/>
                    <a:pt x="41" y="77"/>
                  </a:cubicBezTo>
                  <a:close/>
                  <a:moveTo>
                    <a:pt x="75" y="41"/>
                  </a:moveTo>
                  <a:cubicBezTo>
                    <a:pt x="73" y="40"/>
                    <a:pt x="73" y="40"/>
                    <a:pt x="73" y="40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40"/>
                    <a:pt x="43" y="40"/>
                    <a:pt x="42" y="4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61" y="5"/>
                    <a:pt x="77" y="21"/>
                    <a:pt x="77" y="41"/>
                  </a:cubicBezTo>
                  <a:cubicBezTo>
                    <a:pt x="77" y="41"/>
                    <a:pt x="77" y="42"/>
                    <a:pt x="77" y="42"/>
                  </a:cubicBezTo>
                  <a:lnTo>
                    <a:pt x="75" y="41"/>
                  </a:lnTo>
                  <a:close/>
                  <a:moveTo>
                    <a:pt x="40" y="66"/>
                  </a:moveTo>
                  <a:cubicBezTo>
                    <a:pt x="37" y="66"/>
                    <a:pt x="35" y="68"/>
                    <a:pt x="35" y="71"/>
                  </a:cubicBezTo>
                  <a:cubicBezTo>
                    <a:pt x="35" y="73"/>
                    <a:pt x="37" y="75"/>
                    <a:pt x="40" y="75"/>
                  </a:cubicBezTo>
                  <a:cubicBezTo>
                    <a:pt x="42" y="75"/>
                    <a:pt x="44" y="73"/>
                    <a:pt x="44" y="71"/>
                  </a:cubicBezTo>
                  <a:cubicBezTo>
                    <a:pt x="44" y="68"/>
                    <a:pt x="42" y="66"/>
                    <a:pt x="40" y="66"/>
                  </a:cubicBezTo>
                  <a:close/>
                  <a:moveTo>
                    <a:pt x="12" y="39"/>
                  </a:moveTo>
                  <a:cubicBezTo>
                    <a:pt x="10" y="39"/>
                    <a:pt x="8" y="41"/>
                    <a:pt x="8" y="43"/>
                  </a:cubicBezTo>
                  <a:cubicBezTo>
                    <a:pt x="8" y="46"/>
                    <a:pt x="10" y="48"/>
                    <a:pt x="12" y="48"/>
                  </a:cubicBezTo>
                  <a:cubicBezTo>
                    <a:pt x="15" y="48"/>
                    <a:pt x="17" y="46"/>
                    <a:pt x="17" y="43"/>
                  </a:cubicBezTo>
                  <a:cubicBezTo>
                    <a:pt x="17" y="41"/>
                    <a:pt x="15" y="39"/>
                    <a:pt x="12" y="3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5855213" y="3746278"/>
            <a:ext cx="762843" cy="762842"/>
            <a:chOff x="7806948" y="4231442"/>
            <a:chExt cx="1017124" cy="1017122"/>
          </a:xfrm>
        </p:grpSpPr>
        <p:sp>
          <p:nvSpPr>
            <p:cNvPr id="165" name="泪滴形 164"/>
            <p:cNvSpPr/>
            <p:nvPr/>
          </p:nvSpPr>
          <p:spPr>
            <a:xfrm rot="8100000">
              <a:off x="7806948" y="4231442"/>
              <a:ext cx="1017124" cy="1017122"/>
            </a:xfrm>
            <a:prstGeom prst="teardrop">
              <a:avLst>
                <a:gd name="adj" fmla="val 190413"/>
              </a:avLst>
            </a:prstGeom>
            <a:gradFill>
              <a:gsLst>
                <a:gs pos="0">
                  <a:srgbClr val="D7DCDE"/>
                </a:gs>
                <a:gs pos="80000">
                  <a:sysClr val="window" lastClr="FFFFFF"/>
                </a:gs>
              </a:gsLst>
              <a:lin ang="2700000" scaled="0"/>
            </a:gradFill>
            <a:ln w="22225" cap="flat">
              <a:gradFill>
                <a:gsLst>
                  <a:gs pos="0">
                    <a:srgbClr val="FFE141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2700000" scaled="0"/>
              </a:gradFill>
              <a:prstDash val="solid"/>
              <a:miter lim="800000"/>
              <a:headEnd/>
              <a:tailEnd/>
            </a:ln>
            <a:effectLst>
              <a:outerShdw blurRad="152400" dist="762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MH_SubTitle_1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7910446" y="4317231"/>
              <a:ext cx="824405" cy="824402"/>
            </a:xfrm>
            <a:prstGeom prst="ellipse">
              <a:avLst/>
            </a:prstGeom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Freeform 360"/>
            <p:cNvSpPr>
              <a:spLocks noEditPoints="1"/>
            </p:cNvSpPr>
            <p:nvPr/>
          </p:nvSpPr>
          <p:spPr bwMode="auto">
            <a:xfrm>
              <a:off x="8134833" y="4567538"/>
              <a:ext cx="394324" cy="399194"/>
            </a:xfrm>
            <a:custGeom>
              <a:avLst/>
              <a:gdLst>
                <a:gd name="T0" fmla="*/ 50 w 64"/>
                <a:gd name="T1" fmla="*/ 0 h 65"/>
                <a:gd name="T2" fmla="*/ 14 w 64"/>
                <a:gd name="T3" fmla="*/ 0 h 65"/>
                <a:gd name="T4" fmla="*/ 0 w 64"/>
                <a:gd name="T5" fmla="*/ 15 h 65"/>
                <a:gd name="T6" fmla="*/ 0 w 64"/>
                <a:gd name="T7" fmla="*/ 30 h 65"/>
                <a:gd name="T8" fmla="*/ 9 w 64"/>
                <a:gd name="T9" fmla="*/ 45 h 65"/>
                <a:gd name="T10" fmla="*/ 2 w 64"/>
                <a:gd name="T11" fmla="*/ 65 h 65"/>
                <a:gd name="T12" fmla="*/ 35 w 64"/>
                <a:gd name="T13" fmla="*/ 46 h 65"/>
                <a:gd name="T14" fmla="*/ 50 w 64"/>
                <a:gd name="T15" fmla="*/ 46 h 65"/>
                <a:gd name="T16" fmla="*/ 64 w 64"/>
                <a:gd name="T17" fmla="*/ 30 h 65"/>
                <a:gd name="T18" fmla="*/ 64 w 64"/>
                <a:gd name="T19" fmla="*/ 15 h 65"/>
                <a:gd name="T20" fmla="*/ 50 w 64"/>
                <a:gd name="T21" fmla="*/ 0 h 65"/>
                <a:gd name="T22" fmla="*/ 48 w 64"/>
                <a:gd name="T23" fmla="*/ 34 h 65"/>
                <a:gd name="T24" fmla="*/ 14 w 64"/>
                <a:gd name="T25" fmla="*/ 34 h 65"/>
                <a:gd name="T26" fmla="*/ 12 w 64"/>
                <a:gd name="T27" fmla="*/ 31 h 65"/>
                <a:gd name="T28" fmla="*/ 14 w 64"/>
                <a:gd name="T29" fmla="*/ 28 h 65"/>
                <a:gd name="T30" fmla="*/ 48 w 64"/>
                <a:gd name="T31" fmla="*/ 28 h 65"/>
                <a:gd name="T32" fmla="*/ 50 w 64"/>
                <a:gd name="T33" fmla="*/ 31 h 65"/>
                <a:gd name="T34" fmla="*/ 48 w 64"/>
                <a:gd name="T35" fmla="*/ 34 h 65"/>
                <a:gd name="T36" fmla="*/ 53 w 64"/>
                <a:gd name="T37" fmla="*/ 25 h 65"/>
                <a:gd name="T38" fmla="*/ 14 w 64"/>
                <a:gd name="T39" fmla="*/ 25 h 65"/>
                <a:gd name="T40" fmla="*/ 12 w 64"/>
                <a:gd name="T41" fmla="*/ 22 h 65"/>
                <a:gd name="T42" fmla="*/ 14 w 64"/>
                <a:gd name="T43" fmla="*/ 20 h 65"/>
                <a:gd name="T44" fmla="*/ 53 w 64"/>
                <a:gd name="T45" fmla="*/ 20 h 65"/>
                <a:gd name="T46" fmla="*/ 55 w 64"/>
                <a:gd name="T47" fmla="*/ 22 h 65"/>
                <a:gd name="T48" fmla="*/ 53 w 64"/>
                <a:gd name="T49" fmla="*/ 25 h 65"/>
                <a:gd name="T50" fmla="*/ 53 w 64"/>
                <a:gd name="T51" fmla="*/ 17 h 65"/>
                <a:gd name="T52" fmla="*/ 14 w 64"/>
                <a:gd name="T53" fmla="*/ 17 h 65"/>
                <a:gd name="T54" fmla="*/ 12 w 64"/>
                <a:gd name="T55" fmla="*/ 14 h 65"/>
                <a:gd name="T56" fmla="*/ 14 w 64"/>
                <a:gd name="T57" fmla="*/ 11 h 65"/>
                <a:gd name="T58" fmla="*/ 53 w 64"/>
                <a:gd name="T59" fmla="*/ 11 h 65"/>
                <a:gd name="T60" fmla="*/ 55 w 64"/>
                <a:gd name="T61" fmla="*/ 14 h 65"/>
                <a:gd name="T62" fmla="*/ 53 w 64"/>
                <a:gd name="T63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" h="65">
                  <a:moveTo>
                    <a:pt x="5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7"/>
                    <a:pt x="3" y="42"/>
                    <a:pt x="9" y="45"/>
                  </a:cubicBezTo>
                  <a:cubicBezTo>
                    <a:pt x="4" y="58"/>
                    <a:pt x="2" y="65"/>
                    <a:pt x="2" y="65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8" y="46"/>
                    <a:pt x="64" y="39"/>
                    <a:pt x="64" y="30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7"/>
                    <a:pt x="58" y="0"/>
                    <a:pt x="50" y="0"/>
                  </a:cubicBezTo>
                  <a:close/>
                  <a:moveTo>
                    <a:pt x="48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3" y="34"/>
                    <a:pt x="12" y="32"/>
                    <a:pt x="12" y="31"/>
                  </a:cubicBezTo>
                  <a:cubicBezTo>
                    <a:pt x="12" y="30"/>
                    <a:pt x="13" y="28"/>
                    <a:pt x="14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9" y="28"/>
                    <a:pt x="50" y="30"/>
                    <a:pt x="50" y="31"/>
                  </a:cubicBezTo>
                  <a:cubicBezTo>
                    <a:pt x="50" y="32"/>
                    <a:pt x="49" y="34"/>
                    <a:pt x="48" y="34"/>
                  </a:cubicBezTo>
                  <a:close/>
                  <a:moveTo>
                    <a:pt x="53" y="25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3" y="25"/>
                    <a:pt x="12" y="24"/>
                    <a:pt x="12" y="22"/>
                  </a:cubicBezTo>
                  <a:cubicBezTo>
                    <a:pt x="12" y="21"/>
                    <a:pt x="13" y="20"/>
                    <a:pt x="14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4" y="20"/>
                    <a:pt x="55" y="21"/>
                    <a:pt x="55" y="22"/>
                  </a:cubicBezTo>
                  <a:cubicBezTo>
                    <a:pt x="55" y="24"/>
                    <a:pt x="54" y="25"/>
                    <a:pt x="53" y="25"/>
                  </a:cubicBezTo>
                  <a:close/>
                  <a:moveTo>
                    <a:pt x="53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2" y="15"/>
                    <a:pt x="12" y="14"/>
                  </a:cubicBezTo>
                  <a:cubicBezTo>
                    <a:pt x="12" y="13"/>
                    <a:pt x="13" y="11"/>
                    <a:pt x="14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4" y="11"/>
                    <a:pt x="55" y="13"/>
                    <a:pt x="55" y="14"/>
                  </a:cubicBezTo>
                  <a:cubicBezTo>
                    <a:pt x="55" y="15"/>
                    <a:pt x="54" y="17"/>
                    <a:pt x="53" y="1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1839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1839"/>
  <p:tag name="MH_LIBRARY" val="GRAPHIC"/>
  <p:tag name="MH_TYPE" val="SubTitle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1839"/>
  <p:tag name="MH_LIBRARY" val="GRAPHIC"/>
  <p:tag name="MH_TYPE" val="SubTitle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1839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1839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05109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23113</TotalTime>
  <Words>2008</Words>
  <Application>Microsoft Office PowerPoint</Application>
  <PresentationFormat>全屏显示(4:3)</PresentationFormat>
  <Paragraphs>311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2017-06-19T08:08:32Z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