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10"/>
  </p:notesMasterIdLst>
  <p:handoutMasterIdLst>
    <p:handoutMasterId r:id="rId11"/>
  </p:handoutMasterIdLst>
  <p:sldIdLst>
    <p:sldId id="319" r:id="rId3"/>
    <p:sldId id="321" r:id="rId4"/>
    <p:sldId id="322" r:id="rId5"/>
    <p:sldId id="323" r:id="rId6"/>
    <p:sldId id="324" r:id="rId7"/>
    <p:sldId id="325" r:id="rId8"/>
    <p:sldId id="318" r:id="rId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1570" autoAdjust="0"/>
    <p:restoredTop sz="96444" autoAdjust="0"/>
  </p:normalViewPr>
  <p:slideViewPr>
    <p:cSldViewPr>
      <p:cViewPr>
        <p:scale>
          <a:sx n="75" d="100"/>
          <a:sy n="75" d="100"/>
        </p:scale>
        <p:origin x="-672" y="-11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2017/6/16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2017/6/16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sucai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 bwMode="auto">
          <a:xfrm>
            <a:off x="2771800" y="9837712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hlinkClick r:id="rId2"/>
              </a:rPr>
              <a:t>www.1ppt.com/sucai/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2017/6/16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0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46435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484096" y="2542867"/>
            <a:ext cx="9144000" cy="2419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7565" y="0"/>
            <a:ext cx="684643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214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7565" y="0"/>
            <a:ext cx="684643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936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782" y="0"/>
            <a:ext cx="684643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83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669" y="12452"/>
            <a:ext cx="689260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7289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6" y="14684"/>
            <a:ext cx="570729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339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23215</TotalTime>
  <Words>161</Words>
  <Application>Microsoft Office PowerPoint</Application>
  <PresentationFormat>全屏显示(4:3)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9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1153</cp:revision>
  <dcterms:created xsi:type="dcterms:W3CDTF">2009-02-11T05:37:22Z</dcterms:created>
  <dcterms:modified xsi:type="dcterms:W3CDTF">2017-06-16T06:29:36Z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