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1"/>
  </p:notesMasterIdLst>
  <p:handoutMasterIdLst>
    <p:handoutMasterId r:id="rId32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359" r:id="rId3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95" d="100"/>
          <a:sy n="95" d="100"/>
        </p:scale>
        <p:origin x="-96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104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630400"/>
        <c:axId val="134640384"/>
      </c:areaChart>
      <c:catAx>
        <c:axId val="13463040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34640384"/>
        <c:crosses val="autoZero"/>
        <c:auto val="1"/>
        <c:lblAlgn val="ctr"/>
        <c:lblOffset val="100"/>
        <c:noMultiLvlLbl val="1"/>
      </c:catAx>
      <c:valAx>
        <c:axId val="1346403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463040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25.xml"/><Relationship Id="rId10" Type="http://schemas.openxmlformats.org/officeDocument/2006/relationships/tags" Target="../tags/tag30.xml"/><Relationship Id="rId4" Type="http://schemas.openxmlformats.org/officeDocument/2006/relationships/tags" Target="../tags/tag24.xml"/><Relationship Id="rId9" Type="http://schemas.openxmlformats.org/officeDocument/2006/relationships/tags" Target="../tags/tag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5.xml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35.xml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886301" y="1959758"/>
            <a:ext cx="2323702" cy="2323700"/>
          </a:xfrm>
          <a:prstGeom prst="ellipse">
            <a:avLst/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" name="MH_Others_1"/>
          <p:cNvSpPr txBox="1"/>
          <p:nvPr>
            <p:custDataLst>
              <p:tags r:id="rId1"/>
            </p:custDataLst>
          </p:nvPr>
        </p:nvSpPr>
        <p:spPr>
          <a:xfrm>
            <a:off x="1538292" y="2174918"/>
            <a:ext cx="1303450" cy="187141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kumimoji="0" lang="en-US" altLang="zh-CN" sz="6000" b="1" i="0" u="none" strike="noStrike" kern="0" cap="none" spc="0" normalizeH="0" baseline="0" noProof="0" dirty="0">
              <a:ln>
                <a:noFill/>
              </a:ln>
              <a:solidFill>
                <a:srgbClr val="40920A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5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684869" y="2911831"/>
            <a:ext cx="1957693" cy="3975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40920A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1"/>
          <p:cNvSpPr txBox="1"/>
          <p:nvPr>
            <p:custDataLst>
              <p:tags r:id="rId3"/>
            </p:custDataLst>
          </p:nvPr>
        </p:nvSpPr>
        <p:spPr>
          <a:xfrm>
            <a:off x="5273013" y="2132856"/>
            <a:ext cx="2839582" cy="400110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1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4644008" y="2146013"/>
            <a:ext cx="373798" cy="373796"/>
          </a:xfrm>
          <a:prstGeom prst="ellipse">
            <a:avLst/>
          </a:prstGeom>
          <a:solidFill>
            <a:srgbClr val="90D22E"/>
          </a:solidFill>
          <a:ln w="9525">
            <a:solidFill>
              <a:srgbClr val="90D22E"/>
            </a:solidFill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2"/>
          <p:cNvSpPr txBox="1"/>
          <p:nvPr>
            <p:custDataLst>
              <p:tags r:id="rId5"/>
            </p:custDataLst>
          </p:nvPr>
        </p:nvSpPr>
        <p:spPr>
          <a:xfrm>
            <a:off x="5273013" y="2777615"/>
            <a:ext cx="2839582" cy="400110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Number_2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4644008" y="2790772"/>
            <a:ext cx="373798" cy="373796"/>
          </a:xfrm>
          <a:prstGeom prst="ellipse">
            <a:avLst/>
          </a:prstGeom>
          <a:solidFill>
            <a:srgbClr val="90D22E"/>
          </a:solidFill>
          <a:ln w="9525">
            <a:solidFill>
              <a:srgbClr val="90D22E"/>
            </a:solidFill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" name="MH_Entry_3"/>
          <p:cNvSpPr txBox="1"/>
          <p:nvPr>
            <p:custDataLst>
              <p:tags r:id="rId7"/>
            </p:custDataLst>
          </p:nvPr>
        </p:nvSpPr>
        <p:spPr>
          <a:xfrm>
            <a:off x="5273013" y="3422375"/>
            <a:ext cx="2839582" cy="400110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Number_3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4644008" y="3435532"/>
            <a:ext cx="373798" cy="373796"/>
          </a:xfrm>
          <a:prstGeom prst="ellipse">
            <a:avLst/>
          </a:prstGeom>
          <a:solidFill>
            <a:srgbClr val="90D22E"/>
          </a:solidFill>
          <a:ln w="9525">
            <a:solidFill>
              <a:srgbClr val="90D22E"/>
            </a:solidFill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2" name="MH_Entry_4"/>
          <p:cNvSpPr txBox="1"/>
          <p:nvPr>
            <p:custDataLst>
              <p:tags r:id="rId9"/>
            </p:custDataLst>
          </p:nvPr>
        </p:nvSpPr>
        <p:spPr>
          <a:xfrm>
            <a:off x="5273013" y="4086884"/>
            <a:ext cx="2839582" cy="360612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Number_4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4644008" y="4080292"/>
            <a:ext cx="373798" cy="373796"/>
          </a:xfrm>
          <a:prstGeom prst="ellipse">
            <a:avLst/>
          </a:prstGeom>
          <a:solidFill>
            <a:srgbClr val="90D22E"/>
          </a:solidFill>
          <a:ln w="9525">
            <a:solidFill>
              <a:srgbClr val="90D22E"/>
            </a:solidFill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AutoShape 4"/>
          <p:cNvSpPr>
            <a:spLocks/>
          </p:cNvSpPr>
          <p:nvPr/>
        </p:nvSpPr>
        <p:spPr bwMode="auto">
          <a:xfrm>
            <a:off x="4993084" y="5523611"/>
            <a:ext cx="1588066" cy="447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01663" eaLnBrk="1" fontAlgn="auto" latinLnBrk="0" hangingPunct="1">
              <a:lnSpc>
                <a:spcPct val="120000"/>
              </a:lnSpc>
              <a:spcBef>
                <a:spcPts val="79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AutoShape 5"/>
          <p:cNvSpPr>
            <a:spLocks/>
          </p:cNvSpPr>
          <p:nvPr/>
        </p:nvSpPr>
        <p:spPr bwMode="auto">
          <a:xfrm>
            <a:off x="6826360" y="4282173"/>
            <a:ext cx="1588066" cy="447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01663" eaLnBrk="1" fontAlgn="auto" latinLnBrk="0" hangingPunct="1">
              <a:lnSpc>
                <a:spcPct val="120000"/>
              </a:lnSpc>
              <a:spcBef>
                <a:spcPts val="79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AutoShape 6"/>
          <p:cNvSpPr>
            <a:spLocks/>
          </p:cNvSpPr>
          <p:nvPr/>
        </p:nvSpPr>
        <p:spPr bwMode="auto">
          <a:xfrm>
            <a:off x="2501001" y="5523612"/>
            <a:ext cx="1725289" cy="4976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01663" eaLnBrk="1" fontAlgn="auto" latinLnBrk="0" hangingPunct="1">
              <a:lnSpc>
                <a:spcPct val="120000"/>
              </a:lnSpc>
              <a:spcBef>
                <a:spcPts val="79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AutoShape 7"/>
          <p:cNvSpPr>
            <a:spLocks/>
          </p:cNvSpPr>
          <p:nvPr/>
        </p:nvSpPr>
        <p:spPr bwMode="auto">
          <a:xfrm>
            <a:off x="426636" y="4159956"/>
            <a:ext cx="1725289" cy="4976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01663" eaLnBrk="1" fontAlgn="auto" latinLnBrk="0" hangingPunct="1">
              <a:lnSpc>
                <a:spcPct val="120000"/>
              </a:lnSpc>
              <a:spcBef>
                <a:spcPts val="79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AutoShape 8"/>
          <p:cNvSpPr>
            <a:spLocks/>
          </p:cNvSpPr>
          <p:nvPr/>
        </p:nvSpPr>
        <p:spPr bwMode="auto">
          <a:xfrm>
            <a:off x="7593155" y="2789603"/>
            <a:ext cx="1587357" cy="447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01663" eaLnBrk="1" fontAlgn="auto" latinLnBrk="0" hangingPunct="1">
              <a:lnSpc>
                <a:spcPct val="120000"/>
              </a:lnSpc>
              <a:spcBef>
                <a:spcPts val="79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AutoShape 9"/>
          <p:cNvSpPr>
            <a:spLocks/>
          </p:cNvSpPr>
          <p:nvPr/>
        </p:nvSpPr>
        <p:spPr bwMode="auto">
          <a:xfrm>
            <a:off x="-67326" y="2702544"/>
            <a:ext cx="1724518" cy="4976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01663" eaLnBrk="1" fontAlgn="auto" latinLnBrk="0" hangingPunct="1">
              <a:lnSpc>
                <a:spcPct val="120000"/>
              </a:lnSpc>
              <a:spcBef>
                <a:spcPts val="79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AutoShape 10"/>
          <p:cNvSpPr>
            <a:spLocks/>
          </p:cNvSpPr>
          <p:nvPr/>
        </p:nvSpPr>
        <p:spPr bwMode="auto">
          <a:xfrm>
            <a:off x="3196641" y="1293683"/>
            <a:ext cx="698988" cy="2441019"/>
          </a:xfrm>
          <a:custGeom>
            <a:avLst/>
            <a:gdLst>
              <a:gd name="T0" fmla="+- 0 12581 3563"/>
              <a:gd name="T1" fmla="*/ T0 w 18037"/>
              <a:gd name="T2" fmla="*/ 10800 h 21600"/>
              <a:gd name="T3" fmla="+- 0 12581 3563"/>
              <a:gd name="T4" fmla="*/ T3 w 18037"/>
              <a:gd name="T5" fmla="*/ 10800 h 21600"/>
              <a:gd name="T6" fmla="+- 0 12581 3563"/>
              <a:gd name="T7" fmla="*/ T6 w 18037"/>
              <a:gd name="T8" fmla="*/ 10800 h 21600"/>
              <a:gd name="T9" fmla="+- 0 12581 3563"/>
              <a:gd name="T10" fmla="*/ T9 w 18037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8037" h="21600">
                <a:moveTo>
                  <a:pt x="18037" y="0"/>
                </a:moveTo>
                <a:cubicBezTo>
                  <a:pt x="15413" y="528"/>
                  <a:pt x="12938" y="1176"/>
                  <a:pt x="10687" y="1948"/>
                </a:cubicBezTo>
                <a:cubicBezTo>
                  <a:pt x="-3563" y="6836"/>
                  <a:pt x="-3563" y="14761"/>
                  <a:pt x="10687" y="19649"/>
                </a:cubicBezTo>
                <a:cubicBezTo>
                  <a:pt x="12938" y="20421"/>
                  <a:pt x="15413" y="21071"/>
                  <a:pt x="18037" y="21599"/>
                </a:cubicBezTo>
                <a:lnTo>
                  <a:pt x="18037" y="0"/>
                </a:lnTo>
                <a:close/>
              </a:path>
            </a:pathLst>
          </a:custGeom>
          <a:solidFill>
            <a:srgbClr val="90D22E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3" name="AutoShape 11"/>
          <p:cNvSpPr>
            <a:spLocks/>
          </p:cNvSpPr>
          <p:nvPr/>
        </p:nvSpPr>
        <p:spPr bwMode="auto">
          <a:xfrm>
            <a:off x="3313000" y="2664036"/>
            <a:ext cx="513150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AutoShape 12"/>
          <p:cNvSpPr>
            <a:spLocks/>
          </p:cNvSpPr>
          <p:nvPr/>
        </p:nvSpPr>
        <p:spPr bwMode="auto">
          <a:xfrm>
            <a:off x="3975993" y="1101984"/>
            <a:ext cx="594350" cy="2824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cubicBezTo>
                  <a:pt x="14175" y="45"/>
                  <a:pt x="6789" y="419"/>
                  <a:pt x="0" y="1136"/>
                </a:cubicBezTo>
                <a:lnTo>
                  <a:pt x="0" y="20463"/>
                </a:lnTo>
                <a:cubicBezTo>
                  <a:pt x="6789" y="21180"/>
                  <a:pt x="14175" y="21554"/>
                  <a:pt x="21600" y="21599"/>
                </a:cubicBezTo>
                <a:lnTo>
                  <a:pt x="21600" y="0"/>
                </a:lnTo>
                <a:close/>
              </a:path>
            </a:pathLst>
          </a:custGeom>
          <a:solidFill>
            <a:srgbClr val="40920A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5" name="AutoShape 13"/>
          <p:cNvSpPr>
            <a:spLocks/>
          </p:cNvSpPr>
          <p:nvPr/>
        </p:nvSpPr>
        <p:spPr bwMode="auto">
          <a:xfrm>
            <a:off x="4017848" y="3132818"/>
            <a:ext cx="512313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AutoShape 14"/>
          <p:cNvSpPr>
            <a:spLocks/>
          </p:cNvSpPr>
          <p:nvPr/>
        </p:nvSpPr>
        <p:spPr bwMode="auto">
          <a:xfrm>
            <a:off x="4650705" y="1101984"/>
            <a:ext cx="593513" cy="2824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cubicBezTo>
                  <a:pt x="7424" y="21556"/>
                  <a:pt x="14807" y="21185"/>
                  <a:pt x="21600" y="20470"/>
                </a:cubicBezTo>
                <a:lnTo>
                  <a:pt x="21600" y="1129"/>
                </a:lnTo>
                <a:cubicBezTo>
                  <a:pt x="14807" y="414"/>
                  <a:pt x="7424" y="43"/>
                  <a:pt x="0" y="0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7" name="AutoShape 15"/>
          <p:cNvSpPr>
            <a:spLocks/>
          </p:cNvSpPr>
          <p:nvPr/>
        </p:nvSpPr>
        <p:spPr bwMode="auto">
          <a:xfrm>
            <a:off x="4688375" y="3132818"/>
            <a:ext cx="512313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AutoShape 16"/>
          <p:cNvSpPr>
            <a:spLocks/>
          </p:cNvSpPr>
          <p:nvPr/>
        </p:nvSpPr>
        <p:spPr bwMode="auto">
          <a:xfrm>
            <a:off x="5326255" y="1291171"/>
            <a:ext cx="700663" cy="2442694"/>
          </a:xfrm>
          <a:custGeom>
            <a:avLst/>
            <a:gdLst>
              <a:gd name="T0" fmla="*/ 9022 w 18044"/>
              <a:gd name="T1" fmla="*/ 10800 h 21600"/>
              <a:gd name="T2" fmla="*/ 9022 w 18044"/>
              <a:gd name="T3" fmla="*/ 10800 h 21600"/>
              <a:gd name="T4" fmla="*/ 9022 w 18044"/>
              <a:gd name="T5" fmla="*/ 10800 h 21600"/>
              <a:gd name="T6" fmla="*/ 9022 w 1804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044" h="21600">
                <a:moveTo>
                  <a:pt x="0" y="0"/>
                </a:moveTo>
                <a:lnTo>
                  <a:pt x="0" y="21599"/>
                </a:lnTo>
                <a:cubicBezTo>
                  <a:pt x="2632" y="21070"/>
                  <a:pt x="5116" y="20418"/>
                  <a:pt x="7374" y="19643"/>
                </a:cubicBezTo>
                <a:cubicBezTo>
                  <a:pt x="21599" y="14759"/>
                  <a:pt x="21599" y="6839"/>
                  <a:pt x="7374" y="1954"/>
                </a:cubicBezTo>
                <a:cubicBezTo>
                  <a:pt x="5116" y="1179"/>
                  <a:pt x="2632" y="529"/>
                  <a:pt x="0" y="0"/>
                </a:cubicBezTo>
                <a:close/>
              </a:path>
            </a:pathLst>
          </a:custGeom>
          <a:solidFill>
            <a:srgbClr val="54AB0B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" name="AutoShape 17"/>
          <p:cNvSpPr>
            <a:spLocks/>
          </p:cNvSpPr>
          <p:nvPr/>
        </p:nvSpPr>
        <p:spPr bwMode="auto">
          <a:xfrm>
            <a:off x="5380667" y="2655664"/>
            <a:ext cx="513150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AutoShape 18"/>
          <p:cNvSpPr>
            <a:spLocks/>
          </p:cNvSpPr>
          <p:nvPr/>
        </p:nvSpPr>
        <p:spPr bwMode="auto">
          <a:xfrm>
            <a:off x="2839194" y="2957025"/>
            <a:ext cx="486362" cy="817858"/>
          </a:xfrm>
          <a:custGeom>
            <a:avLst/>
            <a:gdLst>
              <a:gd name="T0" fmla="*/ 461169 w 21600"/>
              <a:gd name="T1" fmla="*/ 775494 h 21600"/>
              <a:gd name="T2" fmla="*/ 461169 w 21600"/>
              <a:gd name="T3" fmla="*/ 775494 h 21600"/>
              <a:gd name="T4" fmla="*/ 461169 w 21600"/>
              <a:gd name="T5" fmla="*/ 775494 h 21600"/>
              <a:gd name="T6" fmla="*/ 461169 w 21600"/>
              <a:gd name="T7" fmla="*/ 7754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057" y="4474"/>
                  <a:pt x="5213" y="8744"/>
                  <a:pt x="9365" y="12671"/>
                </a:cubicBezTo>
                <a:cubicBezTo>
                  <a:pt x="12814" y="15934"/>
                  <a:pt x="16923" y="18932"/>
                  <a:pt x="21600" y="21599"/>
                </a:cubicBezTo>
              </a:path>
            </a:pathLst>
          </a:custGeom>
          <a:noFill/>
          <a:ln w="101600" cap="flat" cmpd="sng">
            <a:solidFill>
              <a:srgbClr val="90D22E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AutoShape 19"/>
          <p:cNvSpPr>
            <a:spLocks/>
          </p:cNvSpPr>
          <p:nvPr/>
        </p:nvSpPr>
        <p:spPr bwMode="auto">
          <a:xfrm>
            <a:off x="1773551" y="2653990"/>
            <a:ext cx="601883" cy="601883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AutoShape 20"/>
          <p:cNvSpPr>
            <a:spLocks/>
          </p:cNvSpPr>
          <p:nvPr/>
        </p:nvSpPr>
        <p:spPr bwMode="auto">
          <a:xfrm>
            <a:off x="1864795" y="2739376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90D22E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63" name="AutoShape 21"/>
          <p:cNvSpPr>
            <a:spLocks/>
          </p:cNvSpPr>
          <p:nvPr/>
        </p:nvSpPr>
        <p:spPr bwMode="auto">
          <a:xfrm>
            <a:off x="1860426" y="2772650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Line 22"/>
          <p:cNvSpPr>
            <a:spLocks noChangeShapeType="1"/>
          </p:cNvSpPr>
          <p:nvPr/>
        </p:nvSpPr>
        <p:spPr bwMode="auto">
          <a:xfrm>
            <a:off x="2501001" y="2957862"/>
            <a:ext cx="397629" cy="0"/>
          </a:xfrm>
          <a:prstGeom prst="line">
            <a:avLst/>
          </a:prstGeom>
          <a:noFill/>
          <a:ln w="6350" cap="flat" cmpd="sng">
            <a:solidFill>
              <a:srgbClr val="FFFFFF">
                <a:lumMod val="65000"/>
              </a:srgb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410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6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AutoShape 23"/>
          <p:cNvSpPr>
            <a:spLocks/>
          </p:cNvSpPr>
          <p:nvPr/>
        </p:nvSpPr>
        <p:spPr bwMode="auto">
          <a:xfrm>
            <a:off x="3279515" y="3725494"/>
            <a:ext cx="904081" cy="513150"/>
          </a:xfrm>
          <a:custGeom>
            <a:avLst/>
            <a:gdLst>
              <a:gd name="T0" fmla="*/ 857250 w 21600"/>
              <a:gd name="T1" fmla="*/ 486568 h 21600"/>
              <a:gd name="T2" fmla="*/ 857250 w 21600"/>
              <a:gd name="T3" fmla="*/ 486568 h 21600"/>
              <a:gd name="T4" fmla="*/ 857250 w 21600"/>
              <a:gd name="T5" fmla="*/ 486568 h 21600"/>
              <a:gd name="T6" fmla="*/ 857250 w 21600"/>
              <a:gd name="T7" fmla="*/ 48656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952" y="5171"/>
                  <a:pt x="6281" y="9632"/>
                  <a:pt x="9898" y="13266"/>
                </a:cubicBezTo>
                <a:cubicBezTo>
                  <a:pt x="13569" y="16954"/>
                  <a:pt x="17505" y="19757"/>
                  <a:pt x="21600" y="21599"/>
                </a:cubicBezTo>
              </a:path>
            </a:pathLst>
          </a:custGeom>
          <a:noFill/>
          <a:ln w="101600" cap="flat" cmpd="sng">
            <a:solidFill>
              <a:srgbClr val="40920A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AutoShape 24"/>
          <p:cNvSpPr>
            <a:spLocks/>
          </p:cNvSpPr>
          <p:nvPr/>
        </p:nvSpPr>
        <p:spPr bwMode="auto">
          <a:xfrm>
            <a:off x="2280840" y="4134842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AutoShape 25"/>
          <p:cNvSpPr>
            <a:spLocks/>
          </p:cNvSpPr>
          <p:nvPr/>
        </p:nvSpPr>
        <p:spPr bwMode="auto">
          <a:xfrm>
            <a:off x="2373760" y="4220227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40920A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68" name="Line 26"/>
          <p:cNvSpPr>
            <a:spLocks noChangeShapeType="1"/>
          </p:cNvSpPr>
          <p:nvPr/>
        </p:nvSpPr>
        <p:spPr bwMode="auto">
          <a:xfrm flipH="1">
            <a:off x="2896955" y="3777395"/>
            <a:ext cx="324800" cy="323962"/>
          </a:xfrm>
          <a:prstGeom prst="line">
            <a:avLst/>
          </a:prstGeom>
          <a:noFill/>
          <a:ln w="6350" cap="flat" cmpd="sng">
            <a:solidFill>
              <a:srgbClr val="FFFFFF">
                <a:lumMod val="65000"/>
              </a:srgb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410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6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AutoShape 27"/>
          <p:cNvSpPr>
            <a:spLocks/>
          </p:cNvSpPr>
          <p:nvPr/>
        </p:nvSpPr>
        <p:spPr bwMode="auto">
          <a:xfrm>
            <a:off x="2375251" y="4249316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AutoShape 28"/>
          <p:cNvSpPr>
            <a:spLocks/>
          </p:cNvSpPr>
          <p:nvPr/>
        </p:nvSpPr>
        <p:spPr bwMode="auto">
          <a:xfrm>
            <a:off x="4042125" y="4200136"/>
            <a:ext cx="1053924" cy="90408"/>
          </a:xfrm>
          <a:custGeom>
            <a:avLst/>
            <a:gdLst>
              <a:gd name="T0" fmla="*/ 999331 w 21600"/>
              <a:gd name="T1" fmla="*/ 85721 h 21275"/>
              <a:gd name="T2" fmla="*/ 999331 w 21600"/>
              <a:gd name="T3" fmla="*/ 85721 h 21275"/>
              <a:gd name="T4" fmla="*/ 999331 w 21600"/>
              <a:gd name="T5" fmla="*/ 85721 h 21275"/>
              <a:gd name="T6" fmla="*/ 999331 w 21600"/>
              <a:gd name="T7" fmla="*/ 85721 h 21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75">
                <a:moveTo>
                  <a:pt x="0" y="0"/>
                </a:moveTo>
                <a:cubicBezTo>
                  <a:pt x="3775" y="13687"/>
                  <a:pt x="7706" y="20851"/>
                  <a:pt x="11664" y="21257"/>
                </a:cubicBezTo>
                <a:cubicBezTo>
                  <a:pt x="15012" y="21599"/>
                  <a:pt x="18350" y="17101"/>
                  <a:pt x="21600" y="7866"/>
                </a:cubicBezTo>
              </a:path>
            </a:pathLst>
          </a:custGeom>
          <a:noFill/>
          <a:ln w="101600" cap="flat" cmpd="sng">
            <a:solidFill>
              <a:srgbClr val="A5A5A5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AutoShape 29"/>
          <p:cNvSpPr>
            <a:spLocks/>
          </p:cNvSpPr>
          <p:nvPr/>
        </p:nvSpPr>
        <p:spPr bwMode="auto">
          <a:xfrm>
            <a:off x="3504699" y="4810391"/>
            <a:ext cx="601883" cy="602721"/>
          </a:xfrm>
          <a:custGeom>
            <a:avLst/>
            <a:gdLst>
              <a:gd name="T0" fmla="*/ 570706 w 21600"/>
              <a:gd name="T1" fmla="*/ 571500 h 21600"/>
              <a:gd name="T2" fmla="*/ 570706 w 21600"/>
              <a:gd name="T3" fmla="*/ 571500 h 21600"/>
              <a:gd name="T4" fmla="*/ 570706 w 21600"/>
              <a:gd name="T5" fmla="*/ 571500 h 21600"/>
              <a:gd name="T6" fmla="*/ 570706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AutoShape 30"/>
          <p:cNvSpPr>
            <a:spLocks/>
          </p:cNvSpPr>
          <p:nvPr/>
        </p:nvSpPr>
        <p:spPr bwMode="auto">
          <a:xfrm>
            <a:off x="3595107" y="4895777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73" name="Line 31"/>
          <p:cNvSpPr>
            <a:spLocks noChangeShapeType="1"/>
          </p:cNvSpPr>
          <p:nvPr/>
        </p:nvSpPr>
        <p:spPr bwMode="auto">
          <a:xfrm flipH="1">
            <a:off x="3911536" y="4236133"/>
            <a:ext cx="124729" cy="437809"/>
          </a:xfrm>
          <a:prstGeom prst="line">
            <a:avLst/>
          </a:prstGeom>
          <a:noFill/>
          <a:ln w="6350" cap="flat" cmpd="sng">
            <a:solidFill>
              <a:srgbClr val="FFFFFF">
                <a:lumMod val="65000"/>
              </a:srgb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410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6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AutoShape 32"/>
          <p:cNvSpPr>
            <a:spLocks/>
          </p:cNvSpPr>
          <p:nvPr/>
        </p:nvSpPr>
        <p:spPr bwMode="auto">
          <a:xfrm>
            <a:off x="3645049" y="4932762"/>
            <a:ext cx="338762" cy="3192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AutoShape 34"/>
          <p:cNvSpPr>
            <a:spLocks/>
          </p:cNvSpPr>
          <p:nvPr/>
        </p:nvSpPr>
        <p:spPr bwMode="auto">
          <a:xfrm>
            <a:off x="4993084" y="4810391"/>
            <a:ext cx="601883" cy="602721"/>
          </a:xfrm>
          <a:custGeom>
            <a:avLst/>
            <a:gdLst>
              <a:gd name="T0" fmla="*/ 570706 w 21600"/>
              <a:gd name="T1" fmla="*/ 571500 h 21600"/>
              <a:gd name="T2" fmla="*/ 570706 w 21600"/>
              <a:gd name="T3" fmla="*/ 571500 h 21600"/>
              <a:gd name="T4" fmla="*/ 570706 w 21600"/>
              <a:gd name="T5" fmla="*/ 571500 h 21600"/>
              <a:gd name="T6" fmla="*/ 570706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AutoShape 35"/>
          <p:cNvSpPr>
            <a:spLocks/>
          </p:cNvSpPr>
          <p:nvPr/>
        </p:nvSpPr>
        <p:spPr bwMode="auto">
          <a:xfrm>
            <a:off x="5084329" y="4895777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54AB0B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53" b="0" i="0" u="none" strike="noStrike" kern="0" cap="none" spc="0" normalizeH="0" baseline="0" noProof="0">
              <a:ln>
                <a:noFill/>
              </a:ln>
              <a:solidFill>
                <a:srgbClr val="DBDBDB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77" name="Line 36"/>
          <p:cNvSpPr>
            <a:spLocks noChangeShapeType="1"/>
          </p:cNvSpPr>
          <p:nvPr/>
        </p:nvSpPr>
        <p:spPr bwMode="auto">
          <a:xfrm>
            <a:off x="5024057" y="4236133"/>
            <a:ext cx="125567" cy="437809"/>
          </a:xfrm>
          <a:prstGeom prst="line">
            <a:avLst/>
          </a:prstGeom>
          <a:noFill/>
          <a:ln w="6350" cap="flat" cmpd="sng">
            <a:solidFill>
              <a:srgbClr val="FFFFFF">
                <a:lumMod val="65000"/>
              </a:srgb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410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6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AutoShape 37"/>
          <p:cNvSpPr>
            <a:spLocks/>
          </p:cNvSpPr>
          <p:nvPr/>
        </p:nvSpPr>
        <p:spPr bwMode="auto">
          <a:xfrm>
            <a:off x="4982853" y="4877550"/>
            <a:ext cx="634066" cy="3872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AutoShape 39"/>
          <p:cNvSpPr>
            <a:spLocks/>
          </p:cNvSpPr>
          <p:nvPr/>
        </p:nvSpPr>
        <p:spPr bwMode="auto">
          <a:xfrm>
            <a:off x="6124860" y="4254549"/>
            <a:ext cx="601883" cy="601883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AutoShape 40"/>
          <p:cNvSpPr>
            <a:spLocks/>
          </p:cNvSpPr>
          <p:nvPr/>
        </p:nvSpPr>
        <p:spPr bwMode="auto">
          <a:xfrm>
            <a:off x="6216105" y="4339934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90D22E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81" name="Line 41"/>
          <p:cNvSpPr>
            <a:spLocks noChangeShapeType="1"/>
          </p:cNvSpPr>
          <p:nvPr/>
        </p:nvSpPr>
        <p:spPr bwMode="auto">
          <a:xfrm>
            <a:off x="5783318" y="3944817"/>
            <a:ext cx="323962" cy="323962"/>
          </a:xfrm>
          <a:prstGeom prst="line">
            <a:avLst/>
          </a:prstGeom>
          <a:noFill/>
          <a:ln w="6350" cap="flat" cmpd="sng">
            <a:solidFill>
              <a:srgbClr val="FFFFFF">
                <a:lumMod val="65000"/>
              </a:srgb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410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6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AutoShape 42"/>
          <p:cNvSpPr>
            <a:spLocks/>
          </p:cNvSpPr>
          <p:nvPr/>
        </p:nvSpPr>
        <p:spPr bwMode="auto">
          <a:xfrm>
            <a:off x="6211736" y="4373209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AutoShape 44"/>
          <p:cNvSpPr>
            <a:spLocks/>
          </p:cNvSpPr>
          <p:nvPr/>
        </p:nvSpPr>
        <p:spPr bwMode="auto">
          <a:xfrm>
            <a:off x="6904211" y="2747747"/>
            <a:ext cx="601884" cy="601883"/>
          </a:xfrm>
          <a:custGeom>
            <a:avLst/>
            <a:gdLst>
              <a:gd name="T0" fmla="*/ 570707 w 21600"/>
              <a:gd name="T1" fmla="*/ 570706 h 21600"/>
              <a:gd name="T2" fmla="*/ 570707 w 21600"/>
              <a:gd name="T3" fmla="*/ 570706 h 21600"/>
              <a:gd name="T4" fmla="*/ 570707 w 21600"/>
              <a:gd name="T5" fmla="*/ 570706 h 21600"/>
              <a:gd name="T6" fmla="*/ 570707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AutoShape 45"/>
          <p:cNvSpPr>
            <a:spLocks/>
          </p:cNvSpPr>
          <p:nvPr/>
        </p:nvSpPr>
        <p:spPr bwMode="auto">
          <a:xfrm>
            <a:off x="6995457" y="2833132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40920A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85" name="AutoShape 46"/>
          <p:cNvSpPr>
            <a:spLocks/>
          </p:cNvSpPr>
          <p:nvPr/>
        </p:nvSpPr>
        <p:spPr bwMode="auto">
          <a:xfrm>
            <a:off x="6991088" y="2866407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Line 47"/>
          <p:cNvSpPr>
            <a:spLocks noChangeShapeType="1"/>
          </p:cNvSpPr>
          <p:nvPr/>
        </p:nvSpPr>
        <p:spPr bwMode="auto">
          <a:xfrm>
            <a:off x="6382690" y="3030691"/>
            <a:ext cx="397628" cy="0"/>
          </a:xfrm>
          <a:prstGeom prst="line">
            <a:avLst/>
          </a:prstGeom>
          <a:noFill/>
          <a:ln w="6350" cap="flat" cmpd="sng">
            <a:solidFill>
              <a:srgbClr val="FFFFFF">
                <a:lumMod val="65000"/>
              </a:srgb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410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6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AutoShape 33"/>
          <p:cNvSpPr>
            <a:spLocks/>
          </p:cNvSpPr>
          <p:nvPr/>
        </p:nvSpPr>
        <p:spPr bwMode="auto">
          <a:xfrm rot="10627777" flipV="1">
            <a:off x="5013175" y="3755630"/>
            <a:ext cx="921660" cy="469620"/>
          </a:xfrm>
          <a:custGeom>
            <a:avLst/>
            <a:gdLst>
              <a:gd name="T0" fmla="*/ 873919 w 21600"/>
              <a:gd name="T1" fmla="*/ 445293 h 21600"/>
              <a:gd name="T2" fmla="*/ 873919 w 21600"/>
              <a:gd name="T3" fmla="*/ 445293 h 21600"/>
              <a:gd name="T4" fmla="*/ 873919 w 21600"/>
              <a:gd name="T5" fmla="*/ 445293 h 21600"/>
              <a:gd name="T6" fmla="*/ 873919 w 21600"/>
              <a:gd name="T7" fmla="*/ 44529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132" y="3949"/>
                  <a:pt x="4452" y="7455"/>
                  <a:pt x="6927" y="10463"/>
                </a:cubicBezTo>
                <a:cubicBezTo>
                  <a:pt x="11450" y="15964"/>
                  <a:pt x="16422" y="19738"/>
                  <a:pt x="21599" y="21600"/>
                </a:cubicBezTo>
              </a:path>
            </a:pathLst>
          </a:custGeom>
          <a:noFill/>
          <a:ln w="101600" cap="flat" cmpd="sng">
            <a:solidFill>
              <a:srgbClr val="54AB0B"/>
            </a:solidFill>
            <a:prstDash val="solid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AutoShape 38"/>
          <p:cNvSpPr>
            <a:spLocks/>
          </p:cNvSpPr>
          <p:nvPr/>
        </p:nvSpPr>
        <p:spPr bwMode="auto">
          <a:xfrm rot="172778" flipH="1">
            <a:off x="5752345" y="3009763"/>
            <a:ext cx="577607" cy="910778"/>
          </a:xfrm>
          <a:custGeom>
            <a:avLst/>
            <a:gdLst>
              <a:gd name="T0" fmla="*/ 547688 w 21600"/>
              <a:gd name="T1" fmla="*/ 863600 h 21600"/>
              <a:gd name="T2" fmla="*/ 547688 w 21600"/>
              <a:gd name="T3" fmla="*/ 863600 h 21600"/>
              <a:gd name="T4" fmla="*/ 547688 w 21600"/>
              <a:gd name="T5" fmla="*/ 863600 h 21600"/>
              <a:gd name="T6" fmla="*/ 547688 w 21600"/>
              <a:gd name="T7" fmla="*/ 863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1541" y="4059"/>
                  <a:pt x="4096" y="7943"/>
                  <a:pt x="7570" y="11508"/>
                </a:cubicBezTo>
                <a:cubicBezTo>
                  <a:pt x="11303" y="15340"/>
                  <a:pt x="16046" y="18752"/>
                  <a:pt x="21599" y="21600"/>
                </a:cubicBezTo>
              </a:path>
            </a:pathLst>
          </a:custGeom>
          <a:noFill/>
          <a:ln w="101600" cap="flat" cmpd="sng">
            <a:solidFill>
              <a:srgbClr val="90D22E"/>
            </a:solidFill>
            <a:prstDash val="solid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AutoShape 43"/>
          <p:cNvSpPr>
            <a:spLocks/>
          </p:cNvSpPr>
          <p:nvPr/>
        </p:nvSpPr>
        <p:spPr bwMode="auto">
          <a:xfrm>
            <a:off x="6272191" y="2945305"/>
            <a:ext cx="169934" cy="169934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40920A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4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2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8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4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6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8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4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6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2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800"/>
                            </p:stCondLst>
                            <p:childTnLst>
                              <p:par>
                                <p:cTn id="9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34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46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2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800"/>
                            </p:stCondLst>
                            <p:childTnLst>
                              <p:par>
                                <p:cTn id="1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64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76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8200"/>
                            </p:stCondLst>
                            <p:childTnLst>
                              <p:par>
                                <p:cTn id="13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800"/>
                            </p:stCondLst>
                            <p:childTnLst>
                              <p:par>
                                <p:cTn id="1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9400"/>
                            </p:stCondLst>
                            <p:childTnLst>
                              <p:par>
                                <p:cTn id="1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6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12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1800"/>
                            </p:stCondLst>
                            <p:childTnLst>
                              <p:par>
                                <p:cTn id="1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400"/>
                            </p:stCondLst>
                            <p:childTnLst>
                              <p:par>
                                <p:cTn id="16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3600"/>
                            </p:stCondLst>
                            <p:childTnLst>
                              <p:par>
                                <p:cTn id="16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200"/>
                            </p:stCondLst>
                            <p:childTnLst>
                              <p:par>
                                <p:cTn id="1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4800"/>
                            </p:stCondLst>
                            <p:childTnLst>
                              <p:par>
                                <p:cTn id="1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5400"/>
                            </p:stCondLst>
                            <p:childTnLst>
                              <p:par>
                                <p:cTn id="1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utoUpdateAnimBg="0"/>
      <p:bldP spid="47" grpId="0" autoUpdateAnimBg="0"/>
      <p:bldP spid="48" grpId="0" autoUpdateAnimBg="0"/>
      <p:bldP spid="49" grpId="0" autoUpdateAnimBg="0"/>
      <p:bldP spid="50" grpId="0" autoUpdateAnimBg="0"/>
      <p:bldP spid="51" grpId="0" autoUpdateAnimBg="0"/>
      <p:bldP spid="53" grpId="0" autoUpdateAnimBg="0"/>
      <p:bldP spid="55" grpId="0" autoUpdateAnimBg="0"/>
      <p:bldP spid="57" grpId="0" autoUpdateAnimBg="0"/>
      <p:bldP spid="59" grpId="0" autoUpdateAnimBg="0"/>
      <p:bldP spid="60" grpId="0" animBg="1"/>
      <p:bldP spid="61" grpId="0" animBg="1"/>
      <p:bldP spid="63" grpId="0" autoUpdateAnimBg="0"/>
      <p:bldP spid="65" grpId="0" animBg="1"/>
      <p:bldP spid="66" grpId="0" animBg="1"/>
      <p:bldP spid="69" grpId="0" autoUpdateAnimBg="0"/>
      <p:bldP spid="70" grpId="0" animBg="1"/>
      <p:bldP spid="71" grpId="0" animBg="1"/>
      <p:bldP spid="74" grpId="0" autoUpdateAnimBg="0"/>
      <p:bldP spid="75" grpId="0" animBg="1"/>
      <p:bldP spid="78" grpId="0" autoUpdateAnimBg="0"/>
      <p:bldP spid="79" grpId="0" animBg="1"/>
      <p:bldP spid="82" grpId="0" autoUpdateAnimBg="0"/>
      <p:bldP spid="83" grpId="0" animBg="1"/>
      <p:bldP spid="85" grpId="0" autoUpdateAnimBg="0"/>
      <p:bldP spid="87" grpId="0" animBg="1"/>
      <p:bldP spid="8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31"/>
          <p:cNvSpPr/>
          <p:nvPr/>
        </p:nvSpPr>
        <p:spPr>
          <a:xfrm>
            <a:off x="758946" y="2450157"/>
            <a:ext cx="379284" cy="3685098"/>
          </a:xfrm>
          <a:prstGeom prst="rect">
            <a:avLst/>
          </a:prstGeom>
          <a:solidFill>
            <a:srgbClr val="90D22E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48" name="Group 58"/>
          <p:cNvGrpSpPr/>
          <p:nvPr/>
        </p:nvGrpSpPr>
        <p:grpSpPr>
          <a:xfrm>
            <a:off x="758948" y="1936551"/>
            <a:ext cx="4374190" cy="663736"/>
            <a:chOff x="643467" y="1947984"/>
            <a:chExt cx="4045562" cy="629355"/>
          </a:xfrm>
        </p:grpSpPr>
        <p:sp>
          <p:nvSpPr>
            <p:cNvPr id="49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rgbClr val="90D22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solidFill>
              <a:srgbClr val="90D22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51" name="Rectangle 40"/>
          <p:cNvSpPr/>
          <p:nvPr/>
        </p:nvSpPr>
        <p:spPr>
          <a:xfrm>
            <a:off x="1233046" y="3113893"/>
            <a:ext cx="379281" cy="3021362"/>
          </a:xfrm>
          <a:prstGeom prst="rect">
            <a:avLst/>
          </a:prstGeom>
          <a:solidFill>
            <a:srgbClr val="40920A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52" name="Group 59"/>
          <p:cNvGrpSpPr/>
          <p:nvPr/>
        </p:nvGrpSpPr>
        <p:grpSpPr>
          <a:xfrm>
            <a:off x="1233047" y="2600289"/>
            <a:ext cx="3618822" cy="663737"/>
            <a:chOff x="1093007" y="2577339"/>
            <a:chExt cx="3431368" cy="629356"/>
          </a:xfrm>
        </p:grpSpPr>
        <p:sp>
          <p:nvSpPr>
            <p:cNvPr id="5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rgbClr val="4092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rgbClr val="4092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55" name="Rectangle 46"/>
          <p:cNvSpPr/>
          <p:nvPr/>
        </p:nvSpPr>
        <p:spPr>
          <a:xfrm>
            <a:off x="1719144" y="3765609"/>
            <a:ext cx="367280" cy="2369646"/>
          </a:xfrm>
          <a:prstGeom prst="rect">
            <a:avLst/>
          </a:prstGeom>
          <a:solidFill>
            <a:srgbClr val="A5A5A5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56" name="Group 47"/>
          <p:cNvGrpSpPr/>
          <p:nvPr/>
        </p:nvGrpSpPr>
        <p:grpSpPr>
          <a:xfrm>
            <a:off x="1707143" y="3252005"/>
            <a:ext cx="2883546" cy="663737"/>
            <a:chOff x="-982317" y="1123950"/>
            <a:chExt cx="3986335" cy="1066800"/>
          </a:xfrm>
        </p:grpSpPr>
        <p:sp>
          <p:nvSpPr>
            <p:cNvPr id="57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8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59" name="Rectangle 51"/>
          <p:cNvSpPr/>
          <p:nvPr/>
        </p:nvSpPr>
        <p:spPr>
          <a:xfrm>
            <a:off x="2193242" y="4420249"/>
            <a:ext cx="379279" cy="1715006"/>
          </a:xfrm>
          <a:prstGeom prst="rect">
            <a:avLst/>
          </a:prstGeom>
          <a:solidFill>
            <a:srgbClr val="54AB0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60" name="Group 52"/>
          <p:cNvGrpSpPr/>
          <p:nvPr/>
        </p:nvGrpSpPr>
        <p:grpSpPr>
          <a:xfrm>
            <a:off x="2193243" y="3906643"/>
            <a:ext cx="2173084" cy="663737"/>
            <a:chOff x="304800" y="1123950"/>
            <a:chExt cx="3492723" cy="1066800"/>
          </a:xfrm>
          <a:solidFill>
            <a:srgbClr val="54AB0B"/>
          </a:solidFill>
        </p:grpSpPr>
        <p:sp>
          <p:nvSpPr>
            <p:cNvPr id="61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2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63" name="Footer Text"/>
          <p:cNvSpPr txBox="1"/>
          <p:nvPr/>
        </p:nvSpPr>
        <p:spPr>
          <a:xfrm>
            <a:off x="323528" y="997219"/>
            <a:ext cx="8640960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4526004" y="2122356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64372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98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5" name="Text Placeholder 3"/>
          <p:cNvSpPr txBox="1">
            <a:spLocks/>
          </p:cNvSpPr>
          <p:nvPr/>
        </p:nvSpPr>
        <p:spPr>
          <a:xfrm>
            <a:off x="4234690" y="2781909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64372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98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6" name="Text Placeholder 3"/>
          <p:cNvSpPr txBox="1">
            <a:spLocks/>
          </p:cNvSpPr>
          <p:nvPr/>
        </p:nvSpPr>
        <p:spPr>
          <a:xfrm>
            <a:off x="3876113" y="3437388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64372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98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7" name="Text Placeholder 3"/>
          <p:cNvSpPr txBox="1">
            <a:spLocks/>
          </p:cNvSpPr>
          <p:nvPr/>
        </p:nvSpPr>
        <p:spPr>
          <a:xfrm>
            <a:off x="3753822" y="4086988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64372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98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68" name="Group 39"/>
          <p:cNvGrpSpPr/>
          <p:nvPr/>
        </p:nvGrpSpPr>
        <p:grpSpPr>
          <a:xfrm>
            <a:off x="5722842" y="2802059"/>
            <a:ext cx="2138152" cy="514848"/>
            <a:chOff x="885153" y="2451244"/>
            <a:chExt cx="2621653" cy="488181"/>
          </a:xfrm>
        </p:grpSpPr>
        <p:sp>
          <p:nvSpPr>
            <p:cNvPr id="69" name="TextBox 68"/>
            <p:cNvSpPr txBox="1"/>
            <p:nvPr/>
          </p:nvSpPr>
          <p:spPr>
            <a:xfrm>
              <a:off x="1876552" y="2451244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85153" y="2659263"/>
              <a:ext cx="2621653" cy="28016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r" defTabSz="964372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0"/>
          <p:cNvGrpSpPr/>
          <p:nvPr/>
        </p:nvGrpSpPr>
        <p:grpSpPr>
          <a:xfrm>
            <a:off x="5722842" y="4303204"/>
            <a:ext cx="2138152" cy="514505"/>
            <a:chOff x="885152" y="3469218"/>
            <a:chExt cx="2621653" cy="487852"/>
          </a:xfrm>
        </p:grpSpPr>
        <p:sp>
          <p:nvSpPr>
            <p:cNvPr id="72" name="TextBox 71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885152" y="3676910"/>
              <a:ext cx="2621653" cy="28016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r" defTabSz="964372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32"/>
          <p:cNvGrpSpPr/>
          <p:nvPr/>
        </p:nvGrpSpPr>
        <p:grpSpPr>
          <a:xfrm>
            <a:off x="5699786" y="2063289"/>
            <a:ext cx="2161210" cy="514852"/>
            <a:chOff x="5638262" y="1443119"/>
            <a:chExt cx="2649925" cy="488184"/>
          </a:xfrm>
        </p:grpSpPr>
        <p:sp>
          <p:nvSpPr>
            <p:cNvPr id="75" name="TextBox 74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638262" y="1651141"/>
              <a:ext cx="2649923" cy="28016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r" defTabSz="964372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68"/>
          <p:cNvGrpSpPr>
            <a:grpSpLocks noChangeAspect="1"/>
          </p:cNvGrpSpPr>
          <p:nvPr/>
        </p:nvGrpSpPr>
        <p:grpSpPr>
          <a:xfrm>
            <a:off x="8132780" y="2818930"/>
            <a:ext cx="528751" cy="513609"/>
            <a:chOff x="6595471" y="2476529"/>
            <a:chExt cx="723797" cy="703077"/>
          </a:xfrm>
        </p:grpSpPr>
        <p:sp>
          <p:nvSpPr>
            <p:cNvPr id="78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rgbClr val="4092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53" b="0" i="0" u="none" strike="noStrike" kern="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9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69"/>
          <p:cNvGrpSpPr>
            <a:grpSpLocks noChangeAspect="1"/>
          </p:cNvGrpSpPr>
          <p:nvPr/>
        </p:nvGrpSpPr>
        <p:grpSpPr>
          <a:xfrm>
            <a:off x="8132780" y="4304841"/>
            <a:ext cx="528751" cy="513609"/>
            <a:chOff x="6595471" y="3484651"/>
            <a:chExt cx="723797" cy="703077"/>
          </a:xfrm>
        </p:grpSpPr>
        <p:sp>
          <p:nvSpPr>
            <p:cNvPr id="8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rgbClr val="54AB0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375" b="0" i="0" u="none" strike="noStrike" kern="0" cap="none" spc="0" normalizeH="0" baseline="0" noProof="0" dirty="0">
                <a:ln>
                  <a:noFill/>
                </a:ln>
                <a:solidFill>
                  <a:srgbClr val="90D22E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67"/>
          <p:cNvGrpSpPr>
            <a:grpSpLocks noChangeAspect="1"/>
          </p:cNvGrpSpPr>
          <p:nvPr/>
        </p:nvGrpSpPr>
        <p:grpSpPr>
          <a:xfrm>
            <a:off x="8132780" y="2075975"/>
            <a:ext cx="528751" cy="513609"/>
            <a:chOff x="8049780" y="1468406"/>
            <a:chExt cx="723797" cy="703077"/>
          </a:xfrm>
        </p:grpSpPr>
        <p:sp>
          <p:nvSpPr>
            <p:cNvPr id="84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rgbClr val="90D22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31" b="1" i="0" u="none" strike="noStrike" kern="0" cap="none" spc="0" normalizeH="0" baseline="0" noProof="0" dirty="0">
                <a:ln>
                  <a:noFill/>
                </a:ln>
                <a:solidFill>
                  <a:srgbClr val="40920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5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36"/>
          <p:cNvGrpSpPr/>
          <p:nvPr/>
        </p:nvGrpSpPr>
        <p:grpSpPr>
          <a:xfrm>
            <a:off x="5699786" y="3540631"/>
            <a:ext cx="2161208" cy="538849"/>
            <a:chOff x="5638262" y="2428484"/>
            <a:chExt cx="2649923" cy="510939"/>
          </a:xfrm>
        </p:grpSpPr>
        <p:sp>
          <p:nvSpPr>
            <p:cNvPr id="87" name="TextBox 86"/>
            <p:cNvSpPr txBox="1"/>
            <p:nvPr/>
          </p:nvSpPr>
          <p:spPr>
            <a:xfrm>
              <a:off x="6747241" y="2428484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638262" y="2659261"/>
              <a:ext cx="2649923" cy="28016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r" defTabSz="964372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75"/>
          <p:cNvGrpSpPr>
            <a:grpSpLocks noChangeAspect="1"/>
          </p:cNvGrpSpPr>
          <p:nvPr/>
        </p:nvGrpSpPr>
        <p:grpSpPr>
          <a:xfrm>
            <a:off x="8132780" y="3561885"/>
            <a:ext cx="528751" cy="513609"/>
            <a:chOff x="8049780" y="2476530"/>
            <a:chExt cx="723797" cy="703077"/>
          </a:xfrm>
        </p:grpSpPr>
        <p:sp>
          <p:nvSpPr>
            <p:cNvPr id="90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53" b="0" i="0" u="none" strike="noStrike" kern="0" cap="none" spc="0" normalizeH="0" baseline="0" noProof="0" dirty="0">
                <a:ln>
                  <a:noFill/>
                </a:ln>
                <a:solidFill>
                  <a:srgbClr val="54AB0B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91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1" grpId="0" animBg="1"/>
      <p:bldP spid="55" grpId="0" animBg="1"/>
      <p:bldP spid="59" grpId="0" animBg="1"/>
      <p:bldP spid="63" grpId="0"/>
      <p:bldP spid="64" grpId="0"/>
      <p:bldP spid="65" grpId="0"/>
      <p:bldP spid="66" grpId="0"/>
      <p:bldP spid="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onut 28"/>
          <p:cNvSpPr/>
          <p:nvPr/>
        </p:nvSpPr>
        <p:spPr>
          <a:xfrm>
            <a:off x="4176086" y="1052736"/>
            <a:ext cx="1193826" cy="1193826"/>
          </a:xfrm>
          <a:prstGeom prst="donut">
            <a:avLst>
              <a:gd name="adj" fmla="val 10574"/>
            </a:avLst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Donut 27"/>
          <p:cNvSpPr/>
          <p:nvPr/>
        </p:nvSpPr>
        <p:spPr>
          <a:xfrm>
            <a:off x="4515680" y="1789287"/>
            <a:ext cx="1403443" cy="1403439"/>
          </a:xfrm>
          <a:prstGeom prst="donut">
            <a:avLst>
              <a:gd name="adj" fmla="val 10574"/>
            </a:avLst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" name="Donut 26"/>
          <p:cNvSpPr/>
          <p:nvPr/>
        </p:nvSpPr>
        <p:spPr>
          <a:xfrm>
            <a:off x="4885324" y="2802909"/>
            <a:ext cx="1391797" cy="1391797"/>
          </a:xfrm>
          <a:prstGeom prst="donut">
            <a:avLst>
              <a:gd name="adj" fmla="val 10574"/>
            </a:avLst>
          </a:prstGeom>
          <a:solidFill>
            <a:srgbClr val="54AB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Freeform 174"/>
          <p:cNvSpPr>
            <a:spLocks noEditPoints="1"/>
          </p:cNvSpPr>
          <p:nvPr/>
        </p:nvSpPr>
        <p:spPr bwMode="auto">
          <a:xfrm>
            <a:off x="5308234" y="3308435"/>
            <a:ext cx="545968" cy="380741"/>
          </a:xfrm>
          <a:custGeom>
            <a:avLst/>
            <a:gdLst/>
            <a:ahLst/>
            <a:cxnLst>
              <a:cxn ang="0">
                <a:pos x="64" y="20"/>
              </a:cxn>
              <a:cxn ang="0">
                <a:pos x="35" y="9"/>
              </a:cxn>
              <a:cxn ang="0">
                <a:pos x="7" y="20"/>
              </a:cxn>
              <a:cxn ang="0">
                <a:pos x="6" y="20"/>
              </a:cxn>
              <a:cxn ang="0">
                <a:pos x="0" y="14"/>
              </a:cxn>
              <a:cxn ang="0">
                <a:pos x="1" y="13"/>
              </a:cxn>
              <a:cxn ang="0">
                <a:pos x="35" y="0"/>
              </a:cxn>
              <a:cxn ang="0">
                <a:pos x="70" y="13"/>
              </a:cxn>
              <a:cxn ang="0">
                <a:pos x="70" y="14"/>
              </a:cxn>
              <a:cxn ang="0">
                <a:pos x="64" y="20"/>
              </a:cxn>
              <a:cxn ang="0">
                <a:pos x="64" y="20"/>
              </a:cxn>
              <a:cxn ang="0">
                <a:pos x="54" y="30"/>
              </a:cxn>
              <a:cxn ang="0">
                <a:pos x="35" y="22"/>
              </a:cxn>
              <a:cxn ang="0">
                <a:pos x="16" y="30"/>
              </a:cxn>
              <a:cxn ang="0">
                <a:pos x="10" y="24"/>
              </a:cxn>
              <a:cxn ang="0">
                <a:pos x="10" y="23"/>
              </a:cxn>
              <a:cxn ang="0">
                <a:pos x="35" y="13"/>
              </a:cxn>
              <a:cxn ang="0">
                <a:pos x="60" y="23"/>
              </a:cxn>
              <a:cxn ang="0">
                <a:pos x="61" y="24"/>
              </a:cxn>
              <a:cxn ang="0">
                <a:pos x="55" y="30"/>
              </a:cxn>
              <a:cxn ang="0">
                <a:pos x="54" y="30"/>
              </a:cxn>
              <a:cxn ang="0">
                <a:pos x="35" y="36"/>
              </a:cxn>
              <a:cxn ang="0">
                <a:pos x="26" y="40"/>
              </a:cxn>
              <a:cxn ang="0">
                <a:pos x="20" y="34"/>
              </a:cxn>
              <a:cxn ang="0">
                <a:pos x="20" y="33"/>
              </a:cxn>
              <a:cxn ang="0">
                <a:pos x="35" y="27"/>
              </a:cxn>
              <a:cxn ang="0">
                <a:pos x="51" y="33"/>
              </a:cxn>
              <a:cxn ang="0">
                <a:pos x="51" y="34"/>
              </a:cxn>
              <a:cxn ang="0">
                <a:pos x="45" y="40"/>
              </a:cxn>
              <a:cxn ang="0">
                <a:pos x="35" y="36"/>
              </a:cxn>
              <a:cxn ang="0">
                <a:pos x="29" y="43"/>
              </a:cxn>
              <a:cxn ang="0">
                <a:pos x="35" y="41"/>
              </a:cxn>
              <a:cxn ang="0">
                <a:pos x="41" y="43"/>
              </a:cxn>
              <a:cxn ang="0">
                <a:pos x="35" y="49"/>
              </a:cxn>
              <a:cxn ang="0">
                <a:pos x="29" y="43"/>
              </a:cxn>
            </a:cxnLst>
            <a:rect l="0" t="0" r="r" b="b"/>
            <a:pathLst>
              <a:path w="70" h="49">
                <a:moveTo>
                  <a:pt x="64" y="20"/>
                </a:moveTo>
                <a:cubicBezTo>
                  <a:pt x="55" y="13"/>
                  <a:pt x="46" y="9"/>
                  <a:pt x="35" y="9"/>
                </a:cubicBezTo>
                <a:cubicBezTo>
                  <a:pt x="24" y="9"/>
                  <a:pt x="15" y="13"/>
                  <a:pt x="7" y="20"/>
                </a:cubicBezTo>
                <a:cubicBezTo>
                  <a:pt x="7" y="20"/>
                  <a:pt x="7" y="20"/>
                  <a:pt x="6" y="20"/>
                </a:cubicBezTo>
                <a:cubicBezTo>
                  <a:pt x="5" y="20"/>
                  <a:pt x="0" y="15"/>
                  <a:pt x="0" y="14"/>
                </a:cubicBezTo>
                <a:cubicBezTo>
                  <a:pt x="0" y="14"/>
                  <a:pt x="0" y="14"/>
                  <a:pt x="1" y="13"/>
                </a:cubicBezTo>
                <a:cubicBezTo>
                  <a:pt x="10" y="4"/>
                  <a:pt x="23" y="0"/>
                  <a:pt x="35" y="0"/>
                </a:cubicBezTo>
                <a:cubicBezTo>
                  <a:pt x="48" y="0"/>
                  <a:pt x="61" y="4"/>
                  <a:pt x="70" y="13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5"/>
                  <a:pt x="65" y="20"/>
                  <a:pt x="64" y="20"/>
                </a:cubicBezTo>
                <a:cubicBezTo>
                  <a:pt x="64" y="20"/>
                  <a:pt x="64" y="20"/>
                  <a:pt x="64" y="20"/>
                </a:cubicBezTo>
                <a:close/>
                <a:moveTo>
                  <a:pt x="54" y="30"/>
                </a:moveTo>
                <a:cubicBezTo>
                  <a:pt x="48" y="25"/>
                  <a:pt x="43" y="22"/>
                  <a:pt x="35" y="22"/>
                </a:cubicBezTo>
                <a:cubicBezTo>
                  <a:pt x="25" y="22"/>
                  <a:pt x="16" y="30"/>
                  <a:pt x="16" y="30"/>
                </a:cubicBezTo>
                <a:cubicBezTo>
                  <a:pt x="15" y="30"/>
                  <a:pt x="10" y="25"/>
                  <a:pt x="10" y="24"/>
                </a:cubicBezTo>
                <a:cubicBezTo>
                  <a:pt x="10" y="24"/>
                  <a:pt x="10" y="23"/>
                  <a:pt x="10" y="23"/>
                </a:cubicBezTo>
                <a:cubicBezTo>
                  <a:pt x="17" y="17"/>
                  <a:pt x="26" y="13"/>
                  <a:pt x="35" y="13"/>
                </a:cubicBezTo>
                <a:cubicBezTo>
                  <a:pt x="44" y="13"/>
                  <a:pt x="54" y="17"/>
                  <a:pt x="60" y="23"/>
                </a:cubicBezTo>
                <a:cubicBezTo>
                  <a:pt x="61" y="23"/>
                  <a:pt x="61" y="24"/>
                  <a:pt x="61" y="24"/>
                </a:cubicBezTo>
                <a:cubicBezTo>
                  <a:pt x="61" y="25"/>
                  <a:pt x="56" y="30"/>
                  <a:pt x="55" y="30"/>
                </a:cubicBezTo>
                <a:cubicBezTo>
                  <a:pt x="54" y="30"/>
                  <a:pt x="54" y="30"/>
                  <a:pt x="54" y="30"/>
                </a:cubicBezTo>
                <a:close/>
                <a:moveTo>
                  <a:pt x="35" y="36"/>
                </a:moveTo>
                <a:cubicBezTo>
                  <a:pt x="30" y="36"/>
                  <a:pt x="26" y="40"/>
                  <a:pt x="26" y="40"/>
                </a:cubicBezTo>
                <a:cubicBezTo>
                  <a:pt x="25" y="40"/>
                  <a:pt x="20" y="35"/>
                  <a:pt x="20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4" y="29"/>
                  <a:pt x="30" y="27"/>
                  <a:pt x="35" y="27"/>
                </a:cubicBezTo>
                <a:cubicBezTo>
                  <a:pt x="41" y="27"/>
                  <a:pt x="47" y="29"/>
                  <a:pt x="51" y="33"/>
                </a:cubicBezTo>
                <a:cubicBezTo>
                  <a:pt x="51" y="33"/>
                  <a:pt x="51" y="33"/>
                  <a:pt x="51" y="34"/>
                </a:cubicBezTo>
                <a:cubicBezTo>
                  <a:pt x="51" y="35"/>
                  <a:pt x="46" y="40"/>
                  <a:pt x="45" y="40"/>
                </a:cubicBezTo>
                <a:cubicBezTo>
                  <a:pt x="44" y="40"/>
                  <a:pt x="41" y="36"/>
                  <a:pt x="35" y="36"/>
                </a:cubicBezTo>
                <a:close/>
                <a:moveTo>
                  <a:pt x="29" y="43"/>
                </a:moveTo>
                <a:cubicBezTo>
                  <a:pt x="29" y="42"/>
                  <a:pt x="34" y="41"/>
                  <a:pt x="35" y="41"/>
                </a:cubicBezTo>
                <a:cubicBezTo>
                  <a:pt x="37" y="41"/>
                  <a:pt x="41" y="42"/>
                  <a:pt x="41" y="43"/>
                </a:cubicBezTo>
                <a:cubicBezTo>
                  <a:pt x="41" y="44"/>
                  <a:pt x="36" y="49"/>
                  <a:pt x="35" y="49"/>
                </a:cubicBezTo>
                <a:cubicBezTo>
                  <a:pt x="34" y="49"/>
                  <a:pt x="29" y="44"/>
                  <a:pt x="29" y="43"/>
                </a:cubicBezTo>
                <a:close/>
              </a:path>
            </a:pathLst>
          </a:custGeom>
          <a:solidFill>
            <a:srgbClr val="54AB0B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01"/>
          <p:cNvSpPr>
            <a:spLocks noEditPoints="1"/>
          </p:cNvSpPr>
          <p:nvPr/>
        </p:nvSpPr>
        <p:spPr bwMode="auto">
          <a:xfrm>
            <a:off x="5001229" y="2323250"/>
            <a:ext cx="432340" cy="399987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rgbClr val="90D22E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45"/>
          <p:cNvSpPr>
            <a:spLocks/>
          </p:cNvSpPr>
          <p:nvPr/>
        </p:nvSpPr>
        <p:spPr bwMode="auto">
          <a:xfrm>
            <a:off x="4585507" y="1465622"/>
            <a:ext cx="365453" cy="315134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rgbClr val="40920A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Donut 25"/>
          <p:cNvSpPr/>
          <p:nvPr/>
        </p:nvSpPr>
        <p:spPr>
          <a:xfrm>
            <a:off x="4088936" y="3524538"/>
            <a:ext cx="1595212" cy="1595212"/>
          </a:xfrm>
          <a:prstGeom prst="donut">
            <a:avLst>
              <a:gd name="adj" fmla="val 10574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7" name="Donut 24"/>
          <p:cNvSpPr/>
          <p:nvPr/>
        </p:nvSpPr>
        <p:spPr>
          <a:xfrm>
            <a:off x="2804203" y="3952782"/>
            <a:ext cx="1884278" cy="1884278"/>
          </a:xfrm>
          <a:prstGeom prst="donut">
            <a:avLst>
              <a:gd name="adj" fmla="val 10574"/>
            </a:avLst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8" name="Donut 23"/>
          <p:cNvSpPr/>
          <p:nvPr/>
        </p:nvSpPr>
        <p:spPr>
          <a:xfrm>
            <a:off x="1056296" y="3781481"/>
            <a:ext cx="2226873" cy="2226873"/>
          </a:xfrm>
          <a:prstGeom prst="donut">
            <a:avLst>
              <a:gd name="adj" fmla="val 10574"/>
            </a:avLst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Freeform 66"/>
          <p:cNvSpPr>
            <a:spLocks noEditPoints="1"/>
          </p:cNvSpPr>
          <p:nvPr/>
        </p:nvSpPr>
        <p:spPr bwMode="auto">
          <a:xfrm>
            <a:off x="1939271" y="4584923"/>
            <a:ext cx="530786" cy="619995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rgbClr val="90D22E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72"/>
          <p:cNvSpPr>
            <a:spLocks noEditPoints="1"/>
          </p:cNvSpPr>
          <p:nvPr/>
        </p:nvSpPr>
        <p:spPr bwMode="auto">
          <a:xfrm>
            <a:off x="3478821" y="4683213"/>
            <a:ext cx="535046" cy="423416"/>
          </a:xfrm>
          <a:custGeom>
            <a:avLst/>
            <a:gdLst/>
            <a:ahLst/>
            <a:cxnLst>
              <a:cxn ang="0">
                <a:pos x="50" y="41"/>
              </a:cxn>
              <a:cxn ang="0">
                <a:pos x="40" y="51"/>
              </a:cxn>
              <a:cxn ang="0">
                <a:pos x="10" y="51"/>
              </a:cxn>
              <a:cxn ang="0">
                <a:pos x="0" y="41"/>
              </a:cxn>
              <a:cxn ang="0">
                <a:pos x="0" y="11"/>
              </a:cxn>
              <a:cxn ang="0">
                <a:pos x="10" y="1"/>
              </a:cxn>
              <a:cxn ang="0">
                <a:pos x="40" y="1"/>
              </a:cxn>
              <a:cxn ang="0">
                <a:pos x="44" y="1"/>
              </a:cxn>
              <a:cxn ang="0">
                <a:pos x="45" y="2"/>
              </a:cxn>
              <a:cxn ang="0">
                <a:pos x="44" y="3"/>
              </a:cxn>
              <a:cxn ang="0">
                <a:pos x="43" y="5"/>
              </a:cxn>
              <a:cxn ang="0">
                <a:pos x="41" y="5"/>
              </a:cxn>
              <a:cxn ang="0">
                <a:pos x="40" y="5"/>
              </a:cxn>
              <a:cxn ang="0">
                <a:pos x="10" y="5"/>
              </a:cxn>
              <a:cxn ang="0">
                <a:pos x="4" y="11"/>
              </a:cxn>
              <a:cxn ang="0">
                <a:pos x="4" y="41"/>
              </a:cxn>
              <a:cxn ang="0">
                <a:pos x="10" y="46"/>
              </a:cxn>
              <a:cxn ang="0">
                <a:pos x="40" y="46"/>
              </a:cxn>
              <a:cxn ang="0">
                <a:pos x="45" y="41"/>
              </a:cxn>
              <a:cxn ang="0">
                <a:pos x="45" y="36"/>
              </a:cxn>
              <a:cxn ang="0">
                <a:pos x="46" y="35"/>
              </a:cxn>
              <a:cxn ang="0">
                <a:pos x="48" y="33"/>
              </a:cxn>
              <a:cxn ang="0">
                <a:pos x="49" y="33"/>
              </a:cxn>
              <a:cxn ang="0">
                <a:pos x="50" y="34"/>
              </a:cxn>
              <a:cxn ang="0">
                <a:pos x="50" y="41"/>
              </a:cxn>
              <a:cxn ang="0">
                <a:pos x="57" y="18"/>
              </a:cxn>
              <a:cxn ang="0">
                <a:pos x="33" y="42"/>
              </a:cxn>
              <a:cxn ang="0">
                <a:pos x="23" y="42"/>
              </a:cxn>
              <a:cxn ang="0">
                <a:pos x="23" y="31"/>
              </a:cxn>
              <a:cxn ang="0">
                <a:pos x="47" y="7"/>
              </a:cxn>
              <a:cxn ang="0">
                <a:pos x="57" y="18"/>
              </a:cxn>
              <a:cxn ang="0">
                <a:pos x="36" y="34"/>
              </a:cxn>
              <a:cxn ang="0">
                <a:pos x="30" y="29"/>
              </a:cxn>
              <a:cxn ang="0">
                <a:pos x="26" y="33"/>
              </a:cxn>
              <a:cxn ang="0">
                <a:pos x="26" y="35"/>
              </a:cxn>
              <a:cxn ang="0">
                <a:pos x="29" y="35"/>
              </a:cxn>
              <a:cxn ang="0">
                <a:pos x="29" y="38"/>
              </a:cxn>
              <a:cxn ang="0">
                <a:pos x="31" y="38"/>
              </a:cxn>
              <a:cxn ang="0">
                <a:pos x="36" y="34"/>
              </a:cxn>
              <a:cxn ang="0">
                <a:pos x="46" y="13"/>
              </a:cxn>
              <a:cxn ang="0">
                <a:pos x="34" y="25"/>
              </a:cxn>
              <a:cxn ang="0">
                <a:pos x="33" y="26"/>
              </a:cxn>
              <a:cxn ang="0">
                <a:pos x="35" y="26"/>
              </a:cxn>
              <a:cxn ang="0">
                <a:pos x="47" y="14"/>
              </a:cxn>
              <a:cxn ang="0">
                <a:pos x="47" y="13"/>
              </a:cxn>
              <a:cxn ang="0">
                <a:pos x="46" y="13"/>
              </a:cxn>
              <a:cxn ang="0">
                <a:pos x="59" y="15"/>
              </a:cxn>
              <a:cxn ang="0">
                <a:pos x="49" y="5"/>
              </a:cxn>
              <a:cxn ang="0">
                <a:pos x="52" y="2"/>
              </a:cxn>
              <a:cxn ang="0">
                <a:pos x="57" y="2"/>
              </a:cxn>
              <a:cxn ang="0">
                <a:pos x="62" y="7"/>
              </a:cxn>
              <a:cxn ang="0">
                <a:pos x="62" y="12"/>
              </a:cxn>
              <a:cxn ang="0">
                <a:pos x="59" y="15"/>
              </a:cxn>
            </a:cxnLst>
            <a:rect l="0" t="0" r="r" b="b"/>
            <a:pathLst>
              <a:path w="64" h="51">
                <a:moveTo>
                  <a:pt x="50" y="41"/>
                </a:moveTo>
                <a:cubicBezTo>
                  <a:pt x="50" y="46"/>
                  <a:pt x="45" y="51"/>
                  <a:pt x="4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4" y="51"/>
                  <a:pt x="0" y="46"/>
                  <a:pt x="0" y="4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1"/>
                  <a:pt x="1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1" y="1"/>
                  <a:pt x="43" y="1"/>
                  <a:pt x="44" y="1"/>
                </a:cubicBezTo>
                <a:cubicBezTo>
                  <a:pt x="44" y="2"/>
                  <a:pt x="44" y="2"/>
                  <a:pt x="45" y="2"/>
                </a:cubicBezTo>
                <a:cubicBezTo>
                  <a:pt x="45" y="3"/>
                  <a:pt x="45" y="3"/>
                  <a:pt x="44" y="3"/>
                </a:cubicBezTo>
                <a:cubicBezTo>
                  <a:pt x="43" y="5"/>
                  <a:pt x="43" y="5"/>
                  <a:pt x="43" y="5"/>
                </a:cubicBezTo>
                <a:cubicBezTo>
                  <a:pt x="42" y="5"/>
                  <a:pt x="42" y="5"/>
                  <a:pt x="41" y="5"/>
                </a:cubicBezTo>
                <a:cubicBezTo>
                  <a:pt x="41" y="5"/>
                  <a:pt x="40" y="5"/>
                  <a:pt x="4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7" y="5"/>
                  <a:pt x="4" y="8"/>
                  <a:pt x="4" y="1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44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4"/>
                  <a:pt x="45" y="41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9" y="33"/>
                  <a:pt x="49" y="33"/>
                </a:cubicBezTo>
                <a:cubicBezTo>
                  <a:pt x="50" y="33"/>
                  <a:pt x="50" y="33"/>
                  <a:pt x="50" y="34"/>
                </a:cubicBezTo>
                <a:lnTo>
                  <a:pt x="50" y="41"/>
                </a:lnTo>
                <a:close/>
                <a:moveTo>
                  <a:pt x="57" y="18"/>
                </a:moveTo>
                <a:cubicBezTo>
                  <a:pt x="33" y="42"/>
                  <a:pt x="33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23" y="31"/>
                  <a:pt x="23" y="31"/>
                  <a:pt x="23" y="31"/>
                </a:cubicBezTo>
                <a:cubicBezTo>
                  <a:pt x="47" y="7"/>
                  <a:pt x="47" y="7"/>
                  <a:pt x="47" y="7"/>
                </a:cubicBezTo>
                <a:lnTo>
                  <a:pt x="57" y="18"/>
                </a:lnTo>
                <a:close/>
                <a:moveTo>
                  <a:pt x="36" y="34"/>
                </a:moveTo>
                <a:cubicBezTo>
                  <a:pt x="30" y="29"/>
                  <a:pt x="30" y="29"/>
                  <a:pt x="30" y="29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5"/>
                  <a:pt x="26" y="35"/>
                  <a:pt x="26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8"/>
                  <a:pt x="31" y="38"/>
                  <a:pt x="31" y="38"/>
                </a:cubicBezTo>
                <a:lnTo>
                  <a:pt x="36" y="34"/>
                </a:lnTo>
                <a:close/>
                <a:moveTo>
                  <a:pt x="46" y="13"/>
                </a:moveTo>
                <a:cubicBezTo>
                  <a:pt x="34" y="25"/>
                  <a:pt x="34" y="25"/>
                  <a:pt x="34" y="25"/>
                </a:cubicBezTo>
                <a:cubicBezTo>
                  <a:pt x="33" y="25"/>
                  <a:pt x="33" y="26"/>
                  <a:pt x="33" y="26"/>
                </a:cubicBezTo>
                <a:cubicBezTo>
                  <a:pt x="34" y="27"/>
                  <a:pt x="34" y="27"/>
                  <a:pt x="35" y="26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2"/>
                  <a:pt x="46" y="12"/>
                  <a:pt x="46" y="13"/>
                </a:cubicBezTo>
                <a:close/>
                <a:moveTo>
                  <a:pt x="59" y="15"/>
                </a:moveTo>
                <a:cubicBezTo>
                  <a:pt x="49" y="5"/>
                  <a:pt x="49" y="5"/>
                  <a:pt x="49" y="5"/>
                </a:cubicBezTo>
                <a:cubicBezTo>
                  <a:pt x="52" y="2"/>
                  <a:pt x="52" y="2"/>
                  <a:pt x="52" y="2"/>
                </a:cubicBezTo>
                <a:cubicBezTo>
                  <a:pt x="53" y="0"/>
                  <a:pt x="56" y="0"/>
                  <a:pt x="57" y="2"/>
                </a:cubicBezTo>
                <a:cubicBezTo>
                  <a:pt x="62" y="7"/>
                  <a:pt x="62" y="7"/>
                  <a:pt x="62" y="7"/>
                </a:cubicBezTo>
                <a:cubicBezTo>
                  <a:pt x="64" y="9"/>
                  <a:pt x="64" y="11"/>
                  <a:pt x="62" y="12"/>
                </a:cubicBezTo>
                <a:lnTo>
                  <a:pt x="59" y="15"/>
                </a:lnTo>
                <a:close/>
              </a:path>
            </a:pathLst>
          </a:custGeom>
          <a:solidFill>
            <a:srgbClr val="40920A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126"/>
          <p:cNvSpPr>
            <a:spLocks/>
          </p:cNvSpPr>
          <p:nvPr/>
        </p:nvSpPr>
        <p:spPr bwMode="auto">
          <a:xfrm>
            <a:off x="4683388" y="4060682"/>
            <a:ext cx="406304" cy="522929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rgbClr val="A5A5A5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ooter Text"/>
          <p:cNvSpPr txBox="1"/>
          <p:nvPr/>
        </p:nvSpPr>
        <p:spPr>
          <a:xfrm>
            <a:off x="683568" y="3303551"/>
            <a:ext cx="2376633" cy="563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ooter Text"/>
          <p:cNvSpPr txBox="1"/>
          <p:nvPr/>
        </p:nvSpPr>
        <p:spPr>
          <a:xfrm>
            <a:off x="4683388" y="5371582"/>
            <a:ext cx="2359164" cy="563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ooter Text"/>
          <p:cNvSpPr txBox="1"/>
          <p:nvPr/>
        </p:nvSpPr>
        <p:spPr>
          <a:xfrm>
            <a:off x="5816941" y="4239952"/>
            <a:ext cx="2359164" cy="563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ooter Text"/>
          <p:cNvSpPr txBox="1"/>
          <p:nvPr/>
        </p:nvSpPr>
        <p:spPr>
          <a:xfrm>
            <a:off x="6377454" y="3065467"/>
            <a:ext cx="2359164" cy="563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ooter Text"/>
          <p:cNvSpPr txBox="1"/>
          <p:nvPr/>
        </p:nvSpPr>
        <p:spPr>
          <a:xfrm>
            <a:off x="6045376" y="1972336"/>
            <a:ext cx="2359164" cy="563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Footer Text"/>
          <p:cNvSpPr txBox="1"/>
          <p:nvPr/>
        </p:nvSpPr>
        <p:spPr>
          <a:xfrm>
            <a:off x="1743048" y="1206005"/>
            <a:ext cx="2380045" cy="563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lor 1"/>
          <p:cNvSpPr>
            <a:spLocks/>
          </p:cNvSpPr>
          <p:nvPr/>
        </p:nvSpPr>
        <p:spPr bwMode="auto">
          <a:xfrm>
            <a:off x="7302061" y="1654651"/>
            <a:ext cx="2526523" cy="1501125"/>
          </a:xfrm>
          <a:custGeom>
            <a:avLst/>
            <a:gdLst>
              <a:gd name="T0" fmla="*/ 766 w 766"/>
              <a:gd name="T1" fmla="*/ 0 h 453"/>
              <a:gd name="T2" fmla="*/ 670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3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70" y="85"/>
                </a:cubicBezTo>
                <a:cubicBezTo>
                  <a:pt x="623" y="161"/>
                  <a:pt x="495" y="357"/>
                  <a:pt x="470" y="390"/>
                </a:cubicBezTo>
                <a:cubicBezTo>
                  <a:pt x="442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5" y="428"/>
                  <a:pt x="133" y="390"/>
                </a:cubicBezTo>
                <a:cubicBezTo>
                  <a:pt x="158" y="357"/>
                  <a:pt x="286" y="161"/>
                  <a:pt x="333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rgbClr val="40920A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2" name="Color 3"/>
          <p:cNvSpPr>
            <a:spLocks/>
          </p:cNvSpPr>
          <p:nvPr/>
        </p:nvSpPr>
        <p:spPr bwMode="auto">
          <a:xfrm>
            <a:off x="4479779" y="1654651"/>
            <a:ext cx="2525127" cy="1501125"/>
          </a:xfrm>
          <a:custGeom>
            <a:avLst/>
            <a:gdLst>
              <a:gd name="T0" fmla="*/ 766 w 766"/>
              <a:gd name="T1" fmla="*/ 0 h 453"/>
              <a:gd name="T2" fmla="*/ 669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2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69" y="85"/>
                </a:cubicBezTo>
                <a:cubicBezTo>
                  <a:pt x="622" y="161"/>
                  <a:pt x="494" y="357"/>
                  <a:pt x="470" y="390"/>
                </a:cubicBezTo>
                <a:cubicBezTo>
                  <a:pt x="441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4" y="428"/>
                  <a:pt x="133" y="390"/>
                </a:cubicBezTo>
                <a:cubicBezTo>
                  <a:pt x="157" y="357"/>
                  <a:pt x="285" y="161"/>
                  <a:pt x="332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rgbClr val="54AB0B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3" name="Color 2"/>
          <p:cNvSpPr>
            <a:spLocks/>
          </p:cNvSpPr>
          <p:nvPr/>
        </p:nvSpPr>
        <p:spPr bwMode="auto">
          <a:xfrm>
            <a:off x="5890223" y="1654651"/>
            <a:ext cx="2523733" cy="1501125"/>
          </a:xfrm>
          <a:custGeom>
            <a:avLst/>
            <a:gdLst>
              <a:gd name="T0" fmla="*/ 0 w 765"/>
              <a:gd name="T1" fmla="*/ 0 h 453"/>
              <a:gd name="T2" fmla="*/ 96 w 765"/>
              <a:gd name="T3" fmla="*/ 85 h 453"/>
              <a:gd name="T4" fmla="*/ 295 w 765"/>
              <a:gd name="T5" fmla="*/ 390 h 453"/>
              <a:gd name="T6" fmla="*/ 428 w 765"/>
              <a:gd name="T7" fmla="*/ 453 h 453"/>
              <a:gd name="T8" fmla="*/ 765 w 765"/>
              <a:gd name="T9" fmla="*/ 453 h 453"/>
              <a:gd name="T10" fmla="*/ 632 w 765"/>
              <a:gd name="T11" fmla="*/ 390 h 453"/>
              <a:gd name="T12" fmla="*/ 433 w 765"/>
              <a:gd name="T13" fmla="*/ 85 h 453"/>
              <a:gd name="T14" fmla="*/ 337 w 765"/>
              <a:gd name="T15" fmla="*/ 0 h 453"/>
              <a:gd name="T16" fmla="*/ 0 w 765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5" h="453">
                <a:moveTo>
                  <a:pt x="0" y="0"/>
                </a:moveTo>
                <a:cubicBezTo>
                  <a:pt x="0" y="0"/>
                  <a:pt x="45" y="3"/>
                  <a:pt x="96" y="85"/>
                </a:cubicBezTo>
                <a:cubicBezTo>
                  <a:pt x="143" y="161"/>
                  <a:pt x="271" y="357"/>
                  <a:pt x="295" y="390"/>
                </a:cubicBezTo>
                <a:cubicBezTo>
                  <a:pt x="324" y="428"/>
                  <a:pt x="359" y="453"/>
                  <a:pt x="428" y="453"/>
                </a:cubicBezTo>
                <a:cubicBezTo>
                  <a:pt x="765" y="453"/>
                  <a:pt x="765" y="453"/>
                  <a:pt x="765" y="453"/>
                </a:cubicBezTo>
                <a:cubicBezTo>
                  <a:pt x="696" y="453"/>
                  <a:pt x="661" y="428"/>
                  <a:pt x="632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0D22E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4" name="Color 5"/>
          <p:cNvSpPr>
            <a:spLocks/>
          </p:cNvSpPr>
          <p:nvPr/>
        </p:nvSpPr>
        <p:spPr bwMode="auto">
          <a:xfrm>
            <a:off x="1651914" y="1654651"/>
            <a:ext cx="2526523" cy="1501125"/>
          </a:xfrm>
          <a:custGeom>
            <a:avLst/>
            <a:gdLst>
              <a:gd name="T0" fmla="*/ 766 w 766"/>
              <a:gd name="T1" fmla="*/ 0 h 453"/>
              <a:gd name="T2" fmla="*/ 670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3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70" y="85"/>
                </a:cubicBezTo>
                <a:cubicBezTo>
                  <a:pt x="623" y="161"/>
                  <a:pt x="495" y="357"/>
                  <a:pt x="470" y="390"/>
                </a:cubicBezTo>
                <a:cubicBezTo>
                  <a:pt x="442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5" y="428"/>
                  <a:pt x="133" y="390"/>
                </a:cubicBezTo>
                <a:cubicBezTo>
                  <a:pt x="158" y="357"/>
                  <a:pt x="286" y="161"/>
                  <a:pt x="333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rgbClr val="40920A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5" name="Color 4"/>
          <p:cNvSpPr>
            <a:spLocks/>
          </p:cNvSpPr>
          <p:nvPr/>
        </p:nvSpPr>
        <p:spPr bwMode="auto">
          <a:xfrm>
            <a:off x="3063755" y="1654651"/>
            <a:ext cx="2526523" cy="1501125"/>
          </a:xfrm>
          <a:custGeom>
            <a:avLst/>
            <a:gdLst>
              <a:gd name="T0" fmla="*/ 0 w 766"/>
              <a:gd name="T1" fmla="*/ 0 h 453"/>
              <a:gd name="T2" fmla="*/ 96 w 766"/>
              <a:gd name="T3" fmla="*/ 85 h 453"/>
              <a:gd name="T4" fmla="*/ 296 w 766"/>
              <a:gd name="T5" fmla="*/ 390 h 453"/>
              <a:gd name="T6" fmla="*/ 429 w 766"/>
              <a:gd name="T7" fmla="*/ 453 h 453"/>
              <a:gd name="T8" fmla="*/ 766 w 766"/>
              <a:gd name="T9" fmla="*/ 453 h 453"/>
              <a:gd name="T10" fmla="*/ 633 w 766"/>
              <a:gd name="T11" fmla="*/ 390 h 453"/>
              <a:gd name="T12" fmla="*/ 433 w 766"/>
              <a:gd name="T13" fmla="*/ 85 h 453"/>
              <a:gd name="T14" fmla="*/ 337 w 766"/>
              <a:gd name="T15" fmla="*/ 0 h 453"/>
              <a:gd name="T16" fmla="*/ 0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0" y="0"/>
                </a:moveTo>
                <a:cubicBezTo>
                  <a:pt x="0" y="0"/>
                  <a:pt x="46" y="3"/>
                  <a:pt x="96" y="85"/>
                </a:cubicBezTo>
                <a:cubicBezTo>
                  <a:pt x="143" y="161"/>
                  <a:pt x="271" y="357"/>
                  <a:pt x="296" y="390"/>
                </a:cubicBezTo>
                <a:cubicBezTo>
                  <a:pt x="324" y="428"/>
                  <a:pt x="360" y="453"/>
                  <a:pt x="429" y="453"/>
                </a:cubicBezTo>
                <a:cubicBezTo>
                  <a:pt x="766" y="453"/>
                  <a:pt x="766" y="453"/>
                  <a:pt x="766" y="453"/>
                </a:cubicBezTo>
                <a:cubicBezTo>
                  <a:pt x="697" y="453"/>
                  <a:pt x="661" y="428"/>
                  <a:pt x="633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6" name="Side Color"/>
          <p:cNvSpPr>
            <a:spLocks/>
          </p:cNvSpPr>
          <p:nvPr/>
        </p:nvSpPr>
        <p:spPr bwMode="auto">
          <a:xfrm>
            <a:off x="-1170377" y="1654640"/>
            <a:ext cx="2526522" cy="891468"/>
          </a:xfrm>
          <a:custGeom>
            <a:avLst/>
            <a:gdLst>
              <a:gd name="T0" fmla="*/ 766 w 766"/>
              <a:gd name="T1" fmla="*/ 0 h 269"/>
              <a:gd name="T2" fmla="*/ 670 w 766"/>
              <a:gd name="T3" fmla="*/ 50 h 269"/>
              <a:gd name="T4" fmla="*/ 470 w 766"/>
              <a:gd name="T5" fmla="*/ 232 h 269"/>
              <a:gd name="T6" fmla="*/ 337 w 766"/>
              <a:gd name="T7" fmla="*/ 269 h 269"/>
              <a:gd name="T8" fmla="*/ 0 w 766"/>
              <a:gd name="T9" fmla="*/ 269 h 269"/>
              <a:gd name="T10" fmla="*/ 133 w 766"/>
              <a:gd name="T11" fmla="*/ 232 h 269"/>
              <a:gd name="T12" fmla="*/ 332 w 766"/>
              <a:gd name="T13" fmla="*/ 50 h 269"/>
              <a:gd name="T14" fmla="*/ 429 w 766"/>
              <a:gd name="T15" fmla="*/ 0 h 269"/>
              <a:gd name="T16" fmla="*/ 766 w 766"/>
              <a:gd name="T1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269">
                <a:moveTo>
                  <a:pt x="766" y="0"/>
                </a:moveTo>
                <a:cubicBezTo>
                  <a:pt x="766" y="0"/>
                  <a:pt x="720" y="1"/>
                  <a:pt x="670" y="50"/>
                </a:cubicBezTo>
                <a:cubicBezTo>
                  <a:pt x="623" y="96"/>
                  <a:pt x="495" y="212"/>
                  <a:pt x="470" y="232"/>
                </a:cubicBezTo>
                <a:cubicBezTo>
                  <a:pt x="442" y="255"/>
                  <a:pt x="406" y="269"/>
                  <a:pt x="337" y="269"/>
                </a:cubicBezTo>
                <a:cubicBezTo>
                  <a:pt x="0" y="269"/>
                  <a:pt x="0" y="269"/>
                  <a:pt x="0" y="269"/>
                </a:cubicBezTo>
                <a:cubicBezTo>
                  <a:pt x="69" y="269"/>
                  <a:pt x="104" y="255"/>
                  <a:pt x="133" y="232"/>
                </a:cubicBezTo>
                <a:cubicBezTo>
                  <a:pt x="158" y="212"/>
                  <a:pt x="285" y="96"/>
                  <a:pt x="332" y="50"/>
                </a:cubicBezTo>
                <a:cubicBezTo>
                  <a:pt x="383" y="1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rgbClr val="90D22E">
              <a:lumMod val="75000"/>
            </a:srgbClr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7" name="Color 6"/>
          <p:cNvSpPr>
            <a:spLocks/>
          </p:cNvSpPr>
          <p:nvPr/>
        </p:nvSpPr>
        <p:spPr bwMode="auto">
          <a:xfrm>
            <a:off x="241467" y="1654649"/>
            <a:ext cx="2522337" cy="1501125"/>
          </a:xfrm>
          <a:custGeom>
            <a:avLst/>
            <a:gdLst>
              <a:gd name="T0" fmla="*/ 0 w 765"/>
              <a:gd name="T1" fmla="*/ 0 h 453"/>
              <a:gd name="T2" fmla="*/ 96 w 765"/>
              <a:gd name="T3" fmla="*/ 85 h 453"/>
              <a:gd name="T4" fmla="*/ 295 w 765"/>
              <a:gd name="T5" fmla="*/ 390 h 453"/>
              <a:gd name="T6" fmla="*/ 428 w 765"/>
              <a:gd name="T7" fmla="*/ 453 h 453"/>
              <a:gd name="T8" fmla="*/ 765 w 765"/>
              <a:gd name="T9" fmla="*/ 453 h 453"/>
              <a:gd name="T10" fmla="*/ 632 w 765"/>
              <a:gd name="T11" fmla="*/ 390 h 453"/>
              <a:gd name="T12" fmla="*/ 433 w 765"/>
              <a:gd name="T13" fmla="*/ 85 h 453"/>
              <a:gd name="T14" fmla="*/ 337 w 765"/>
              <a:gd name="T15" fmla="*/ 0 h 453"/>
              <a:gd name="T16" fmla="*/ 0 w 765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5" h="453">
                <a:moveTo>
                  <a:pt x="0" y="0"/>
                </a:moveTo>
                <a:cubicBezTo>
                  <a:pt x="0" y="0"/>
                  <a:pt x="46" y="3"/>
                  <a:pt x="96" y="85"/>
                </a:cubicBezTo>
                <a:cubicBezTo>
                  <a:pt x="143" y="161"/>
                  <a:pt x="271" y="357"/>
                  <a:pt x="295" y="390"/>
                </a:cubicBezTo>
                <a:cubicBezTo>
                  <a:pt x="324" y="428"/>
                  <a:pt x="359" y="453"/>
                  <a:pt x="428" y="453"/>
                </a:cubicBezTo>
                <a:cubicBezTo>
                  <a:pt x="765" y="453"/>
                  <a:pt x="765" y="453"/>
                  <a:pt x="765" y="453"/>
                </a:cubicBezTo>
                <a:cubicBezTo>
                  <a:pt x="696" y="453"/>
                  <a:pt x="661" y="428"/>
                  <a:pt x="632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0D22E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9389" y="1406545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716407" y="3206805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106972" y="1406545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51968" y="320680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902471" y="1406545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208617" y="320680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2028797" y="3678181"/>
            <a:ext cx="1467615" cy="20249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_tradnl" sz="1200" b="1" i="0" u="none" strike="noStrike" kern="120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2028797" y="3911948"/>
            <a:ext cx="2061532" cy="505908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11"/>
          <p:cNvSpPr>
            <a:spLocks noChangeAspect="1"/>
          </p:cNvSpPr>
          <p:nvPr/>
        </p:nvSpPr>
        <p:spPr>
          <a:xfrm>
            <a:off x="1382742" y="3688137"/>
            <a:ext cx="540466" cy="540993"/>
          </a:xfrm>
          <a:prstGeom prst="roundRect">
            <a:avLst>
              <a:gd name="adj" fmla="val 50000"/>
            </a:avLst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7" name="Text Placeholder 7"/>
          <p:cNvSpPr txBox="1">
            <a:spLocks/>
          </p:cNvSpPr>
          <p:nvPr/>
        </p:nvSpPr>
        <p:spPr>
          <a:xfrm>
            <a:off x="1426079" y="3756663"/>
            <a:ext cx="437507" cy="361055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5904480" y="3688921"/>
            <a:ext cx="2063954" cy="22159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_tradnl" sz="1200" b="1" i="0" u="none" strike="noStrike" kern="120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5904480" y="3922688"/>
            <a:ext cx="2063954" cy="51706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</a:t>
            </a: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23"/>
          <p:cNvSpPr>
            <a:spLocks noChangeAspect="1"/>
          </p:cNvSpPr>
          <p:nvPr/>
        </p:nvSpPr>
        <p:spPr>
          <a:xfrm>
            <a:off x="5262895" y="3698877"/>
            <a:ext cx="540466" cy="540993"/>
          </a:xfrm>
          <a:prstGeom prst="roundRect">
            <a:avLst>
              <a:gd name="adj" fmla="val 50000"/>
            </a:avLst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5306231" y="3767404"/>
            <a:ext cx="437507" cy="361055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2063760" y="4617197"/>
            <a:ext cx="2061532" cy="22159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_tradnl" sz="1200" b="1" i="0" u="none" strike="noStrike" kern="120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2"/>
          <p:cNvSpPr txBox="1">
            <a:spLocks/>
          </p:cNvSpPr>
          <p:nvPr/>
        </p:nvSpPr>
        <p:spPr>
          <a:xfrm>
            <a:off x="2063760" y="4850963"/>
            <a:ext cx="2061532" cy="51706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</a:t>
            </a: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27"/>
          <p:cNvSpPr>
            <a:spLocks noChangeAspect="1"/>
          </p:cNvSpPr>
          <p:nvPr/>
        </p:nvSpPr>
        <p:spPr>
          <a:xfrm>
            <a:off x="1426079" y="4627152"/>
            <a:ext cx="540466" cy="540993"/>
          </a:xfrm>
          <a:prstGeom prst="roundRect">
            <a:avLst>
              <a:gd name="adj" fmla="val 50000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1469416" y="4695678"/>
            <a:ext cx="437507" cy="361055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904480" y="4627936"/>
            <a:ext cx="2063954" cy="22159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_tradnl" sz="1200" b="1" i="0" u="none" strike="noStrike" kern="120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5904480" y="4861703"/>
            <a:ext cx="2063954" cy="51706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</a:t>
            </a: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Rounded Rectangle 16"/>
          <p:cNvSpPr>
            <a:spLocks noChangeAspect="1"/>
          </p:cNvSpPr>
          <p:nvPr/>
        </p:nvSpPr>
        <p:spPr>
          <a:xfrm>
            <a:off x="5266799" y="4637893"/>
            <a:ext cx="540466" cy="540993"/>
          </a:xfrm>
          <a:prstGeom prst="roundRect">
            <a:avLst>
              <a:gd name="adj" fmla="val 50000"/>
            </a:avLst>
          </a:prstGeom>
          <a:solidFill>
            <a:srgbClr val="54AB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5310135" y="4706419"/>
            <a:ext cx="437507" cy="361055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323528" y="1844824"/>
            <a:ext cx="2498322" cy="2498320"/>
          </a:xfrm>
          <a:prstGeom prst="ellipse">
            <a:avLst/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" name="MH_Others_1"/>
          <p:cNvSpPr txBox="1"/>
          <p:nvPr>
            <p:custDataLst>
              <p:tags r:id="rId1"/>
            </p:custDataLst>
          </p:nvPr>
        </p:nvSpPr>
        <p:spPr>
          <a:xfrm>
            <a:off x="1024514" y="2076153"/>
            <a:ext cx="1401401" cy="201205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章节</a:t>
            </a:r>
          </a:p>
        </p:txBody>
      </p:sp>
      <p:sp>
        <p:nvSpPr>
          <p:cNvPr id="15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106959" y="2882124"/>
            <a:ext cx="21048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40920A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1"/>
          <p:cNvSpPr txBox="1"/>
          <p:nvPr>
            <p:custDataLst>
              <p:tags r:id="rId3"/>
            </p:custDataLst>
          </p:nvPr>
        </p:nvSpPr>
        <p:spPr>
          <a:xfrm>
            <a:off x="4978683" y="2259970"/>
            <a:ext cx="3052970" cy="400110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1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4302410" y="2259082"/>
            <a:ext cx="401888" cy="401886"/>
          </a:xfrm>
          <a:prstGeom prst="ellipse">
            <a:avLst/>
          </a:prstGeom>
          <a:solidFill>
            <a:srgbClr val="90D22E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2"/>
          <p:cNvSpPr txBox="1"/>
          <p:nvPr>
            <p:custDataLst>
              <p:tags r:id="rId5"/>
            </p:custDataLst>
          </p:nvPr>
        </p:nvSpPr>
        <p:spPr>
          <a:xfrm>
            <a:off x="4978683" y="2972930"/>
            <a:ext cx="3052970" cy="360612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Number_2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4302410" y="2952293"/>
            <a:ext cx="401888" cy="401886"/>
          </a:xfrm>
          <a:prstGeom prst="ellipse">
            <a:avLst/>
          </a:prstGeom>
          <a:solidFill>
            <a:srgbClr val="90D22E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" name="MH_Entry_3"/>
          <p:cNvSpPr txBox="1"/>
          <p:nvPr>
            <p:custDataLst>
              <p:tags r:id="rId7"/>
            </p:custDataLst>
          </p:nvPr>
        </p:nvSpPr>
        <p:spPr>
          <a:xfrm>
            <a:off x="4978682" y="3594006"/>
            <a:ext cx="3977311" cy="504882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90D22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1" name="MH_Number_3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4302410" y="3645504"/>
            <a:ext cx="401888" cy="401886"/>
          </a:xfrm>
          <a:prstGeom prst="ellipse">
            <a:avLst/>
          </a:prstGeom>
          <a:solidFill>
            <a:srgbClr val="40920A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2" name="MH_Entry_4"/>
          <p:cNvSpPr txBox="1"/>
          <p:nvPr>
            <p:custDataLst>
              <p:tags r:id="rId9"/>
            </p:custDataLst>
          </p:nvPr>
        </p:nvSpPr>
        <p:spPr>
          <a:xfrm>
            <a:off x="4978683" y="4359353"/>
            <a:ext cx="3052970" cy="360612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Number_4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4302410" y="4338716"/>
            <a:ext cx="401888" cy="401886"/>
          </a:xfrm>
          <a:prstGeom prst="ellipse">
            <a:avLst/>
          </a:prstGeom>
          <a:solidFill>
            <a:srgbClr val="90D22E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7"/>
          <p:cNvGrpSpPr>
            <a:grpSpLocks/>
          </p:cNvGrpSpPr>
          <p:nvPr/>
        </p:nvGrpSpPr>
        <p:grpSpPr bwMode="auto">
          <a:xfrm>
            <a:off x="5846476" y="2443546"/>
            <a:ext cx="2878720" cy="1150559"/>
            <a:chOff x="2872440" y="555224"/>
            <a:chExt cx="2846543" cy="1138433"/>
          </a:xfrm>
        </p:grpSpPr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04174" y="1373898"/>
              <a:ext cx="2814809" cy="31975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6" name="文本框 13"/>
            <p:cNvSpPr txBox="1">
              <a:spLocks noChangeArrowheads="1"/>
            </p:cNvSpPr>
            <p:nvPr/>
          </p:nvSpPr>
          <p:spPr bwMode="auto">
            <a:xfrm>
              <a:off x="2872440" y="555224"/>
              <a:ext cx="1437989" cy="34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7" name="文本框 66"/>
            <p:cNvSpPr txBox="1">
              <a:spLocks noChangeArrowheads="1"/>
            </p:cNvSpPr>
            <p:nvPr/>
          </p:nvSpPr>
          <p:spPr bwMode="auto">
            <a:xfrm>
              <a:off x="2875615" y="880114"/>
              <a:ext cx="2368434" cy="228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Calibri"/>
                  <a:ea typeface="SimSun-ExtB" panose="02010609060101010101" pitchFamily="49" charset="-122"/>
                  <a:cs typeface="Arial" panose="020B0604020202020204" pitchFamily="34" charset="0"/>
                </a:rPr>
                <a:t>CLICK PLEASE REPLACE THE WRITTEN CONTENT</a:t>
              </a:r>
              <a:endPara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Calibri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2989856" y="1286573"/>
              <a:ext cx="287194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5541595" y="822262"/>
            <a:ext cx="3494901" cy="108955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541595" y="4923716"/>
            <a:ext cx="3494901" cy="10975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5541595" y="2001671"/>
            <a:ext cx="3494901" cy="2825767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2" name="组合 55"/>
          <p:cNvGrpSpPr>
            <a:grpSpLocks/>
          </p:cNvGrpSpPr>
          <p:nvPr/>
        </p:nvGrpSpPr>
        <p:grpSpPr bwMode="auto">
          <a:xfrm>
            <a:off x="196547" y="2166114"/>
            <a:ext cx="5001655" cy="827740"/>
            <a:chOff x="5125834" y="3831657"/>
            <a:chExt cx="4948441" cy="818752"/>
          </a:xfrm>
        </p:grpSpPr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5175048" y="4216589"/>
              <a:ext cx="4899227" cy="43382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kumimoji="0" lang="zh-CN" alt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kumimoji="0" lang="zh-CN" alt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5125834" y="3831657"/>
              <a:ext cx="1869231" cy="410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45" name="十字形 44"/>
          <p:cNvSpPr/>
          <p:nvPr/>
        </p:nvSpPr>
        <p:spPr>
          <a:xfrm>
            <a:off x="5971638" y="4280257"/>
            <a:ext cx="279207" cy="279207"/>
          </a:xfrm>
          <a:prstGeom prst="plus">
            <a:avLst>
              <a:gd name="adj" fmla="val 41380"/>
            </a:avLst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6" name="组合 2"/>
          <p:cNvGrpSpPr>
            <a:grpSpLocks/>
          </p:cNvGrpSpPr>
          <p:nvPr/>
        </p:nvGrpSpPr>
        <p:grpSpPr bwMode="auto">
          <a:xfrm>
            <a:off x="345777" y="3749120"/>
            <a:ext cx="4207360" cy="699622"/>
            <a:chOff x="546100" y="2895600"/>
            <a:chExt cx="4162425" cy="692704"/>
          </a:xfrm>
        </p:grpSpPr>
        <p:grpSp>
          <p:nvGrpSpPr>
            <p:cNvPr id="47" name="组合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grpSp>
            <p:nvGrpSpPr>
              <p:cNvPr id="52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rgbClr val="FFFFFF"/>
              </a:solidFill>
            </p:grpSpPr>
            <p:sp>
              <p:nvSpPr>
                <p:cNvPr id="53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54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</p:grpSp>
        </p:grpSp>
        <p:grpSp>
          <p:nvGrpSpPr>
            <p:cNvPr id="48" name="组合 71"/>
            <p:cNvGrpSpPr>
              <a:grpSpLocks/>
            </p:cNvGrpSpPr>
            <p:nvPr/>
          </p:nvGrpSpPr>
          <p:grpSpPr bwMode="auto">
            <a:xfrm>
              <a:off x="1417435" y="2945159"/>
              <a:ext cx="3291090" cy="597697"/>
              <a:chOff x="5125835" y="3227734"/>
              <a:chExt cx="3291090" cy="597697"/>
            </a:xfrm>
          </p:grpSpPr>
          <p:sp>
            <p:nvSpPr>
              <p:cNvPr id="49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996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50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38712" cy="342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55" name="组合 3"/>
          <p:cNvGrpSpPr>
            <a:grpSpLocks/>
          </p:cNvGrpSpPr>
          <p:nvPr/>
        </p:nvGrpSpPr>
        <p:grpSpPr bwMode="auto">
          <a:xfrm>
            <a:off x="345777" y="4660553"/>
            <a:ext cx="4207360" cy="699622"/>
            <a:chOff x="546100" y="3797300"/>
            <a:chExt cx="4162425" cy="692704"/>
          </a:xfrm>
        </p:grpSpPr>
        <p:grpSp>
          <p:nvGrpSpPr>
            <p:cNvPr id="56" name="组合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60" name="矩形 59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rgbClr val="54AB0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grpSp>
            <p:nvGrpSpPr>
              <p:cNvPr id="61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rgbClr val="FFFFFF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</p:grpSp>
        </p:grpSp>
        <p:grpSp>
          <p:nvGrpSpPr>
            <p:cNvPr id="57" name="组合 74"/>
            <p:cNvGrpSpPr>
              <a:grpSpLocks/>
            </p:cNvGrpSpPr>
            <p:nvPr/>
          </p:nvGrpSpPr>
          <p:grpSpPr bwMode="auto">
            <a:xfrm>
              <a:off x="1417435" y="3846859"/>
              <a:ext cx="3291090" cy="597697"/>
              <a:chOff x="5125835" y="3227734"/>
              <a:chExt cx="3291090" cy="597697"/>
            </a:xfrm>
          </p:grpSpPr>
          <p:sp>
            <p:nvSpPr>
              <p:cNvPr id="58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996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59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38712" cy="342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2"/>
          <p:cNvGrpSpPr/>
          <p:nvPr/>
        </p:nvGrpSpPr>
        <p:grpSpPr>
          <a:xfrm>
            <a:off x="431671" y="1492482"/>
            <a:ext cx="2494044" cy="539131"/>
            <a:chOff x="6965260" y="1985874"/>
            <a:chExt cx="2723836" cy="588650"/>
          </a:xfrm>
        </p:grpSpPr>
        <p:grpSp>
          <p:nvGrpSpPr>
            <p:cNvPr id="57" name="Group 40"/>
            <p:cNvGrpSpPr/>
            <p:nvPr/>
          </p:nvGrpSpPr>
          <p:grpSpPr>
            <a:xfrm>
              <a:off x="6965260" y="1985874"/>
              <a:ext cx="1651500" cy="460795"/>
              <a:chOff x="1253920" y="2219659"/>
              <a:chExt cx="1651500" cy="460795"/>
            </a:xfrm>
          </p:grpSpPr>
          <p:sp>
            <p:nvSpPr>
              <p:cNvPr id="59" name="Freeform 41"/>
              <p:cNvSpPr>
                <a:spLocks/>
              </p:cNvSpPr>
              <p:nvPr/>
            </p:nvSpPr>
            <p:spPr bwMode="auto">
              <a:xfrm rot="16200000">
                <a:off x="1253920" y="2332088"/>
                <a:ext cx="348366" cy="348366"/>
              </a:xfrm>
              <a:custGeom>
                <a:avLst/>
                <a:gdLst>
                  <a:gd name="T0" fmla="*/ 731 w 1169"/>
                  <a:gd name="T1" fmla="*/ 0 h 1169"/>
                  <a:gd name="T2" fmla="*/ 0 w 1169"/>
                  <a:gd name="T3" fmla="*/ 0 h 1169"/>
                  <a:gd name="T4" fmla="*/ 0 w 1169"/>
                  <a:gd name="T5" fmla="*/ 731 h 1169"/>
                  <a:gd name="T6" fmla="*/ 439 w 1169"/>
                  <a:gd name="T7" fmla="*/ 1169 h 1169"/>
                  <a:gd name="T8" fmla="*/ 1169 w 1169"/>
                  <a:gd name="T9" fmla="*/ 1169 h 1169"/>
                  <a:gd name="T10" fmla="*/ 1169 w 1169"/>
                  <a:gd name="T11" fmla="*/ 439 h 1169"/>
                  <a:gd name="T12" fmla="*/ 731 w 1169"/>
                  <a:gd name="T13" fmla="*/ 0 h 1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9" h="1169">
                    <a:moveTo>
                      <a:pt x="73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31"/>
                      <a:pt x="0" y="731"/>
                      <a:pt x="0" y="731"/>
                    </a:cubicBezTo>
                    <a:cubicBezTo>
                      <a:pt x="0" y="973"/>
                      <a:pt x="196" y="1169"/>
                      <a:pt x="439" y="1169"/>
                    </a:cubicBezTo>
                    <a:cubicBezTo>
                      <a:pt x="1169" y="1169"/>
                      <a:pt x="1169" y="1169"/>
                      <a:pt x="1169" y="1169"/>
                    </a:cubicBezTo>
                    <a:cubicBezTo>
                      <a:pt x="1169" y="439"/>
                      <a:pt x="1169" y="439"/>
                      <a:pt x="1169" y="439"/>
                    </a:cubicBezTo>
                    <a:cubicBezTo>
                      <a:pt x="1169" y="196"/>
                      <a:pt x="973" y="0"/>
                      <a:pt x="731" y="0"/>
                    </a:cubicBezTo>
                    <a:close/>
                  </a:path>
                </a:pathLst>
              </a:custGeom>
              <a:solidFill>
                <a:srgbClr val="90D22E"/>
              </a:solidFill>
              <a:ln>
                <a:noFill/>
              </a:ln>
              <a:effectLst/>
            </p:spPr>
            <p:txBody>
              <a:bodyPr vert="horz" wrap="square" lIns="41874" tIns="20937" rIns="41874" bIns="20937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1728951" y="2219659"/>
                <a:ext cx="1176469" cy="2822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</a:t>
                </a:r>
                <a:endParaRPr kumimoji="0" lang="id-ID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7448827" y="2251919"/>
              <a:ext cx="2240269" cy="3226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73"/>
          <p:cNvGrpSpPr/>
          <p:nvPr/>
        </p:nvGrpSpPr>
        <p:grpSpPr>
          <a:xfrm>
            <a:off x="3394338" y="1492482"/>
            <a:ext cx="2469515" cy="539131"/>
            <a:chOff x="6965260" y="1985874"/>
            <a:chExt cx="2697047" cy="588650"/>
          </a:xfrm>
        </p:grpSpPr>
        <p:grpSp>
          <p:nvGrpSpPr>
            <p:cNvPr id="62" name="Group 74"/>
            <p:cNvGrpSpPr/>
            <p:nvPr/>
          </p:nvGrpSpPr>
          <p:grpSpPr>
            <a:xfrm>
              <a:off x="6965260" y="1985874"/>
              <a:ext cx="1646270" cy="460795"/>
              <a:chOff x="1253920" y="2219659"/>
              <a:chExt cx="1646270" cy="460795"/>
            </a:xfrm>
          </p:grpSpPr>
          <p:sp>
            <p:nvSpPr>
              <p:cNvPr id="64" name="Freeform 76"/>
              <p:cNvSpPr>
                <a:spLocks/>
              </p:cNvSpPr>
              <p:nvPr/>
            </p:nvSpPr>
            <p:spPr bwMode="auto">
              <a:xfrm rot="16200000">
                <a:off x="1253920" y="2332088"/>
                <a:ext cx="348366" cy="348366"/>
              </a:xfrm>
              <a:custGeom>
                <a:avLst/>
                <a:gdLst>
                  <a:gd name="T0" fmla="*/ 731 w 1169"/>
                  <a:gd name="T1" fmla="*/ 0 h 1169"/>
                  <a:gd name="T2" fmla="*/ 0 w 1169"/>
                  <a:gd name="T3" fmla="*/ 0 h 1169"/>
                  <a:gd name="T4" fmla="*/ 0 w 1169"/>
                  <a:gd name="T5" fmla="*/ 731 h 1169"/>
                  <a:gd name="T6" fmla="*/ 439 w 1169"/>
                  <a:gd name="T7" fmla="*/ 1169 h 1169"/>
                  <a:gd name="T8" fmla="*/ 1169 w 1169"/>
                  <a:gd name="T9" fmla="*/ 1169 h 1169"/>
                  <a:gd name="T10" fmla="*/ 1169 w 1169"/>
                  <a:gd name="T11" fmla="*/ 439 h 1169"/>
                  <a:gd name="T12" fmla="*/ 731 w 1169"/>
                  <a:gd name="T13" fmla="*/ 0 h 1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9" h="1169">
                    <a:moveTo>
                      <a:pt x="73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31"/>
                      <a:pt x="0" y="731"/>
                      <a:pt x="0" y="731"/>
                    </a:cubicBezTo>
                    <a:cubicBezTo>
                      <a:pt x="0" y="973"/>
                      <a:pt x="196" y="1169"/>
                      <a:pt x="439" y="1169"/>
                    </a:cubicBezTo>
                    <a:cubicBezTo>
                      <a:pt x="1169" y="1169"/>
                      <a:pt x="1169" y="1169"/>
                      <a:pt x="1169" y="1169"/>
                    </a:cubicBezTo>
                    <a:cubicBezTo>
                      <a:pt x="1169" y="439"/>
                      <a:pt x="1169" y="439"/>
                      <a:pt x="1169" y="439"/>
                    </a:cubicBezTo>
                    <a:cubicBezTo>
                      <a:pt x="1169" y="196"/>
                      <a:pt x="973" y="0"/>
                      <a:pt x="731" y="0"/>
                    </a:cubicBezTo>
                    <a:close/>
                  </a:path>
                </a:pathLst>
              </a:custGeom>
              <a:solidFill>
                <a:srgbClr val="40920A"/>
              </a:solidFill>
              <a:ln>
                <a:noFill/>
              </a:ln>
              <a:effectLst/>
            </p:spPr>
            <p:txBody>
              <a:bodyPr vert="horz" wrap="square" lIns="41874" tIns="20937" rIns="41874" bIns="20937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1723721" y="2219659"/>
                <a:ext cx="1176469" cy="2822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</a:t>
                </a:r>
                <a:endParaRPr kumimoji="0" lang="id-ID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7422038" y="2251919"/>
              <a:ext cx="2240269" cy="3226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US" altLang="zh-CN" sz="8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98"/>
          <p:cNvGrpSpPr/>
          <p:nvPr/>
        </p:nvGrpSpPr>
        <p:grpSpPr>
          <a:xfrm>
            <a:off x="6332476" y="1492482"/>
            <a:ext cx="2487996" cy="539131"/>
            <a:chOff x="6965260" y="1985874"/>
            <a:chExt cx="2717231" cy="588650"/>
          </a:xfrm>
        </p:grpSpPr>
        <p:grpSp>
          <p:nvGrpSpPr>
            <p:cNvPr id="67" name="Group 99"/>
            <p:cNvGrpSpPr/>
            <p:nvPr/>
          </p:nvGrpSpPr>
          <p:grpSpPr>
            <a:xfrm>
              <a:off x="6965260" y="1985874"/>
              <a:ext cx="1676420" cy="460795"/>
              <a:chOff x="1253920" y="2219659"/>
              <a:chExt cx="1676420" cy="460795"/>
            </a:xfrm>
          </p:grpSpPr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 rot="16200000">
                <a:off x="1253920" y="2332088"/>
                <a:ext cx="348366" cy="348366"/>
              </a:xfrm>
              <a:custGeom>
                <a:avLst/>
                <a:gdLst>
                  <a:gd name="T0" fmla="*/ 731 w 1169"/>
                  <a:gd name="T1" fmla="*/ 0 h 1169"/>
                  <a:gd name="T2" fmla="*/ 0 w 1169"/>
                  <a:gd name="T3" fmla="*/ 0 h 1169"/>
                  <a:gd name="T4" fmla="*/ 0 w 1169"/>
                  <a:gd name="T5" fmla="*/ 731 h 1169"/>
                  <a:gd name="T6" fmla="*/ 439 w 1169"/>
                  <a:gd name="T7" fmla="*/ 1169 h 1169"/>
                  <a:gd name="T8" fmla="*/ 1169 w 1169"/>
                  <a:gd name="T9" fmla="*/ 1169 h 1169"/>
                  <a:gd name="T10" fmla="*/ 1169 w 1169"/>
                  <a:gd name="T11" fmla="*/ 439 h 1169"/>
                  <a:gd name="T12" fmla="*/ 731 w 1169"/>
                  <a:gd name="T13" fmla="*/ 0 h 1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9" h="1169">
                    <a:moveTo>
                      <a:pt x="73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31"/>
                      <a:pt x="0" y="731"/>
                      <a:pt x="0" y="731"/>
                    </a:cubicBezTo>
                    <a:cubicBezTo>
                      <a:pt x="0" y="973"/>
                      <a:pt x="196" y="1169"/>
                      <a:pt x="439" y="1169"/>
                    </a:cubicBezTo>
                    <a:cubicBezTo>
                      <a:pt x="1169" y="1169"/>
                      <a:pt x="1169" y="1169"/>
                      <a:pt x="1169" y="1169"/>
                    </a:cubicBezTo>
                    <a:cubicBezTo>
                      <a:pt x="1169" y="439"/>
                      <a:pt x="1169" y="439"/>
                      <a:pt x="1169" y="439"/>
                    </a:cubicBezTo>
                    <a:cubicBezTo>
                      <a:pt x="1169" y="196"/>
                      <a:pt x="973" y="0"/>
                      <a:pt x="731" y="0"/>
                    </a:cubicBez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  <a:effectLst/>
            </p:spPr>
            <p:txBody>
              <a:bodyPr vert="horz" wrap="square" lIns="41874" tIns="20937" rIns="41874" bIns="20937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1753871" y="2219659"/>
                <a:ext cx="1176469" cy="2822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</a:t>
                </a:r>
                <a:endParaRPr kumimoji="0" lang="id-ID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7442222" y="2251919"/>
              <a:ext cx="2240269" cy="3226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US" altLang="zh-CN" sz="8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03"/>
          <p:cNvGrpSpPr/>
          <p:nvPr/>
        </p:nvGrpSpPr>
        <p:grpSpPr>
          <a:xfrm>
            <a:off x="444135" y="5144179"/>
            <a:ext cx="2495657" cy="539131"/>
            <a:chOff x="6965260" y="1985874"/>
            <a:chExt cx="2725599" cy="588650"/>
          </a:xfrm>
        </p:grpSpPr>
        <p:grpSp>
          <p:nvGrpSpPr>
            <p:cNvPr id="72" name="Group 104"/>
            <p:cNvGrpSpPr/>
            <p:nvPr/>
          </p:nvGrpSpPr>
          <p:grpSpPr>
            <a:xfrm>
              <a:off x="6965260" y="1985874"/>
              <a:ext cx="1680988" cy="460795"/>
              <a:chOff x="1253920" y="2219659"/>
              <a:chExt cx="1680988" cy="460795"/>
            </a:xfrm>
          </p:grpSpPr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 rot="16200000">
                <a:off x="1253920" y="2332088"/>
                <a:ext cx="348366" cy="348366"/>
              </a:xfrm>
              <a:custGeom>
                <a:avLst/>
                <a:gdLst>
                  <a:gd name="T0" fmla="*/ 731 w 1169"/>
                  <a:gd name="T1" fmla="*/ 0 h 1169"/>
                  <a:gd name="T2" fmla="*/ 0 w 1169"/>
                  <a:gd name="T3" fmla="*/ 0 h 1169"/>
                  <a:gd name="T4" fmla="*/ 0 w 1169"/>
                  <a:gd name="T5" fmla="*/ 731 h 1169"/>
                  <a:gd name="T6" fmla="*/ 439 w 1169"/>
                  <a:gd name="T7" fmla="*/ 1169 h 1169"/>
                  <a:gd name="T8" fmla="*/ 1169 w 1169"/>
                  <a:gd name="T9" fmla="*/ 1169 h 1169"/>
                  <a:gd name="T10" fmla="*/ 1169 w 1169"/>
                  <a:gd name="T11" fmla="*/ 439 h 1169"/>
                  <a:gd name="T12" fmla="*/ 731 w 1169"/>
                  <a:gd name="T13" fmla="*/ 0 h 1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9" h="1169">
                    <a:moveTo>
                      <a:pt x="73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31"/>
                      <a:pt x="0" y="731"/>
                      <a:pt x="0" y="731"/>
                    </a:cubicBezTo>
                    <a:cubicBezTo>
                      <a:pt x="0" y="973"/>
                      <a:pt x="196" y="1169"/>
                      <a:pt x="439" y="1169"/>
                    </a:cubicBezTo>
                    <a:cubicBezTo>
                      <a:pt x="1169" y="1169"/>
                      <a:pt x="1169" y="1169"/>
                      <a:pt x="1169" y="1169"/>
                    </a:cubicBezTo>
                    <a:cubicBezTo>
                      <a:pt x="1169" y="439"/>
                      <a:pt x="1169" y="439"/>
                      <a:pt x="1169" y="439"/>
                    </a:cubicBezTo>
                    <a:cubicBezTo>
                      <a:pt x="1169" y="196"/>
                      <a:pt x="973" y="0"/>
                      <a:pt x="731" y="0"/>
                    </a:cubicBezTo>
                    <a:close/>
                  </a:path>
                </a:pathLst>
              </a:custGeom>
              <a:solidFill>
                <a:srgbClr val="54AB0B"/>
              </a:solidFill>
              <a:ln>
                <a:noFill/>
              </a:ln>
              <a:effectLst/>
            </p:spPr>
            <p:txBody>
              <a:bodyPr vert="horz" wrap="square" lIns="41874" tIns="20937" rIns="41874" bIns="20937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1758439" y="2219659"/>
                <a:ext cx="1176469" cy="2822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</a:t>
                </a:r>
                <a:endParaRPr kumimoji="0" lang="id-ID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3" name="TextBox 72"/>
            <p:cNvSpPr txBox="1"/>
            <p:nvPr/>
          </p:nvSpPr>
          <p:spPr>
            <a:xfrm>
              <a:off x="7450590" y="2251919"/>
              <a:ext cx="2240269" cy="3226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US" altLang="zh-CN" sz="8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108"/>
          <p:cNvGrpSpPr/>
          <p:nvPr/>
        </p:nvGrpSpPr>
        <p:grpSpPr>
          <a:xfrm>
            <a:off x="3394338" y="5144179"/>
            <a:ext cx="2487176" cy="539131"/>
            <a:chOff x="6965260" y="1985874"/>
            <a:chExt cx="2716336" cy="588650"/>
          </a:xfrm>
        </p:grpSpPr>
        <p:grpSp>
          <p:nvGrpSpPr>
            <p:cNvPr id="77" name="Group 109"/>
            <p:cNvGrpSpPr/>
            <p:nvPr/>
          </p:nvGrpSpPr>
          <p:grpSpPr>
            <a:xfrm>
              <a:off x="6965260" y="1985874"/>
              <a:ext cx="1666402" cy="460795"/>
              <a:chOff x="1253920" y="2219659"/>
              <a:chExt cx="1666402" cy="460795"/>
            </a:xfrm>
          </p:grpSpPr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 rot="16200000">
                <a:off x="1253920" y="2332088"/>
                <a:ext cx="348366" cy="348366"/>
              </a:xfrm>
              <a:custGeom>
                <a:avLst/>
                <a:gdLst>
                  <a:gd name="T0" fmla="*/ 731 w 1169"/>
                  <a:gd name="T1" fmla="*/ 0 h 1169"/>
                  <a:gd name="T2" fmla="*/ 0 w 1169"/>
                  <a:gd name="T3" fmla="*/ 0 h 1169"/>
                  <a:gd name="T4" fmla="*/ 0 w 1169"/>
                  <a:gd name="T5" fmla="*/ 731 h 1169"/>
                  <a:gd name="T6" fmla="*/ 439 w 1169"/>
                  <a:gd name="T7" fmla="*/ 1169 h 1169"/>
                  <a:gd name="T8" fmla="*/ 1169 w 1169"/>
                  <a:gd name="T9" fmla="*/ 1169 h 1169"/>
                  <a:gd name="T10" fmla="*/ 1169 w 1169"/>
                  <a:gd name="T11" fmla="*/ 439 h 1169"/>
                  <a:gd name="T12" fmla="*/ 731 w 1169"/>
                  <a:gd name="T13" fmla="*/ 0 h 1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9" h="1169">
                    <a:moveTo>
                      <a:pt x="73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31"/>
                      <a:pt x="0" y="731"/>
                      <a:pt x="0" y="731"/>
                    </a:cubicBezTo>
                    <a:cubicBezTo>
                      <a:pt x="0" y="973"/>
                      <a:pt x="196" y="1169"/>
                      <a:pt x="439" y="1169"/>
                    </a:cubicBezTo>
                    <a:cubicBezTo>
                      <a:pt x="1169" y="1169"/>
                      <a:pt x="1169" y="1169"/>
                      <a:pt x="1169" y="1169"/>
                    </a:cubicBezTo>
                    <a:cubicBezTo>
                      <a:pt x="1169" y="439"/>
                      <a:pt x="1169" y="439"/>
                      <a:pt x="1169" y="439"/>
                    </a:cubicBezTo>
                    <a:cubicBezTo>
                      <a:pt x="1169" y="196"/>
                      <a:pt x="973" y="0"/>
                      <a:pt x="731" y="0"/>
                    </a:cubicBezTo>
                    <a:close/>
                  </a:path>
                </a:pathLst>
              </a:custGeom>
              <a:solidFill>
                <a:srgbClr val="90D22E"/>
              </a:solidFill>
              <a:ln>
                <a:noFill/>
              </a:ln>
              <a:effectLst/>
            </p:spPr>
            <p:txBody>
              <a:bodyPr vert="horz" wrap="square" lIns="41874" tIns="20937" rIns="41874" bIns="20937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1743853" y="2219659"/>
                <a:ext cx="1176469" cy="2822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</a:t>
                </a:r>
                <a:endParaRPr kumimoji="0" lang="id-ID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8" name="TextBox 77"/>
            <p:cNvSpPr txBox="1"/>
            <p:nvPr/>
          </p:nvSpPr>
          <p:spPr>
            <a:xfrm>
              <a:off x="7441327" y="2251919"/>
              <a:ext cx="2240269" cy="3226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US" altLang="zh-CN" sz="8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113"/>
          <p:cNvGrpSpPr/>
          <p:nvPr/>
        </p:nvGrpSpPr>
        <p:grpSpPr>
          <a:xfrm>
            <a:off x="6336060" y="5144179"/>
            <a:ext cx="2470994" cy="539131"/>
            <a:chOff x="6965260" y="1985874"/>
            <a:chExt cx="2698662" cy="588650"/>
          </a:xfrm>
        </p:grpSpPr>
        <p:grpSp>
          <p:nvGrpSpPr>
            <p:cNvPr id="82" name="Group 114"/>
            <p:cNvGrpSpPr/>
            <p:nvPr/>
          </p:nvGrpSpPr>
          <p:grpSpPr>
            <a:xfrm>
              <a:off x="6965260" y="1985874"/>
              <a:ext cx="1641886" cy="460795"/>
              <a:chOff x="1253920" y="2219659"/>
              <a:chExt cx="1641886" cy="460795"/>
            </a:xfrm>
          </p:grpSpPr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 rot="16200000">
                <a:off x="1253920" y="2332088"/>
                <a:ext cx="348366" cy="348366"/>
              </a:xfrm>
              <a:custGeom>
                <a:avLst/>
                <a:gdLst>
                  <a:gd name="T0" fmla="*/ 731 w 1169"/>
                  <a:gd name="T1" fmla="*/ 0 h 1169"/>
                  <a:gd name="T2" fmla="*/ 0 w 1169"/>
                  <a:gd name="T3" fmla="*/ 0 h 1169"/>
                  <a:gd name="T4" fmla="*/ 0 w 1169"/>
                  <a:gd name="T5" fmla="*/ 731 h 1169"/>
                  <a:gd name="T6" fmla="*/ 439 w 1169"/>
                  <a:gd name="T7" fmla="*/ 1169 h 1169"/>
                  <a:gd name="T8" fmla="*/ 1169 w 1169"/>
                  <a:gd name="T9" fmla="*/ 1169 h 1169"/>
                  <a:gd name="T10" fmla="*/ 1169 w 1169"/>
                  <a:gd name="T11" fmla="*/ 439 h 1169"/>
                  <a:gd name="T12" fmla="*/ 731 w 1169"/>
                  <a:gd name="T13" fmla="*/ 0 h 1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9" h="1169">
                    <a:moveTo>
                      <a:pt x="73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31"/>
                      <a:pt x="0" y="731"/>
                      <a:pt x="0" y="731"/>
                    </a:cubicBezTo>
                    <a:cubicBezTo>
                      <a:pt x="0" y="973"/>
                      <a:pt x="196" y="1169"/>
                      <a:pt x="439" y="1169"/>
                    </a:cubicBezTo>
                    <a:cubicBezTo>
                      <a:pt x="1169" y="1169"/>
                      <a:pt x="1169" y="1169"/>
                      <a:pt x="1169" y="1169"/>
                    </a:cubicBezTo>
                    <a:cubicBezTo>
                      <a:pt x="1169" y="439"/>
                      <a:pt x="1169" y="439"/>
                      <a:pt x="1169" y="439"/>
                    </a:cubicBezTo>
                    <a:cubicBezTo>
                      <a:pt x="1169" y="196"/>
                      <a:pt x="973" y="0"/>
                      <a:pt x="731" y="0"/>
                    </a:cubicBezTo>
                    <a:close/>
                  </a:path>
                </a:pathLst>
              </a:custGeom>
              <a:solidFill>
                <a:srgbClr val="40920A"/>
              </a:solidFill>
              <a:ln>
                <a:noFill/>
              </a:ln>
              <a:effectLst/>
            </p:spPr>
            <p:txBody>
              <a:bodyPr vert="horz" wrap="square" lIns="41874" tIns="20937" rIns="41874" bIns="20937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719338" y="2219659"/>
                <a:ext cx="1176468" cy="2822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</a:t>
                </a:r>
                <a:endParaRPr kumimoji="0" lang="id-ID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3" name="TextBox 82"/>
            <p:cNvSpPr txBox="1"/>
            <p:nvPr/>
          </p:nvSpPr>
          <p:spPr>
            <a:xfrm>
              <a:off x="7423652" y="2251919"/>
              <a:ext cx="2240270" cy="3226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US" altLang="zh-CN" sz="8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24"/>
          <p:cNvGrpSpPr/>
          <p:nvPr/>
        </p:nvGrpSpPr>
        <p:grpSpPr>
          <a:xfrm>
            <a:off x="1047358" y="3431977"/>
            <a:ext cx="2043105" cy="1090936"/>
            <a:chOff x="1706563" y="4518025"/>
            <a:chExt cx="2605088" cy="1390650"/>
          </a:xfrm>
        </p:grpSpPr>
        <p:sp>
          <p:nvSpPr>
            <p:cNvPr id="87" name="Freeform 5"/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rgbClr val="90D22E">
                <a:alpha val="75000"/>
              </a:srgbClr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"/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rgbClr val="90D22E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27"/>
          <p:cNvGrpSpPr/>
          <p:nvPr/>
        </p:nvGrpSpPr>
        <p:grpSpPr>
          <a:xfrm>
            <a:off x="2080738" y="2726359"/>
            <a:ext cx="2046841" cy="1796551"/>
            <a:chOff x="3024188" y="3378200"/>
            <a:chExt cx="2609851" cy="2530475"/>
          </a:xfrm>
        </p:grpSpPr>
        <p:sp>
          <p:nvSpPr>
            <p:cNvPr id="90" name="Freeform 7"/>
            <p:cNvSpPr>
              <a:spLocks/>
            </p:cNvSpPr>
            <p:nvPr/>
          </p:nvSpPr>
          <p:spPr bwMode="auto">
            <a:xfrm>
              <a:off x="3024188" y="3378200"/>
              <a:ext cx="1306513" cy="2530475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solidFill>
              <a:srgbClr val="40920A">
                <a:alpha val="75000"/>
              </a:srgbClr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8"/>
            <p:cNvSpPr>
              <a:spLocks/>
            </p:cNvSpPr>
            <p:nvPr/>
          </p:nvSpPr>
          <p:spPr bwMode="auto">
            <a:xfrm>
              <a:off x="4330701" y="3378200"/>
              <a:ext cx="1303338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solidFill>
              <a:srgbClr val="40920A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30"/>
          <p:cNvGrpSpPr/>
          <p:nvPr/>
        </p:nvGrpSpPr>
        <p:grpSpPr>
          <a:xfrm>
            <a:off x="3111628" y="2629604"/>
            <a:ext cx="2043105" cy="1893306"/>
            <a:chOff x="4338638" y="2257425"/>
            <a:chExt cx="2605088" cy="3651250"/>
          </a:xfrm>
        </p:grpSpPr>
        <p:sp>
          <p:nvSpPr>
            <p:cNvPr id="93" name="Freeform 9"/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rgbClr val="A5A5A5">
                <a:alpha val="75000"/>
              </a:srgbClr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0"/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rgbClr val="A5A5A5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33"/>
          <p:cNvGrpSpPr/>
          <p:nvPr/>
        </p:nvGrpSpPr>
        <p:grpSpPr>
          <a:xfrm>
            <a:off x="4148744" y="2983650"/>
            <a:ext cx="2043105" cy="1539265"/>
            <a:chOff x="5661026" y="3946525"/>
            <a:chExt cx="2605088" cy="1962150"/>
          </a:xfrm>
        </p:grpSpPr>
        <p:sp>
          <p:nvSpPr>
            <p:cNvPr id="96" name="Freeform 11"/>
            <p:cNvSpPr>
              <a:spLocks/>
            </p:cNvSpPr>
            <p:nvPr/>
          </p:nvSpPr>
          <p:spPr bwMode="auto">
            <a:xfrm>
              <a:off x="5661026" y="3946525"/>
              <a:ext cx="1301750" cy="1962150"/>
            </a:xfrm>
            <a:custGeom>
              <a:avLst/>
              <a:gdLst>
                <a:gd name="T0" fmla="*/ 333 w 347"/>
                <a:gd name="T1" fmla="*/ 40 h 522"/>
                <a:gd name="T2" fmla="*/ 0 w 347"/>
                <a:gd name="T3" fmla="*/ 522 h 522"/>
                <a:gd name="T4" fmla="*/ 347 w 347"/>
                <a:gd name="T5" fmla="*/ 522 h 522"/>
                <a:gd name="T6" fmla="*/ 347 w 347"/>
                <a:gd name="T7" fmla="*/ 0 h 522"/>
                <a:gd name="T8" fmla="*/ 333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333" y="40"/>
                  </a:moveTo>
                  <a:cubicBezTo>
                    <a:pt x="242" y="403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18"/>
                    <a:pt x="333" y="40"/>
                  </a:cubicBezTo>
                  <a:close/>
                </a:path>
              </a:pathLst>
            </a:custGeom>
            <a:solidFill>
              <a:srgbClr val="54AB0B">
                <a:alpha val="75000"/>
              </a:srgbClr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12"/>
            <p:cNvSpPr>
              <a:spLocks/>
            </p:cNvSpPr>
            <p:nvPr/>
          </p:nvSpPr>
          <p:spPr bwMode="auto">
            <a:xfrm>
              <a:off x="6962776" y="3946525"/>
              <a:ext cx="1303338" cy="1962150"/>
            </a:xfrm>
            <a:custGeom>
              <a:avLst/>
              <a:gdLst>
                <a:gd name="T0" fmla="*/ 14 w 347"/>
                <a:gd name="T1" fmla="*/ 40 h 522"/>
                <a:gd name="T2" fmla="*/ 0 w 347"/>
                <a:gd name="T3" fmla="*/ 0 h 522"/>
                <a:gd name="T4" fmla="*/ 0 w 347"/>
                <a:gd name="T5" fmla="*/ 522 h 522"/>
                <a:gd name="T6" fmla="*/ 347 w 347"/>
                <a:gd name="T7" fmla="*/ 522 h 522"/>
                <a:gd name="T8" fmla="*/ 14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14" y="40"/>
                  </a:moveTo>
                  <a:cubicBezTo>
                    <a:pt x="9" y="18"/>
                    <a:pt x="3" y="0"/>
                    <a:pt x="0" y="0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522"/>
                    <a:pt x="105" y="403"/>
                    <a:pt x="14" y="40"/>
                  </a:cubicBezTo>
                  <a:close/>
                </a:path>
              </a:pathLst>
            </a:custGeom>
            <a:solidFill>
              <a:srgbClr val="54AB0B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118"/>
          <p:cNvGrpSpPr/>
          <p:nvPr/>
        </p:nvGrpSpPr>
        <p:grpSpPr>
          <a:xfrm>
            <a:off x="5169673" y="2543579"/>
            <a:ext cx="2046842" cy="1985104"/>
            <a:chOff x="3024188" y="3378200"/>
            <a:chExt cx="2609852" cy="2530475"/>
          </a:xfrm>
        </p:grpSpPr>
        <p:sp>
          <p:nvSpPr>
            <p:cNvPr id="99" name="Freeform 7"/>
            <p:cNvSpPr>
              <a:spLocks/>
            </p:cNvSpPr>
            <p:nvPr/>
          </p:nvSpPr>
          <p:spPr bwMode="auto">
            <a:xfrm>
              <a:off x="3024188" y="3378200"/>
              <a:ext cx="1306513" cy="2530475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solidFill>
              <a:srgbClr val="90D22E">
                <a:alpha val="75000"/>
              </a:srgbClr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Freeform 8"/>
            <p:cNvSpPr>
              <a:spLocks/>
            </p:cNvSpPr>
            <p:nvPr/>
          </p:nvSpPr>
          <p:spPr bwMode="auto">
            <a:xfrm>
              <a:off x="4330702" y="3378200"/>
              <a:ext cx="1303338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solidFill>
              <a:srgbClr val="90D22E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122"/>
          <p:cNvGrpSpPr/>
          <p:nvPr/>
        </p:nvGrpSpPr>
        <p:grpSpPr>
          <a:xfrm>
            <a:off x="6183054" y="2270082"/>
            <a:ext cx="2043105" cy="2258779"/>
            <a:chOff x="4338638" y="2257425"/>
            <a:chExt cx="2605088" cy="3651250"/>
          </a:xfrm>
        </p:grpSpPr>
        <p:sp>
          <p:nvSpPr>
            <p:cNvPr id="102" name="Freeform 9"/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rgbClr val="40920A">
                <a:alpha val="75000"/>
              </a:srgbClr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Freeform 10"/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rgbClr val="40920A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1815209" y="4563922"/>
            <a:ext cx="410369" cy="295466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868853" y="4558569"/>
            <a:ext cx="410369" cy="295466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888836" y="4558569"/>
            <a:ext cx="410369" cy="295466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914268" y="4558569"/>
            <a:ext cx="410369" cy="295466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950271" y="4558569"/>
            <a:ext cx="410369" cy="295466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963293" y="4563787"/>
            <a:ext cx="410369" cy="295466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  <p:bldP spid="106" grpId="0"/>
      <p:bldP spid="107" grpId="0"/>
      <p:bldP spid="108" grpId="0"/>
      <p:bldP spid="10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3"/>
          <p:cNvGrpSpPr/>
          <p:nvPr/>
        </p:nvGrpSpPr>
        <p:grpSpPr>
          <a:xfrm>
            <a:off x="375535" y="1074311"/>
            <a:ext cx="3284566" cy="4853182"/>
            <a:chOff x="1912729" y="1458758"/>
            <a:chExt cx="3510756" cy="5187394"/>
          </a:xfrm>
        </p:grpSpPr>
        <p:grpSp>
          <p:nvGrpSpPr>
            <p:cNvPr id="5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7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rgbClr val="44546A"/>
                  </a:gs>
                  <a:gs pos="82000">
                    <a:srgbClr val="44546A"/>
                  </a:gs>
                  <a:gs pos="34000">
                    <a:srgbClr val="44546A">
                      <a:lumMod val="75000"/>
                    </a:srgbClr>
                  </a:gs>
                  <a:gs pos="0">
                    <a:srgbClr val="44546A"/>
                  </a:gs>
                  <a:gs pos="38000">
                    <a:srgbClr val="44546A"/>
                  </a:gs>
                  <a:gs pos="100000">
                    <a:srgbClr val="44546A"/>
                  </a:gs>
                </a:gsLst>
                <a:lin ang="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rgbClr val="FFFFFF">
                      <a:lumMod val="50000"/>
                    </a:srgbClr>
                  </a:gs>
                </a:gsLst>
                <a:lin ang="108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rgbClr val="44546A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cxnSp>
            <p:nvCxnSpPr>
              <p:cNvPr id="7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5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40920A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90D22E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54AB0B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A5A5A5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90D22E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40920A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A5A5A5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54AB0B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6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6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6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6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4226690" y="154761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43"/>
          <p:cNvSpPr/>
          <p:nvPr/>
        </p:nvSpPr>
        <p:spPr>
          <a:xfrm>
            <a:off x="4226690" y="1890266"/>
            <a:ext cx="437774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Donut 44"/>
          <p:cNvSpPr/>
          <p:nvPr/>
        </p:nvSpPr>
        <p:spPr>
          <a:xfrm>
            <a:off x="4294951" y="2837521"/>
            <a:ext cx="724494" cy="724494"/>
          </a:xfrm>
          <a:prstGeom prst="donut">
            <a:avLst>
              <a:gd name="adj" fmla="val 6804"/>
            </a:avLst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49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7" name="Freeform 45"/>
          <p:cNvSpPr>
            <a:spLocks noEditPoints="1"/>
          </p:cNvSpPr>
          <p:nvPr/>
        </p:nvSpPr>
        <p:spPr bwMode="auto">
          <a:xfrm>
            <a:off x="4500708" y="3034962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rgbClr val="90D22E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4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6"/>
          <p:cNvSpPr>
            <a:spLocks noEditPoints="1"/>
          </p:cNvSpPr>
          <p:nvPr/>
        </p:nvSpPr>
        <p:spPr bwMode="auto">
          <a:xfrm>
            <a:off x="4472356" y="4560104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4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Freeform 47"/>
          <p:cNvSpPr>
            <a:spLocks noEditPoints="1"/>
          </p:cNvSpPr>
          <p:nvPr/>
        </p:nvSpPr>
        <p:spPr bwMode="auto">
          <a:xfrm>
            <a:off x="6972127" y="4557584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rgbClr val="54AB0B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4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8"/>
          <p:cNvSpPr>
            <a:spLocks noEditPoints="1"/>
          </p:cNvSpPr>
          <p:nvPr/>
        </p:nvSpPr>
        <p:spPr bwMode="auto">
          <a:xfrm>
            <a:off x="6961995" y="3047815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0920A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4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Donut 49"/>
          <p:cNvSpPr/>
          <p:nvPr/>
        </p:nvSpPr>
        <p:spPr>
          <a:xfrm>
            <a:off x="6728571" y="4354559"/>
            <a:ext cx="724494" cy="724494"/>
          </a:xfrm>
          <a:prstGeom prst="donut">
            <a:avLst>
              <a:gd name="adj" fmla="val 6804"/>
            </a:avLst>
          </a:prstGeom>
          <a:solidFill>
            <a:srgbClr val="54AB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49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2" name="Donut 50"/>
          <p:cNvSpPr/>
          <p:nvPr/>
        </p:nvSpPr>
        <p:spPr>
          <a:xfrm>
            <a:off x="4289531" y="4354712"/>
            <a:ext cx="724494" cy="724494"/>
          </a:xfrm>
          <a:prstGeom prst="donut">
            <a:avLst>
              <a:gd name="adj" fmla="val 6804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49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3" name="Donut 51"/>
          <p:cNvSpPr/>
          <p:nvPr/>
        </p:nvSpPr>
        <p:spPr>
          <a:xfrm>
            <a:off x="6722866" y="2837521"/>
            <a:ext cx="724494" cy="724494"/>
          </a:xfrm>
          <a:prstGeom prst="donut">
            <a:avLst>
              <a:gd name="adj" fmla="val 6804"/>
            </a:avLst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49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012203" y="3145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954495" y="2876300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90D22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90D22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401374" y="3145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400017" y="2876300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kumimoji="0" lang="en-GB" sz="1400" b="1" i="0" u="none" strike="noStrike" kern="0" cap="none" spc="0" normalizeH="0" baseline="0" noProof="0">
              <a:ln>
                <a:noFill/>
              </a:ln>
              <a:solidFill>
                <a:srgbClr val="40920A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012203" y="467147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954495" y="4385671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kumimoji="0" lang="en-GB" sz="1400" b="1" i="0" u="none" strike="noStrike" kern="0" cap="none" spc="0" normalizeH="0" baseline="0" noProof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458879" y="467147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402331" y="4385671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54AB0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kumimoji="0" lang="en-GB" sz="1400" b="1" i="0" u="none" strike="noStrike" kern="0" cap="none" spc="0" normalizeH="0" baseline="0" noProof="0">
              <a:ln>
                <a:noFill/>
              </a:ln>
              <a:solidFill>
                <a:srgbClr val="54AB0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60"/>
          <p:cNvSpPr/>
          <p:nvPr/>
        </p:nvSpPr>
        <p:spPr>
          <a:xfrm>
            <a:off x="4241832" y="3572324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ectangle 61"/>
          <p:cNvSpPr/>
          <p:nvPr/>
        </p:nvSpPr>
        <p:spPr>
          <a:xfrm>
            <a:off x="4241832" y="5095870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ectangle 62"/>
          <p:cNvSpPr/>
          <p:nvPr/>
        </p:nvSpPr>
        <p:spPr>
          <a:xfrm>
            <a:off x="6666360" y="3572324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ectangle 63"/>
          <p:cNvSpPr/>
          <p:nvPr/>
        </p:nvSpPr>
        <p:spPr>
          <a:xfrm>
            <a:off x="6660232" y="5095870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12"/>
          <p:cNvGraphicFramePr/>
          <p:nvPr>
            <p:extLst>
              <p:ext uri="{D42A27DB-BD31-4B8C-83A1-F6EECF244321}">
                <p14:modId xmlns:p14="http://schemas.microsoft.com/office/powerpoint/2010/main" val="2495097885"/>
              </p:ext>
            </p:extLst>
          </p:nvPr>
        </p:nvGraphicFramePr>
        <p:xfrm>
          <a:off x="272130" y="1916832"/>
          <a:ext cx="4653205" cy="3127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13"/>
          <p:cNvSpPr/>
          <p:nvPr/>
        </p:nvSpPr>
        <p:spPr>
          <a:xfrm>
            <a:off x="5233213" y="2248146"/>
            <a:ext cx="487883" cy="490682"/>
          </a:xfrm>
          <a:prstGeom prst="ellipse">
            <a:avLst/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5833494" y="2288829"/>
            <a:ext cx="2946948" cy="42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15"/>
          <p:cNvSpPr/>
          <p:nvPr/>
        </p:nvSpPr>
        <p:spPr>
          <a:xfrm>
            <a:off x="5233213" y="2931504"/>
            <a:ext cx="487883" cy="490682"/>
          </a:xfrm>
          <a:prstGeom prst="ellipse">
            <a:avLst/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5833494" y="2968786"/>
            <a:ext cx="2946948" cy="42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17"/>
          <p:cNvSpPr/>
          <p:nvPr/>
        </p:nvSpPr>
        <p:spPr>
          <a:xfrm>
            <a:off x="5233213" y="3610858"/>
            <a:ext cx="487883" cy="490682"/>
          </a:xfrm>
          <a:prstGeom prst="ellipse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5873524" y="3648744"/>
            <a:ext cx="2946948" cy="42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19"/>
          <p:cNvSpPr/>
          <p:nvPr/>
        </p:nvSpPr>
        <p:spPr>
          <a:xfrm>
            <a:off x="5233213" y="4259851"/>
            <a:ext cx="487883" cy="490682"/>
          </a:xfrm>
          <a:prstGeom prst="ellipse">
            <a:avLst/>
          </a:prstGeom>
          <a:solidFill>
            <a:srgbClr val="54AB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5873524" y="4328701"/>
            <a:ext cx="2906919" cy="42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35"/>
          <p:cNvSpPr>
            <a:spLocks noEditPoints="1"/>
          </p:cNvSpPr>
          <p:nvPr/>
        </p:nvSpPr>
        <p:spPr bwMode="auto">
          <a:xfrm>
            <a:off x="5298405" y="2372895"/>
            <a:ext cx="357499" cy="241184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106"/>
          <p:cNvSpPr>
            <a:spLocks noEditPoints="1"/>
          </p:cNvSpPr>
          <p:nvPr/>
        </p:nvSpPr>
        <p:spPr bwMode="auto">
          <a:xfrm>
            <a:off x="5385641" y="3718809"/>
            <a:ext cx="183026" cy="246315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23"/>
          <p:cNvGrpSpPr/>
          <p:nvPr/>
        </p:nvGrpSpPr>
        <p:grpSpPr>
          <a:xfrm>
            <a:off x="5381366" y="3034016"/>
            <a:ext cx="191578" cy="285657"/>
            <a:chOff x="4669866" y="3800264"/>
            <a:chExt cx="279527" cy="416797"/>
          </a:xfrm>
          <a:solidFill>
            <a:srgbClr val="FFFFFF"/>
          </a:solidFill>
        </p:grpSpPr>
        <p:sp>
          <p:nvSpPr>
            <p:cNvPr id="33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28"/>
          <p:cNvGrpSpPr/>
          <p:nvPr/>
        </p:nvGrpSpPr>
        <p:grpSpPr>
          <a:xfrm>
            <a:off x="5374522" y="4371772"/>
            <a:ext cx="205263" cy="266841"/>
            <a:chOff x="6421904" y="4798576"/>
            <a:chExt cx="299494" cy="389342"/>
          </a:xfrm>
          <a:solidFill>
            <a:srgbClr val="FFFFFF"/>
          </a:solidFill>
        </p:grpSpPr>
        <p:sp>
          <p:nvSpPr>
            <p:cNvPr id="38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1"/>
          <p:cNvGrpSpPr/>
          <p:nvPr/>
        </p:nvGrpSpPr>
        <p:grpSpPr>
          <a:xfrm rot="16200000">
            <a:off x="1568052" y="3431658"/>
            <a:ext cx="769589" cy="513060"/>
            <a:chOff x="3200400" y="1234012"/>
            <a:chExt cx="1371600" cy="728138"/>
          </a:xfrm>
        </p:grpSpPr>
        <p:sp>
          <p:nvSpPr>
            <p:cNvPr id="71" name="Round Single Corner Rectangle 58"/>
            <p:cNvSpPr/>
            <p:nvPr/>
          </p:nvSpPr>
          <p:spPr>
            <a:xfrm>
              <a:off x="4114800" y="1234012"/>
              <a:ext cx="457200" cy="728138"/>
            </a:xfrm>
            <a:prstGeom prst="round1Rect">
              <a:avLst>
                <a:gd name="adj" fmla="val 50000"/>
              </a:avLst>
            </a:prstGeom>
            <a:solidFill>
              <a:srgbClr val="90D22E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2" name="Rectangle 59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rgbClr val="90D22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3" name="Round Single Corner Rectangle 60"/>
            <p:cNvSpPr/>
            <p:nvPr/>
          </p:nvSpPr>
          <p:spPr>
            <a:xfrm flipH="1">
              <a:off x="3200400" y="1234012"/>
              <a:ext cx="457200" cy="728138"/>
            </a:xfrm>
            <a:prstGeom prst="round1Rect">
              <a:avLst>
                <a:gd name="adj" fmla="val 50000"/>
              </a:avLst>
            </a:prstGeom>
            <a:solidFill>
              <a:srgbClr val="90D22E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62"/>
          <p:cNvGrpSpPr/>
          <p:nvPr/>
        </p:nvGrpSpPr>
        <p:grpSpPr>
          <a:xfrm rot="16200000">
            <a:off x="2608699" y="3431658"/>
            <a:ext cx="769589" cy="513060"/>
            <a:chOff x="3200400" y="1234012"/>
            <a:chExt cx="1371600" cy="728138"/>
          </a:xfrm>
        </p:grpSpPr>
        <p:sp>
          <p:nvSpPr>
            <p:cNvPr id="75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rgbClr val="40920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6" name="Rectangle 65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rgbClr val="4092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7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rgbClr val="40920A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74"/>
          <p:cNvGrpSpPr/>
          <p:nvPr/>
        </p:nvGrpSpPr>
        <p:grpSpPr>
          <a:xfrm rot="16200000">
            <a:off x="3649345" y="3431657"/>
            <a:ext cx="769589" cy="513060"/>
            <a:chOff x="3200400" y="1234012"/>
            <a:chExt cx="1371600" cy="728138"/>
          </a:xfrm>
        </p:grpSpPr>
        <p:sp>
          <p:nvSpPr>
            <p:cNvPr id="79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rgbClr val="A5A5A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0" name="Rectangle 76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1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rgbClr val="A5A5A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100"/>
          <p:cNvGrpSpPr/>
          <p:nvPr/>
        </p:nvGrpSpPr>
        <p:grpSpPr>
          <a:xfrm rot="16200000">
            <a:off x="7095117" y="3110136"/>
            <a:ext cx="771977" cy="1158493"/>
            <a:chOff x="4257815" y="3604273"/>
            <a:chExt cx="632164" cy="948677"/>
          </a:xfrm>
        </p:grpSpPr>
        <p:grpSp>
          <p:nvGrpSpPr>
            <p:cNvPr id="83" name="Group 96"/>
            <p:cNvGrpSpPr/>
            <p:nvPr/>
          </p:nvGrpSpPr>
          <p:grpSpPr>
            <a:xfrm>
              <a:off x="4257815" y="3905805"/>
              <a:ext cx="632164" cy="647145"/>
              <a:chOff x="4107979" y="4055348"/>
              <a:chExt cx="966386" cy="788823"/>
            </a:xfrm>
          </p:grpSpPr>
          <p:sp>
            <p:nvSpPr>
              <p:cNvPr id="88" name="Isosceles Triangle 36"/>
              <p:cNvSpPr/>
              <p:nvPr/>
            </p:nvSpPr>
            <p:spPr bwMode="auto">
              <a:xfrm rot="10800000">
                <a:off x="4107979" y="4055348"/>
                <a:ext cx="966386" cy="785648"/>
              </a:xfrm>
              <a:prstGeom prst="triangle">
                <a:avLst/>
              </a:prstGeom>
              <a:gradFill>
                <a:gsLst>
                  <a:gs pos="0">
                    <a:srgbClr val="000000">
                      <a:lumMod val="50000"/>
                      <a:lumOff val="50000"/>
                    </a:srgbClr>
                  </a:gs>
                  <a:gs pos="50000">
                    <a:srgbClr val="FFFFFF">
                      <a:lumMod val="85000"/>
                    </a:srgbClr>
                  </a:gs>
                </a:gsLst>
                <a:lin ang="0" scaled="0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Isosceles Triangle 37"/>
              <p:cNvSpPr/>
              <p:nvPr/>
            </p:nvSpPr>
            <p:spPr bwMode="auto">
              <a:xfrm rot="10800000">
                <a:off x="4472566" y="4640971"/>
                <a:ext cx="237212" cy="203200"/>
              </a:xfrm>
              <a:prstGeom prst="triangle">
                <a:avLst/>
              </a:prstGeom>
              <a:solidFill>
                <a:srgbClr val="000000">
                  <a:lumMod val="90000"/>
                  <a:lumOff val="1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4" name="Group 96"/>
            <p:cNvGrpSpPr/>
            <p:nvPr/>
          </p:nvGrpSpPr>
          <p:grpSpPr>
            <a:xfrm>
              <a:off x="4259771" y="3604273"/>
              <a:ext cx="630208" cy="416793"/>
              <a:chOff x="2514600" y="3103313"/>
              <a:chExt cx="914400" cy="604745"/>
            </a:xfrm>
          </p:grpSpPr>
          <p:sp>
            <p:nvSpPr>
              <p:cNvPr id="85" name="Pentagon 93"/>
              <p:cNvSpPr/>
              <p:nvPr/>
            </p:nvSpPr>
            <p:spPr>
              <a:xfrm rot="5400000">
                <a:off x="2364628" y="3253285"/>
                <a:ext cx="604743" cy="304800"/>
              </a:xfrm>
              <a:prstGeom prst="homePlate">
                <a:avLst/>
              </a:prstGeom>
              <a:solidFill>
                <a:srgbClr val="40920A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86" name="Pentagon 94"/>
              <p:cNvSpPr/>
              <p:nvPr/>
            </p:nvSpPr>
            <p:spPr>
              <a:xfrm rot="5400000">
                <a:off x="2669428" y="3253286"/>
                <a:ext cx="604743" cy="304800"/>
              </a:xfrm>
              <a:prstGeom prst="homePlate">
                <a:avLst/>
              </a:prstGeom>
              <a:solidFill>
                <a:srgbClr val="40920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87" name="Pentagon 95"/>
              <p:cNvSpPr/>
              <p:nvPr/>
            </p:nvSpPr>
            <p:spPr>
              <a:xfrm rot="5400000">
                <a:off x="2974228" y="3253287"/>
                <a:ext cx="604743" cy="304800"/>
              </a:xfrm>
              <a:prstGeom prst="homePlate">
                <a:avLst/>
              </a:prstGeom>
              <a:solidFill>
                <a:srgbClr val="40920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0" name="Group 120"/>
          <p:cNvGrpSpPr/>
          <p:nvPr/>
        </p:nvGrpSpPr>
        <p:grpSpPr>
          <a:xfrm rot="16200000" flipH="1">
            <a:off x="2635539" y="3929910"/>
            <a:ext cx="1773622" cy="510522"/>
            <a:chOff x="4889980" y="1620289"/>
            <a:chExt cx="1452400" cy="418060"/>
          </a:xfrm>
        </p:grpSpPr>
        <p:sp>
          <p:nvSpPr>
            <p:cNvPr id="91" name="Arc 121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noFill/>
            <a:ln w="28575" cap="flat" cmpd="sng" algn="ctr">
              <a:solidFill>
                <a:srgbClr val="40920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cxnSp>
          <p:nvCxnSpPr>
            <p:cNvPr id="92" name="Straight Connector 122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noFill/>
            <a:ln w="28575" cap="flat" cmpd="sng" algn="ctr">
              <a:solidFill>
                <a:srgbClr val="40920A"/>
              </a:solidFill>
              <a:prstDash val="solid"/>
              <a:miter lim="800000"/>
            </a:ln>
            <a:effectLst/>
          </p:spPr>
        </p:cxnSp>
        <p:cxnSp>
          <p:nvCxnSpPr>
            <p:cNvPr id="93" name="Straight Connector 123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noFill/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</p:cxnSp>
      </p:grpSp>
      <p:grpSp>
        <p:nvGrpSpPr>
          <p:cNvPr id="94" name="Group 74"/>
          <p:cNvGrpSpPr/>
          <p:nvPr/>
        </p:nvGrpSpPr>
        <p:grpSpPr>
          <a:xfrm rot="16200000">
            <a:off x="4662062" y="3431657"/>
            <a:ext cx="769589" cy="513060"/>
            <a:chOff x="3200400" y="1234012"/>
            <a:chExt cx="1371600" cy="728138"/>
          </a:xfrm>
        </p:grpSpPr>
        <p:sp>
          <p:nvSpPr>
            <p:cNvPr id="95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rgbClr val="54AB0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96" name="Rectangle 70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rgbClr val="54AB0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97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rgbClr val="54AB0B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74"/>
          <p:cNvGrpSpPr/>
          <p:nvPr/>
        </p:nvGrpSpPr>
        <p:grpSpPr>
          <a:xfrm rot="16200000">
            <a:off x="5714328" y="3431658"/>
            <a:ext cx="769589" cy="513060"/>
            <a:chOff x="3200400" y="1234012"/>
            <a:chExt cx="1371600" cy="728138"/>
          </a:xfrm>
        </p:grpSpPr>
        <p:sp>
          <p:nvSpPr>
            <p:cNvPr id="99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rgbClr val="90D22E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0" name="Rectangle 78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rgbClr val="90D22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1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rgbClr val="90D22E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20"/>
          <p:cNvGrpSpPr/>
          <p:nvPr/>
        </p:nvGrpSpPr>
        <p:grpSpPr>
          <a:xfrm rot="5400000" flipH="1" flipV="1">
            <a:off x="3659119" y="2921015"/>
            <a:ext cx="1773622" cy="510522"/>
            <a:chOff x="4889980" y="1620289"/>
            <a:chExt cx="1452400" cy="418060"/>
          </a:xfrm>
        </p:grpSpPr>
        <p:sp>
          <p:nvSpPr>
            <p:cNvPr id="103" name="Arc 81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noFill/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cxnSp>
          <p:nvCxnSpPr>
            <p:cNvPr id="104" name="Straight Connector 82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noFill/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</p:cxnSp>
        <p:cxnSp>
          <p:nvCxnSpPr>
            <p:cNvPr id="105" name="Straight Connector 83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noFill/>
            <a:ln w="28575" cap="flat" cmpd="sng" algn="ctr">
              <a:solidFill>
                <a:srgbClr val="54AB0B"/>
              </a:solidFill>
              <a:prstDash val="solid"/>
              <a:miter lim="800000"/>
            </a:ln>
            <a:effectLst/>
          </p:spPr>
        </p:cxnSp>
      </p:grpSp>
      <p:grpSp>
        <p:nvGrpSpPr>
          <p:cNvPr id="106" name="Group 120"/>
          <p:cNvGrpSpPr/>
          <p:nvPr/>
        </p:nvGrpSpPr>
        <p:grpSpPr>
          <a:xfrm rot="16200000" flipH="1">
            <a:off x="4687344" y="3929910"/>
            <a:ext cx="1773622" cy="510522"/>
            <a:chOff x="4889980" y="1620289"/>
            <a:chExt cx="1452400" cy="418060"/>
          </a:xfrm>
        </p:grpSpPr>
        <p:sp>
          <p:nvSpPr>
            <p:cNvPr id="107" name="Arc 85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noFill/>
            <a:ln w="28575" cap="flat" cmpd="sng" algn="ctr">
              <a:solidFill>
                <a:srgbClr val="54AB0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cxnSp>
          <p:nvCxnSpPr>
            <p:cNvPr id="108" name="Straight Connector 86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noFill/>
            <a:ln w="28575" cap="flat" cmpd="sng" algn="ctr">
              <a:solidFill>
                <a:srgbClr val="54AB0B"/>
              </a:solidFill>
              <a:prstDash val="solid"/>
              <a:miter lim="800000"/>
            </a:ln>
            <a:effectLst/>
          </p:spPr>
        </p:cxnSp>
        <p:cxnSp>
          <p:nvCxnSpPr>
            <p:cNvPr id="109" name="Straight Connector 87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noFill/>
            <a:ln w="28575" cap="flat" cmpd="sng" algn="ctr">
              <a:solidFill>
                <a:srgbClr val="90D22E"/>
              </a:solidFill>
              <a:prstDash val="solid"/>
              <a:miter lim="800000"/>
            </a:ln>
            <a:effectLst/>
          </p:spPr>
        </p:cxnSp>
      </p:grpSp>
      <p:grpSp>
        <p:nvGrpSpPr>
          <p:cNvPr id="110" name="Group 120"/>
          <p:cNvGrpSpPr/>
          <p:nvPr/>
        </p:nvGrpSpPr>
        <p:grpSpPr>
          <a:xfrm rot="5400000" flipH="1" flipV="1">
            <a:off x="5739611" y="2921015"/>
            <a:ext cx="1773622" cy="510522"/>
            <a:chOff x="4889980" y="1620289"/>
            <a:chExt cx="1452400" cy="418060"/>
          </a:xfrm>
        </p:grpSpPr>
        <p:sp>
          <p:nvSpPr>
            <p:cNvPr id="111" name="Arc 89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noFill/>
            <a:ln w="28575" cap="flat" cmpd="sng" algn="ctr">
              <a:solidFill>
                <a:srgbClr val="90D22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cxnSp>
          <p:nvCxnSpPr>
            <p:cNvPr id="112" name="Straight Connector 90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noFill/>
            <a:ln w="28575" cap="flat" cmpd="sng" algn="ctr">
              <a:solidFill>
                <a:srgbClr val="90D22E"/>
              </a:solidFill>
              <a:prstDash val="solid"/>
              <a:miter lim="800000"/>
            </a:ln>
            <a:effectLst/>
          </p:spPr>
        </p:cxnSp>
        <p:cxnSp>
          <p:nvCxnSpPr>
            <p:cNvPr id="113" name="Straight Connector 91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noFill/>
            <a:ln w="28575" cap="flat" cmpd="sng" algn="ctr">
              <a:solidFill>
                <a:srgbClr val="40920A"/>
              </a:solidFill>
              <a:prstDash val="solid"/>
              <a:miter lim="800000"/>
            </a:ln>
            <a:effectLst/>
          </p:spPr>
        </p:cxnSp>
      </p:grpSp>
      <p:grpSp>
        <p:nvGrpSpPr>
          <p:cNvPr id="114" name="Group 120"/>
          <p:cNvGrpSpPr/>
          <p:nvPr/>
        </p:nvGrpSpPr>
        <p:grpSpPr>
          <a:xfrm rot="5400000" flipH="1" flipV="1">
            <a:off x="1577825" y="2921015"/>
            <a:ext cx="1773622" cy="510522"/>
            <a:chOff x="4889980" y="1620289"/>
            <a:chExt cx="1452400" cy="418060"/>
          </a:xfrm>
        </p:grpSpPr>
        <p:sp>
          <p:nvSpPr>
            <p:cNvPr id="115" name="Arc 96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noFill/>
            <a:ln w="28575" cap="flat" cmpd="sng" algn="ctr">
              <a:solidFill>
                <a:srgbClr val="90D22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cxnSp>
          <p:nvCxnSpPr>
            <p:cNvPr id="116" name="Straight Connector 97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noFill/>
            <a:ln w="28575" cap="flat" cmpd="sng" algn="ctr">
              <a:solidFill>
                <a:srgbClr val="90D22E"/>
              </a:solidFill>
              <a:prstDash val="solid"/>
              <a:miter lim="800000"/>
            </a:ln>
            <a:effectLst/>
          </p:spPr>
        </p:cxnSp>
        <p:cxnSp>
          <p:nvCxnSpPr>
            <p:cNvPr id="117" name="Straight Connector 98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noFill/>
            <a:ln w="28575" cap="flat" cmpd="sng" algn="ctr">
              <a:solidFill>
                <a:srgbClr val="40920A"/>
              </a:solidFill>
              <a:prstDash val="solid"/>
              <a:miter lim="800000"/>
            </a:ln>
            <a:effectLst/>
          </p:spPr>
        </p:cxnSp>
      </p:grpSp>
      <p:grpSp>
        <p:nvGrpSpPr>
          <p:cNvPr id="118" name="Group 108"/>
          <p:cNvGrpSpPr/>
          <p:nvPr/>
        </p:nvGrpSpPr>
        <p:grpSpPr>
          <a:xfrm>
            <a:off x="4110205" y="2097470"/>
            <a:ext cx="933684" cy="906954"/>
            <a:chOff x="6299532" y="3384456"/>
            <a:chExt cx="469021" cy="455593"/>
          </a:xfrm>
        </p:grpSpPr>
        <p:sp>
          <p:nvSpPr>
            <p:cNvPr id="119" name="Oval 101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0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1" name="Group 111"/>
          <p:cNvGrpSpPr/>
          <p:nvPr/>
        </p:nvGrpSpPr>
        <p:grpSpPr>
          <a:xfrm>
            <a:off x="5122922" y="4429915"/>
            <a:ext cx="933684" cy="906954"/>
            <a:chOff x="630683" y="4190009"/>
            <a:chExt cx="469021" cy="455593"/>
          </a:xfrm>
        </p:grpSpPr>
        <p:sp>
          <p:nvSpPr>
            <p:cNvPr id="122" name="Oval 105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rgbClr val="54AB0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114"/>
          <p:cNvGrpSpPr/>
          <p:nvPr/>
        </p:nvGrpSpPr>
        <p:grpSpPr>
          <a:xfrm>
            <a:off x="3069557" y="4429915"/>
            <a:ext cx="933684" cy="906954"/>
            <a:chOff x="3425803" y="3384456"/>
            <a:chExt cx="469021" cy="455593"/>
          </a:xfrm>
        </p:grpSpPr>
        <p:sp>
          <p:nvSpPr>
            <p:cNvPr id="125" name="Oval 108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rgbClr val="4092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6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117"/>
          <p:cNvGrpSpPr/>
          <p:nvPr/>
        </p:nvGrpSpPr>
        <p:grpSpPr>
          <a:xfrm>
            <a:off x="2028910" y="2097470"/>
            <a:ext cx="933684" cy="906954"/>
            <a:chOff x="630683" y="3383511"/>
            <a:chExt cx="469021" cy="455593"/>
          </a:xfrm>
        </p:grpSpPr>
        <p:sp>
          <p:nvSpPr>
            <p:cNvPr id="128" name="Oval 11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rgbClr val="90D22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9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0"/>
          <p:cNvGrpSpPr/>
          <p:nvPr/>
        </p:nvGrpSpPr>
        <p:grpSpPr>
          <a:xfrm>
            <a:off x="6166164" y="2097470"/>
            <a:ext cx="933684" cy="906954"/>
            <a:chOff x="3428938" y="4190009"/>
            <a:chExt cx="469021" cy="455593"/>
          </a:xfrm>
        </p:grpSpPr>
        <p:sp>
          <p:nvSpPr>
            <p:cNvPr id="131" name="Oval 116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rgbClr val="90D22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2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3" name="Text Placeholder 3"/>
          <p:cNvSpPr txBox="1">
            <a:spLocks/>
          </p:cNvSpPr>
          <p:nvPr/>
        </p:nvSpPr>
        <p:spPr>
          <a:xfrm>
            <a:off x="1083028" y="4569066"/>
            <a:ext cx="1775462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 Placeholder 3"/>
          <p:cNvSpPr txBox="1">
            <a:spLocks/>
          </p:cNvSpPr>
          <p:nvPr/>
        </p:nvSpPr>
        <p:spPr>
          <a:xfrm>
            <a:off x="6358074" y="4569066"/>
            <a:ext cx="1775462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 Placeholder 3"/>
          <p:cNvSpPr txBox="1">
            <a:spLocks/>
          </p:cNvSpPr>
          <p:nvPr/>
        </p:nvSpPr>
        <p:spPr>
          <a:xfrm>
            <a:off x="47210" y="2093383"/>
            <a:ext cx="1775462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Text Placeholder 3"/>
          <p:cNvSpPr txBox="1">
            <a:spLocks/>
          </p:cNvSpPr>
          <p:nvPr/>
        </p:nvSpPr>
        <p:spPr>
          <a:xfrm>
            <a:off x="3688510" y="1340768"/>
            <a:ext cx="1775462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 Placeholder 3"/>
          <p:cNvSpPr txBox="1">
            <a:spLocks/>
          </p:cNvSpPr>
          <p:nvPr/>
        </p:nvSpPr>
        <p:spPr>
          <a:xfrm>
            <a:off x="7317573" y="2093383"/>
            <a:ext cx="1775462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/>
      <p:bldP spid="134" grpId="0"/>
      <p:bldP spid="135" grpId="0"/>
      <p:bldP spid="136" grpId="0"/>
      <p:bldP spid="1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908087" y="1974297"/>
            <a:ext cx="2373283" cy="2373281"/>
          </a:xfrm>
          <a:prstGeom prst="ellipse">
            <a:avLst/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" name="MH_Others_1"/>
          <p:cNvSpPr txBox="1"/>
          <p:nvPr>
            <p:custDataLst>
              <p:tags r:id="rId1"/>
            </p:custDataLst>
          </p:nvPr>
        </p:nvSpPr>
        <p:spPr>
          <a:xfrm>
            <a:off x="1573989" y="2194048"/>
            <a:ext cx="1331262" cy="191134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章节</a:t>
            </a:r>
            <a:endParaRPr kumimoji="0" lang="zh-CN" altLang="en-US" sz="6000" b="1" i="0" u="none" strike="noStrike" kern="0" cap="none" spc="0" normalizeH="0" baseline="0" noProof="0" dirty="0">
              <a:ln>
                <a:noFill/>
              </a:ln>
              <a:solidFill>
                <a:srgbClr val="40920A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702357" y="2946685"/>
            <a:ext cx="1999465" cy="406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40920A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1"/>
          <p:cNvSpPr txBox="1"/>
          <p:nvPr>
            <p:custDataLst>
              <p:tags r:id="rId3"/>
            </p:custDataLst>
          </p:nvPr>
        </p:nvSpPr>
        <p:spPr>
          <a:xfrm>
            <a:off x="5070409" y="2060848"/>
            <a:ext cx="3778250" cy="563093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90D22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7" name="MH_Number_1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4427984" y="2151508"/>
            <a:ext cx="381774" cy="381772"/>
          </a:xfrm>
          <a:prstGeom prst="ellipse">
            <a:avLst/>
          </a:prstGeom>
          <a:solidFill>
            <a:srgbClr val="40920A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2"/>
          <p:cNvSpPr txBox="1"/>
          <p:nvPr>
            <p:custDataLst>
              <p:tags r:id="rId5"/>
            </p:custDataLst>
          </p:nvPr>
        </p:nvSpPr>
        <p:spPr>
          <a:xfrm>
            <a:off x="5070410" y="2820605"/>
            <a:ext cx="2900171" cy="360612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Number_2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4427984" y="2810025"/>
            <a:ext cx="381774" cy="381772"/>
          </a:xfrm>
          <a:prstGeom prst="ellipse">
            <a:avLst/>
          </a:prstGeom>
          <a:solidFill>
            <a:srgbClr val="90D22E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" name="MH_Entry_3"/>
          <p:cNvSpPr txBox="1"/>
          <p:nvPr>
            <p:custDataLst>
              <p:tags r:id="rId7"/>
            </p:custDataLst>
          </p:nvPr>
        </p:nvSpPr>
        <p:spPr>
          <a:xfrm>
            <a:off x="5070410" y="3479121"/>
            <a:ext cx="2900171" cy="360612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Number_3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4427984" y="3468541"/>
            <a:ext cx="381774" cy="381772"/>
          </a:xfrm>
          <a:prstGeom prst="ellipse">
            <a:avLst/>
          </a:prstGeom>
          <a:solidFill>
            <a:srgbClr val="90D22E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2" name="MH_Entry_4"/>
          <p:cNvSpPr txBox="1"/>
          <p:nvPr>
            <p:custDataLst>
              <p:tags r:id="rId9"/>
            </p:custDataLst>
          </p:nvPr>
        </p:nvSpPr>
        <p:spPr>
          <a:xfrm>
            <a:off x="5070410" y="4137639"/>
            <a:ext cx="2900171" cy="360612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Number_4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4427984" y="4127059"/>
            <a:ext cx="381774" cy="381772"/>
          </a:xfrm>
          <a:prstGeom prst="ellipse">
            <a:avLst/>
          </a:prstGeom>
          <a:solidFill>
            <a:srgbClr val="90D22E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55"/>
          <p:cNvGrpSpPr/>
          <p:nvPr/>
        </p:nvGrpSpPr>
        <p:grpSpPr>
          <a:xfrm>
            <a:off x="148365" y="2144184"/>
            <a:ext cx="4741927" cy="2732135"/>
            <a:chOff x="803822" y="1016361"/>
            <a:chExt cx="7536357" cy="2044618"/>
          </a:xfrm>
        </p:grpSpPr>
        <p:cxnSp>
          <p:nvCxnSpPr>
            <p:cNvPr id="104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75000"/>
                </a:srgbClr>
              </a:solidFill>
              <a:prstDash val="sysDot"/>
              <a:miter lim="800000"/>
            </a:ln>
            <a:effectLst/>
          </p:spPr>
        </p:cxnSp>
        <p:cxnSp>
          <p:nvCxnSpPr>
            <p:cNvPr id="105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75000"/>
                </a:srgbClr>
              </a:solidFill>
              <a:prstDash val="sysDot"/>
              <a:miter lim="800000"/>
            </a:ln>
            <a:effectLst/>
          </p:spPr>
        </p:cxnSp>
        <p:cxnSp>
          <p:nvCxnSpPr>
            <p:cNvPr id="106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75000"/>
                </a:srgbClr>
              </a:solidFill>
              <a:prstDash val="sysDot"/>
              <a:miter lim="800000"/>
            </a:ln>
            <a:effectLst/>
          </p:spPr>
        </p:cxnSp>
        <p:cxnSp>
          <p:nvCxnSpPr>
            <p:cNvPr id="107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75000"/>
                </a:srgbClr>
              </a:solidFill>
              <a:prstDash val="sysDot"/>
              <a:miter lim="800000"/>
            </a:ln>
            <a:effectLst/>
          </p:spPr>
        </p:cxnSp>
        <p:cxnSp>
          <p:nvCxnSpPr>
            <p:cNvPr id="108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75000"/>
                </a:srgbClr>
              </a:solidFill>
              <a:prstDash val="sysDot"/>
              <a:miter lim="800000"/>
            </a:ln>
            <a:effectLst/>
          </p:spPr>
        </p:cxnSp>
        <p:cxnSp>
          <p:nvCxnSpPr>
            <p:cNvPr id="109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75000"/>
                </a:srgbClr>
              </a:solidFill>
              <a:prstDash val="sysDot"/>
              <a:miter lim="800000"/>
            </a:ln>
            <a:effectLst/>
          </p:spPr>
        </p:cxnSp>
        <p:cxnSp>
          <p:nvCxnSpPr>
            <p:cNvPr id="110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75000"/>
                </a:srgbClr>
              </a:solidFill>
              <a:prstDash val="sysDot"/>
              <a:miter lim="800000"/>
            </a:ln>
            <a:effectLst/>
          </p:spPr>
        </p:cxnSp>
      </p:grpSp>
      <p:grpSp>
        <p:nvGrpSpPr>
          <p:cNvPr id="111" name="Group 279"/>
          <p:cNvGrpSpPr/>
          <p:nvPr/>
        </p:nvGrpSpPr>
        <p:grpSpPr>
          <a:xfrm>
            <a:off x="563526" y="2655637"/>
            <a:ext cx="621770" cy="621765"/>
            <a:chOff x="846989" y="1401020"/>
            <a:chExt cx="877416" cy="877416"/>
          </a:xfrm>
          <a:effectLst/>
        </p:grpSpPr>
        <p:sp>
          <p:nvSpPr>
            <p:cNvPr id="11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rgbClr val="90D22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3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114" name="Group 279"/>
          <p:cNvGrpSpPr/>
          <p:nvPr/>
        </p:nvGrpSpPr>
        <p:grpSpPr>
          <a:xfrm>
            <a:off x="1288128" y="1796235"/>
            <a:ext cx="621770" cy="621765"/>
            <a:chOff x="846989" y="1401020"/>
            <a:chExt cx="877416" cy="877416"/>
          </a:xfrm>
          <a:effectLst/>
        </p:grpSpPr>
        <p:sp>
          <p:nvSpPr>
            <p:cNvPr id="115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rgbClr val="4092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6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117" name="Group 279"/>
          <p:cNvGrpSpPr/>
          <p:nvPr/>
        </p:nvGrpSpPr>
        <p:grpSpPr>
          <a:xfrm>
            <a:off x="2140598" y="1487213"/>
            <a:ext cx="621770" cy="621765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9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596817" y="5007348"/>
            <a:ext cx="563917" cy="203010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1390982" y="5007348"/>
            <a:ext cx="563917" cy="18550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185146" y="5007348"/>
            <a:ext cx="563917" cy="18550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Freeform 6"/>
          <p:cNvSpPr>
            <a:spLocks/>
          </p:cNvSpPr>
          <p:nvPr/>
        </p:nvSpPr>
        <p:spPr bwMode="auto">
          <a:xfrm>
            <a:off x="759510" y="2520467"/>
            <a:ext cx="1669722" cy="2344662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rgbClr val="40920A">
              <a:alpha val="90000"/>
            </a:srgb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Freeform 6"/>
          <p:cNvSpPr>
            <a:spLocks/>
          </p:cNvSpPr>
          <p:nvPr/>
        </p:nvSpPr>
        <p:spPr bwMode="auto">
          <a:xfrm>
            <a:off x="2368100" y="2520467"/>
            <a:ext cx="1669722" cy="2344662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rgbClr val="54AB0B">
              <a:alpha val="90000"/>
            </a:srgb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5" name="Freeform 6"/>
          <p:cNvSpPr>
            <a:spLocks/>
          </p:cNvSpPr>
          <p:nvPr/>
        </p:nvSpPr>
        <p:spPr bwMode="auto">
          <a:xfrm>
            <a:off x="242688" y="3399716"/>
            <a:ext cx="1272169" cy="146541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rgbClr val="90D22E">
              <a:alpha val="90000"/>
            </a:srgb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6"/>
          <p:cNvSpPr>
            <a:spLocks/>
          </p:cNvSpPr>
          <p:nvPr/>
        </p:nvSpPr>
        <p:spPr bwMode="auto">
          <a:xfrm>
            <a:off x="1514858" y="2227385"/>
            <a:ext cx="1878437" cy="263774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rgbClr val="A5A5A5">
              <a:alpha val="90000"/>
            </a:srgb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6"/>
          <p:cNvSpPr>
            <a:spLocks/>
          </p:cNvSpPr>
          <p:nvPr/>
        </p:nvSpPr>
        <p:spPr bwMode="auto">
          <a:xfrm>
            <a:off x="3220571" y="2927677"/>
            <a:ext cx="1669722" cy="1937452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rgbClr val="90D22E">
              <a:alpha val="90000"/>
            </a:srgb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8" name="Group 279"/>
          <p:cNvGrpSpPr/>
          <p:nvPr/>
        </p:nvGrpSpPr>
        <p:grpSpPr>
          <a:xfrm>
            <a:off x="2899030" y="1792507"/>
            <a:ext cx="621770" cy="621764"/>
            <a:chOff x="846989" y="1401020"/>
            <a:chExt cx="877416" cy="877416"/>
          </a:xfrm>
          <a:effectLst/>
        </p:grpSpPr>
        <p:sp>
          <p:nvSpPr>
            <p:cNvPr id="129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rgbClr val="54AB0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0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31" name="Group 279"/>
          <p:cNvGrpSpPr/>
          <p:nvPr/>
        </p:nvGrpSpPr>
        <p:grpSpPr>
          <a:xfrm>
            <a:off x="3749638" y="2165464"/>
            <a:ext cx="621770" cy="621764"/>
            <a:chOff x="846989" y="1401020"/>
            <a:chExt cx="877416" cy="877416"/>
          </a:xfrm>
          <a:effectLst/>
        </p:grpSpPr>
        <p:sp>
          <p:nvSpPr>
            <p:cNvPr id="132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rgbClr val="90D22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3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34" name="TextBox 133"/>
          <p:cNvSpPr txBox="1"/>
          <p:nvPr/>
        </p:nvSpPr>
        <p:spPr>
          <a:xfrm>
            <a:off x="2979310" y="5007348"/>
            <a:ext cx="563917" cy="18550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3773476" y="5007348"/>
            <a:ext cx="563917" cy="18550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Rectangle 164"/>
          <p:cNvSpPr/>
          <p:nvPr/>
        </p:nvSpPr>
        <p:spPr>
          <a:xfrm>
            <a:off x="8187695" y="4509318"/>
            <a:ext cx="654966" cy="4701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37" name="Rectangle 165"/>
          <p:cNvSpPr/>
          <p:nvPr/>
        </p:nvSpPr>
        <p:spPr>
          <a:xfrm>
            <a:off x="8187695" y="3656847"/>
            <a:ext cx="654966" cy="4701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90D22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38" name="Group 87"/>
          <p:cNvGrpSpPr/>
          <p:nvPr/>
        </p:nvGrpSpPr>
        <p:grpSpPr>
          <a:xfrm>
            <a:off x="5126222" y="4416843"/>
            <a:ext cx="2870865" cy="603959"/>
            <a:chOff x="609600" y="2841943"/>
            <a:chExt cx="2660838" cy="559774"/>
          </a:xfrm>
        </p:grpSpPr>
        <p:grpSp>
          <p:nvGrpSpPr>
            <p:cNvPr id="139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rgbClr val="90D22E"/>
            </a:solidFill>
          </p:grpSpPr>
          <p:sp>
            <p:nvSpPr>
              <p:cNvPr id="167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rgbClr val="4092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8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rgbClr val="4092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0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rgbClr val="90D22E"/>
            </a:solidFill>
          </p:grpSpPr>
          <p:sp>
            <p:nvSpPr>
              <p:cNvPr id="165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rgbClr val="4092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6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rgbClr val="4092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1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rgbClr val="90D22E"/>
            </a:solidFill>
          </p:grpSpPr>
          <p:sp>
            <p:nvSpPr>
              <p:cNvPr id="163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rgbClr val="4092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rgbClr val="4092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2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rgbClr val="90D22E"/>
            </a:solidFill>
          </p:grpSpPr>
          <p:sp>
            <p:nvSpPr>
              <p:cNvPr id="161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rgbClr val="4092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2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rgbClr val="4092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3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rgbClr val="90D22E"/>
            </a:solidFill>
          </p:grpSpPr>
          <p:sp>
            <p:nvSpPr>
              <p:cNvPr id="159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rgbClr val="4092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0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rgbClr val="4092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4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rgbClr val="90D22E"/>
            </a:solidFill>
          </p:grpSpPr>
          <p:sp>
            <p:nvSpPr>
              <p:cNvPr id="157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rgbClr val="4092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rgbClr val="4092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5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rgbClr val="90D22E"/>
            </a:solidFill>
          </p:grpSpPr>
          <p:sp>
            <p:nvSpPr>
              <p:cNvPr id="155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rgbClr val="4092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6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rgbClr val="4092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6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rgbClr val="90D22E"/>
            </a:solidFill>
          </p:grpSpPr>
          <p:sp>
            <p:nvSpPr>
              <p:cNvPr id="153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rgbClr val="4092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4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rgbClr val="4092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7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rgbClr val="FFFFFF">
                <a:lumMod val="75000"/>
              </a:srgbClr>
            </a:solidFill>
          </p:grpSpPr>
          <p:sp>
            <p:nvSpPr>
              <p:cNvPr id="151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2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8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rgbClr val="FFFFFF">
                <a:lumMod val="75000"/>
              </a:srgbClr>
            </a:solidFill>
          </p:grpSpPr>
          <p:sp>
            <p:nvSpPr>
              <p:cNvPr id="149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0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69" name="Group 212"/>
          <p:cNvGrpSpPr/>
          <p:nvPr/>
        </p:nvGrpSpPr>
        <p:grpSpPr>
          <a:xfrm>
            <a:off x="5167454" y="3571599"/>
            <a:ext cx="2776437" cy="639180"/>
            <a:chOff x="5932686" y="2855964"/>
            <a:chExt cx="2449314" cy="563870"/>
          </a:xfrm>
        </p:grpSpPr>
        <p:grpSp>
          <p:nvGrpSpPr>
            <p:cNvPr id="170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rgbClr val="54AB0B"/>
            </a:solidFill>
          </p:grpSpPr>
          <p:sp>
            <p:nvSpPr>
              <p:cNvPr id="198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rgbClr val="90D22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rgbClr val="90D22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1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rgbClr val="54AB0B"/>
            </a:solidFill>
          </p:grpSpPr>
          <p:sp>
            <p:nvSpPr>
              <p:cNvPr id="196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rgbClr val="90D22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rgbClr val="90D22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2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rgbClr val="54AB0B"/>
            </a:solidFill>
          </p:grpSpPr>
          <p:sp>
            <p:nvSpPr>
              <p:cNvPr id="194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rgbClr val="90D22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rgbClr val="90D22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3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rgbClr val="54AB0B"/>
            </a:solidFill>
          </p:grpSpPr>
          <p:sp>
            <p:nvSpPr>
              <p:cNvPr id="192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rgbClr val="90D22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rgbClr val="90D22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4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rgbClr val="54AB0B"/>
            </a:solidFill>
          </p:grpSpPr>
          <p:sp>
            <p:nvSpPr>
              <p:cNvPr id="190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rgbClr val="90D22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rgbClr val="90D22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5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rgbClr val="FFFFFF">
                <a:lumMod val="75000"/>
              </a:srgbClr>
            </a:solidFill>
          </p:grpSpPr>
          <p:sp>
            <p:nvSpPr>
              <p:cNvPr id="188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6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rgbClr val="FFFFFF">
                <a:lumMod val="75000"/>
              </a:srgbClr>
            </a:solidFill>
          </p:grpSpPr>
          <p:sp>
            <p:nvSpPr>
              <p:cNvPr id="186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rgbClr val="FFFFFF">
                <a:lumMod val="75000"/>
              </a:srgbClr>
            </a:solidFill>
          </p:grpSpPr>
          <p:sp>
            <p:nvSpPr>
              <p:cNvPr id="184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rgbClr val="FFFFFF">
                <a:lumMod val="75000"/>
              </a:srgbClr>
            </a:solidFill>
          </p:grpSpPr>
          <p:sp>
            <p:nvSpPr>
              <p:cNvPr id="182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rgbClr val="FFFFFF">
                <a:lumMod val="75000"/>
              </a:srgbClr>
            </a:solidFill>
          </p:grpSpPr>
          <p:sp>
            <p:nvSpPr>
              <p:cNvPr id="180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1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00" name="TextBox 228"/>
          <p:cNvSpPr txBox="1"/>
          <p:nvPr/>
        </p:nvSpPr>
        <p:spPr>
          <a:xfrm>
            <a:off x="5804891" y="2080934"/>
            <a:ext cx="3231605" cy="541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1" name="TextBox 229"/>
          <p:cNvSpPr txBox="1"/>
          <p:nvPr/>
        </p:nvSpPr>
        <p:spPr>
          <a:xfrm>
            <a:off x="5148770" y="1759788"/>
            <a:ext cx="1725646" cy="2368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2" name="Rectangle 230"/>
          <p:cNvSpPr/>
          <p:nvPr/>
        </p:nvSpPr>
        <p:spPr>
          <a:xfrm>
            <a:off x="5128890" y="2072105"/>
            <a:ext cx="654966" cy="4701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90D22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03" name="TextBox 231"/>
          <p:cNvSpPr txBox="1"/>
          <p:nvPr/>
        </p:nvSpPr>
        <p:spPr>
          <a:xfrm>
            <a:off x="5128890" y="2766656"/>
            <a:ext cx="3907606" cy="6767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467544" y="1806246"/>
            <a:ext cx="2538770" cy="2538769"/>
          </a:xfrm>
          <a:prstGeom prst="ellipse">
            <a:avLst/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" name="MH_Others_1"/>
          <p:cNvSpPr txBox="1"/>
          <p:nvPr>
            <p:custDataLst>
              <p:tags r:id="rId1"/>
            </p:custDataLst>
          </p:nvPr>
        </p:nvSpPr>
        <p:spPr>
          <a:xfrm>
            <a:off x="1179879" y="2041320"/>
            <a:ext cx="1424090" cy="204462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章节</a:t>
            </a:r>
          </a:p>
        </p:txBody>
      </p:sp>
      <p:sp>
        <p:nvSpPr>
          <p:cNvPr id="15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247469" y="2863579"/>
            <a:ext cx="21388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40920A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1"/>
          <p:cNvSpPr txBox="1"/>
          <p:nvPr>
            <p:custDataLst>
              <p:tags r:id="rId3"/>
            </p:custDataLst>
          </p:nvPr>
        </p:nvSpPr>
        <p:spPr>
          <a:xfrm>
            <a:off x="5198068" y="2231352"/>
            <a:ext cx="3102398" cy="400110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1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4510845" y="2227211"/>
            <a:ext cx="408395" cy="408393"/>
          </a:xfrm>
          <a:prstGeom prst="ellipse">
            <a:avLst/>
          </a:prstGeom>
          <a:solidFill>
            <a:srgbClr val="90D22E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2"/>
          <p:cNvSpPr txBox="1"/>
          <p:nvPr>
            <p:custDataLst>
              <p:tags r:id="rId5"/>
            </p:custDataLst>
          </p:nvPr>
        </p:nvSpPr>
        <p:spPr>
          <a:xfrm>
            <a:off x="5198068" y="2956926"/>
            <a:ext cx="3102398" cy="357831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9" name="MH_Number_2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4510845" y="2931645"/>
            <a:ext cx="408395" cy="408393"/>
          </a:xfrm>
          <a:prstGeom prst="ellipse">
            <a:avLst/>
          </a:prstGeom>
          <a:solidFill>
            <a:srgbClr val="90D22E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" name="MH_Entry_3"/>
          <p:cNvSpPr txBox="1"/>
          <p:nvPr>
            <p:custDataLst>
              <p:tags r:id="rId7"/>
            </p:custDataLst>
          </p:nvPr>
        </p:nvSpPr>
        <p:spPr>
          <a:xfrm>
            <a:off x="5198068" y="3661360"/>
            <a:ext cx="3102398" cy="357831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Number_3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4510845" y="3636080"/>
            <a:ext cx="408395" cy="408393"/>
          </a:xfrm>
          <a:prstGeom prst="ellipse">
            <a:avLst/>
          </a:prstGeom>
          <a:solidFill>
            <a:srgbClr val="90D22E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2" name="MH_Entry_4"/>
          <p:cNvSpPr txBox="1"/>
          <p:nvPr>
            <p:custDataLst>
              <p:tags r:id="rId9"/>
            </p:custDataLst>
          </p:nvPr>
        </p:nvSpPr>
        <p:spPr>
          <a:xfrm>
            <a:off x="5198067" y="4292270"/>
            <a:ext cx="3973950" cy="504882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90D22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3" name="MH_Number_4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4510845" y="4340515"/>
            <a:ext cx="408395" cy="408393"/>
          </a:xfrm>
          <a:prstGeom prst="ellipse">
            <a:avLst/>
          </a:prstGeom>
          <a:solidFill>
            <a:srgbClr val="40920A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组合 95"/>
          <p:cNvGrpSpPr>
            <a:grpSpLocks/>
          </p:cNvGrpSpPr>
          <p:nvPr/>
        </p:nvGrpSpPr>
        <p:grpSpPr bwMode="auto">
          <a:xfrm>
            <a:off x="2528819" y="1860558"/>
            <a:ext cx="4110934" cy="2993081"/>
            <a:chOff x="2047009" y="1663503"/>
            <a:chExt cx="4100513" cy="2985932"/>
          </a:xfrm>
        </p:grpSpPr>
        <p:grpSp>
          <p:nvGrpSpPr>
            <p:cNvPr id="97" name="Group 2"/>
            <p:cNvGrpSpPr>
              <a:grpSpLocks/>
            </p:cNvGrpSpPr>
            <p:nvPr/>
          </p:nvGrpSpPr>
          <p:grpSpPr bwMode="auto">
            <a:xfrm>
              <a:off x="2047009" y="3042091"/>
              <a:ext cx="4100513" cy="1607344"/>
              <a:chOff x="3381376" y="4711701"/>
              <a:chExt cx="5467350" cy="2143125"/>
            </a:xfrm>
          </p:grpSpPr>
          <p:sp>
            <p:nvSpPr>
              <p:cNvPr id="167" name="Freeform 5"/>
              <p:cNvSpPr>
                <a:spLocks/>
              </p:cNvSpPr>
              <p:nvPr/>
            </p:nvSpPr>
            <p:spPr bwMode="auto">
              <a:xfrm>
                <a:off x="3381376" y="4711640"/>
                <a:ext cx="5467350" cy="2143186"/>
              </a:xfrm>
              <a:custGeom>
                <a:avLst/>
                <a:gdLst>
                  <a:gd name="T0" fmla="*/ 0 w 1770"/>
                  <a:gd name="T1" fmla="*/ 658 h 694"/>
                  <a:gd name="T2" fmla="*/ 0 w 1770"/>
                  <a:gd name="T3" fmla="*/ 661 h 694"/>
                  <a:gd name="T4" fmla="*/ 0 w 1770"/>
                  <a:gd name="T5" fmla="*/ 661 h 694"/>
                  <a:gd name="T6" fmla="*/ 0 w 1770"/>
                  <a:gd name="T7" fmla="*/ 661 h 694"/>
                  <a:gd name="T8" fmla="*/ 110 w 1770"/>
                  <a:gd name="T9" fmla="*/ 694 h 694"/>
                  <a:gd name="T10" fmla="*/ 1696 w 1770"/>
                  <a:gd name="T11" fmla="*/ 693 h 694"/>
                  <a:gd name="T12" fmla="*/ 1764 w 1770"/>
                  <a:gd name="T13" fmla="*/ 667 h 694"/>
                  <a:gd name="T14" fmla="*/ 1766 w 1770"/>
                  <a:gd name="T15" fmla="*/ 624 h 694"/>
                  <a:gd name="T16" fmla="*/ 1766 w 1770"/>
                  <a:gd name="T17" fmla="*/ 624 h 694"/>
                  <a:gd name="T18" fmla="*/ 1743 w 1770"/>
                  <a:gd name="T19" fmla="*/ 577 h 694"/>
                  <a:gd name="T20" fmla="*/ 1281 w 1770"/>
                  <a:gd name="T21" fmla="*/ 37 h 694"/>
                  <a:gd name="T22" fmla="*/ 1189 w 1770"/>
                  <a:gd name="T23" fmla="*/ 0 h 694"/>
                  <a:gd name="T24" fmla="*/ 557 w 1770"/>
                  <a:gd name="T25" fmla="*/ 1 h 694"/>
                  <a:gd name="T26" fmla="*/ 478 w 1770"/>
                  <a:gd name="T27" fmla="*/ 30 h 694"/>
                  <a:gd name="T28" fmla="*/ 21 w 1770"/>
                  <a:gd name="T29" fmla="*/ 578 h 694"/>
                  <a:gd name="T30" fmla="*/ 3 w 1770"/>
                  <a:gd name="T31" fmla="*/ 612 h 694"/>
                  <a:gd name="T32" fmla="*/ 3 w 1770"/>
                  <a:gd name="T33" fmla="*/ 612 h 694"/>
                  <a:gd name="T34" fmla="*/ 0 w 1770"/>
                  <a:gd name="T35" fmla="*/ 658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70" h="694">
                    <a:moveTo>
                      <a:pt x="0" y="658"/>
                    </a:moveTo>
                    <a:cubicBezTo>
                      <a:pt x="0" y="659"/>
                      <a:pt x="0" y="660"/>
                      <a:pt x="0" y="661"/>
                    </a:cubicBezTo>
                    <a:cubicBezTo>
                      <a:pt x="0" y="661"/>
                      <a:pt x="0" y="661"/>
                      <a:pt x="0" y="661"/>
                    </a:cubicBezTo>
                    <a:cubicBezTo>
                      <a:pt x="0" y="661"/>
                      <a:pt x="0" y="661"/>
                      <a:pt x="0" y="661"/>
                    </a:cubicBezTo>
                    <a:cubicBezTo>
                      <a:pt x="0" y="680"/>
                      <a:pt x="27" y="694"/>
                      <a:pt x="110" y="694"/>
                    </a:cubicBezTo>
                    <a:cubicBezTo>
                      <a:pt x="1696" y="693"/>
                      <a:pt x="1696" y="693"/>
                      <a:pt x="1696" y="693"/>
                    </a:cubicBezTo>
                    <a:cubicBezTo>
                      <a:pt x="1747" y="693"/>
                      <a:pt x="1764" y="683"/>
                      <a:pt x="1764" y="667"/>
                    </a:cubicBezTo>
                    <a:cubicBezTo>
                      <a:pt x="1766" y="624"/>
                      <a:pt x="1766" y="624"/>
                      <a:pt x="1766" y="624"/>
                    </a:cubicBezTo>
                    <a:cubicBezTo>
                      <a:pt x="1766" y="624"/>
                      <a:pt x="1766" y="624"/>
                      <a:pt x="1766" y="624"/>
                    </a:cubicBezTo>
                    <a:cubicBezTo>
                      <a:pt x="1770" y="612"/>
                      <a:pt x="1759" y="595"/>
                      <a:pt x="1743" y="577"/>
                    </a:cubicBezTo>
                    <a:cubicBezTo>
                      <a:pt x="1281" y="37"/>
                      <a:pt x="1281" y="37"/>
                      <a:pt x="1281" y="37"/>
                    </a:cubicBezTo>
                    <a:cubicBezTo>
                      <a:pt x="1263" y="16"/>
                      <a:pt x="1245" y="0"/>
                      <a:pt x="1189" y="0"/>
                    </a:cubicBezTo>
                    <a:cubicBezTo>
                      <a:pt x="557" y="1"/>
                      <a:pt x="557" y="1"/>
                      <a:pt x="557" y="1"/>
                    </a:cubicBezTo>
                    <a:cubicBezTo>
                      <a:pt x="512" y="1"/>
                      <a:pt x="495" y="9"/>
                      <a:pt x="478" y="30"/>
                    </a:cubicBezTo>
                    <a:cubicBezTo>
                      <a:pt x="21" y="578"/>
                      <a:pt x="21" y="578"/>
                      <a:pt x="21" y="578"/>
                    </a:cubicBezTo>
                    <a:cubicBezTo>
                      <a:pt x="11" y="590"/>
                      <a:pt x="4" y="602"/>
                      <a:pt x="3" y="612"/>
                    </a:cubicBezTo>
                    <a:cubicBezTo>
                      <a:pt x="3" y="612"/>
                      <a:pt x="3" y="612"/>
                      <a:pt x="3" y="612"/>
                    </a:cubicBezTo>
                    <a:lnTo>
                      <a:pt x="0" y="658"/>
                    </a:ln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marL="0" marR="0" lvl="0" indent="0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24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168" name="Freeform 6"/>
              <p:cNvSpPr>
                <a:spLocks/>
              </p:cNvSpPr>
              <p:nvPr/>
            </p:nvSpPr>
            <p:spPr bwMode="auto">
              <a:xfrm>
                <a:off x="3689351" y="4819651"/>
                <a:ext cx="4849813" cy="1701800"/>
              </a:xfrm>
              <a:custGeom>
                <a:avLst/>
                <a:gdLst>
                  <a:gd name="T0" fmla="*/ 0 w 3055"/>
                  <a:gd name="T1" fmla="*/ 1072 h 1072"/>
                  <a:gd name="T2" fmla="*/ 3055 w 3055"/>
                  <a:gd name="T3" fmla="*/ 1068 h 1072"/>
                  <a:gd name="T4" fmla="*/ 2226 w 3055"/>
                  <a:gd name="T5" fmla="*/ 0 h 1072"/>
                  <a:gd name="T6" fmla="*/ 812 w 3055"/>
                  <a:gd name="T7" fmla="*/ 2 h 1072"/>
                  <a:gd name="T8" fmla="*/ 0 w 3055"/>
                  <a:gd name="T9" fmla="*/ 1072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5" h="1072">
                    <a:moveTo>
                      <a:pt x="0" y="1072"/>
                    </a:moveTo>
                    <a:lnTo>
                      <a:pt x="3055" y="1068"/>
                    </a:lnTo>
                    <a:lnTo>
                      <a:pt x="2226" y="0"/>
                    </a:lnTo>
                    <a:lnTo>
                      <a:pt x="812" y="2"/>
                    </a:lnTo>
                    <a:lnTo>
                      <a:pt x="0" y="1072"/>
                    </a:lnTo>
                    <a:close/>
                  </a:path>
                </a:pathLst>
              </a:custGeom>
              <a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marL="0" marR="0" lvl="0" indent="0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24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169" name="Freeform 7"/>
              <p:cNvSpPr>
                <a:spLocks/>
              </p:cNvSpPr>
              <p:nvPr/>
            </p:nvSpPr>
            <p:spPr bwMode="auto">
              <a:xfrm>
                <a:off x="5664685" y="4750387"/>
                <a:ext cx="845041" cy="31481"/>
              </a:xfrm>
              <a:custGeom>
                <a:avLst/>
                <a:gdLst>
                  <a:gd name="T0" fmla="*/ 260 w 274"/>
                  <a:gd name="T1" fmla="*/ 0 h 10"/>
                  <a:gd name="T2" fmla="*/ 137 w 274"/>
                  <a:gd name="T3" fmla="*/ 0 h 10"/>
                  <a:gd name="T4" fmla="*/ 14 w 274"/>
                  <a:gd name="T5" fmla="*/ 0 h 10"/>
                  <a:gd name="T6" fmla="*/ 1 w 274"/>
                  <a:gd name="T7" fmla="*/ 5 h 10"/>
                  <a:gd name="T8" fmla="*/ 1 w 274"/>
                  <a:gd name="T9" fmla="*/ 5 h 10"/>
                  <a:gd name="T10" fmla="*/ 12 w 274"/>
                  <a:gd name="T11" fmla="*/ 10 h 10"/>
                  <a:gd name="T12" fmla="*/ 137 w 274"/>
                  <a:gd name="T13" fmla="*/ 10 h 10"/>
                  <a:gd name="T14" fmla="*/ 262 w 274"/>
                  <a:gd name="T15" fmla="*/ 10 h 10"/>
                  <a:gd name="T16" fmla="*/ 273 w 274"/>
                  <a:gd name="T17" fmla="*/ 5 h 10"/>
                  <a:gd name="T18" fmla="*/ 273 w 274"/>
                  <a:gd name="T19" fmla="*/ 5 h 10"/>
                  <a:gd name="T20" fmla="*/ 260 w 274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4" h="10">
                    <a:moveTo>
                      <a:pt x="260" y="0"/>
                    </a:moveTo>
                    <a:cubicBezTo>
                      <a:pt x="219" y="0"/>
                      <a:pt x="178" y="0"/>
                      <a:pt x="137" y="0"/>
                    </a:cubicBezTo>
                    <a:cubicBezTo>
                      <a:pt x="96" y="0"/>
                      <a:pt x="55" y="0"/>
                      <a:pt x="14" y="0"/>
                    </a:cubicBezTo>
                    <a:cubicBezTo>
                      <a:pt x="8" y="0"/>
                      <a:pt x="2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8"/>
                      <a:pt x="5" y="10"/>
                      <a:pt x="12" y="10"/>
                    </a:cubicBezTo>
                    <a:cubicBezTo>
                      <a:pt x="54" y="10"/>
                      <a:pt x="95" y="10"/>
                      <a:pt x="137" y="10"/>
                    </a:cubicBezTo>
                    <a:cubicBezTo>
                      <a:pt x="179" y="10"/>
                      <a:pt x="220" y="10"/>
                      <a:pt x="262" y="10"/>
                    </a:cubicBezTo>
                    <a:cubicBezTo>
                      <a:pt x="269" y="10"/>
                      <a:pt x="274" y="8"/>
                      <a:pt x="273" y="5"/>
                    </a:cubicBezTo>
                    <a:cubicBezTo>
                      <a:pt x="273" y="5"/>
                      <a:pt x="273" y="5"/>
                      <a:pt x="273" y="5"/>
                    </a:cubicBezTo>
                    <a:cubicBezTo>
                      <a:pt x="272" y="2"/>
                      <a:pt x="266" y="0"/>
                      <a:pt x="260" y="0"/>
                    </a:cubicBezTo>
                    <a:close/>
                  </a:path>
                </a:pathLst>
              </a:custGeom>
              <a:solidFill>
                <a:srgbClr val="E7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marL="0" marR="0" lvl="0" indent="0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24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170" name="Freeform 8"/>
              <p:cNvSpPr>
                <a:spLocks noEditPoints="1"/>
              </p:cNvSpPr>
              <p:nvPr/>
            </p:nvSpPr>
            <p:spPr bwMode="auto">
              <a:xfrm>
                <a:off x="5831756" y="6556960"/>
                <a:ext cx="561747" cy="101711"/>
              </a:xfrm>
              <a:custGeom>
                <a:avLst/>
                <a:gdLst>
                  <a:gd name="T0" fmla="*/ 91 w 182"/>
                  <a:gd name="T1" fmla="*/ 7 h 33"/>
                  <a:gd name="T2" fmla="*/ 119 w 182"/>
                  <a:gd name="T3" fmla="*/ 18 h 33"/>
                  <a:gd name="T4" fmla="*/ 119 w 182"/>
                  <a:gd name="T5" fmla="*/ 30 h 33"/>
                  <a:gd name="T6" fmla="*/ 98 w 182"/>
                  <a:gd name="T7" fmla="*/ 30 h 33"/>
                  <a:gd name="T8" fmla="*/ 99 w 182"/>
                  <a:gd name="T9" fmla="*/ 25 h 33"/>
                  <a:gd name="T10" fmla="*/ 90 w 182"/>
                  <a:gd name="T11" fmla="*/ 21 h 33"/>
                  <a:gd name="T12" fmla="*/ 90 w 182"/>
                  <a:gd name="T13" fmla="*/ 21 h 33"/>
                  <a:gd name="T14" fmla="*/ 90 w 182"/>
                  <a:gd name="T15" fmla="*/ 33 h 33"/>
                  <a:gd name="T16" fmla="*/ 91 w 182"/>
                  <a:gd name="T17" fmla="*/ 33 h 33"/>
                  <a:gd name="T18" fmla="*/ 181 w 182"/>
                  <a:gd name="T19" fmla="*/ 17 h 33"/>
                  <a:gd name="T20" fmla="*/ 90 w 182"/>
                  <a:gd name="T21" fmla="*/ 0 h 33"/>
                  <a:gd name="T22" fmla="*/ 90 w 182"/>
                  <a:gd name="T23" fmla="*/ 3 h 33"/>
                  <a:gd name="T24" fmla="*/ 91 w 182"/>
                  <a:gd name="T25" fmla="*/ 2 h 33"/>
                  <a:gd name="T26" fmla="*/ 130 w 182"/>
                  <a:gd name="T27" fmla="*/ 17 h 33"/>
                  <a:gd name="T28" fmla="*/ 126 w 182"/>
                  <a:gd name="T29" fmla="*/ 19 h 33"/>
                  <a:gd name="T30" fmla="*/ 91 w 182"/>
                  <a:gd name="T31" fmla="*/ 5 h 33"/>
                  <a:gd name="T32" fmla="*/ 90 w 182"/>
                  <a:gd name="T33" fmla="*/ 6 h 33"/>
                  <a:gd name="T34" fmla="*/ 90 w 182"/>
                  <a:gd name="T35" fmla="*/ 8 h 33"/>
                  <a:gd name="T36" fmla="*/ 91 w 182"/>
                  <a:gd name="T37" fmla="*/ 7 h 33"/>
                  <a:gd name="T38" fmla="*/ 90 w 182"/>
                  <a:gd name="T39" fmla="*/ 21 h 33"/>
                  <a:gd name="T40" fmla="*/ 81 w 182"/>
                  <a:gd name="T41" fmla="*/ 25 h 33"/>
                  <a:gd name="T42" fmla="*/ 81 w 182"/>
                  <a:gd name="T43" fmla="*/ 30 h 33"/>
                  <a:gd name="T44" fmla="*/ 61 w 182"/>
                  <a:gd name="T45" fmla="*/ 30 h 33"/>
                  <a:gd name="T46" fmla="*/ 62 w 182"/>
                  <a:gd name="T47" fmla="*/ 18 h 33"/>
                  <a:gd name="T48" fmla="*/ 90 w 182"/>
                  <a:gd name="T49" fmla="*/ 8 h 33"/>
                  <a:gd name="T50" fmla="*/ 90 w 182"/>
                  <a:gd name="T51" fmla="*/ 6 h 33"/>
                  <a:gd name="T52" fmla="*/ 55 w 182"/>
                  <a:gd name="T53" fmla="*/ 19 h 33"/>
                  <a:gd name="T54" fmla="*/ 51 w 182"/>
                  <a:gd name="T55" fmla="*/ 17 h 33"/>
                  <a:gd name="T56" fmla="*/ 68 w 182"/>
                  <a:gd name="T57" fmla="*/ 11 h 33"/>
                  <a:gd name="T58" fmla="*/ 68 w 182"/>
                  <a:gd name="T59" fmla="*/ 4 h 33"/>
                  <a:gd name="T60" fmla="*/ 77 w 182"/>
                  <a:gd name="T61" fmla="*/ 4 h 33"/>
                  <a:gd name="T62" fmla="*/ 77 w 182"/>
                  <a:gd name="T63" fmla="*/ 8 h 33"/>
                  <a:gd name="T64" fmla="*/ 90 w 182"/>
                  <a:gd name="T65" fmla="*/ 3 h 33"/>
                  <a:gd name="T66" fmla="*/ 90 w 182"/>
                  <a:gd name="T67" fmla="*/ 0 h 33"/>
                  <a:gd name="T68" fmla="*/ 90 w 182"/>
                  <a:gd name="T69" fmla="*/ 0 h 33"/>
                  <a:gd name="T70" fmla="*/ 0 w 182"/>
                  <a:gd name="T71" fmla="*/ 17 h 33"/>
                  <a:gd name="T72" fmla="*/ 90 w 182"/>
                  <a:gd name="T73" fmla="*/ 33 h 33"/>
                  <a:gd name="T74" fmla="*/ 90 w 182"/>
                  <a:gd name="T75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2" h="33">
                    <a:moveTo>
                      <a:pt x="91" y="7"/>
                    </a:moveTo>
                    <a:cubicBezTo>
                      <a:pt x="119" y="18"/>
                      <a:pt x="119" y="18"/>
                      <a:pt x="119" y="18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98" y="30"/>
                      <a:pt x="98" y="30"/>
                      <a:pt x="98" y="30"/>
                    </a:cubicBezTo>
                    <a:cubicBezTo>
                      <a:pt x="99" y="25"/>
                      <a:pt x="99" y="25"/>
                      <a:pt x="99" y="25"/>
                    </a:cubicBezTo>
                    <a:cubicBezTo>
                      <a:pt x="99" y="23"/>
                      <a:pt x="95" y="21"/>
                      <a:pt x="90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33"/>
                      <a:pt x="90" y="33"/>
                      <a:pt x="90" y="33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141" y="33"/>
                      <a:pt x="182" y="26"/>
                      <a:pt x="181" y="17"/>
                    </a:cubicBezTo>
                    <a:cubicBezTo>
                      <a:pt x="180" y="8"/>
                      <a:pt x="139" y="0"/>
                      <a:pt x="90" y="0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130" y="17"/>
                      <a:pt x="130" y="17"/>
                      <a:pt x="130" y="17"/>
                    </a:cubicBezTo>
                    <a:cubicBezTo>
                      <a:pt x="126" y="19"/>
                      <a:pt x="126" y="19"/>
                      <a:pt x="126" y="19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0" y="8"/>
                      <a:pt x="90" y="8"/>
                      <a:pt x="90" y="8"/>
                    </a:cubicBezTo>
                    <a:lnTo>
                      <a:pt x="91" y="7"/>
                    </a:lnTo>
                    <a:close/>
                    <a:moveTo>
                      <a:pt x="90" y="21"/>
                    </a:moveTo>
                    <a:cubicBezTo>
                      <a:pt x="85" y="21"/>
                      <a:pt x="82" y="23"/>
                      <a:pt x="81" y="25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41" y="0"/>
                      <a:pt x="1" y="8"/>
                      <a:pt x="0" y="17"/>
                    </a:cubicBezTo>
                    <a:cubicBezTo>
                      <a:pt x="0" y="26"/>
                      <a:pt x="40" y="33"/>
                      <a:pt x="90" y="33"/>
                    </a:cubicBezTo>
                    <a:lnTo>
                      <a:pt x="90" y="21"/>
                    </a:lnTo>
                    <a:close/>
                  </a:path>
                </a:pathLst>
              </a:custGeom>
              <a:solidFill>
                <a:srgbClr val="E7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marL="0" marR="0" lvl="0" indent="0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24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  <p:grpSp>
          <p:nvGrpSpPr>
            <p:cNvPr id="98" name="Group 8"/>
            <p:cNvGrpSpPr>
              <a:grpSpLocks noChangeAspect="1"/>
            </p:cNvGrpSpPr>
            <p:nvPr/>
          </p:nvGrpSpPr>
          <p:grpSpPr bwMode="auto">
            <a:xfrm>
              <a:off x="2674772" y="1663503"/>
              <a:ext cx="2418743" cy="1941806"/>
              <a:chOff x="5599580" y="500139"/>
              <a:chExt cx="5497171" cy="4413216"/>
            </a:xfrm>
          </p:grpSpPr>
          <p:sp>
            <p:nvSpPr>
              <p:cNvPr id="99" name="Oval Callout 9"/>
              <p:cNvSpPr/>
              <p:nvPr/>
            </p:nvSpPr>
            <p:spPr>
              <a:xfrm>
                <a:off x="8126772" y="3612563"/>
                <a:ext cx="1766475" cy="1180575"/>
              </a:xfrm>
              <a:prstGeom prst="wedgeEllipseCallout">
                <a:avLst/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0" name="Oval Callout 10"/>
              <p:cNvSpPr/>
              <p:nvPr/>
            </p:nvSpPr>
            <p:spPr>
              <a:xfrm>
                <a:off x="6682224" y="3199775"/>
                <a:ext cx="1341367" cy="895752"/>
              </a:xfrm>
              <a:prstGeom prst="wedgeEllipseCallout">
                <a:avLst>
                  <a:gd name="adj1" fmla="val 26187"/>
                  <a:gd name="adj2" fmla="val 62500"/>
                </a:avLst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1" name="Oval Callout 11"/>
              <p:cNvSpPr/>
              <p:nvPr/>
            </p:nvSpPr>
            <p:spPr>
              <a:xfrm>
                <a:off x="9546556" y="2526931"/>
                <a:ext cx="1543602" cy="1031971"/>
              </a:xfrm>
              <a:prstGeom prst="wedgeEllipseCallout">
                <a:avLst>
                  <a:gd name="adj1" fmla="val 23309"/>
                  <a:gd name="adj2" fmla="val 57620"/>
                </a:avLst>
              </a:prstGeom>
              <a:solidFill>
                <a:srgbClr val="90D22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2" name="Oval Callout 12"/>
              <p:cNvSpPr/>
              <p:nvPr/>
            </p:nvSpPr>
            <p:spPr>
              <a:xfrm>
                <a:off x="8126772" y="2621871"/>
                <a:ext cx="1176276" cy="788427"/>
              </a:xfrm>
              <a:prstGeom prst="wedgeEllipseCallout">
                <a:avLst>
                  <a:gd name="adj1" fmla="val 11299"/>
                  <a:gd name="adj2" fmla="val 66763"/>
                </a:avLst>
              </a:prstGeom>
              <a:solidFill>
                <a:srgbClr val="EC2D4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3" name="Oval Callout 13"/>
              <p:cNvSpPr/>
              <p:nvPr/>
            </p:nvSpPr>
            <p:spPr>
              <a:xfrm>
                <a:off x="10103739" y="1705481"/>
                <a:ext cx="994673" cy="664591"/>
              </a:xfrm>
              <a:prstGeom prst="wedgeEllipseCallout">
                <a:avLst>
                  <a:gd name="adj1" fmla="val 39098"/>
                  <a:gd name="adj2" fmla="val 65020"/>
                </a:avLst>
              </a:prstGeom>
              <a:solidFill>
                <a:srgbClr val="90D22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4" name="Oval Callout 14"/>
              <p:cNvSpPr/>
              <p:nvPr/>
            </p:nvSpPr>
            <p:spPr>
              <a:xfrm>
                <a:off x="5600877" y="2370072"/>
                <a:ext cx="1287711" cy="862726"/>
              </a:xfrm>
              <a:prstGeom prst="wedgeEllipseCallout">
                <a:avLst>
                  <a:gd name="adj1" fmla="val 8488"/>
                  <a:gd name="adj2" fmla="val 70280"/>
                </a:avLst>
              </a:prstGeom>
              <a:solidFill>
                <a:srgbClr val="EC2D4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5" name="Oval Callout 15"/>
              <p:cNvSpPr/>
              <p:nvPr/>
            </p:nvSpPr>
            <p:spPr>
              <a:xfrm>
                <a:off x="6727626" y="1544495"/>
                <a:ext cx="1564237" cy="1048482"/>
              </a:xfrm>
              <a:prstGeom prst="wedgeEllipseCallout">
                <a:avLst>
                  <a:gd name="adj1" fmla="val 6540"/>
                  <a:gd name="adj2" fmla="val 75183"/>
                </a:avLst>
              </a:prstGeom>
              <a:solidFill>
                <a:srgbClr val="90D22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6" name="Oval Callout 16"/>
              <p:cNvSpPr/>
              <p:nvPr/>
            </p:nvSpPr>
            <p:spPr>
              <a:xfrm>
                <a:off x="8667447" y="1527983"/>
                <a:ext cx="1176273" cy="788424"/>
              </a:xfrm>
              <a:prstGeom prst="wedgeEllipseCallout">
                <a:avLst/>
              </a:prstGeom>
              <a:solidFill>
                <a:srgbClr val="40920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7" name="Oval Callout 17"/>
              <p:cNvSpPr/>
              <p:nvPr/>
            </p:nvSpPr>
            <p:spPr>
              <a:xfrm>
                <a:off x="9955157" y="3868492"/>
                <a:ext cx="994673" cy="664591"/>
              </a:xfrm>
              <a:prstGeom prst="wedgeEllipseCallout">
                <a:avLst>
                  <a:gd name="adj1" fmla="val -5639"/>
                  <a:gd name="adj2" fmla="val 66280"/>
                </a:avLst>
              </a:prstGeom>
              <a:solidFill>
                <a:srgbClr val="40920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8" name="Oval Callout 18"/>
              <p:cNvSpPr/>
              <p:nvPr/>
            </p:nvSpPr>
            <p:spPr>
              <a:xfrm>
                <a:off x="7111461" y="4248257"/>
                <a:ext cx="994675" cy="664591"/>
              </a:xfrm>
              <a:prstGeom prst="wedgeEllipseCallout">
                <a:avLst>
                  <a:gd name="adj1" fmla="val 39098"/>
                  <a:gd name="adj2" fmla="val 65020"/>
                </a:avLst>
              </a:prstGeom>
              <a:solidFill>
                <a:srgbClr val="40920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9" name="Oval Callout 19"/>
              <p:cNvSpPr/>
              <p:nvPr/>
            </p:nvSpPr>
            <p:spPr>
              <a:xfrm>
                <a:off x="9538301" y="500139"/>
                <a:ext cx="1341367" cy="895752"/>
              </a:xfrm>
              <a:prstGeom prst="wedgeEllipseCallout">
                <a:avLst>
                  <a:gd name="adj1" fmla="val -12056"/>
                  <a:gd name="adj2" fmla="val 69050"/>
                </a:avLst>
              </a:prstGeom>
              <a:solidFill>
                <a:srgbClr val="40920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0" name="Oval Callout 20"/>
              <p:cNvSpPr/>
              <p:nvPr/>
            </p:nvSpPr>
            <p:spPr>
              <a:xfrm>
                <a:off x="8089628" y="690022"/>
                <a:ext cx="994673" cy="664591"/>
              </a:xfrm>
              <a:prstGeom prst="wedgeEllipseCallout">
                <a:avLst>
                  <a:gd name="adj1" fmla="val -5639"/>
                  <a:gd name="adj2" fmla="val 66280"/>
                </a:avLst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1" name="Freeform 45"/>
              <p:cNvSpPr>
                <a:spLocks noEditPoints="1"/>
              </p:cNvSpPr>
              <p:nvPr/>
            </p:nvSpPr>
            <p:spPr bwMode="auto">
              <a:xfrm>
                <a:off x="8481718" y="2795242"/>
                <a:ext cx="466384" cy="466452"/>
              </a:xfrm>
              <a:custGeom>
                <a:avLst/>
                <a:gdLst>
                  <a:gd name="T0" fmla="*/ 0 w 124"/>
                  <a:gd name="T1" fmla="*/ 62 h 124"/>
                  <a:gd name="T2" fmla="*/ 124 w 124"/>
                  <a:gd name="T3" fmla="*/ 62 h 124"/>
                  <a:gd name="T4" fmla="*/ 116 w 124"/>
                  <a:gd name="T5" fmla="*/ 60 h 124"/>
                  <a:gd name="T6" fmla="*/ 87 w 124"/>
                  <a:gd name="T7" fmla="*/ 35 h 124"/>
                  <a:gd name="T8" fmla="*/ 116 w 124"/>
                  <a:gd name="T9" fmla="*/ 60 h 124"/>
                  <a:gd name="T10" fmla="*/ 43 w 124"/>
                  <a:gd name="T11" fmla="*/ 95 h 124"/>
                  <a:gd name="T12" fmla="*/ 60 w 124"/>
                  <a:gd name="T13" fmla="*/ 116 h 124"/>
                  <a:gd name="T14" fmla="*/ 64 w 124"/>
                  <a:gd name="T15" fmla="*/ 8 h 124"/>
                  <a:gd name="T16" fmla="*/ 64 w 124"/>
                  <a:gd name="T17" fmla="*/ 36 h 124"/>
                  <a:gd name="T18" fmla="*/ 64 w 124"/>
                  <a:gd name="T19" fmla="*/ 8 h 124"/>
                  <a:gd name="T20" fmla="*/ 100 w 124"/>
                  <a:gd name="T21" fmla="*/ 23 h 124"/>
                  <a:gd name="T22" fmla="*/ 71 w 124"/>
                  <a:gd name="T23" fmla="*/ 9 h 124"/>
                  <a:gd name="T24" fmla="*/ 60 w 124"/>
                  <a:gd name="T25" fmla="*/ 36 h 124"/>
                  <a:gd name="T26" fmla="*/ 60 w 124"/>
                  <a:gd name="T27" fmla="*/ 8 h 124"/>
                  <a:gd name="T28" fmla="*/ 38 w 124"/>
                  <a:gd name="T29" fmla="*/ 31 h 124"/>
                  <a:gd name="T30" fmla="*/ 53 w 124"/>
                  <a:gd name="T31" fmla="*/ 9 h 124"/>
                  <a:gd name="T32" fmla="*/ 40 w 124"/>
                  <a:gd name="T33" fmla="*/ 36 h 124"/>
                  <a:gd name="T34" fmla="*/ 60 w 124"/>
                  <a:gd name="T35" fmla="*/ 60 h 124"/>
                  <a:gd name="T36" fmla="*/ 40 w 124"/>
                  <a:gd name="T37" fmla="*/ 36 h 124"/>
                  <a:gd name="T38" fmla="*/ 60 w 124"/>
                  <a:gd name="T39" fmla="*/ 88 h 124"/>
                  <a:gd name="T40" fmla="*/ 36 w 124"/>
                  <a:gd name="T41" fmla="*/ 64 h 124"/>
                  <a:gd name="T42" fmla="*/ 53 w 124"/>
                  <a:gd name="T43" fmla="*/ 115 h 124"/>
                  <a:gd name="T44" fmla="*/ 40 w 124"/>
                  <a:gd name="T45" fmla="*/ 96 h 124"/>
                  <a:gd name="T46" fmla="*/ 64 w 124"/>
                  <a:gd name="T47" fmla="*/ 116 h 124"/>
                  <a:gd name="T48" fmla="*/ 81 w 124"/>
                  <a:gd name="T49" fmla="*/ 95 h 124"/>
                  <a:gd name="T50" fmla="*/ 64 w 124"/>
                  <a:gd name="T51" fmla="*/ 116 h 124"/>
                  <a:gd name="T52" fmla="*/ 97 w 124"/>
                  <a:gd name="T53" fmla="*/ 103 h 124"/>
                  <a:gd name="T54" fmla="*/ 84 w 124"/>
                  <a:gd name="T55" fmla="*/ 96 h 124"/>
                  <a:gd name="T56" fmla="*/ 64 w 124"/>
                  <a:gd name="T57" fmla="*/ 88 h 124"/>
                  <a:gd name="T58" fmla="*/ 88 w 124"/>
                  <a:gd name="T59" fmla="*/ 64 h 124"/>
                  <a:gd name="T60" fmla="*/ 64 w 124"/>
                  <a:gd name="T61" fmla="*/ 60 h 124"/>
                  <a:gd name="T62" fmla="*/ 84 w 124"/>
                  <a:gd name="T63" fmla="*/ 36 h 124"/>
                  <a:gd name="T64" fmla="*/ 64 w 124"/>
                  <a:gd name="T65" fmla="*/ 60 h 124"/>
                  <a:gd name="T66" fmla="*/ 37 w 124"/>
                  <a:gd name="T67" fmla="*/ 35 h 124"/>
                  <a:gd name="T68" fmla="*/ 8 w 124"/>
                  <a:gd name="T69" fmla="*/ 60 h 124"/>
                  <a:gd name="T70" fmla="*/ 8 w 124"/>
                  <a:gd name="T71" fmla="*/ 64 h 124"/>
                  <a:gd name="T72" fmla="*/ 38 w 124"/>
                  <a:gd name="T73" fmla="*/ 93 h 124"/>
                  <a:gd name="T74" fmla="*/ 8 w 124"/>
                  <a:gd name="T75" fmla="*/ 64 h 124"/>
                  <a:gd name="T76" fmla="*/ 86 w 124"/>
                  <a:gd name="T77" fmla="*/ 93 h 124"/>
                  <a:gd name="T78" fmla="*/ 116 w 124"/>
                  <a:gd name="T79" fmla="*/ 6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lIns="96435" tIns="48218" rIns="96435" bIns="48218"/>
              <a:lstStyle/>
              <a:p>
                <a:pPr marL="0" marR="0" lvl="0" indent="0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24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grpSp>
            <p:nvGrpSpPr>
              <p:cNvPr id="112" name="Group 22"/>
              <p:cNvGrpSpPr/>
              <p:nvPr/>
            </p:nvGrpSpPr>
            <p:grpSpPr>
              <a:xfrm>
                <a:off x="7366971" y="4407847"/>
                <a:ext cx="482600" cy="392113"/>
                <a:chOff x="2974975" y="5006976"/>
                <a:chExt cx="482600" cy="392113"/>
              </a:xfrm>
              <a:solidFill>
                <a:srgbClr val="FFFFFF"/>
              </a:solidFill>
            </p:grpSpPr>
            <p:sp>
              <p:nvSpPr>
                <p:cNvPr id="165" name="Freeform 46"/>
                <p:cNvSpPr>
                  <a:spLocks noEditPoints="1"/>
                </p:cNvSpPr>
                <p:nvPr/>
              </p:nvSpPr>
              <p:spPr bwMode="auto">
                <a:xfrm>
                  <a:off x="3306763" y="5127626"/>
                  <a:ext cx="90487" cy="120650"/>
                </a:xfrm>
                <a:custGeom>
                  <a:avLst/>
                  <a:gdLst>
                    <a:gd name="T0" fmla="*/ 11 w 24"/>
                    <a:gd name="T1" fmla="*/ 2 h 32"/>
                    <a:gd name="T2" fmla="*/ 8 w 24"/>
                    <a:gd name="T3" fmla="*/ 0 h 32"/>
                    <a:gd name="T4" fmla="*/ 4 w 24"/>
                    <a:gd name="T5" fmla="*/ 0 h 32"/>
                    <a:gd name="T6" fmla="*/ 0 w 24"/>
                    <a:gd name="T7" fmla="*/ 4 h 32"/>
                    <a:gd name="T8" fmla="*/ 0 w 24"/>
                    <a:gd name="T9" fmla="*/ 28 h 32"/>
                    <a:gd name="T10" fmla="*/ 4 w 24"/>
                    <a:gd name="T11" fmla="*/ 32 h 32"/>
                    <a:gd name="T12" fmla="*/ 20 w 24"/>
                    <a:gd name="T13" fmla="*/ 32 h 32"/>
                    <a:gd name="T14" fmla="*/ 24 w 24"/>
                    <a:gd name="T15" fmla="*/ 28 h 32"/>
                    <a:gd name="T16" fmla="*/ 24 w 24"/>
                    <a:gd name="T17" fmla="*/ 22 h 32"/>
                    <a:gd name="T18" fmla="*/ 23 w 24"/>
                    <a:gd name="T19" fmla="*/ 20 h 32"/>
                    <a:gd name="T20" fmla="*/ 11 w 24"/>
                    <a:gd name="T21" fmla="*/ 2 h 32"/>
                    <a:gd name="T22" fmla="*/ 20 w 24"/>
                    <a:gd name="T23" fmla="*/ 28 h 32"/>
                    <a:gd name="T24" fmla="*/ 4 w 24"/>
                    <a:gd name="T25" fmla="*/ 28 h 32"/>
                    <a:gd name="T26" fmla="*/ 4 w 24"/>
                    <a:gd name="T27" fmla="*/ 4 h 32"/>
                    <a:gd name="T28" fmla="*/ 8 w 24"/>
                    <a:gd name="T29" fmla="*/ 4 h 32"/>
                    <a:gd name="T30" fmla="*/ 20 w 24"/>
                    <a:gd name="T31" fmla="*/ 22 h 32"/>
                    <a:gd name="T32" fmla="*/ 20 w 24"/>
                    <a:gd name="T33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4" h="32">
                      <a:moveTo>
                        <a:pt x="11" y="2"/>
                      </a:moveTo>
                      <a:cubicBezTo>
                        <a:pt x="11" y="1"/>
                        <a:pt x="9" y="0"/>
                        <a:pt x="8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0"/>
                        <a:pt x="2" y="32"/>
                        <a:pt x="4" y="32"/>
                      </a:cubicBezTo>
                      <a:cubicBezTo>
                        <a:pt x="20" y="32"/>
                        <a:pt x="20" y="32"/>
                        <a:pt x="20" y="32"/>
                      </a:cubicBezTo>
                      <a:cubicBezTo>
                        <a:pt x="22" y="32"/>
                        <a:pt x="24" y="30"/>
                        <a:pt x="24" y="28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1"/>
                        <a:pt x="24" y="20"/>
                        <a:pt x="23" y="20"/>
                      </a:cubicBezTo>
                      <a:lnTo>
                        <a:pt x="11" y="2"/>
                      </a:lnTo>
                      <a:close/>
                      <a:moveTo>
                        <a:pt x="20" y="28"/>
                      </a:move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lnTo>
                        <a:pt x="2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66" name="Freeform 47"/>
                <p:cNvSpPr>
                  <a:spLocks noEditPoints="1"/>
                </p:cNvSpPr>
                <p:nvPr/>
              </p:nvSpPr>
              <p:spPr bwMode="auto">
                <a:xfrm>
                  <a:off x="2974975" y="5006976"/>
                  <a:ext cx="482600" cy="392113"/>
                </a:xfrm>
                <a:custGeom>
                  <a:avLst/>
                  <a:gdLst>
                    <a:gd name="T0" fmla="*/ 126 w 128"/>
                    <a:gd name="T1" fmla="*/ 49 h 104"/>
                    <a:gd name="T2" fmla="*/ 110 w 128"/>
                    <a:gd name="T3" fmla="*/ 25 h 104"/>
                    <a:gd name="T4" fmla="*/ 100 w 128"/>
                    <a:gd name="T5" fmla="*/ 20 h 104"/>
                    <a:gd name="T6" fmla="*/ 84 w 128"/>
                    <a:gd name="T7" fmla="*/ 20 h 104"/>
                    <a:gd name="T8" fmla="*/ 84 w 128"/>
                    <a:gd name="T9" fmla="*/ 12 h 104"/>
                    <a:gd name="T10" fmla="*/ 72 w 128"/>
                    <a:gd name="T11" fmla="*/ 0 h 104"/>
                    <a:gd name="T12" fmla="*/ 12 w 128"/>
                    <a:gd name="T13" fmla="*/ 0 h 104"/>
                    <a:gd name="T14" fmla="*/ 0 w 128"/>
                    <a:gd name="T15" fmla="*/ 12 h 104"/>
                    <a:gd name="T16" fmla="*/ 0 w 128"/>
                    <a:gd name="T17" fmla="*/ 56 h 104"/>
                    <a:gd name="T18" fmla="*/ 12 w 128"/>
                    <a:gd name="T19" fmla="*/ 68 h 104"/>
                    <a:gd name="T20" fmla="*/ 12 w 128"/>
                    <a:gd name="T21" fmla="*/ 68 h 104"/>
                    <a:gd name="T22" fmla="*/ 12 w 128"/>
                    <a:gd name="T23" fmla="*/ 80 h 104"/>
                    <a:gd name="T24" fmla="*/ 24 w 128"/>
                    <a:gd name="T25" fmla="*/ 92 h 104"/>
                    <a:gd name="T26" fmla="*/ 29 w 128"/>
                    <a:gd name="T27" fmla="*/ 92 h 104"/>
                    <a:gd name="T28" fmla="*/ 44 w 128"/>
                    <a:gd name="T29" fmla="*/ 104 h 104"/>
                    <a:gd name="T30" fmla="*/ 59 w 128"/>
                    <a:gd name="T31" fmla="*/ 92 h 104"/>
                    <a:gd name="T32" fmla="*/ 81 w 128"/>
                    <a:gd name="T33" fmla="*/ 92 h 104"/>
                    <a:gd name="T34" fmla="*/ 96 w 128"/>
                    <a:gd name="T35" fmla="*/ 104 h 104"/>
                    <a:gd name="T36" fmla="*/ 111 w 128"/>
                    <a:gd name="T37" fmla="*/ 92 h 104"/>
                    <a:gd name="T38" fmla="*/ 116 w 128"/>
                    <a:gd name="T39" fmla="*/ 92 h 104"/>
                    <a:gd name="T40" fmla="*/ 128 w 128"/>
                    <a:gd name="T41" fmla="*/ 80 h 104"/>
                    <a:gd name="T42" fmla="*/ 128 w 128"/>
                    <a:gd name="T43" fmla="*/ 56 h 104"/>
                    <a:gd name="T44" fmla="*/ 126 w 128"/>
                    <a:gd name="T45" fmla="*/ 49 h 104"/>
                    <a:gd name="T46" fmla="*/ 12 w 128"/>
                    <a:gd name="T47" fmla="*/ 60 h 104"/>
                    <a:gd name="T48" fmla="*/ 8 w 128"/>
                    <a:gd name="T49" fmla="*/ 56 h 104"/>
                    <a:gd name="T50" fmla="*/ 8 w 128"/>
                    <a:gd name="T51" fmla="*/ 12 h 104"/>
                    <a:gd name="T52" fmla="*/ 12 w 128"/>
                    <a:gd name="T53" fmla="*/ 8 h 104"/>
                    <a:gd name="T54" fmla="*/ 72 w 128"/>
                    <a:gd name="T55" fmla="*/ 8 h 104"/>
                    <a:gd name="T56" fmla="*/ 76 w 128"/>
                    <a:gd name="T57" fmla="*/ 12 h 104"/>
                    <a:gd name="T58" fmla="*/ 76 w 128"/>
                    <a:gd name="T59" fmla="*/ 20 h 104"/>
                    <a:gd name="T60" fmla="*/ 76 w 128"/>
                    <a:gd name="T61" fmla="*/ 28 h 104"/>
                    <a:gd name="T62" fmla="*/ 76 w 128"/>
                    <a:gd name="T63" fmla="*/ 56 h 104"/>
                    <a:gd name="T64" fmla="*/ 72 w 128"/>
                    <a:gd name="T65" fmla="*/ 60 h 104"/>
                    <a:gd name="T66" fmla="*/ 12 w 128"/>
                    <a:gd name="T67" fmla="*/ 60 h 104"/>
                    <a:gd name="T68" fmla="*/ 44 w 128"/>
                    <a:gd name="T69" fmla="*/ 96 h 104"/>
                    <a:gd name="T70" fmla="*/ 36 w 128"/>
                    <a:gd name="T71" fmla="*/ 88 h 104"/>
                    <a:gd name="T72" fmla="*/ 44 w 128"/>
                    <a:gd name="T73" fmla="*/ 80 h 104"/>
                    <a:gd name="T74" fmla="*/ 52 w 128"/>
                    <a:gd name="T75" fmla="*/ 88 h 104"/>
                    <a:gd name="T76" fmla="*/ 44 w 128"/>
                    <a:gd name="T77" fmla="*/ 96 h 104"/>
                    <a:gd name="T78" fmla="*/ 96 w 128"/>
                    <a:gd name="T79" fmla="*/ 96 h 104"/>
                    <a:gd name="T80" fmla="*/ 88 w 128"/>
                    <a:gd name="T81" fmla="*/ 88 h 104"/>
                    <a:gd name="T82" fmla="*/ 96 w 128"/>
                    <a:gd name="T83" fmla="*/ 80 h 104"/>
                    <a:gd name="T84" fmla="*/ 104 w 128"/>
                    <a:gd name="T85" fmla="*/ 88 h 104"/>
                    <a:gd name="T86" fmla="*/ 96 w 128"/>
                    <a:gd name="T87" fmla="*/ 96 h 104"/>
                    <a:gd name="T88" fmla="*/ 120 w 128"/>
                    <a:gd name="T89" fmla="*/ 80 h 104"/>
                    <a:gd name="T90" fmla="*/ 116 w 128"/>
                    <a:gd name="T91" fmla="*/ 84 h 104"/>
                    <a:gd name="T92" fmla="*/ 111 w 128"/>
                    <a:gd name="T93" fmla="*/ 84 h 104"/>
                    <a:gd name="T94" fmla="*/ 96 w 128"/>
                    <a:gd name="T95" fmla="*/ 72 h 104"/>
                    <a:gd name="T96" fmla="*/ 81 w 128"/>
                    <a:gd name="T97" fmla="*/ 84 h 104"/>
                    <a:gd name="T98" fmla="*/ 59 w 128"/>
                    <a:gd name="T99" fmla="*/ 84 h 104"/>
                    <a:gd name="T100" fmla="*/ 44 w 128"/>
                    <a:gd name="T101" fmla="*/ 72 h 104"/>
                    <a:gd name="T102" fmla="*/ 29 w 128"/>
                    <a:gd name="T103" fmla="*/ 84 h 104"/>
                    <a:gd name="T104" fmla="*/ 24 w 128"/>
                    <a:gd name="T105" fmla="*/ 84 h 104"/>
                    <a:gd name="T106" fmla="*/ 20 w 128"/>
                    <a:gd name="T107" fmla="*/ 80 h 104"/>
                    <a:gd name="T108" fmla="*/ 20 w 128"/>
                    <a:gd name="T109" fmla="*/ 68 h 104"/>
                    <a:gd name="T110" fmla="*/ 72 w 128"/>
                    <a:gd name="T111" fmla="*/ 68 h 104"/>
                    <a:gd name="T112" fmla="*/ 84 w 128"/>
                    <a:gd name="T113" fmla="*/ 56 h 104"/>
                    <a:gd name="T114" fmla="*/ 84 w 128"/>
                    <a:gd name="T115" fmla="*/ 28 h 104"/>
                    <a:gd name="T116" fmla="*/ 100 w 128"/>
                    <a:gd name="T117" fmla="*/ 28 h 104"/>
                    <a:gd name="T118" fmla="*/ 103 w 128"/>
                    <a:gd name="T119" fmla="*/ 30 h 104"/>
                    <a:gd name="T120" fmla="*/ 119 w 128"/>
                    <a:gd name="T121" fmla="*/ 54 h 104"/>
                    <a:gd name="T122" fmla="*/ 120 w 128"/>
                    <a:gd name="T123" fmla="*/ 56 h 104"/>
                    <a:gd name="T124" fmla="*/ 120 w 128"/>
                    <a:gd name="T125" fmla="*/ 8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28" h="104">
                      <a:moveTo>
                        <a:pt x="126" y="49"/>
                      </a:moveTo>
                      <a:cubicBezTo>
                        <a:pt x="110" y="25"/>
                        <a:pt x="110" y="25"/>
                        <a:pt x="110" y="25"/>
                      </a:cubicBezTo>
                      <a:cubicBezTo>
                        <a:pt x="108" y="22"/>
                        <a:pt x="104" y="20"/>
                        <a:pt x="100" y="20"/>
                      </a:cubicBezTo>
                      <a:cubicBezTo>
                        <a:pt x="84" y="20"/>
                        <a:pt x="84" y="20"/>
                        <a:pt x="84" y="20"/>
                      </a:cubicBezTo>
                      <a:cubicBezTo>
                        <a:pt x="84" y="12"/>
                        <a:pt x="84" y="12"/>
                        <a:pt x="84" y="12"/>
                      </a:cubicBezTo>
                      <a:cubicBezTo>
                        <a:pt x="84" y="5"/>
                        <a:pt x="79" y="0"/>
                        <a:pt x="7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0" y="63"/>
                        <a:pt x="5" y="68"/>
                        <a:pt x="12" y="68"/>
                      </a:cubicBezTo>
                      <a:cubicBezTo>
                        <a:pt x="12" y="68"/>
                        <a:pt x="12" y="68"/>
                        <a:pt x="12" y="68"/>
                      </a:cubicBezTo>
                      <a:cubicBezTo>
                        <a:pt x="12" y="80"/>
                        <a:pt x="12" y="80"/>
                        <a:pt x="12" y="80"/>
                      </a:cubicBezTo>
                      <a:cubicBezTo>
                        <a:pt x="12" y="87"/>
                        <a:pt x="17" y="92"/>
                        <a:pt x="24" y="92"/>
                      </a:cubicBezTo>
                      <a:cubicBezTo>
                        <a:pt x="29" y="92"/>
                        <a:pt x="29" y="92"/>
                        <a:pt x="29" y="92"/>
                      </a:cubicBezTo>
                      <a:cubicBezTo>
                        <a:pt x="30" y="99"/>
                        <a:pt x="37" y="104"/>
                        <a:pt x="44" y="104"/>
                      </a:cubicBezTo>
                      <a:cubicBezTo>
                        <a:pt x="51" y="104"/>
                        <a:pt x="58" y="99"/>
                        <a:pt x="59" y="92"/>
                      </a:cubicBezTo>
                      <a:cubicBezTo>
                        <a:pt x="81" y="92"/>
                        <a:pt x="81" y="92"/>
                        <a:pt x="81" y="92"/>
                      </a:cubicBezTo>
                      <a:cubicBezTo>
                        <a:pt x="82" y="99"/>
                        <a:pt x="89" y="104"/>
                        <a:pt x="96" y="104"/>
                      </a:cubicBezTo>
                      <a:cubicBezTo>
                        <a:pt x="103" y="104"/>
                        <a:pt x="110" y="99"/>
                        <a:pt x="111" y="92"/>
                      </a:cubicBezTo>
                      <a:cubicBezTo>
                        <a:pt x="116" y="92"/>
                        <a:pt x="116" y="92"/>
                        <a:pt x="116" y="92"/>
                      </a:cubicBezTo>
                      <a:cubicBezTo>
                        <a:pt x="123" y="92"/>
                        <a:pt x="128" y="87"/>
                        <a:pt x="128" y="80"/>
                      </a:cubicBezTo>
                      <a:cubicBezTo>
                        <a:pt x="128" y="56"/>
                        <a:pt x="128" y="56"/>
                        <a:pt x="128" y="56"/>
                      </a:cubicBezTo>
                      <a:cubicBezTo>
                        <a:pt x="128" y="54"/>
                        <a:pt x="127" y="51"/>
                        <a:pt x="126" y="49"/>
                      </a:cubicBezTo>
                      <a:close/>
                      <a:moveTo>
                        <a:pt x="12" y="60"/>
                      </a:moveTo>
                      <a:cubicBezTo>
                        <a:pt x="10" y="60"/>
                        <a:pt x="8" y="58"/>
                        <a:pt x="8" y="56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0"/>
                        <a:pt x="10" y="8"/>
                        <a:pt x="12" y="8"/>
                      </a:cubicBezTo>
                      <a:cubicBezTo>
                        <a:pt x="72" y="8"/>
                        <a:pt x="72" y="8"/>
                        <a:pt x="72" y="8"/>
                      </a:cubicBezTo>
                      <a:cubicBezTo>
                        <a:pt x="74" y="8"/>
                        <a:pt x="76" y="10"/>
                        <a:pt x="76" y="12"/>
                      </a:cubicBezTo>
                      <a:cubicBezTo>
                        <a:pt x="76" y="20"/>
                        <a:pt x="76" y="20"/>
                        <a:pt x="76" y="20"/>
                      </a:cubicBezTo>
                      <a:cubicBezTo>
                        <a:pt x="76" y="28"/>
                        <a:pt x="76" y="28"/>
                        <a:pt x="76" y="28"/>
                      </a:cubicBezTo>
                      <a:cubicBezTo>
                        <a:pt x="76" y="56"/>
                        <a:pt x="76" y="56"/>
                        <a:pt x="76" y="56"/>
                      </a:cubicBezTo>
                      <a:cubicBezTo>
                        <a:pt x="76" y="58"/>
                        <a:pt x="74" y="60"/>
                        <a:pt x="72" y="60"/>
                      </a:cubicBezTo>
                      <a:lnTo>
                        <a:pt x="12" y="60"/>
                      </a:lnTo>
                      <a:close/>
                      <a:moveTo>
                        <a:pt x="44" y="96"/>
                      </a:moveTo>
                      <a:cubicBezTo>
                        <a:pt x="40" y="96"/>
                        <a:pt x="36" y="92"/>
                        <a:pt x="36" y="88"/>
                      </a:cubicBezTo>
                      <a:cubicBezTo>
                        <a:pt x="36" y="84"/>
                        <a:pt x="40" y="80"/>
                        <a:pt x="44" y="80"/>
                      </a:cubicBezTo>
                      <a:cubicBezTo>
                        <a:pt x="48" y="80"/>
                        <a:pt x="52" y="84"/>
                        <a:pt x="52" y="88"/>
                      </a:cubicBezTo>
                      <a:cubicBezTo>
                        <a:pt x="52" y="92"/>
                        <a:pt x="48" y="96"/>
                        <a:pt x="44" y="96"/>
                      </a:cubicBezTo>
                      <a:close/>
                      <a:moveTo>
                        <a:pt x="96" y="96"/>
                      </a:moveTo>
                      <a:cubicBezTo>
                        <a:pt x="92" y="96"/>
                        <a:pt x="88" y="92"/>
                        <a:pt x="88" y="88"/>
                      </a:cubicBezTo>
                      <a:cubicBezTo>
                        <a:pt x="88" y="84"/>
                        <a:pt x="92" y="80"/>
                        <a:pt x="96" y="80"/>
                      </a:cubicBezTo>
                      <a:cubicBezTo>
                        <a:pt x="100" y="80"/>
                        <a:pt x="104" y="84"/>
                        <a:pt x="104" y="88"/>
                      </a:cubicBezTo>
                      <a:cubicBezTo>
                        <a:pt x="104" y="92"/>
                        <a:pt x="100" y="96"/>
                        <a:pt x="96" y="96"/>
                      </a:cubicBezTo>
                      <a:close/>
                      <a:moveTo>
                        <a:pt x="120" y="80"/>
                      </a:moveTo>
                      <a:cubicBezTo>
                        <a:pt x="120" y="82"/>
                        <a:pt x="118" y="84"/>
                        <a:pt x="116" y="84"/>
                      </a:cubicBezTo>
                      <a:cubicBezTo>
                        <a:pt x="111" y="84"/>
                        <a:pt x="111" y="84"/>
                        <a:pt x="111" y="84"/>
                      </a:cubicBezTo>
                      <a:cubicBezTo>
                        <a:pt x="110" y="77"/>
                        <a:pt x="103" y="72"/>
                        <a:pt x="96" y="72"/>
                      </a:cubicBezTo>
                      <a:cubicBezTo>
                        <a:pt x="89" y="72"/>
                        <a:pt x="82" y="77"/>
                        <a:pt x="81" y="84"/>
                      </a:cubicBezTo>
                      <a:cubicBezTo>
                        <a:pt x="59" y="84"/>
                        <a:pt x="59" y="84"/>
                        <a:pt x="59" y="84"/>
                      </a:cubicBezTo>
                      <a:cubicBezTo>
                        <a:pt x="58" y="77"/>
                        <a:pt x="51" y="72"/>
                        <a:pt x="44" y="72"/>
                      </a:cubicBezTo>
                      <a:cubicBezTo>
                        <a:pt x="37" y="72"/>
                        <a:pt x="30" y="77"/>
                        <a:pt x="29" y="84"/>
                      </a:cubicBezTo>
                      <a:cubicBezTo>
                        <a:pt x="24" y="84"/>
                        <a:pt x="24" y="84"/>
                        <a:pt x="24" y="84"/>
                      </a:cubicBezTo>
                      <a:cubicBezTo>
                        <a:pt x="22" y="84"/>
                        <a:pt x="20" y="82"/>
                        <a:pt x="20" y="80"/>
                      </a:cubicBezTo>
                      <a:cubicBezTo>
                        <a:pt x="20" y="68"/>
                        <a:pt x="20" y="68"/>
                        <a:pt x="20" y="68"/>
                      </a:cubicBezTo>
                      <a:cubicBezTo>
                        <a:pt x="72" y="68"/>
                        <a:pt x="72" y="68"/>
                        <a:pt x="72" y="68"/>
                      </a:cubicBezTo>
                      <a:cubicBezTo>
                        <a:pt x="79" y="68"/>
                        <a:pt x="84" y="63"/>
                        <a:pt x="84" y="56"/>
                      </a:cubicBezTo>
                      <a:cubicBezTo>
                        <a:pt x="84" y="28"/>
                        <a:pt x="84" y="28"/>
                        <a:pt x="84" y="28"/>
                      </a:cubicBezTo>
                      <a:cubicBezTo>
                        <a:pt x="100" y="28"/>
                        <a:pt x="100" y="28"/>
                        <a:pt x="100" y="28"/>
                      </a:cubicBezTo>
                      <a:cubicBezTo>
                        <a:pt x="101" y="28"/>
                        <a:pt x="103" y="29"/>
                        <a:pt x="103" y="30"/>
                      </a:cubicBezTo>
                      <a:cubicBezTo>
                        <a:pt x="119" y="54"/>
                        <a:pt x="119" y="54"/>
                        <a:pt x="119" y="54"/>
                      </a:cubicBezTo>
                      <a:cubicBezTo>
                        <a:pt x="120" y="54"/>
                        <a:pt x="120" y="55"/>
                        <a:pt x="120" y="56"/>
                      </a:cubicBezTo>
                      <a:lnTo>
                        <a:pt x="12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</p:grpSp>
          <p:grpSp>
            <p:nvGrpSpPr>
              <p:cNvPr id="113" name="Group 23"/>
              <p:cNvGrpSpPr/>
              <p:nvPr/>
            </p:nvGrpSpPr>
            <p:grpSpPr>
              <a:xfrm>
                <a:off x="7210457" y="1807833"/>
                <a:ext cx="549275" cy="549275"/>
                <a:chOff x="1978025" y="4927601"/>
                <a:chExt cx="549275" cy="549275"/>
              </a:xfrm>
              <a:solidFill>
                <a:srgbClr val="FFFFFF"/>
              </a:solidFill>
            </p:grpSpPr>
            <p:sp>
              <p:nvSpPr>
                <p:cNvPr id="156" name="Freeform 48"/>
                <p:cNvSpPr>
                  <a:spLocks noEditPoints="1"/>
                </p:cNvSpPr>
                <p:nvPr/>
              </p:nvSpPr>
              <p:spPr bwMode="auto">
                <a:xfrm>
                  <a:off x="1978025" y="4927601"/>
                  <a:ext cx="549275" cy="549275"/>
                </a:xfrm>
                <a:custGeom>
                  <a:avLst/>
                  <a:gdLst>
                    <a:gd name="T0" fmla="*/ 97 w 146"/>
                    <a:gd name="T1" fmla="*/ 14 h 146"/>
                    <a:gd name="T2" fmla="*/ 14 w 146"/>
                    <a:gd name="T3" fmla="*/ 49 h 146"/>
                    <a:gd name="T4" fmla="*/ 49 w 146"/>
                    <a:gd name="T5" fmla="*/ 132 h 146"/>
                    <a:gd name="T6" fmla="*/ 132 w 146"/>
                    <a:gd name="T7" fmla="*/ 97 h 146"/>
                    <a:gd name="T8" fmla="*/ 97 w 146"/>
                    <a:gd name="T9" fmla="*/ 14 h 146"/>
                    <a:gd name="T10" fmla="*/ 52 w 146"/>
                    <a:gd name="T11" fmla="*/ 125 h 146"/>
                    <a:gd name="T12" fmla="*/ 21 w 146"/>
                    <a:gd name="T13" fmla="*/ 52 h 146"/>
                    <a:gd name="T14" fmla="*/ 94 w 146"/>
                    <a:gd name="T15" fmla="*/ 21 h 146"/>
                    <a:gd name="T16" fmla="*/ 125 w 146"/>
                    <a:gd name="T17" fmla="*/ 94 h 146"/>
                    <a:gd name="T18" fmla="*/ 52 w 146"/>
                    <a:gd name="T19" fmla="*/ 125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6" h="146">
                      <a:moveTo>
                        <a:pt x="97" y="14"/>
                      </a:moveTo>
                      <a:cubicBezTo>
                        <a:pt x="64" y="0"/>
                        <a:pt x="27" y="16"/>
                        <a:pt x="14" y="49"/>
                      </a:cubicBezTo>
                      <a:cubicBezTo>
                        <a:pt x="0" y="82"/>
                        <a:pt x="16" y="119"/>
                        <a:pt x="49" y="132"/>
                      </a:cubicBezTo>
                      <a:cubicBezTo>
                        <a:pt x="82" y="146"/>
                        <a:pt x="119" y="130"/>
                        <a:pt x="132" y="97"/>
                      </a:cubicBezTo>
                      <a:cubicBezTo>
                        <a:pt x="146" y="64"/>
                        <a:pt x="130" y="27"/>
                        <a:pt x="97" y="14"/>
                      </a:cubicBezTo>
                      <a:close/>
                      <a:moveTo>
                        <a:pt x="52" y="125"/>
                      </a:moveTo>
                      <a:cubicBezTo>
                        <a:pt x="24" y="114"/>
                        <a:pt x="10" y="81"/>
                        <a:pt x="21" y="52"/>
                      </a:cubicBezTo>
                      <a:cubicBezTo>
                        <a:pt x="33" y="24"/>
                        <a:pt x="65" y="10"/>
                        <a:pt x="94" y="21"/>
                      </a:cubicBezTo>
                      <a:cubicBezTo>
                        <a:pt x="123" y="33"/>
                        <a:pt x="136" y="65"/>
                        <a:pt x="125" y="94"/>
                      </a:cubicBezTo>
                      <a:cubicBezTo>
                        <a:pt x="114" y="123"/>
                        <a:pt x="81" y="136"/>
                        <a:pt x="52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57" name="Freeform 49"/>
                <p:cNvSpPr>
                  <a:spLocks noEditPoints="1"/>
                </p:cNvSpPr>
                <p:nvPr/>
              </p:nvSpPr>
              <p:spPr bwMode="auto">
                <a:xfrm>
                  <a:off x="2219325" y="5168901"/>
                  <a:ext cx="66675" cy="68263"/>
                </a:xfrm>
                <a:custGeom>
                  <a:avLst/>
                  <a:gdLst>
                    <a:gd name="T0" fmla="*/ 12 w 18"/>
                    <a:gd name="T1" fmla="*/ 2 h 18"/>
                    <a:gd name="T2" fmla="*/ 2 w 18"/>
                    <a:gd name="T3" fmla="*/ 6 h 18"/>
                    <a:gd name="T4" fmla="*/ 6 w 18"/>
                    <a:gd name="T5" fmla="*/ 16 h 18"/>
                    <a:gd name="T6" fmla="*/ 16 w 18"/>
                    <a:gd name="T7" fmla="*/ 12 h 18"/>
                    <a:gd name="T8" fmla="*/ 12 w 18"/>
                    <a:gd name="T9" fmla="*/ 2 h 18"/>
                    <a:gd name="T10" fmla="*/ 8 w 18"/>
                    <a:gd name="T11" fmla="*/ 13 h 18"/>
                    <a:gd name="T12" fmla="*/ 5 w 18"/>
                    <a:gd name="T13" fmla="*/ 8 h 18"/>
                    <a:gd name="T14" fmla="*/ 11 w 18"/>
                    <a:gd name="T15" fmla="*/ 5 h 18"/>
                    <a:gd name="T16" fmla="*/ 13 w 18"/>
                    <a:gd name="T17" fmla="*/ 11 h 18"/>
                    <a:gd name="T18" fmla="*/ 8 w 18"/>
                    <a:gd name="T19" fmla="*/ 13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18">
                      <a:moveTo>
                        <a:pt x="12" y="2"/>
                      </a:moveTo>
                      <a:cubicBezTo>
                        <a:pt x="8" y="0"/>
                        <a:pt x="3" y="2"/>
                        <a:pt x="2" y="6"/>
                      </a:cubicBezTo>
                      <a:cubicBezTo>
                        <a:pt x="0" y="10"/>
                        <a:pt x="2" y="15"/>
                        <a:pt x="6" y="16"/>
                      </a:cubicBezTo>
                      <a:cubicBezTo>
                        <a:pt x="10" y="18"/>
                        <a:pt x="15" y="16"/>
                        <a:pt x="16" y="12"/>
                      </a:cubicBezTo>
                      <a:cubicBezTo>
                        <a:pt x="18" y="8"/>
                        <a:pt x="16" y="3"/>
                        <a:pt x="12" y="2"/>
                      </a:cubicBezTo>
                      <a:close/>
                      <a:moveTo>
                        <a:pt x="8" y="13"/>
                      </a:moveTo>
                      <a:cubicBezTo>
                        <a:pt x="5" y="12"/>
                        <a:pt x="4" y="10"/>
                        <a:pt x="5" y="8"/>
                      </a:cubicBezTo>
                      <a:cubicBezTo>
                        <a:pt x="6" y="5"/>
                        <a:pt x="8" y="4"/>
                        <a:pt x="11" y="5"/>
                      </a:cubicBezTo>
                      <a:cubicBezTo>
                        <a:pt x="13" y="6"/>
                        <a:pt x="14" y="8"/>
                        <a:pt x="13" y="11"/>
                      </a:cubicBezTo>
                      <a:cubicBezTo>
                        <a:pt x="12" y="13"/>
                        <a:pt x="10" y="14"/>
                        <a:pt x="8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58" name="Freeform 50"/>
                <p:cNvSpPr>
                  <a:spLocks noEditPoints="1"/>
                </p:cNvSpPr>
                <p:nvPr/>
              </p:nvSpPr>
              <p:spPr bwMode="auto">
                <a:xfrm>
                  <a:off x="2151063" y="5100638"/>
                  <a:ext cx="203200" cy="203200"/>
                </a:xfrm>
                <a:custGeom>
                  <a:avLst/>
                  <a:gdLst>
                    <a:gd name="T0" fmla="*/ 36 w 54"/>
                    <a:gd name="T1" fmla="*/ 5 h 54"/>
                    <a:gd name="T2" fmla="*/ 5 w 54"/>
                    <a:gd name="T3" fmla="*/ 18 h 54"/>
                    <a:gd name="T4" fmla="*/ 18 w 54"/>
                    <a:gd name="T5" fmla="*/ 49 h 54"/>
                    <a:gd name="T6" fmla="*/ 49 w 54"/>
                    <a:gd name="T7" fmla="*/ 36 h 54"/>
                    <a:gd name="T8" fmla="*/ 36 w 54"/>
                    <a:gd name="T9" fmla="*/ 5 h 54"/>
                    <a:gd name="T10" fmla="*/ 21 w 54"/>
                    <a:gd name="T11" fmla="*/ 42 h 54"/>
                    <a:gd name="T12" fmla="*/ 12 w 54"/>
                    <a:gd name="T13" fmla="*/ 21 h 54"/>
                    <a:gd name="T14" fmla="*/ 33 w 54"/>
                    <a:gd name="T15" fmla="*/ 12 h 54"/>
                    <a:gd name="T16" fmla="*/ 42 w 54"/>
                    <a:gd name="T17" fmla="*/ 33 h 54"/>
                    <a:gd name="T18" fmla="*/ 21 w 54"/>
                    <a:gd name="T19" fmla="*/ 42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4" h="54">
                      <a:moveTo>
                        <a:pt x="36" y="5"/>
                      </a:moveTo>
                      <a:cubicBezTo>
                        <a:pt x="24" y="0"/>
                        <a:pt x="10" y="6"/>
                        <a:pt x="5" y="18"/>
                      </a:cubicBezTo>
                      <a:cubicBezTo>
                        <a:pt x="0" y="30"/>
                        <a:pt x="6" y="44"/>
                        <a:pt x="18" y="49"/>
                      </a:cubicBezTo>
                      <a:cubicBezTo>
                        <a:pt x="30" y="54"/>
                        <a:pt x="44" y="48"/>
                        <a:pt x="49" y="36"/>
                      </a:cubicBezTo>
                      <a:cubicBezTo>
                        <a:pt x="54" y="24"/>
                        <a:pt x="48" y="10"/>
                        <a:pt x="36" y="5"/>
                      </a:cubicBezTo>
                      <a:close/>
                      <a:moveTo>
                        <a:pt x="21" y="42"/>
                      </a:moveTo>
                      <a:cubicBezTo>
                        <a:pt x="13" y="39"/>
                        <a:pt x="9" y="29"/>
                        <a:pt x="12" y="21"/>
                      </a:cubicBezTo>
                      <a:cubicBezTo>
                        <a:pt x="15" y="13"/>
                        <a:pt x="25" y="9"/>
                        <a:pt x="33" y="12"/>
                      </a:cubicBezTo>
                      <a:cubicBezTo>
                        <a:pt x="41" y="15"/>
                        <a:pt x="45" y="25"/>
                        <a:pt x="42" y="33"/>
                      </a:cubicBezTo>
                      <a:cubicBezTo>
                        <a:pt x="39" y="41"/>
                        <a:pt x="29" y="45"/>
                        <a:pt x="21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59" name="Freeform 51"/>
                <p:cNvSpPr>
                  <a:spLocks/>
                </p:cNvSpPr>
                <p:nvPr/>
              </p:nvSpPr>
              <p:spPr bwMode="auto">
                <a:xfrm>
                  <a:off x="2290763" y="5237163"/>
                  <a:ext cx="74612" cy="77788"/>
                </a:xfrm>
                <a:custGeom>
                  <a:avLst/>
                  <a:gdLst>
                    <a:gd name="T0" fmla="*/ 20 w 20"/>
                    <a:gd name="T1" fmla="*/ 3 h 21"/>
                    <a:gd name="T2" fmla="*/ 19 w 20"/>
                    <a:gd name="T3" fmla="*/ 0 h 21"/>
                    <a:gd name="T4" fmla="*/ 16 w 20"/>
                    <a:gd name="T5" fmla="*/ 1 h 21"/>
                    <a:gd name="T6" fmla="*/ 16 w 20"/>
                    <a:gd name="T7" fmla="*/ 1 h 21"/>
                    <a:gd name="T8" fmla="*/ 1 w 20"/>
                    <a:gd name="T9" fmla="*/ 17 h 21"/>
                    <a:gd name="T10" fmla="*/ 0 w 20"/>
                    <a:gd name="T11" fmla="*/ 19 h 21"/>
                    <a:gd name="T12" fmla="*/ 3 w 20"/>
                    <a:gd name="T13" fmla="*/ 20 h 21"/>
                    <a:gd name="T14" fmla="*/ 3 w 20"/>
                    <a:gd name="T15" fmla="*/ 20 h 21"/>
                    <a:gd name="T16" fmla="*/ 20 w 20"/>
                    <a:gd name="T17" fmla="*/ 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1">
                      <a:moveTo>
                        <a:pt x="20" y="3"/>
                      </a:moveTo>
                      <a:cubicBezTo>
                        <a:pt x="20" y="2"/>
                        <a:pt x="20" y="1"/>
                        <a:pt x="19" y="0"/>
                      </a:cubicBezTo>
                      <a:cubicBezTo>
                        <a:pt x="18" y="0"/>
                        <a:pt x="16" y="0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9"/>
                        <a:pt x="8" y="14"/>
                        <a:pt x="1" y="17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0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10" y="17"/>
                        <a:pt x="16" y="11"/>
                        <a:pt x="2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60" name="Freeform 52"/>
                <p:cNvSpPr>
                  <a:spLocks/>
                </p:cNvSpPr>
                <p:nvPr/>
              </p:nvSpPr>
              <p:spPr bwMode="auto">
                <a:xfrm>
                  <a:off x="2312988" y="5259388"/>
                  <a:ext cx="109537" cy="112713"/>
                </a:xfrm>
                <a:custGeom>
                  <a:avLst/>
                  <a:gdLst>
                    <a:gd name="T0" fmla="*/ 27 w 29"/>
                    <a:gd name="T1" fmla="*/ 0 h 30"/>
                    <a:gd name="T2" fmla="*/ 25 w 29"/>
                    <a:gd name="T3" fmla="*/ 1 h 30"/>
                    <a:gd name="T4" fmla="*/ 1 w 29"/>
                    <a:gd name="T5" fmla="*/ 25 h 30"/>
                    <a:gd name="T6" fmla="*/ 0 w 29"/>
                    <a:gd name="T7" fmla="*/ 28 h 30"/>
                    <a:gd name="T8" fmla="*/ 3 w 29"/>
                    <a:gd name="T9" fmla="*/ 29 h 30"/>
                    <a:gd name="T10" fmla="*/ 3 w 29"/>
                    <a:gd name="T11" fmla="*/ 29 h 30"/>
                    <a:gd name="T12" fmla="*/ 29 w 29"/>
                    <a:gd name="T13" fmla="*/ 3 h 30"/>
                    <a:gd name="T14" fmla="*/ 27 w 29"/>
                    <a:gd name="T1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30">
                      <a:moveTo>
                        <a:pt x="27" y="0"/>
                      </a:moveTo>
                      <a:cubicBezTo>
                        <a:pt x="26" y="0"/>
                        <a:pt x="25" y="0"/>
                        <a:pt x="25" y="1"/>
                      </a:cubicBezTo>
                      <a:cubicBezTo>
                        <a:pt x="20" y="13"/>
                        <a:pt x="12" y="21"/>
                        <a:pt x="1" y="25"/>
                      </a:cubicBezTo>
                      <a:cubicBezTo>
                        <a:pt x="0" y="26"/>
                        <a:pt x="0" y="27"/>
                        <a:pt x="0" y="28"/>
                      </a:cubicBezTo>
                      <a:cubicBezTo>
                        <a:pt x="1" y="29"/>
                        <a:pt x="2" y="30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14" y="24"/>
                        <a:pt x="24" y="15"/>
                        <a:pt x="29" y="3"/>
                      </a:cubicBezTo>
                      <a:cubicBezTo>
                        <a:pt x="29" y="2"/>
                        <a:pt x="28" y="1"/>
                        <a:pt x="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61" name="Freeform 53"/>
                <p:cNvSpPr>
                  <a:spLocks/>
                </p:cNvSpPr>
                <p:nvPr/>
              </p:nvSpPr>
              <p:spPr bwMode="auto">
                <a:xfrm>
                  <a:off x="2301875" y="5248276"/>
                  <a:ext cx="93662" cy="93663"/>
                </a:xfrm>
                <a:custGeom>
                  <a:avLst/>
                  <a:gdLst>
                    <a:gd name="T0" fmla="*/ 23 w 25"/>
                    <a:gd name="T1" fmla="*/ 0 h 25"/>
                    <a:gd name="T2" fmla="*/ 20 w 25"/>
                    <a:gd name="T3" fmla="*/ 1 h 25"/>
                    <a:gd name="T4" fmla="*/ 1 w 25"/>
                    <a:gd name="T5" fmla="*/ 21 h 25"/>
                    <a:gd name="T6" fmla="*/ 1 w 25"/>
                    <a:gd name="T7" fmla="*/ 21 h 25"/>
                    <a:gd name="T8" fmla="*/ 0 w 25"/>
                    <a:gd name="T9" fmla="*/ 24 h 25"/>
                    <a:gd name="T10" fmla="*/ 3 w 25"/>
                    <a:gd name="T11" fmla="*/ 25 h 25"/>
                    <a:gd name="T12" fmla="*/ 3 w 25"/>
                    <a:gd name="T13" fmla="*/ 25 h 25"/>
                    <a:gd name="T14" fmla="*/ 24 w 25"/>
                    <a:gd name="T15" fmla="*/ 3 h 25"/>
                    <a:gd name="T16" fmla="*/ 23 w 25"/>
                    <a:gd name="T17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25">
                      <a:moveTo>
                        <a:pt x="23" y="0"/>
                      </a:moveTo>
                      <a:cubicBezTo>
                        <a:pt x="22" y="0"/>
                        <a:pt x="21" y="0"/>
                        <a:pt x="20" y="1"/>
                      </a:cubicBezTo>
                      <a:cubicBezTo>
                        <a:pt x="17" y="11"/>
                        <a:pt x="10" y="17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3"/>
                        <a:pt x="0" y="24"/>
                      </a:cubicBezTo>
                      <a:cubicBezTo>
                        <a:pt x="1" y="25"/>
                        <a:pt x="2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12" y="21"/>
                        <a:pt x="20" y="13"/>
                        <a:pt x="24" y="3"/>
                      </a:cubicBezTo>
                      <a:cubicBezTo>
                        <a:pt x="25" y="2"/>
                        <a:pt x="24" y="1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62" name="Freeform 54"/>
                <p:cNvSpPr>
                  <a:spLocks/>
                </p:cNvSpPr>
                <p:nvPr/>
              </p:nvSpPr>
              <p:spPr bwMode="auto">
                <a:xfrm>
                  <a:off x="2139950" y="5089526"/>
                  <a:ext cx="74612" cy="79375"/>
                </a:xfrm>
                <a:custGeom>
                  <a:avLst/>
                  <a:gdLst>
                    <a:gd name="T0" fmla="*/ 20 w 20"/>
                    <a:gd name="T1" fmla="*/ 2 h 21"/>
                    <a:gd name="T2" fmla="*/ 17 w 20"/>
                    <a:gd name="T3" fmla="*/ 1 h 21"/>
                    <a:gd name="T4" fmla="*/ 17 w 20"/>
                    <a:gd name="T5" fmla="*/ 1 h 21"/>
                    <a:gd name="T6" fmla="*/ 0 w 20"/>
                    <a:gd name="T7" fmla="*/ 18 h 21"/>
                    <a:gd name="T8" fmla="*/ 0 w 20"/>
                    <a:gd name="T9" fmla="*/ 18 h 21"/>
                    <a:gd name="T10" fmla="*/ 1 w 20"/>
                    <a:gd name="T11" fmla="*/ 21 h 21"/>
                    <a:gd name="T12" fmla="*/ 4 w 20"/>
                    <a:gd name="T13" fmla="*/ 20 h 21"/>
                    <a:gd name="T14" fmla="*/ 4 w 20"/>
                    <a:gd name="T15" fmla="*/ 20 h 21"/>
                    <a:gd name="T16" fmla="*/ 19 w 20"/>
                    <a:gd name="T17" fmla="*/ 4 h 21"/>
                    <a:gd name="T18" fmla="*/ 20 w 20"/>
                    <a:gd name="T19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21">
                      <a:moveTo>
                        <a:pt x="20" y="2"/>
                      </a:moveTo>
                      <a:cubicBezTo>
                        <a:pt x="20" y="1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0" y="4"/>
                        <a:pt x="4" y="10"/>
                        <a:pt x="0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9"/>
                        <a:pt x="0" y="20"/>
                        <a:pt x="1" y="21"/>
                      </a:cubicBezTo>
                      <a:cubicBezTo>
                        <a:pt x="2" y="21"/>
                        <a:pt x="4" y="21"/>
                        <a:pt x="4" y="20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7" y="12"/>
                        <a:pt x="12" y="7"/>
                        <a:pt x="19" y="4"/>
                      </a:cubicBezTo>
                      <a:cubicBezTo>
                        <a:pt x="20" y="4"/>
                        <a:pt x="20" y="3"/>
                        <a:pt x="2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63" name="Freeform 55"/>
                <p:cNvSpPr>
                  <a:spLocks/>
                </p:cNvSpPr>
                <p:nvPr/>
              </p:nvSpPr>
              <p:spPr bwMode="auto">
                <a:xfrm>
                  <a:off x="2082800" y="5033963"/>
                  <a:ext cx="109537" cy="112713"/>
                </a:xfrm>
                <a:custGeom>
                  <a:avLst/>
                  <a:gdLst>
                    <a:gd name="T0" fmla="*/ 29 w 29"/>
                    <a:gd name="T1" fmla="*/ 2 h 30"/>
                    <a:gd name="T2" fmla="*/ 26 w 29"/>
                    <a:gd name="T3" fmla="*/ 1 h 30"/>
                    <a:gd name="T4" fmla="*/ 26 w 29"/>
                    <a:gd name="T5" fmla="*/ 1 h 30"/>
                    <a:gd name="T6" fmla="*/ 0 w 29"/>
                    <a:gd name="T7" fmla="*/ 27 h 30"/>
                    <a:gd name="T8" fmla="*/ 2 w 29"/>
                    <a:gd name="T9" fmla="*/ 30 h 30"/>
                    <a:gd name="T10" fmla="*/ 4 w 29"/>
                    <a:gd name="T11" fmla="*/ 29 h 30"/>
                    <a:gd name="T12" fmla="*/ 28 w 29"/>
                    <a:gd name="T13" fmla="*/ 5 h 30"/>
                    <a:gd name="T14" fmla="*/ 29 w 29"/>
                    <a:gd name="T15" fmla="*/ 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30">
                      <a:moveTo>
                        <a:pt x="29" y="2"/>
                      </a:moveTo>
                      <a:cubicBezTo>
                        <a:pt x="28" y="1"/>
                        <a:pt x="27" y="0"/>
                        <a:pt x="26" y="1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15" y="6"/>
                        <a:pt x="5" y="15"/>
                        <a:pt x="0" y="27"/>
                      </a:cubicBezTo>
                      <a:cubicBezTo>
                        <a:pt x="0" y="28"/>
                        <a:pt x="1" y="29"/>
                        <a:pt x="2" y="30"/>
                      </a:cubicBezTo>
                      <a:cubicBezTo>
                        <a:pt x="3" y="30"/>
                        <a:pt x="4" y="30"/>
                        <a:pt x="4" y="29"/>
                      </a:cubicBezTo>
                      <a:cubicBezTo>
                        <a:pt x="9" y="17"/>
                        <a:pt x="17" y="9"/>
                        <a:pt x="28" y="5"/>
                      </a:cubicBezTo>
                      <a:cubicBezTo>
                        <a:pt x="29" y="4"/>
                        <a:pt x="29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64" name="Freeform 56"/>
                <p:cNvSpPr>
                  <a:spLocks/>
                </p:cNvSpPr>
                <p:nvPr/>
              </p:nvSpPr>
              <p:spPr bwMode="auto">
                <a:xfrm>
                  <a:off x="2109788" y="5064126"/>
                  <a:ext cx="93662" cy="93663"/>
                </a:xfrm>
                <a:custGeom>
                  <a:avLst/>
                  <a:gdLst>
                    <a:gd name="T0" fmla="*/ 24 w 25"/>
                    <a:gd name="T1" fmla="*/ 4 h 25"/>
                    <a:gd name="T2" fmla="*/ 25 w 25"/>
                    <a:gd name="T3" fmla="*/ 1 h 25"/>
                    <a:gd name="T4" fmla="*/ 22 w 25"/>
                    <a:gd name="T5" fmla="*/ 0 h 25"/>
                    <a:gd name="T6" fmla="*/ 22 w 25"/>
                    <a:gd name="T7" fmla="*/ 0 h 25"/>
                    <a:gd name="T8" fmla="*/ 1 w 25"/>
                    <a:gd name="T9" fmla="*/ 22 h 25"/>
                    <a:gd name="T10" fmla="*/ 2 w 25"/>
                    <a:gd name="T11" fmla="*/ 25 h 25"/>
                    <a:gd name="T12" fmla="*/ 5 w 25"/>
                    <a:gd name="T13" fmla="*/ 24 h 25"/>
                    <a:gd name="T14" fmla="*/ 24 w 25"/>
                    <a:gd name="T15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25">
                      <a:moveTo>
                        <a:pt x="24" y="4"/>
                      </a:moveTo>
                      <a:cubicBezTo>
                        <a:pt x="25" y="3"/>
                        <a:pt x="25" y="2"/>
                        <a:pt x="25" y="1"/>
                      </a:cubicBezTo>
                      <a:cubicBezTo>
                        <a:pt x="24" y="0"/>
                        <a:pt x="23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3" y="4"/>
                        <a:pt x="5" y="12"/>
                        <a:pt x="1" y="22"/>
                      </a:cubicBezTo>
                      <a:cubicBezTo>
                        <a:pt x="0" y="23"/>
                        <a:pt x="1" y="24"/>
                        <a:pt x="2" y="25"/>
                      </a:cubicBezTo>
                      <a:cubicBezTo>
                        <a:pt x="3" y="25"/>
                        <a:pt x="4" y="25"/>
                        <a:pt x="5" y="24"/>
                      </a:cubicBezTo>
                      <a:cubicBezTo>
                        <a:pt x="8" y="14"/>
                        <a:pt x="15" y="8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</p:grpSp>
          <p:grpSp>
            <p:nvGrpSpPr>
              <p:cNvPr id="114" name="Group 24"/>
              <p:cNvGrpSpPr/>
              <p:nvPr/>
            </p:nvGrpSpPr>
            <p:grpSpPr>
              <a:xfrm>
                <a:off x="8806221" y="3987764"/>
                <a:ext cx="495300" cy="466725"/>
                <a:chOff x="1049338" y="4976813"/>
                <a:chExt cx="495300" cy="466725"/>
              </a:xfrm>
              <a:solidFill>
                <a:srgbClr val="FFFFFF"/>
              </a:solidFill>
            </p:grpSpPr>
            <p:sp>
              <p:nvSpPr>
                <p:cNvPr id="154" name="Oval 57"/>
                <p:cNvSpPr>
                  <a:spLocks noChangeArrowheads="1"/>
                </p:cNvSpPr>
                <p:nvPr/>
              </p:nvSpPr>
              <p:spPr bwMode="auto">
                <a:xfrm>
                  <a:off x="1289050" y="5232401"/>
                  <a:ext cx="60325" cy="603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55" name="Freeform 58"/>
                <p:cNvSpPr>
                  <a:spLocks noEditPoints="1"/>
                </p:cNvSpPr>
                <p:nvPr/>
              </p:nvSpPr>
              <p:spPr bwMode="auto">
                <a:xfrm>
                  <a:off x="1049338" y="4976813"/>
                  <a:ext cx="495300" cy="466725"/>
                </a:xfrm>
                <a:custGeom>
                  <a:avLst/>
                  <a:gdLst>
                    <a:gd name="T0" fmla="*/ 116 w 132"/>
                    <a:gd name="T1" fmla="*/ 48 h 124"/>
                    <a:gd name="T2" fmla="*/ 116 w 132"/>
                    <a:gd name="T3" fmla="*/ 22 h 124"/>
                    <a:gd name="T4" fmla="*/ 104 w 132"/>
                    <a:gd name="T5" fmla="*/ 0 h 124"/>
                    <a:gd name="T6" fmla="*/ 22 w 132"/>
                    <a:gd name="T7" fmla="*/ 0 h 124"/>
                    <a:gd name="T8" fmla="*/ 0 w 132"/>
                    <a:gd name="T9" fmla="*/ 102 h 124"/>
                    <a:gd name="T10" fmla="*/ 94 w 132"/>
                    <a:gd name="T11" fmla="*/ 124 h 124"/>
                    <a:gd name="T12" fmla="*/ 116 w 132"/>
                    <a:gd name="T13" fmla="*/ 96 h 124"/>
                    <a:gd name="T14" fmla="*/ 116 w 132"/>
                    <a:gd name="T15" fmla="*/ 48 h 124"/>
                    <a:gd name="T16" fmla="*/ 88 w 132"/>
                    <a:gd name="T17" fmla="*/ 8 h 124"/>
                    <a:gd name="T18" fmla="*/ 108 w 132"/>
                    <a:gd name="T19" fmla="*/ 12 h 124"/>
                    <a:gd name="T20" fmla="*/ 108 w 132"/>
                    <a:gd name="T21" fmla="*/ 24 h 124"/>
                    <a:gd name="T22" fmla="*/ 104 w 132"/>
                    <a:gd name="T23" fmla="*/ 36 h 124"/>
                    <a:gd name="T24" fmla="*/ 104 w 132"/>
                    <a:gd name="T25" fmla="*/ 32 h 124"/>
                    <a:gd name="T26" fmla="*/ 104 w 132"/>
                    <a:gd name="T27" fmla="*/ 16 h 124"/>
                    <a:gd name="T28" fmla="*/ 16 w 132"/>
                    <a:gd name="T29" fmla="*/ 12 h 124"/>
                    <a:gd name="T30" fmla="*/ 12 w 132"/>
                    <a:gd name="T31" fmla="*/ 24 h 124"/>
                    <a:gd name="T32" fmla="*/ 8 w 132"/>
                    <a:gd name="T33" fmla="*/ 22 h 124"/>
                    <a:gd name="T34" fmla="*/ 100 w 132"/>
                    <a:gd name="T35" fmla="*/ 20 h 124"/>
                    <a:gd name="T36" fmla="*/ 16 w 132"/>
                    <a:gd name="T37" fmla="*/ 16 h 124"/>
                    <a:gd name="T38" fmla="*/ 100 w 132"/>
                    <a:gd name="T39" fmla="*/ 20 h 124"/>
                    <a:gd name="T40" fmla="*/ 100 w 132"/>
                    <a:gd name="T41" fmla="*/ 28 h 124"/>
                    <a:gd name="T42" fmla="*/ 16 w 132"/>
                    <a:gd name="T43" fmla="*/ 24 h 124"/>
                    <a:gd name="T44" fmla="*/ 100 w 132"/>
                    <a:gd name="T45" fmla="*/ 32 h 124"/>
                    <a:gd name="T46" fmla="*/ 88 w 132"/>
                    <a:gd name="T47" fmla="*/ 36 h 124"/>
                    <a:gd name="T48" fmla="*/ 16 w 132"/>
                    <a:gd name="T49" fmla="*/ 35 h 124"/>
                    <a:gd name="T50" fmla="*/ 100 w 132"/>
                    <a:gd name="T51" fmla="*/ 32 h 124"/>
                    <a:gd name="T52" fmla="*/ 94 w 132"/>
                    <a:gd name="T53" fmla="*/ 116 h 124"/>
                    <a:gd name="T54" fmla="*/ 8 w 132"/>
                    <a:gd name="T55" fmla="*/ 102 h 124"/>
                    <a:gd name="T56" fmla="*/ 22 w 132"/>
                    <a:gd name="T57" fmla="*/ 44 h 124"/>
                    <a:gd name="T58" fmla="*/ 104 w 132"/>
                    <a:gd name="T59" fmla="*/ 44 h 124"/>
                    <a:gd name="T60" fmla="*/ 108 w 132"/>
                    <a:gd name="T61" fmla="*/ 56 h 124"/>
                    <a:gd name="T62" fmla="*/ 52 w 132"/>
                    <a:gd name="T63" fmla="*/ 76 h 124"/>
                    <a:gd name="T64" fmla="*/ 108 w 132"/>
                    <a:gd name="T65" fmla="*/ 96 h 124"/>
                    <a:gd name="T66" fmla="*/ 113 w 132"/>
                    <a:gd name="T67" fmla="*/ 88 h 124"/>
                    <a:gd name="T68" fmla="*/ 60 w 132"/>
                    <a:gd name="T69" fmla="*/ 76 h 124"/>
                    <a:gd name="T70" fmla="*/ 108 w 132"/>
                    <a:gd name="T71" fmla="*/ 64 h 124"/>
                    <a:gd name="T72" fmla="*/ 115 w 132"/>
                    <a:gd name="T73" fmla="*/ 59 h 124"/>
                    <a:gd name="T74" fmla="*/ 120 w 132"/>
                    <a:gd name="T75" fmla="*/ 72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2" h="124">
                      <a:moveTo>
                        <a:pt x="116" y="48"/>
                      </a:moveTo>
                      <a:cubicBezTo>
                        <a:pt x="116" y="48"/>
                        <a:pt x="116" y="48"/>
                        <a:pt x="116" y="48"/>
                      </a:cubicBezTo>
                      <a:cubicBezTo>
                        <a:pt x="116" y="24"/>
                        <a:pt x="116" y="24"/>
                        <a:pt x="116" y="24"/>
                      </a:cubicBezTo>
                      <a:cubicBezTo>
                        <a:pt x="116" y="22"/>
                        <a:pt x="116" y="22"/>
                        <a:pt x="116" y="22"/>
                      </a:cubicBezTo>
                      <a:cubicBezTo>
                        <a:pt x="116" y="12"/>
                        <a:pt x="116" y="12"/>
                        <a:pt x="116" y="12"/>
                      </a:cubicBezTo>
                      <a:cubicBezTo>
                        <a:pt x="116" y="5"/>
                        <a:pt x="111" y="0"/>
                        <a:pt x="104" y="0"/>
                      </a:cubicBezTo>
                      <a:cubicBezTo>
                        <a:pt x="88" y="0"/>
                        <a:pt x="88" y="0"/>
                        <a:pt x="8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0" y="10"/>
                        <a:pt x="0" y="22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14"/>
                        <a:pt x="10" y="124"/>
                        <a:pt x="22" y="124"/>
                      </a:cubicBezTo>
                      <a:cubicBezTo>
                        <a:pt x="94" y="124"/>
                        <a:pt x="94" y="124"/>
                        <a:pt x="94" y="124"/>
                      </a:cubicBezTo>
                      <a:cubicBezTo>
                        <a:pt x="106" y="124"/>
                        <a:pt x="116" y="114"/>
                        <a:pt x="116" y="102"/>
                      </a:cubicBezTo>
                      <a:cubicBezTo>
                        <a:pt x="116" y="96"/>
                        <a:pt x="116" y="96"/>
                        <a:pt x="116" y="96"/>
                      </a:cubicBezTo>
                      <a:cubicBezTo>
                        <a:pt x="116" y="96"/>
                        <a:pt x="116" y="96"/>
                        <a:pt x="116" y="96"/>
                      </a:cubicBezTo>
                      <a:cubicBezTo>
                        <a:pt x="132" y="84"/>
                        <a:pt x="132" y="60"/>
                        <a:pt x="116" y="48"/>
                      </a:cubicBezTo>
                      <a:close/>
                      <a:moveTo>
                        <a:pt x="22" y="8"/>
                      </a:moveTo>
                      <a:cubicBezTo>
                        <a:pt x="88" y="8"/>
                        <a:pt x="88" y="8"/>
                        <a:pt x="88" y="8"/>
                      </a:cubicBez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106" y="8"/>
                        <a:pt x="108" y="10"/>
                        <a:pt x="108" y="12"/>
                      </a:cubicBezTo>
                      <a:cubicBezTo>
                        <a:pt x="108" y="22"/>
                        <a:pt x="108" y="22"/>
                        <a:pt x="108" y="22"/>
                      </a:cubicBezTo>
                      <a:cubicBezTo>
                        <a:pt x="108" y="24"/>
                        <a:pt x="108" y="24"/>
                        <a:pt x="108" y="24"/>
                      </a:cubicBezTo>
                      <a:cubicBezTo>
                        <a:pt x="108" y="37"/>
                        <a:pt x="108" y="37"/>
                        <a:pt x="108" y="37"/>
                      </a:cubicBezTo>
                      <a:cubicBezTo>
                        <a:pt x="107" y="36"/>
                        <a:pt x="105" y="36"/>
                        <a:pt x="104" y="36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2"/>
                        <a:pt x="104" y="32"/>
                        <a:pt x="104" y="32"/>
                      </a:cubicBezTo>
                      <a:cubicBezTo>
                        <a:pt x="104" y="24"/>
                        <a:pt x="104" y="24"/>
                        <a:pt x="104" y="24"/>
                      </a:cubicBezTo>
                      <a:cubicBezTo>
                        <a:pt x="104" y="16"/>
                        <a:pt x="104" y="16"/>
                        <a:pt x="104" y="16"/>
                      </a:cubicBezTo>
                      <a:cubicBezTo>
                        <a:pt x="104" y="14"/>
                        <a:pt x="102" y="12"/>
                        <a:pt x="100" y="12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4" y="12"/>
                        <a:pt x="12" y="14"/>
                        <a:pt x="12" y="16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0" y="29"/>
                        <a:pt x="8" y="26"/>
                        <a:pt x="8" y="22"/>
                      </a:cubicBezTo>
                      <a:cubicBezTo>
                        <a:pt x="8" y="14"/>
                        <a:pt x="14" y="8"/>
                        <a:pt x="22" y="8"/>
                      </a:cubicBezTo>
                      <a:close/>
                      <a:moveTo>
                        <a:pt x="100" y="20"/>
                      </a:move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00" y="16"/>
                        <a:pt x="100" y="16"/>
                        <a:pt x="100" y="16"/>
                      </a:cubicBezTo>
                      <a:lnTo>
                        <a:pt x="100" y="20"/>
                      </a:lnTo>
                      <a:close/>
                      <a:moveTo>
                        <a:pt x="100" y="24"/>
                      </a:moveTo>
                      <a:cubicBezTo>
                        <a:pt x="100" y="28"/>
                        <a:pt x="100" y="28"/>
                        <a:pt x="100" y="28"/>
                      </a:cubicBezTo>
                      <a:cubicBezTo>
                        <a:pt x="16" y="28"/>
                        <a:pt x="16" y="28"/>
                        <a:pt x="16" y="28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lnTo>
                        <a:pt x="100" y="24"/>
                      </a:lnTo>
                      <a:close/>
                      <a:moveTo>
                        <a:pt x="100" y="32"/>
                      </a:moveTo>
                      <a:cubicBezTo>
                        <a:pt x="100" y="36"/>
                        <a:pt x="100" y="36"/>
                        <a:pt x="100" y="36"/>
                      </a:cubicBezTo>
                      <a:cubicBezTo>
                        <a:pt x="88" y="36"/>
                        <a:pt x="88" y="36"/>
                        <a:pt x="88" y="36"/>
                      </a:cubicBezTo>
                      <a:cubicBezTo>
                        <a:pt x="22" y="36"/>
                        <a:pt x="22" y="36"/>
                        <a:pt x="22" y="36"/>
                      </a:cubicBezTo>
                      <a:cubicBezTo>
                        <a:pt x="20" y="36"/>
                        <a:pt x="18" y="35"/>
                        <a:pt x="16" y="35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lnTo>
                        <a:pt x="100" y="32"/>
                      </a:lnTo>
                      <a:close/>
                      <a:moveTo>
                        <a:pt x="108" y="102"/>
                      </a:moveTo>
                      <a:cubicBezTo>
                        <a:pt x="108" y="110"/>
                        <a:pt x="102" y="116"/>
                        <a:pt x="94" y="116"/>
                      </a:cubicBezTo>
                      <a:cubicBezTo>
                        <a:pt x="22" y="116"/>
                        <a:pt x="22" y="116"/>
                        <a:pt x="22" y="116"/>
                      </a:cubicBezTo>
                      <a:cubicBezTo>
                        <a:pt x="14" y="116"/>
                        <a:pt x="8" y="110"/>
                        <a:pt x="8" y="102"/>
                      </a:cubicBezTo>
                      <a:cubicBezTo>
                        <a:pt x="8" y="39"/>
                        <a:pt x="8" y="39"/>
                        <a:pt x="8" y="39"/>
                      </a:cubicBezTo>
                      <a:cubicBezTo>
                        <a:pt x="12" y="42"/>
                        <a:pt x="17" y="44"/>
                        <a:pt x="22" y="44"/>
                      </a:cubicBezTo>
                      <a:cubicBezTo>
                        <a:pt x="88" y="44"/>
                        <a:pt x="88" y="44"/>
                        <a:pt x="88" y="44"/>
                      </a:cubicBezTo>
                      <a:cubicBezTo>
                        <a:pt x="104" y="44"/>
                        <a:pt x="104" y="44"/>
                        <a:pt x="104" y="44"/>
                      </a:cubicBezTo>
                      <a:cubicBezTo>
                        <a:pt x="106" y="44"/>
                        <a:pt x="108" y="46"/>
                        <a:pt x="108" y="48"/>
                      </a:cubicBezTo>
                      <a:cubicBezTo>
                        <a:pt x="108" y="56"/>
                        <a:pt x="108" y="56"/>
                        <a:pt x="108" y="56"/>
                      </a:cubicBezTo>
                      <a:cubicBezTo>
                        <a:pt x="72" y="56"/>
                        <a:pt x="72" y="56"/>
                        <a:pt x="72" y="56"/>
                      </a:cubicBezTo>
                      <a:cubicBezTo>
                        <a:pt x="61" y="56"/>
                        <a:pt x="52" y="65"/>
                        <a:pt x="52" y="76"/>
                      </a:cubicBezTo>
                      <a:cubicBezTo>
                        <a:pt x="52" y="87"/>
                        <a:pt x="61" y="96"/>
                        <a:pt x="72" y="96"/>
                      </a:cubicBezTo>
                      <a:cubicBezTo>
                        <a:pt x="108" y="96"/>
                        <a:pt x="108" y="96"/>
                        <a:pt x="108" y="96"/>
                      </a:cubicBezTo>
                      <a:lnTo>
                        <a:pt x="108" y="102"/>
                      </a:lnTo>
                      <a:close/>
                      <a:moveTo>
                        <a:pt x="113" y="88"/>
                      </a:moveTo>
                      <a:cubicBezTo>
                        <a:pt x="72" y="88"/>
                        <a:pt x="72" y="88"/>
                        <a:pt x="72" y="88"/>
                      </a:cubicBezTo>
                      <a:cubicBezTo>
                        <a:pt x="65" y="88"/>
                        <a:pt x="60" y="83"/>
                        <a:pt x="60" y="76"/>
                      </a:cubicBezTo>
                      <a:cubicBezTo>
                        <a:pt x="60" y="69"/>
                        <a:pt x="65" y="64"/>
                        <a:pt x="72" y="64"/>
                      </a:cubicBezTo>
                      <a:cubicBezTo>
                        <a:pt x="108" y="64"/>
                        <a:pt x="108" y="64"/>
                        <a:pt x="108" y="64"/>
                      </a:cubicBezTo>
                      <a:cubicBezTo>
                        <a:pt x="110" y="64"/>
                        <a:pt x="113" y="63"/>
                        <a:pt x="114" y="61"/>
                      </a:cubicBezTo>
                      <a:cubicBezTo>
                        <a:pt x="115" y="60"/>
                        <a:pt x="115" y="60"/>
                        <a:pt x="115" y="59"/>
                      </a:cubicBezTo>
                      <a:cubicBezTo>
                        <a:pt x="115" y="59"/>
                        <a:pt x="116" y="59"/>
                        <a:pt x="116" y="59"/>
                      </a:cubicBezTo>
                      <a:cubicBezTo>
                        <a:pt x="118" y="62"/>
                        <a:pt x="120" y="67"/>
                        <a:pt x="120" y="72"/>
                      </a:cubicBezTo>
                      <a:cubicBezTo>
                        <a:pt x="120" y="78"/>
                        <a:pt x="118" y="84"/>
                        <a:pt x="113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</p:grpSp>
          <p:sp>
            <p:nvSpPr>
              <p:cNvPr id="115" name="Freeform 59"/>
              <p:cNvSpPr>
                <a:spLocks noEditPoints="1"/>
              </p:cNvSpPr>
              <p:nvPr/>
            </p:nvSpPr>
            <p:spPr bwMode="auto">
              <a:xfrm>
                <a:off x="10359631" y="1779783"/>
                <a:ext cx="482890" cy="478835"/>
              </a:xfrm>
              <a:custGeom>
                <a:avLst/>
                <a:gdLst>
                  <a:gd name="T0" fmla="*/ 81 w 128"/>
                  <a:gd name="T1" fmla="*/ 14 h 128"/>
                  <a:gd name="T2" fmla="*/ 53 w 128"/>
                  <a:gd name="T3" fmla="*/ 36 h 128"/>
                  <a:gd name="T4" fmla="*/ 33 w 128"/>
                  <a:gd name="T5" fmla="*/ 36 h 128"/>
                  <a:gd name="T6" fmla="*/ 0 w 128"/>
                  <a:gd name="T7" fmla="*/ 56 h 128"/>
                  <a:gd name="T8" fmla="*/ 24 w 128"/>
                  <a:gd name="T9" fmla="*/ 84 h 128"/>
                  <a:gd name="T10" fmla="*/ 32 w 128"/>
                  <a:gd name="T11" fmla="*/ 128 h 128"/>
                  <a:gd name="T12" fmla="*/ 56 w 128"/>
                  <a:gd name="T13" fmla="*/ 120 h 128"/>
                  <a:gd name="T14" fmla="*/ 52 w 128"/>
                  <a:gd name="T15" fmla="*/ 108 h 128"/>
                  <a:gd name="T16" fmla="*/ 52 w 128"/>
                  <a:gd name="T17" fmla="*/ 80 h 128"/>
                  <a:gd name="T18" fmla="*/ 53 w 128"/>
                  <a:gd name="T19" fmla="*/ 78 h 128"/>
                  <a:gd name="T20" fmla="*/ 54 w 128"/>
                  <a:gd name="T21" fmla="*/ 77 h 128"/>
                  <a:gd name="T22" fmla="*/ 55 w 128"/>
                  <a:gd name="T23" fmla="*/ 76 h 128"/>
                  <a:gd name="T24" fmla="*/ 81 w 128"/>
                  <a:gd name="T25" fmla="*/ 98 h 128"/>
                  <a:gd name="T26" fmla="*/ 128 w 128"/>
                  <a:gd name="T27" fmla="*/ 56 h 128"/>
                  <a:gd name="T28" fmla="*/ 80 w 128"/>
                  <a:gd name="T29" fmla="*/ 56 h 128"/>
                  <a:gd name="T30" fmla="*/ 92 w 128"/>
                  <a:gd name="T31" fmla="*/ 44 h 128"/>
                  <a:gd name="T32" fmla="*/ 92 w 128"/>
                  <a:gd name="T33" fmla="*/ 68 h 128"/>
                  <a:gd name="T34" fmla="*/ 80 w 128"/>
                  <a:gd name="T35" fmla="*/ 56 h 128"/>
                  <a:gd name="T36" fmla="*/ 16 w 128"/>
                  <a:gd name="T37" fmla="*/ 44 h 128"/>
                  <a:gd name="T38" fmla="*/ 40 w 128"/>
                  <a:gd name="T39" fmla="*/ 56 h 128"/>
                  <a:gd name="T40" fmla="*/ 16 w 128"/>
                  <a:gd name="T41" fmla="*/ 68 h 128"/>
                  <a:gd name="T42" fmla="*/ 48 w 128"/>
                  <a:gd name="T43" fmla="*/ 120 h 128"/>
                  <a:gd name="T44" fmla="*/ 32 w 128"/>
                  <a:gd name="T45" fmla="*/ 84 h 128"/>
                  <a:gd name="T46" fmla="*/ 33 w 128"/>
                  <a:gd name="T47" fmla="*/ 76 h 128"/>
                  <a:gd name="T48" fmla="*/ 45 w 128"/>
                  <a:gd name="T49" fmla="*/ 76 h 128"/>
                  <a:gd name="T50" fmla="*/ 44 w 128"/>
                  <a:gd name="T51" fmla="*/ 108 h 128"/>
                  <a:gd name="T52" fmla="*/ 48 w 128"/>
                  <a:gd name="T53" fmla="*/ 117 h 128"/>
                  <a:gd name="T54" fmla="*/ 53 w 128"/>
                  <a:gd name="T55" fmla="*/ 68 h 128"/>
                  <a:gd name="T56" fmla="*/ 52 w 128"/>
                  <a:gd name="T57" fmla="*/ 68 h 128"/>
                  <a:gd name="T58" fmla="*/ 52 w 128"/>
                  <a:gd name="T59" fmla="*/ 44 h 128"/>
                  <a:gd name="T60" fmla="*/ 74 w 128"/>
                  <a:gd name="T61" fmla="*/ 36 h 128"/>
                  <a:gd name="T62" fmla="*/ 74 w 128"/>
                  <a:gd name="T63" fmla="*/ 76 h 128"/>
                  <a:gd name="T64" fmla="*/ 100 w 128"/>
                  <a:gd name="T65" fmla="*/ 104 h 128"/>
                  <a:gd name="T66" fmla="*/ 92 w 128"/>
                  <a:gd name="T67" fmla="*/ 76 h 128"/>
                  <a:gd name="T68" fmla="*/ 92 w 128"/>
                  <a:gd name="T69" fmla="*/ 36 h 128"/>
                  <a:gd name="T70" fmla="*/ 100 w 128"/>
                  <a:gd name="T71" fmla="*/ 8 h 128"/>
                  <a:gd name="T72" fmla="*/ 100 w 128"/>
                  <a:gd name="T73" fmla="*/ 10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8" h="128">
                    <a:moveTo>
                      <a:pt x="100" y="0"/>
                    </a:moveTo>
                    <a:cubicBezTo>
                      <a:pt x="92" y="0"/>
                      <a:pt x="85" y="6"/>
                      <a:pt x="8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74" y="27"/>
                      <a:pt x="64" y="36"/>
                      <a:pt x="53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7" y="36"/>
                      <a:pt x="0" y="45"/>
                      <a:pt x="0" y="56"/>
                    </a:cubicBezTo>
                    <a:cubicBezTo>
                      <a:pt x="0" y="67"/>
                      <a:pt x="7" y="76"/>
                      <a:pt x="16" y="76"/>
                    </a:cubicBezTo>
                    <a:cubicBezTo>
                      <a:pt x="20" y="76"/>
                      <a:pt x="24" y="80"/>
                      <a:pt x="24" y="84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4"/>
                      <a:pt x="28" y="128"/>
                      <a:pt x="32" y="128"/>
                    </a:cubicBezTo>
                    <a:cubicBezTo>
                      <a:pt x="48" y="128"/>
                      <a:pt x="48" y="128"/>
                      <a:pt x="48" y="128"/>
                    </a:cubicBezTo>
                    <a:cubicBezTo>
                      <a:pt x="52" y="128"/>
                      <a:pt x="56" y="124"/>
                      <a:pt x="56" y="120"/>
                    </a:cubicBezTo>
                    <a:cubicBezTo>
                      <a:pt x="56" y="116"/>
                      <a:pt x="56" y="116"/>
                      <a:pt x="56" y="116"/>
                    </a:cubicBezTo>
                    <a:cubicBezTo>
                      <a:pt x="56" y="112"/>
                      <a:pt x="52" y="110"/>
                      <a:pt x="52" y="108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79"/>
                      <a:pt x="52" y="79"/>
                      <a:pt x="53" y="78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7"/>
                      <a:pt x="53" y="77"/>
                      <a:pt x="54" y="77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6"/>
                      <a:pt x="55" y="76"/>
                      <a:pt x="55" y="76"/>
                    </a:cubicBezTo>
                    <a:cubicBezTo>
                      <a:pt x="65" y="77"/>
                      <a:pt x="74" y="85"/>
                      <a:pt x="81" y="98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85" y="106"/>
                      <a:pt x="92" y="112"/>
                      <a:pt x="100" y="112"/>
                    </a:cubicBezTo>
                    <a:cubicBezTo>
                      <a:pt x="118" y="112"/>
                      <a:pt x="128" y="84"/>
                      <a:pt x="128" y="56"/>
                    </a:cubicBezTo>
                    <a:cubicBezTo>
                      <a:pt x="128" y="28"/>
                      <a:pt x="118" y="0"/>
                      <a:pt x="100" y="0"/>
                    </a:cubicBezTo>
                    <a:close/>
                    <a:moveTo>
                      <a:pt x="80" y="56"/>
                    </a:moveTo>
                    <a:cubicBezTo>
                      <a:pt x="80" y="52"/>
                      <a:pt x="80" y="48"/>
                      <a:pt x="81" y="44"/>
                    </a:cubicBezTo>
                    <a:cubicBezTo>
                      <a:pt x="92" y="44"/>
                      <a:pt x="92" y="44"/>
                      <a:pt x="92" y="44"/>
                    </a:cubicBezTo>
                    <a:cubicBezTo>
                      <a:pt x="96" y="44"/>
                      <a:pt x="100" y="49"/>
                      <a:pt x="100" y="56"/>
                    </a:cubicBezTo>
                    <a:cubicBezTo>
                      <a:pt x="100" y="63"/>
                      <a:pt x="96" y="68"/>
                      <a:pt x="92" y="68"/>
                    </a:cubicBezTo>
                    <a:cubicBezTo>
                      <a:pt x="81" y="68"/>
                      <a:pt x="81" y="68"/>
                      <a:pt x="81" y="68"/>
                    </a:cubicBezTo>
                    <a:cubicBezTo>
                      <a:pt x="80" y="64"/>
                      <a:pt x="80" y="60"/>
                      <a:pt x="80" y="56"/>
                    </a:cubicBezTo>
                    <a:close/>
                    <a:moveTo>
                      <a:pt x="8" y="56"/>
                    </a:moveTo>
                    <a:cubicBezTo>
                      <a:pt x="8" y="49"/>
                      <a:pt x="12" y="44"/>
                      <a:pt x="16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2" y="47"/>
                      <a:pt x="40" y="51"/>
                      <a:pt x="40" y="56"/>
                    </a:cubicBezTo>
                    <a:cubicBezTo>
                      <a:pt x="40" y="61"/>
                      <a:pt x="42" y="65"/>
                      <a:pt x="44" y="68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2" y="68"/>
                      <a:pt x="8" y="63"/>
                      <a:pt x="8" y="56"/>
                    </a:cubicBezTo>
                    <a:close/>
                    <a:moveTo>
                      <a:pt x="48" y="120"/>
                    </a:moveTo>
                    <a:cubicBezTo>
                      <a:pt x="32" y="120"/>
                      <a:pt x="32" y="120"/>
                      <a:pt x="32" y="120"/>
                    </a:cubicBezTo>
                    <a:cubicBezTo>
                      <a:pt x="32" y="84"/>
                      <a:pt x="32" y="84"/>
                      <a:pt x="32" y="84"/>
                    </a:cubicBezTo>
                    <a:cubicBezTo>
                      <a:pt x="32" y="81"/>
                      <a:pt x="31" y="78"/>
                      <a:pt x="30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4" y="77"/>
                      <a:pt x="44" y="79"/>
                      <a:pt x="44" y="80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12"/>
                      <a:pt x="46" y="114"/>
                      <a:pt x="47" y="116"/>
                    </a:cubicBezTo>
                    <a:cubicBezTo>
                      <a:pt x="48" y="116"/>
                      <a:pt x="48" y="116"/>
                      <a:pt x="48" y="117"/>
                    </a:cubicBezTo>
                    <a:lnTo>
                      <a:pt x="48" y="120"/>
                    </a:lnTo>
                    <a:close/>
                    <a:moveTo>
                      <a:pt x="53" y="68"/>
                    </a:move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48" y="68"/>
                      <a:pt x="44" y="63"/>
                      <a:pt x="44" y="56"/>
                    </a:cubicBezTo>
                    <a:cubicBezTo>
                      <a:pt x="44" y="49"/>
                      <a:pt x="48" y="44"/>
                      <a:pt x="52" y="44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60" y="44"/>
                      <a:pt x="68" y="41"/>
                      <a:pt x="74" y="36"/>
                    </a:cubicBezTo>
                    <a:cubicBezTo>
                      <a:pt x="73" y="42"/>
                      <a:pt x="72" y="49"/>
                      <a:pt x="72" y="56"/>
                    </a:cubicBezTo>
                    <a:cubicBezTo>
                      <a:pt x="72" y="63"/>
                      <a:pt x="73" y="70"/>
                      <a:pt x="74" y="76"/>
                    </a:cubicBezTo>
                    <a:cubicBezTo>
                      <a:pt x="68" y="71"/>
                      <a:pt x="60" y="68"/>
                      <a:pt x="53" y="68"/>
                    </a:cubicBezTo>
                    <a:close/>
                    <a:moveTo>
                      <a:pt x="100" y="104"/>
                    </a:moveTo>
                    <a:cubicBezTo>
                      <a:pt x="92" y="104"/>
                      <a:pt x="85" y="93"/>
                      <a:pt x="82" y="76"/>
                    </a:cubicBezTo>
                    <a:cubicBezTo>
                      <a:pt x="92" y="76"/>
                      <a:pt x="92" y="76"/>
                      <a:pt x="92" y="76"/>
                    </a:cubicBezTo>
                    <a:cubicBezTo>
                      <a:pt x="101" y="76"/>
                      <a:pt x="108" y="67"/>
                      <a:pt x="108" y="56"/>
                    </a:cubicBezTo>
                    <a:cubicBezTo>
                      <a:pt x="108" y="45"/>
                      <a:pt x="101" y="36"/>
                      <a:pt x="92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5" y="19"/>
                      <a:pt x="92" y="8"/>
                      <a:pt x="100" y="8"/>
                    </a:cubicBezTo>
                    <a:cubicBezTo>
                      <a:pt x="111" y="8"/>
                      <a:pt x="120" y="29"/>
                      <a:pt x="120" y="56"/>
                    </a:cubicBezTo>
                    <a:cubicBezTo>
                      <a:pt x="120" y="83"/>
                      <a:pt x="111" y="104"/>
                      <a:pt x="100" y="10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lIns="96435" tIns="48218" rIns="96435" bIns="48218"/>
              <a:lstStyle/>
              <a:p>
                <a:pPr marL="0" marR="0" lvl="0" indent="0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24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116" name="Freeform 60"/>
              <p:cNvSpPr>
                <a:spLocks noEditPoints="1"/>
              </p:cNvSpPr>
              <p:nvPr/>
            </p:nvSpPr>
            <p:spPr bwMode="auto">
              <a:xfrm>
                <a:off x="5922805" y="2564081"/>
                <a:ext cx="482893" cy="482964"/>
              </a:xfrm>
              <a:custGeom>
                <a:avLst/>
                <a:gdLst>
                  <a:gd name="T0" fmla="*/ 126 w 129"/>
                  <a:gd name="T1" fmla="*/ 2 h 128"/>
                  <a:gd name="T2" fmla="*/ 121 w 129"/>
                  <a:gd name="T3" fmla="*/ 0 h 128"/>
                  <a:gd name="T4" fmla="*/ 120 w 129"/>
                  <a:gd name="T5" fmla="*/ 0 h 128"/>
                  <a:gd name="T6" fmla="*/ 52 w 129"/>
                  <a:gd name="T7" fmla="*/ 12 h 128"/>
                  <a:gd name="T8" fmla="*/ 45 w 129"/>
                  <a:gd name="T9" fmla="*/ 20 h 128"/>
                  <a:gd name="T10" fmla="*/ 45 w 129"/>
                  <a:gd name="T11" fmla="*/ 28 h 128"/>
                  <a:gd name="T12" fmla="*/ 45 w 129"/>
                  <a:gd name="T13" fmla="*/ 32 h 128"/>
                  <a:gd name="T14" fmla="*/ 45 w 129"/>
                  <a:gd name="T15" fmla="*/ 89 h 128"/>
                  <a:gd name="T16" fmla="*/ 30 w 129"/>
                  <a:gd name="T17" fmla="*/ 84 h 128"/>
                  <a:gd name="T18" fmla="*/ 20 w 129"/>
                  <a:gd name="T19" fmla="*/ 86 h 128"/>
                  <a:gd name="T20" fmla="*/ 3 w 129"/>
                  <a:gd name="T21" fmla="*/ 100 h 128"/>
                  <a:gd name="T22" fmla="*/ 2 w 129"/>
                  <a:gd name="T23" fmla="*/ 115 h 128"/>
                  <a:gd name="T24" fmla="*/ 24 w 129"/>
                  <a:gd name="T25" fmla="*/ 128 h 128"/>
                  <a:gd name="T26" fmla="*/ 34 w 129"/>
                  <a:gd name="T27" fmla="*/ 126 h 128"/>
                  <a:gd name="T28" fmla="*/ 51 w 129"/>
                  <a:gd name="T29" fmla="*/ 112 h 128"/>
                  <a:gd name="T30" fmla="*/ 53 w 129"/>
                  <a:gd name="T31" fmla="*/ 104 h 128"/>
                  <a:gd name="T32" fmla="*/ 53 w 129"/>
                  <a:gd name="T33" fmla="*/ 104 h 128"/>
                  <a:gd name="T34" fmla="*/ 53 w 129"/>
                  <a:gd name="T35" fmla="*/ 40 h 128"/>
                  <a:gd name="T36" fmla="*/ 54 w 129"/>
                  <a:gd name="T37" fmla="*/ 40 h 128"/>
                  <a:gd name="T38" fmla="*/ 121 w 129"/>
                  <a:gd name="T39" fmla="*/ 28 h 128"/>
                  <a:gd name="T40" fmla="*/ 121 w 129"/>
                  <a:gd name="T41" fmla="*/ 77 h 128"/>
                  <a:gd name="T42" fmla="*/ 106 w 129"/>
                  <a:gd name="T43" fmla="*/ 72 h 128"/>
                  <a:gd name="T44" fmla="*/ 96 w 129"/>
                  <a:gd name="T45" fmla="*/ 74 h 128"/>
                  <a:gd name="T46" fmla="*/ 79 w 129"/>
                  <a:gd name="T47" fmla="*/ 88 h 128"/>
                  <a:gd name="T48" fmla="*/ 78 w 129"/>
                  <a:gd name="T49" fmla="*/ 103 h 128"/>
                  <a:gd name="T50" fmla="*/ 100 w 129"/>
                  <a:gd name="T51" fmla="*/ 116 h 128"/>
                  <a:gd name="T52" fmla="*/ 110 w 129"/>
                  <a:gd name="T53" fmla="*/ 114 h 128"/>
                  <a:gd name="T54" fmla="*/ 127 w 129"/>
                  <a:gd name="T55" fmla="*/ 100 h 128"/>
                  <a:gd name="T56" fmla="*/ 129 w 129"/>
                  <a:gd name="T57" fmla="*/ 92 h 128"/>
                  <a:gd name="T58" fmla="*/ 129 w 129"/>
                  <a:gd name="T59" fmla="*/ 92 h 128"/>
                  <a:gd name="T60" fmla="*/ 129 w 129"/>
                  <a:gd name="T61" fmla="*/ 20 h 128"/>
                  <a:gd name="T62" fmla="*/ 129 w 129"/>
                  <a:gd name="T63" fmla="*/ 16 h 128"/>
                  <a:gd name="T64" fmla="*/ 129 w 129"/>
                  <a:gd name="T65" fmla="*/ 8 h 128"/>
                  <a:gd name="T66" fmla="*/ 126 w 129"/>
                  <a:gd name="T67" fmla="*/ 2 h 128"/>
                  <a:gd name="T68" fmla="*/ 32 w 129"/>
                  <a:gd name="T69" fmla="*/ 119 h 128"/>
                  <a:gd name="T70" fmla="*/ 10 w 129"/>
                  <a:gd name="T71" fmla="*/ 112 h 128"/>
                  <a:gd name="T72" fmla="*/ 22 w 129"/>
                  <a:gd name="T73" fmla="*/ 93 h 128"/>
                  <a:gd name="T74" fmla="*/ 44 w 129"/>
                  <a:gd name="T75" fmla="*/ 100 h 128"/>
                  <a:gd name="T76" fmla="*/ 32 w 129"/>
                  <a:gd name="T77" fmla="*/ 119 h 128"/>
                  <a:gd name="T78" fmla="*/ 108 w 129"/>
                  <a:gd name="T79" fmla="*/ 107 h 128"/>
                  <a:gd name="T80" fmla="*/ 85 w 129"/>
                  <a:gd name="T81" fmla="*/ 100 h 128"/>
                  <a:gd name="T82" fmla="*/ 98 w 129"/>
                  <a:gd name="T83" fmla="*/ 81 h 128"/>
                  <a:gd name="T84" fmla="*/ 120 w 129"/>
                  <a:gd name="T85" fmla="*/ 88 h 128"/>
                  <a:gd name="T86" fmla="*/ 108 w 129"/>
                  <a:gd name="T87" fmla="*/ 107 h 128"/>
                  <a:gd name="T88" fmla="*/ 121 w 129"/>
                  <a:gd name="T89" fmla="*/ 20 h 128"/>
                  <a:gd name="T90" fmla="*/ 53 w 129"/>
                  <a:gd name="T91" fmla="*/ 32 h 128"/>
                  <a:gd name="T92" fmla="*/ 53 w 129"/>
                  <a:gd name="T93" fmla="*/ 28 h 128"/>
                  <a:gd name="T94" fmla="*/ 53 w 129"/>
                  <a:gd name="T95" fmla="*/ 20 h 128"/>
                  <a:gd name="T96" fmla="*/ 121 w 129"/>
                  <a:gd name="T97" fmla="*/ 8 h 128"/>
                  <a:gd name="T98" fmla="*/ 121 w 129"/>
                  <a:gd name="T99" fmla="*/ 16 h 128"/>
                  <a:gd name="T100" fmla="*/ 121 w 129"/>
                  <a:gd name="T101" fmla="*/ 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9" h="128">
                    <a:moveTo>
                      <a:pt x="126" y="2"/>
                    </a:moveTo>
                    <a:cubicBezTo>
                      <a:pt x="125" y="1"/>
                      <a:pt x="123" y="0"/>
                      <a:pt x="121" y="0"/>
                    </a:cubicBezTo>
                    <a:cubicBezTo>
                      <a:pt x="121" y="0"/>
                      <a:pt x="120" y="0"/>
                      <a:pt x="120" y="0"/>
                    </a:cubicBezTo>
                    <a:cubicBezTo>
                      <a:pt x="52" y="12"/>
                      <a:pt x="52" y="12"/>
                      <a:pt x="52" y="12"/>
                    </a:cubicBezTo>
                    <a:cubicBezTo>
                      <a:pt x="48" y="13"/>
                      <a:pt x="45" y="16"/>
                      <a:pt x="45" y="20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1" y="86"/>
                      <a:pt x="36" y="84"/>
                      <a:pt x="30" y="84"/>
                    </a:cubicBezTo>
                    <a:cubicBezTo>
                      <a:pt x="26" y="84"/>
                      <a:pt x="23" y="85"/>
                      <a:pt x="20" y="86"/>
                    </a:cubicBezTo>
                    <a:cubicBezTo>
                      <a:pt x="12" y="88"/>
                      <a:pt x="6" y="93"/>
                      <a:pt x="3" y="100"/>
                    </a:cubicBezTo>
                    <a:cubicBezTo>
                      <a:pt x="1" y="104"/>
                      <a:pt x="0" y="110"/>
                      <a:pt x="2" y="115"/>
                    </a:cubicBezTo>
                    <a:cubicBezTo>
                      <a:pt x="5" y="123"/>
                      <a:pt x="14" y="128"/>
                      <a:pt x="24" y="128"/>
                    </a:cubicBezTo>
                    <a:cubicBezTo>
                      <a:pt x="28" y="128"/>
                      <a:pt x="31" y="127"/>
                      <a:pt x="34" y="126"/>
                    </a:cubicBezTo>
                    <a:cubicBezTo>
                      <a:pt x="42" y="124"/>
                      <a:pt x="48" y="119"/>
                      <a:pt x="51" y="112"/>
                    </a:cubicBezTo>
                    <a:cubicBezTo>
                      <a:pt x="52" y="110"/>
                      <a:pt x="53" y="107"/>
                      <a:pt x="53" y="104"/>
                    </a:cubicBezTo>
                    <a:cubicBezTo>
                      <a:pt x="53" y="104"/>
                      <a:pt x="53" y="104"/>
                      <a:pt x="53" y="104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3" y="40"/>
                      <a:pt x="54" y="40"/>
                      <a:pt x="54" y="40"/>
                    </a:cubicBezTo>
                    <a:cubicBezTo>
                      <a:pt x="121" y="28"/>
                      <a:pt x="121" y="28"/>
                      <a:pt x="121" y="28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17" y="74"/>
                      <a:pt x="112" y="72"/>
                      <a:pt x="106" y="72"/>
                    </a:cubicBezTo>
                    <a:cubicBezTo>
                      <a:pt x="102" y="72"/>
                      <a:pt x="99" y="73"/>
                      <a:pt x="96" y="74"/>
                    </a:cubicBezTo>
                    <a:cubicBezTo>
                      <a:pt x="88" y="76"/>
                      <a:pt x="82" y="81"/>
                      <a:pt x="79" y="88"/>
                    </a:cubicBezTo>
                    <a:cubicBezTo>
                      <a:pt x="77" y="92"/>
                      <a:pt x="76" y="98"/>
                      <a:pt x="78" y="103"/>
                    </a:cubicBezTo>
                    <a:cubicBezTo>
                      <a:pt x="81" y="111"/>
                      <a:pt x="90" y="116"/>
                      <a:pt x="100" y="116"/>
                    </a:cubicBezTo>
                    <a:cubicBezTo>
                      <a:pt x="104" y="116"/>
                      <a:pt x="107" y="115"/>
                      <a:pt x="110" y="114"/>
                    </a:cubicBezTo>
                    <a:cubicBezTo>
                      <a:pt x="118" y="112"/>
                      <a:pt x="124" y="107"/>
                      <a:pt x="127" y="100"/>
                    </a:cubicBezTo>
                    <a:cubicBezTo>
                      <a:pt x="128" y="98"/>
                      <a:pt x="129" y="95"/>
                      <a:pt x="129" y="92"/>
                    </a:cubicBezTo>
                    <a:cubicBezTo>
                      <a:pt x="129" y="92"/>
                      <a:pt x="129" y="92"/>
                      <a:pt x="129" y="92"/>
                    </a:cubicBezTo>
                    <a:cubicBezTo>
                      <a:pt x="129" y="20"/>
                      <a:pt x="129" y="20"/>
                      <a:pt x="129" y="20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29" y="8"/>
                      <a:pt x="129" y="8"/>
                      <a:pt x="129" y="8"/>
                    </a:cubicBezTo>
                    <a:cubicBezTo>
                      <a:pt x="129" y="6"/>
                      <a:pt x="128" y="3"/>
                      <a:pt x="126" y="2"/>
                    </a:cubicBezTo>
                    <a:close/>
                    <a:moveTo>
                      <a:pt x="32" y="119"/>
                    </a:moveTo>
                    <a:cubicBezTo>
                      <a:pt x="22" y="122"/>
                      <a:pt x="12" y="119"/>
                      <a:pt x="10" y="112"/>
                    </a:cubicBezTo>
                    <a:cubicBezTo>
                      <a:pt x="7" y="105"/>
                      <a:pt x="13" y="96"/>
                      <a:pt x="22" y="93"/>
                    </a:cubicBezTo>
                    <a:cubicBezTo>
                      <a:pt x="32" y="90"/>
                      <a:pt x="42" y="93"/>
                      <a:pt x="44" y="100"/>
                    </a:cubicBezTo>
                    <a:cubicBezTo>
                      <a:pt x="47" y="107"/>
                      <a:pt x="41" y="116"/>
                      <a:pt x="32" y="119"/>
                    </a:cubicBezTo>
                    <a:close/>
                    <a:moveTo>
                      <a:pt x="108" y="107"/>
                    </a:moveTo>
                    <a:cubicBezTo>
                      <a:pt x="98" y="110"/>
                      <a:pt x="88" y="107"/>
                      <a:pt x="85" y="100"/>
                    </a:cubicBezTo>
                    <a:cubicBezTo>
                      <a:pt x="83" y="93"/>
                      <a:pt x="88" y="84"/>
                      <a:pt x="98" y="81"/>
                    </a:cubicBezTo>
                    <a:cubicBezTo>
                      <a:pt x="108" y="78"/>
                      <a:pt x="118" y="81"/>
                      <a:pt x="120" y="88"/>
                    </a:cubicBezTo>
                    <a:cubicBezTo>
                      <a:pt x="123" y="95"/>
                      <a:pt x="117" y="104"/>
                      <a:pt x="108" y="107"/>
                    </a:cubicBezTo>
                    <a:close/>
                    <a:moveTo>
                      <a:pt x="121" y="20"/>
                    </a:move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121" y="8"/>
                      <a:pt x="121" y="8"/>
                      <a:pt x="121" y="8"/>
                    </a:cubicBezTo>
                    <a:cubicBezTo>
                      <a:pt x="121" y="16"/>
                      <a:pt x="121" y="16"/>
                      <a:pt x="121" y="16"/>
                    </a:cubicBezTo>
                    <a:lnTo>
                      <a:pt x="121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lIns="96435" tIns="48218" rIns="96435" bIns="48218"/>
              <a:lstStyle/>
              <a:p>
                <a:pPr marL="0" marR="0" lvl="0" indent="0" defTabSz="9643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24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grpSp>
            <p:nvGrpSpPr>
              <p:cNvPr id="117" name="Group 27"/>
              <p:cNvGrpSpPr/>
              <p:nvPr/>
            </p:nvGrpSpPr>
            <p:grpSpPr>
              <a:xfrm>
                <a:off x="8355201" y="767514"/>
                <a:ext cx="422275" cy="482600"/>
                <a:chOff x="2041525" y="3035301"/>
                <a:chExt cx="422275" cy="482600"/>
              </a:xfrm>
              <a:solidFill>
                <a:srgbClr val="FFFFFF"/>
              </a:solidFill>
            </p:grpSpPr>
            <p:sp>
              <p:nvSpPr>
                <p:cNvPr id="150" name="Freeform 61"/>
                <p:cNvSpPr>
                  <a:spLocks noEditPoints="1"/>
                </p:cNvSpPr>
                <p:nvPr/>
              </p:nvSpPr>
              <p:spPr bwMode="auto">
                <a:xfrm>
                  <a:off x="2041525" y="3035301"/>
                  <a:ext cx="422275" cy="482600"/>
                </a:xfrm>
                <a:custGeom>
                  <a:avLst/>
                  <a:gdLst>
                    <a:gd name="T0" fmla="*/ 56 w 112"/>
                    <a:gd name="T1" fmla="*/ 0 h 128"/>
                    <a:gd name="T2" fmla="*/ 0 w 112"/>
                    <a:gd name="T3" fmla="*/ 26 h 128"/>
                    <a:gd name="T4" fmla="*/ 0 w 112"/>
                    <a:gd name="T5" fmla="*/ 102 h 128"/>
                    <a:gd name="T6" fmla="*/ 56 w 112"/>
                    <a:gd name="T7" fmla="*/ 128 h 128"/>
                    <a:gd name="T8" fmla="*/ 112 w 112"/>
                    <a:gd name="T9" fmla="*/ 102 h 128"/>
                    <a:gd name="T10" fmla="*/ 112 w 112"/>
                    <a:gd name="T11" fmla="*/ 26 h 128"/>
                    <a:gd name="T12" fmla="*/ 56 w 112"/>
                    <a:gd name="T13" fmla="*/ 0 h 128"/>
                    <a:gd name="T14" fmla="*/ 104 w 112"/>
                    <a:gd name="T15" fmla="*/ 102 h 128"/>
                    <a:gd name="T16" fmla="*/ 56 w 112"/>
                    <a:gd name="T17" fmla="*/ 120 h 128"/>
                    <a:gd name="T18" fmla="*/ 8 w 112"/>
                    <a:gd name="T19" fmla="*/ 102 h 128"/>
                    <a:gd name="T20" fmla="*/ 8 w 112"/>
                    <a:gd name="T21" fmla="*/ 87 h 128"/>
                    <a:gd name="T22" fmla="*/ 56 w 112"/>
                    <a:gd name="T23" fmla="*/ 100 h 128"/>
                    <a:gd name="T24" fmla="*/ 104 w 112"/>
                    <a:gd name="T25" fmla="*/ 87 h 128"/>
                    <a:gd name="T26" fmla="*/ 104 w 112"/>
                    <a:gd name="T27" fmla="*/ 102 h 128"/>
                    <a:gd name="T28" fmla="*/ 104 w 112"/>
                    <a:gd name="T29" fmla="*/ 78 h 128"/>
                    <a:gd name="T30" fmla="*/ 104 w 112"/>
                    <a:gd name="T31" fmla="*/ 78 h 128"/>
                    <a:gd name="T32" fmla="*/ 104 w 112"/>
                    <a:gd name="T33" fmla="*/ 78 h 128"/>
                    <a:gd name="T34" fmla="*/ 56 w 112"/>
                    <a:gd name="T35" fmla="*/ 96 h 128"/>
                    <a:gd name="T36" fmla="*/ 8 w 112"/>
                    <a:gd name="T37" fmla="*/ 78 h 128"/>
                    <a:gd name="T38" fmla="*/ 8 w 112"/>
                    <a:gd name="T39" fmla="*/ 78 h 128"/>
                    <a:gd name="T40" fmla="*/ 8 w 112"/>
                    <a:gd name="T41" fmla="*/ 78 h 128"/>
                    <a:gd name="T42" fmla="*/ 8 w 112"/>
                    <a:gd name="T43" fmla="*/ 63 h 128"/>
                    <a:gd name="T44" fmla="*/ 56 w 112"/>
                    <a:gd name="T45" fmla="*/ 76 h 128"/>
                    <a:gd name="T46" fmla="*/ 104 w 112"/>
                    <a:gd name="T47" fmla="*/ 63 h 128"/>
                    <a:gd name="T48" fmla="*/ 104 w 112"/>
                    <a:gd name="T49" fmla="*/ 78 h 128"/>
                    <a:gd name="T50" fmla="*/ 104 w 112"/>
                    <a:gd name="T51" fmla="*/ 54 h 128"/>
                    <a:gd name="T52" fmla="*/ 104 w 112"/>
                    <a:gd name="T53" fmla="*/ 54 h 128"/>
                    <a:gd name="T54" fmla="*/ 104 w 112"/>
                    <a:gd name="T55" fmla="*/ 54 h 128"/>
                    <a:gd name="T56" fmla="*/ 56 w 112"/>
                    <a:gd name="T57" fmla="*/ 72 h 128"/>
                    <a:gd name="T58" fmla="*/ 8 w 112"/>
                    <a:gd name="T59" fmla="*/ 54 h 128"/>
                    <a:gd name="T60" fmla="*/ 8 w 112"/>
                    <a:gd name="T61" fmla="*/ 54 h 128"/>
                    <a:gd name="T62" fmla="*/ 8 w 112"/>
                    <a:gd name="T63" fmla="*/ 54 h 128"/>
                    <a:gd name="T64" fmla="*/ 8 w 112"/>
                    <a:gd name="T65" fmla="*/ 40 h 128"/>
                    <a:gd name="T66" fmla="*/ 56 w 112"/>
                    <a:gd name="T67" fmla="*/ 52 h 128"/>
                    <a:gd name="T68" fmla="*/ 104 w 112"/>
                    <a:gd name="T69" fmla="*/ 40 h 128"/>
                    <a:gd name="T70" fmla="*/ 104 w 112"/>
                    <a:gd name="T71" fmla="*/ 54 h 128"/>
                    <a:gd name="T72" fmla="*/ 56 w 112"/>
                    <a:gd name="T73" fmla="*/ 44 h 128"/>
                    <a:gd name="T74" fmla="*/ 8 w 112"/>
                    <a:gd name="T75" fmla="*/ 26 h 128"/>
                    <a:gd name="T76" fmla="*/ 56 w 112"/>
                    <a:gd name="T77" fmla="*/ 8 h 128"/>
                    <a:gd name="T78" fmla="*/ 104 w 112"/>
                    <a:gd name="T79" fmla="*/ 26 h 128"/>
                    <a:gd name="T80" fmla="*/ 56 w 112"/>
                    <a:gd name="T81" fmla="*/ 44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2" h="128">
                      <a:moveTo>
                        <a:pt x="56" y="0"/>
                      </a:moveTo>
                      <a:cubicBezTo>
                        <a:pt x="29" y="0"/>
                        <a:pt x="0" y="8"/>
                        <a:pt x="0" y="26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20"/>
                        <a:pt x="29" y="128"/>
                        <a:pt x="56" y="128"/>
                      </a:cubicBezTo>
                      <a:cubicBezTo>
                        <a:pt x="83" y="128"/>
                        <a:pt x="112" y="120"/>
                        <a:pt x="112" y="102"/>
                      </a:cubicBezTo>
                      <a:cubicBezTo>
                        <a:pt x="112" y="26"/>
                        <a:pt x="112" y="26"/>
                        <a:pt x="112" y="26"/>
                      </a:cubicBezTo>
                      <a:cubicBezTo>
                        <a:pt x="112" y="8"/>
                        <a:pt x="83" y="0"/>
                        <a:pt x="56" y="0"/>
                      </a:cubicBezTo>
                      <a:close/>
                      <a:moveTo>
                        <a:pt x="104" y="102"/>
                      </a:moveTo>
                      <a:cubicBezTo>
                        <a:pt x="104" y="112"/>
                        <a:pt x="83" y="120"/>
                        <a:pt x="56" y="120"/>
                      </a:cubicBezTo>
                      <a:cubicBezTo>
                        <a:pt x="29" y="120"/>
                        <a:pt x="8" y="112"/>
                        <a:pt x="8" y="102"/>
                      </a:cubicBezTo>
                      <a:cubicBezTo>
                        <a:pt x="8" y="87"/>
                        <a:pt x="8" y="87"/>
                        <a:pt x="8" y="87"/>
                      </a:cubicBezTo>
                      <a:cubicBezTo>
                        <a:pt x="16" y="96"/>
                        <a:pt x="36" y="100"/>
                        <a:pt x="56" y="100"/>
                      </a:cubicBezTo>
                      <a:cubicBezTo>
                        <a:pt x="76" y="100"/>
                        <a:pt x="96" y="96"/>
                        <a:pt x="104" y="87"/>
                      </a:cubicBezTo>
                      <a:lnTo>
                        <a:pt x="104" y="102"/>
                      </a:lnTo>
                      <a:close/>
                      <a:moveTo>
                        <a:pt x="104" y="78"/>
                      </a:moveTo>
                      <a:cubicBezTo>
                        <a:pt x="104" y="78"/>
                        <a:pt x="104" y="78"/>
                        <a:pt x="104" y="78"/>
                      </a:cubicBezTo>
                      <a:cubicBezTo>
                        <a:pt x="104" y="78"/>
                        <a:pt x="104" y="78"/>
                        <a:pt x="104" y="78"/>
                      </a:cubicBezTo>
                      <a:cubicBezTo>
                        <a:pt x="104" y="88"/>
                        <a:pt x="83" y="96"/>
                        <a:pt x="56" y="96"/>
                      </a:cubicBezTo>
                      <a:cubicBezTo>
                        <a:pt x="29" y="96"/>
                        <a:pt x="8" y="88"/>
                        <a:pt x="8" y="78"/>
                      </a:cubicBezTo>
                      <a:cubicBezTo>
                        <a:pt x="8" y="78"/>
                        <a:pt x="8" y="78"/>
                        <a:pt x="8" y="78"/>
                      </a:cubicBezTo>
                      <a:cubicBezTo>
                        <a:pt x="8" y="78"/>
                        <a:pt x="8" y="78"/>
                        <a:pt x="8" y="78"/>
                      </a:cubicBezTo>
                      <a:cubicBezTo>
                        <a:pt x="8" y="63"/>
                        <a:pt x="8" y="63"/>
                        <a:pt x="8" y="63"/>
                      </a:cubicBezTo>
                      <a:cubicBezTo>
                        <a:pt x="16" y="72"/>
                        <a:pt x="36" y="76"/>
                        <a:pt x="56" y="76"/>
                      </a:cubicBezTo>
                      <a:cubicBezTo>
                        <a:pt x="76" y="76"/>
                        <a:pt x="96" y="72"/>
                        <a:pt x="104" y="63"/>
                      </a:cubicBezTo>
                      <a:lnTo>
                        <a:pt x="104" y="78"/>
                      </a:lnTo>
                      <a:close/>
                      <a:moveTo>
                        <a:pt x="104" y="54"/>
                      </a:moveTo>
                      <a:cubicBezTo>
                        <a:pt x="104" y="54"/>
                        <a:pt x="104" y="54"/>
                        <a:pt x="104" y="54"/>
                      </a:cubicBezTo>
                      <a:cubicBezTo>
                        <a:pt x="104" y="54"/>
                        <a:pt x="104" y="54"/>
                        <a:pt x="104" y="54"/>
                      </a:cubicBezTo>
                      <a:cubicBezTo>
                        <a:pt x="104" y="64"/>
                        <a:pt x="83" y="72"/>
                        <a:pt x="56" y="72"/>
                      </a:cubicBezTo>
                      <a:cubicBezTo>
                        <a:pt x="29" y="72"/>
                        <a:pt x="8" y="64"/>
                        <a:pt x="8" y="54"/>
                      </a:cubicBez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40"/>
                        <a:pt x="8" y="40"/>
                        <a:pt x="8" y="40"/>
                      </a:cubicBezTo>
                      <a:cubicBezTo>
                        <a:pt x="18" y="48"/>
                        <a:pt x="38" y="52"/>
                        <a:pt x="56" y="52"/>
                      </a:cubicBezTo>
                      <a:cubicBezTo>
                        <a:pt x="74" y="52"/>
                        <a:pt x="94" y="48"/>
                        <a:pt x="104" y="40"/>
                      </a:cubicBezTo>
                      <a:lnTo>
                        <a:pt x="104" y="54"/>
                      </a:lnTo>
                      <a:close/>
                      <a:moveTo>
                        <a:pt x="56" y="44"/>
                      </a:moveTo>
                      <a:cubicBezTo>
                        <a:pt x="29" y="44"/>
                        <a:pt x="8" y="36"/>
                        <a:pt x="8" y="26"/>
                      </a:cubicBezTo>
                      <a:cubicBezTo>
                        <a:pt x="8" y="16"/>
                        <a:pt x="29" y="8"/>
                        <a:pt x="56" y="8"/>
                      </a:cubicBezTo>
                      <a:cubicBezTo>
                        <a:pt x="83" y="8"/>
                        <a:pt x="104" y="16"/>
                        <a:pt x="104" y="26"/>
                      </a:cubicBezTo>
                      <a:cubicBezTo>
                        <a:pt x="104" y="36"/>
                        <a:pt x="83" y="44"/>
                        <a:pt x="56" y="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51" name="Oval 62"/>
                <p:cNvSpPr>
                  <a:spLocks noChangeArrowheads="1"/>
                </p:cNvSpPr>
                <p:nvPr/>
              </p:nvSpPr>
              <p:spPr bwMode="auto">
                <a:xfrm>
                  <a:off x="2373313" y="3411538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52" name="Oval 63"/>
                <p:cNvSpPr>
                  <a:spLocks noChangeArrowheads="1"/>
                </p:cNvSpPr>
                <p:nvPr/>
              </p:nvSpPr>
              <p:spPr bwMode="auto">
                <a:xfrm>
                  <a:off x="2373313" y="332105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53" name="Oval 64"/>
                <p:cNvSpPr>
                  <a:spLocks noChangeArrowheads="1"/>
                </p:cNvSpPr>
                <p:nvPr/>
              </p:nvSpPr>
              <p:spPr bwMode="auto">
                <a:xfrm>
                  <a:off x="2373313" y="3230563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</p:grpSp>
          <p:grpSp>
            <p:nvGrpSpPr>
              <p:cNvPr id="118" name="Group 28"/>
              <p:cNvGrpSpPr/>
              <p:nvPr/>
            </p:nvGrpSpPr>
            <p:grpSpPr>
              <a:xfrm>
                <a:off x="10224381" y="3967559"/>
                <a:ext cx="488950" cy="482600"/>
                <a:chOff x="1044576" y="3035301"/>
                <a:chExt cx="488950" cy="482600"/>
              </a:xfrm>
              <a:solidFill>
                <a:srgbClr val="FFFFFF"/>
              </a:solidFill>
            </p:grpSpPr>
            <p:sp>
              <p:nvSpPr>
                <p:cNvPr id="146" name="Freeform 65"/>
                <p:cNvSpPr>
                  <a:spLocks noEditPoints="1"/>
                </p:cNvSpPr>
                <p:nvPr/>
              </p:nvSpPr>
              <p:spPr bwMode="auto">
                <a:xfrm>
                  <a:off x="1044576" y="3035301"/>
                  <a:ext cx="488950" cy="482600"/>
                </a:xfrm>
                <a:custGeom>
                  <a:avLst/>
                  <a:gdLst>
                    <a:gd name="T0" fmla="*/ 127 w 130"/>
                    <a:gd name="T1" fmla="*/ 42 h 128"/>
                    <a:gd name="T2" fmla="*/ 87 w 130"/>
                    <a:gd name="T3" fmla="*/ 2 h 128"/>
                    <a:gd name="T4" fmla="*/ 79 w 130"/>
                    <a:gd name="T5" fmla="*/ 0 h 128"/>
                    <a:gd name="T6" fmla="*/ 75 w 130"/>
                    <a:gd name="T7" fmla="*/ 2 h 128"/>
                    <a:gd name="T8" fmla="*/ 73 w 130"/>
                    <a:gd name="T9" fmla="*/ 6 h 128"/>
                    <a:gd name="T10" fmla="*/ 64 w 130"/>
                    <a:gd name="T11" fmla="*/ 21 h 128"/>
                    <a:gd name="T12" fmla="*/ 41 w 130"/>
                    <a:gd name="T13" fmla="*/ 37 h 128"/>
                    <a:gd name="T14" fmla="*/ 15 w 130"/>
                    <a:gd name="T15" fmla="*/ 55 h 128"/>
                    <a:gd name="T16" fmla="*/ 1 w 130"/>
                    <a:gd name="T17" fmla="*/ 78 h 128"/>
                    <a:gd name="T18" fmla="*/ 3 w 130"/>
                    <a:gd name="T19" fmla="*/ 86 h 128"/>
                    <a:gd name="T20" fmla="*/ 43 w 130"/>
                    <a:gd name="T21" fmla="*/ 126 h 128"/>
                    <a:gd name="T22" fmla="*/ 51 w 130"/>
                    <a:gd name="T23" fmla="*/ 128 h 128"/>
                    <a:gd name="T24" fmla="*/ 55 w 130"/>
                    <a:gd name="T25" fmla="*/ 126 h 128"/>
                    <a:gd name="T26" fmla="*/ 57 w 130"/>
                    <a:gd name="T27" fmla="*/ 122 h 128"/>
                    <a:gd name="T28" fmla="*/ 66 w 130"/>
                    <a:gd name="T29" fmla="*/ 107 h 128"/>
                    <a:gd name="T30" fmla="*/ 89 w 130"/>
                    <a:gd name="T31" fmla="*/ 91 h 128"/>
                    <a:gd name="T32" fmla="*/ 115 w 130"/>
                    <a:gd name="T33" fmla="*/ 73 h 128"/>
                    <a:gd name="T34" fmla="*/ 129 w 130"/>
                    <a:gd name="T35" fmla="*/ 50 h 128"/>
                    <a:gd name="T36" fmla="*/ 127 w 130"/>
                    <a:gd name="T37" fmla="*/ 42 h 128"/>
                    <a:gd name="T38" fmla="*/ 49 w 130"/>
                    <a:gd name="T39" fmla="*/ 120 h 128"/>
                    <a:gd name="T40" fmla="*/ 9 w 130"/>
                    <a:gd name="T41" fmla="*/ 80 h 128"/>
                    <a:gd name="T42" fmla="*/ 81 w 130"/>
                    <a:gd name="T43" fmla="*/ 8 h 128"/>
                    <a:gd name="T44" fmla="*/ 121 w 130"/>
                    <a:gd name="T45" fmla="*/ 48 h 128"/>
                    <a:gd name="T46" fmla="*/ 49 w 130"/>
                    <a:gd name="T47" fmla="*/ 12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30" h="128">
                      <a:moveTo>
                        <a:pt x="127" y="42"/>
                      </a:moveTo>
                      <a:cubicBezTo>
                        <a:pt x="87" y="2"/>
                        <a:pt x="87" y="2"/>
                        <a:pt x="87" y="2"/>
                      </a:cubicBezTo>
                      <a:cubicBezTo>
                        <a:pt x="85" y="0"/>
                        <a:pt x="82" y="0"/>
                        <a:pt x="79" y="0"/>
                      </a:cubicBezTo>
                      <a:cubicBezTo>
                        <a:pt x="78" y="1"/>
                        <a:pt x="76" y="1"/>
                        <a:pt x="75" y="2"/>
                      </a:cubicBezTo>
                      <a:cubicBezTo>
                        <a:pt x="74" y="3"/>
                        <a:pt x="74" y="4"/>
                        <a:pt x="73" y="6"/>
                      </a:cubicBezTo>
                      <a:cubicBezTo>
                        <a:pt x="72" y="12"/>
                        <a:pt x="68" y="17"/>
                        <a:pt x="64" y="21"/>
                      </a:cubicBezTo>
                      <a:cubicBezTo>
                        <a:pt x="58" y="27"/>
                        <a:pt x="50" y="32"/>
                        <a:pt x="41" y="37"/>
                      </a:cubicBezTo>
                      <a:cubicBezTo>
                        <a:pt x="32" y="42"/>
                        <a:pt x="23" y="48"/>
                        <a:pt x="15" y="55"/>
                      </a:cubicBezTo>
                      <a:cubicBezTo>
                        <a:pt x="8" y="62"/>
                        <a:pt x="4" y="69"/>
                        <a:pt x="1" y="78"/>
                      </a:cubicBezTo>
                      <a:cubicBezTo>
                        <a:pt x="0" y="80"/>
                        <a:pt x="1" y="84"/>
                        <a:pt x="3" y="86"/>
                      </a:cubicBezTo>
                      <a:cubicBezTo>
                        <a:pt x="43" y="126"/>
                        <a:pt x="43" y="126"/>
                        <a:pt x="43" y="126"/>
                      </a:cubicBezTo>
                      <a:cubicBezTo>
                        <a:pt x="45" y="128"/>
                        <a:pt x="48" y="128"/>
                        <a:pt x="51" y="128"/>
                      </a:cubicBezTo>
                      <a:cubicBezTo>
                        <a:pt x="52" y="127"/>
                        <a:pt x="54" y="127"/>
                        <a:pt x="55" y="126"/>
                      </a:cubicBezTo>
                      <a:cubicBezTo>
                        <a:pt x="56" y="125"/>
                        <a:pt x="56" y="124"/>
                        <a:pt x="57" y="122"/>
                      </a:cubicBezTo>
                      <a:cubicBezTo>
                        <a:pt x="58" y="116"/>
                        <a:pt x="62" y="111"/>
                        <a:pt x="66" y="107"/>
                      </a:cubicBezTo>
                      <a:cubicBezTo>
                        <a:pt x="72" y="101"/>
                        <a:pt x="80" y="96"/>
                        <a:pt x="89" y="91"/>
                      </a:cubicBezTo>
                      <a:cubicBezTo>
                        <a:pt x="98" y="86"/>
                        <a:pt x="107" y="80"/>
                        <a:pt x="115" y="73"/>
                      </a:cubicBezTo>
                      <a:cubicBezTo>
                        <a:pt x="122" y="66"/>
                        <a:pt x="126" y="59"/>
                        <a:pt x="129" y="50"/>
                      </a:cubicBezTo>
                      <a:cubicBezTo>
                        <a:pt x="130" y="48"/>
                        <a:pt x="129" y="44"/>
                        <a:pt x="127" y="42"/>
                      </a:cubicBezTo>
                      <a:close/>
                      <a:moveTo>
                        <a:pt x="49" y="120"/>
                      </a:moveTo>
                      <a:cubicBezTo>
                        <a:pt x="36" y="107"/>
                        <a:pt x="22" y="93"/>
                        <a:pt x="9" y="80"/>
                      </a:cubicBezTo>
                      <a:cubicBezTo>
                        <a:pt x="20" y="43"/>
                        <a:pt x="70" y="45"/>
                        <a:pt x="81" y="8"/>
                      </a:cubicBezTo>
                      <a:cubicBezTo>
                        <a:pt x="94" y="21"/>
                        <a:pt x="108" y="35"/>
                        <a:pt x="121" y="48"/>
                      </a:cubicBezTo>
                      <a:cubicBezTo>
                        <a:pt x="110" y="85"/>
                        <a:pt x="60" y="83"/>
                        <a:pt x="49" y="1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47" name="Freeform 66"/>
                <p:cNvSpPr>
                  <a:spLocks noEditPoints="1"/>
                </p:cNvSpPr>
                <p:nvPr/>
              </p:nvSpPr>
              <p:spPr bwMode="auto">
                <a:xfrm>
                  <a:off x="1222375" y="3205163"/>
                  <a:ext cx="131762" cy="134938"/>
                </a:xfrm>
                <a:custGeom>
                  <a:avLst/>
                  <a:gdLst>
                    <a:gd name="T0" fmla="*/ 28 w 35"/>
                    <a:gd name="T1" fmla="*/ 12 h 36"/>
                    <a:gd name="T2" fmla="*/ 20 w 35"/>
                    <a:gd name="T3" fmla="*/ 13 h 36"/>
                    <a:gd name="T4" fmla="*/ 10 w 35"/>
                    <a:gd name="T5" fmla="*/ 7 h 36"/>
                    <a:gd name="T6" fmla="*/ 15 w 35"/>
                    <a:gd name="T7" fmla="*/ 6 h 36"/>
                    <a:gd name="T8" fmla="*/ 19 w 35"/>
                    <a:gd name="T9" fmla="*/ 6 h 36"/>
                    <a:gd name="T10" fmla="*/ 20 w 35"/>
                    <a:gd name="T11" fmla="*/ 2 h 36"/>
                    <a:gd name="T12" fmla="*/ 13 w 35"/>
                    <a:gd name="T13" fmla="*/ 1 h 36"/>
                    <a:gd name="T14" fmla="*/ 6 w 35"/>
                    <a:gd name="T15" fmla="*/ 4 h 36"/>
                    <a:gd name="T16" fmla="*/ 5 w 35"/>
                    <a:gd name="T17" fmla="*/ 3 h 36"/>
                    <a:gd name="T18" fmla="*/ 3 w 35"/>
                    <a:gd name="T19" fmla="*/ 5 h 36"/>
                    <a:gd name="T20" fmla="*/ 4 w 35"/>
                    <a:gd name="T21" fmla="*/ 6 h 36"/>
                    <a:gd name="T22" fmla="*/ 1 w 35"/>
                    <a:gd name="T23" fmla="*/ 15 h 36"/>
                    <a:gd name="T24" fmla="*/ 3 w 35"/>
                    <a:gd name="T25" fmla="*/ 22 h 36"/>
                    <a:gd name="T26" fmla="*/ 18 w 35"/>
                    <a:gd name="T27" fmla="*/ 21 h 36"/>
                    <a:gd name="T28" fmla="*/ 23 w 35"/>
                    <a:gd name="T29" fmla="*/ 31 h 36"/>
                    <a:gd name="T30" fmla="*/ 19 w 35"/>
                    <a:gd name="T31" fmla="*/ 30 h 36"/>
                    <a:gd name="T32" fmla="*/ 16 w 35"/>
                    <a:gd name="T33" fmla="*/ 28 h 36"/>
                    <a:gd name="T34" fmla="*/ 13 w 35"/>
                    <a:gd name="T35" fmla="*/ 31 h 36"/>
                    <a:gd name="T36" fmla="*/ 17 w 35"/>
                    <a:gd name="T37" fmla="*/ 35 h 36"/>
                    <a:gd name="T38" fmla="*/ 25 w 35"/>
                    <a:gd name="T39" fmla="*/ 36 h 36"/>
                    <a:gd name="T40" fmla="*/ 31 w 35"/>
                    <a:gd name="T41" fmla="*/ 35 h 36"/>
                    <a:gd name="T42" fmla="*/ 33 w 35"/>
                    <a:gd name="T43" fmla="*/ 34 h 36"/>
                    <a:gd name="T44" fmla="*/ 33 w 35"/>
                    <a:gd name="T45" fmla="*/ 32 h 36"/>
                    <a:gd name="T46" fmla="*/ 34 w 35"/>
                    <a:gd name="T47" fmla="*/ 26 h 36"/>
                    <a:gd name="T48" fmla="*/ 35 w 35"/>
                    <a:gd name="T49" fmla="*/ 18 h 36"/>
                    <a:gd name="T50" fmla="*/ 10 w 35"/>
                    <a:gd name="T51" fmla="*/ 17 h 36"/>
                    <a:gd name="T52" fmla="*/ 6 w 35"/>
                    <a:gd name="T53" fmla="*/ 15 h 36"/>
                    <a:gd name="T54" fmla="*/ 7 w 35"/>
                    <a:gd name="T55" fmla="*/ 11 h 36"/>
                    <a:gd name="T56" fmla="*/ 14 w 35"/>
                    <a:gd name="T57" fmla="*/ 16 h 36"/>
                    <a:gd name="T58" fmla="*/ 29 w 35"/>
                    <a:gd name="T59" fmla="*/ 25 h 36"/>
                    <a:gd name="T60" fmla="*/ 21 w 35"/>
                    <a:gd name="T61" fmla="*/ 20 h 36"/>
                    <a:gd name="T62" fmla="*/ 25 w 35"/>
                    <a:gd name="T63" fmla="*/ 18 h 36"/>
                    <a:gd name="T64" fmla="*/ 28 w 35"/>
                    <a:gd name="T65" fmla="*/ 20 h 36"/>
                    <a:gd name="T66" fmla="*/ 29 w 35"/>
                    <a:gd name="T67" fmla="*/ 23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5" h="36">
                      <a:moveTo>
                        <a:pt x="32" y="15"/>
                      </a:moveTo>
                      <a:cubicBezTo>
                        <a:pt x="31" y="14"/>
                        <a:pt x="30" y="13"/>
                        <a:pt x="28" y="12"/>
                      </a:cubicBezTo>
                      <a:cubicBezTo>
                        <a:pt x="27" y="12"/>
                        <a:pt x="26" y="12"/>
                        <a:pt x="24" y="12"/>
                      </a:cubicBezTo>
                      <a:cubicBezTo>
                        <a:pt x="23" y="12"/>
                        <a:pt x="22" y="12"/>
                        <a:pt x="20" y="13"/>
                      </a:cubicBezTo>
                      <a:cubicBezTo>
                        <a:pt x="19" y="13"/>
                        <a:pt x="18" y="14"/>
                        <a:pt x="16" y="15"/>
                      </a:cubicBezTo>
                      <a:cubicBezTo>
                        <a:pt x="14" y="12"/>
                        <a:pt x="12" y="10"/>
                        <a:pt x="10" y="7"/>
                      </a:cubicBezTo>
                      <a:cubicBezTo>
                        <a:pt x="11" y="7"/>
                        <a:pt x="12" y="6"/>
                        <a:pt x="13" y="6"/>
                      </a:cubicBezTo>
                      <a:cubicBezTo>
                        <a:pt x="14" y="6"/>
                        <a:pt x="14" y="6"/>
                        <a:pt x="15" y="6"/>
                      </a:cubicBezTo>
                      <a:cubicBezTo>
                        <a:pt x="16" y="7"/>
                        <a:pt x="17" y="7"/>
                        <a:pt x="18" y="7"/>
                      </a:cubicBezTo>
                      <a:cubicBezTo>
                        <a:pt x="18" y="7"/>
                        <a:pt x="19" y="7"/>
                        <a:pt x="19" y="6"/>
                      </a:cubicBezTo>
                      <a:cubicBezTo>
                        <a:pt x="20" y="6"/>
                        <a:pt x="20" y="5"/>
                        <a:pt x="20" y="5"/>
                      </a:cubicBezTo>
                      <a:cubicBezTo>
                        <a:pt x="20" y="4"/>
                        <a:pt x="20" y="3"/>
                        <a:pt x="20" y="2"/>
                      </a:cubicBezTo>
                      <a:cubicBezTo>
                        <a:pt x="19" y="1"/>
                        <a:pt x="18" y="1"/>
                        <a:pt x="16" y="0"/>
                      </a:cubicBezTo>
                      <a:cubicBezTo>
                        <a:pt x="15" y="0"/>
                        <a:pt x="14" y="0"/>
                        <a:pt x="13" y="1"/>
                      </a:cubicBezTo>
                      <a:cubicBezTo>
                        <a:pt x="11" y="1"/>
                        <a:pt x="10" y="1"/>
                        <a:pt x="9" y="2"/>
                      </a:cubicBezTo>
                      <a:cubicBezTo>
                        <a:pt x="8" y="3"/>
                        <a:pt x="7" y="3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3" y="4"/>
                        <a:pt x="3" y="4"/>
                        <a:pt x="3" y="5"/>
                      </a:cubicBezTo>
                      <a:cubicBezTo>
                        <a:pt x="3" y="5"/>
                        <a:pt x="3" y="5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3" y="7"/>
                        <a:pt x="2" y="9"/>
                        <a:pt x="2" y="10"/>
                      </a:cubicBezTo>
                      <a:cubicBezTo>
                        <a:pt x="1" y="12"/>
                        <a:pt x="1" y="13"/>
                        <a:pt x="1" y="15"/>
                      </a:cubicBezTo>
                      <a:cubicBezTo>
                        <a:pt x="0" y="16"/>
                        <a:pt x="1" y="17"/>
                        <a:pt x="1" y="18"/>
                      </a:cubicBezTo>
                      <a:cubicBezTo>
                        <a:pt x="1" y="20"/>
                        <a:pt x="2" y="21"/>
                        <a:pt x="3" y="22"/>
                      </a:cubicBezTo>
                      <a:cubicBezTo>
                        <a:pt x="5" y="23"/>
                        <a:pt x="8" y="24"/>
                        <a:pt x="10" y="24"/>
                      </a:cubicBezTo>
                      <a:cubicBezTo>
                        <a:pt x="13" y="23"/>
                        <a:pt x="15" y="23"/>
                        <a:pt x="18" y="21"/>
                      </a:cubicBezTo>
                      <a:cubicBezTo>
                        <a:pt x="21" y="24"/>
                        <a:pt x="23" y="27"/>
                        <a:pt x="25" y="29"/>
                      </a:cubicBezTo>
                      <a:cubicBezTo>
                        <a:pt x="24" y="30"/>
                        <a:pt x="24" y="30"/>
                        <a:pt x="23" y="31"/>
                      </a:cubicBezTo>
                      <a:cubicBezTo>
                        <a:pt x="22" y="31"/>
                        <a:pt x="21" y="31"/>
                        <a:pt x="21" y="31"/>
                      </a:cubicBezTo>
                      <a:cubicBezTo>
                        <a:pt x="20" y="30"/>
                        <a:pt x="20" y="30"/>
                        <a:pt x="19" y="30"/>
                      </a:cubicBezTo>
                      <a:cubicBezTo>
                        <a:pt x="18" y="29"/>
                        <a:pt x="18" y="29"/>
                        <a:pt x="17" y="29"/>
                      </a:cubicBezTo>
                      <a:cubicBezTo>
                        <a:pt x="17" y="28"/>
                        <a:pt x="16" y="28"/>
                        <a:pt x="16" y="28"/>
                      </a:cubicBezTo>
                      <a:cubicBezTo>
                        <a:pt x="15" y="28"/>
                        <a:pt x="15" y="29"/>
                        <a:pt x="14" y="29"/>
                      </a:cubicBezTo>
                      <a:cubicBezTo>
                        <a:pt x="13" y="30"/>
                        <a:pt x="13" y="30"/>
                        <a:pt x="13" y="31"/>
                      </a:cubicBezTo>
                      <a:cubicBezTo>
                        <a:pt x="13" y="32"/>
                        <a:pt x="13" y="33"/>
                        <a:pt x="14" y="33"/>
                      </a:cubicBezTo>
                      <a:cubicBezTo>
                        <a:pt x="15" y="34"/>
                        <a:pt x="16" y="35"/>
                        <a:pt x="17" y="35"/>
                      </a:cubicBezTo>
                      <a:cubicBezTo>
                        <a:pt x="18" y="36"/>
                        <a:pt x="19" y="36"/>
                        <a:pt x="20" y="36"/>
                      </a:cubicBezTo>
                      <a:cubicBezTo>
                        <a:pt x="22" y="36"/>
                        <a:pt x="23" y="36"/>
                        <a:pt x="25" y="36"/>
                      </a:cubicBezTo>
                      <a:cubicBezTo>
                        <a:pt x="26" y="35"/>
                        <a:pt x="27" y="34"/>
                        <a:pt x="29" y="33"/>
                      </a:cubicBezTo>
                      <a:cubicBezTo>
                        <a:pt x="30" y="33"/>
                        <a:pt x="30" y="34"/>
                        <a:pt x="31" y="35"/>
                      </a:cubicBezTo>
                      <a:cubicBezTo>
                        <a:pt x="31" y="35"/>
                        <a:pt x="32" y="35"/>
                        <a:pt x="32" y="35"/>
                      </a:cubicBezTo>
                      <a:cubicBezTo>
                        <a:pt x="33" y="35"/>
                        <a:pt x="33" y="35"/>
                        <a:pt x="33" y="34"/>
                      </a:cubicBezTo>
                      <a:cubicBezTo>
                        <a:pt x="33" y="34"/>
                        <a:pt x="34" y="34"/>
                        <a:pt x="34" y="33"/>
                      </a:cubicBezTo>
                      <a:cubicBezTo>
                        <a:pt x="34" y="33"/>
                        <a:pt x="33" y="32"/>
                        <a:pt x="33" y="32"/>
                      </a:cubicBezTo>
                      <a:cubicBezTo>
                        <a:pt x="32" y="32"/>
                        <a:pt x="32" y="31"/>
                        <a:pt x="31" y="30"/>
                      </a:cubicBezTo>
                      <a:cubicBezTo>
                        <a:pt x="32" y="29"/>
                        <a:pt x="33" y="27"/>
                        <a:pt x="34" y="26"/>
                      </a:cubicBezTo>
                      <a:cubicBezTo>
                        <a:pt x="35" y="24"/>
                        <a:pt x="35" y="23"/>
                        <a:pt x="35" y="21"/>
                      </a:cubicBezTo>
                      <a:cubicBezTo>
                        <a:pt x="35" y="20"/>
                        <a:pt x="35" y="19"/>
                        <a:pt x="35" y="18"/>
                      </a:cubicBezTo>
                      <a:cubicBezTo>
                        <a:pt x="34" y="17"/>
                        <a:pt x="33" y="16"/>
                        <a:pt x="32" y="15"/>
                      </a:cubicBezTo>
                      <a:close/>
                      <a:moveTo>
                        <a:pt x="10" y="17"/>
                      </a:moveTo>
                      <a:cubicBezTo>
                        <a:pt x="9" y="17"/>
                        <a:pt x="8" y="17"/>
                        <a:pt x="7" y="16"/>
                      </a:cubicBezTo>
                      <a:cubicBezTo>
                        <a:pt x="7" y="16"/>
                        <a:pt x="6" y="15"/>
                        <a:pt x="6" y="15"/>
                      </a:cubicBezTo>
                      <a:cubicBezTo>
                        <a:pt x="6" y="14"/>
                        <a:pt x="6" y="14"/>
                        <a:pt x="6" y="13"/>
                      </a:cubicBezTo>
                      <a:cubicBezTo>
                        <a:pt x="6" y="13"/>
                        <a:pt x="6" y="12"/>
                        <a:pt x="7" y="11"/>
                      </a:cubicBezTo>
                      <a:cubicBezTo>
                        <a:pt x="7" y="11"/>
                        <a:pt x="7" y="10"/>
                        <a:pt x="8" y="9"/>
                      </a:cubicBezTo>
                      <a:cubicBezTo>
                        <a:pt x="10" y="11"/>
                        <a:pt x="12" y="14"/>
                        <a:pt x="14" y="16"/>
                      </a:cubicBezTo>
                      <a:cubicBezTo>
                        <a:pt x="12" y="17"/>
                        <a:pt x="11" y="17"/>
                        <a:pt x="10" y="17"/>
                      </a:cubicBezTo>
                      <a:close/>
                      <a:moveTo>
                        <a:pt x="29" y="25"/>
                      </a:moveTo>
                      <a:cubicBezTo>
                        <a:pt x="28" y="26"/>
                        <a:pt x="28" y="27"/>
                        <a:pt x="27" y="27"/>
                      </a:cubicBezTo>
                      <a:cubicBezTo>
                        <a:pt x="25" y="25"/>
                        <a:pt x="23" y="22"/>
                        <a:pt x="21" y="20"/>
                      </a:cubicBezTo>
                      <a:cubicBezTo>
                        <a:pt x="21" y="20"/>
                        <a:pt x="22" y="19"/>
                        <a:pt x="23" y="19"/>
                      </a:cubicBezTo>
                      <a:cubicBezTo>
                        <a:pt x="23" y="19"/>
                        <a:pt x="24" y="19"/>
                        <a:pt x="25" y="18"/>
                      </a:cubicBezTo>
                      <a:cubicBezTo>
                        <a:pt x="25" y="18"/>
                        <a:pt x="26" y="18"/>
                        <a:pt x="27" y="19"/>
                      </a:cubicBezTo>
                      <a:cubicBezTo>
                        <a:pt x="27" y="19"/>
                        <a:pt x="28" y="19"/>
                        <a:pt x="28" y="20"/>
                      </a:cubicBezTo>
                      <a:cubicBezTo>
                        <a:pt x="29" y="20"/>
                        <a:pt x="29" y="21"/>
                        <a:pt x="29" y="21"/>
                      </a:cubicBezTo>
                      <a:cubicBezTo>
                        <a:pt x="30" y="22"/>
                        <a:pt x="30" y="23"/>
                        <a:pt x="29" y="23"/>
                      </a:cubicBezTo>
                      <a:cubicBezTo>
                        <a:pt x="29" y="24"/>
                        <a:pt x="29" y="25"/>
                        <a:pt x="29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48" name="Freeform 67"/>
                <p:cNvSpPr>
                  <a:spLocks/>
                </p:cNvSpPr>
                <p:nvPr/>
              </p:nvSpPr>
              <p:spPr bwMode="auto">
                <a:xfrm>
                  <a:off x="1211263" y="3367088"/>
                  <a:ext cx="71437" cy="79375"/>
                </a:xfrm>
                <a:custGeom>
                  <a:avLst/>
                  <a:gdLst>
                    <a:gd name="T0" fmla="*/ 16 w 19"/>
                    <a:gd name="T1" fmla="*/ 1 h 21"/>
                    <a:gd name="T2" fmla="*/ 16 w 19"/>
                    <a:gd name="T3" fmla="*/ 1 h 21"/>
                    <a:gd name="T4" fmla="*/ 9 w 19"/>
                    <a:gd name="T5" fmla="*/ 7 h 21"/>
                    <a:gd name="T6" fmla="*/ 3 w 19"/>
                    <a:gd name="T7" fmla="*/ 14 h 21"/>
                    <a:gd name="T8" fmla="*/ 0 w 19"/>
                    <a:gd name="T9" fmla="*/ 17 h 21"/>
                    <a:gd name="T10" fmla="*/ 0 w 19"/>
                    <a:gd name="T11" fmla="*/ 17 h 21"/>
                    <a:gd name="T12" fmla="*/ 0 w 19"/>
                    <a:gd name="T13" fmla="*/ 20 h 21"/>
                    <a:gd name="T14" fmla="*/ 3 w 19"/>
                    <a:gd name="T15" fmla="*/ 20 h 21"/>
                    <a:gd name="T16" fmla="*/ 3 w 19"/>
                    <a:gd name="T17" fmla="*/ 20 h 21"/>
                    <a:gd name="T18" fmla="*/ 6 w 19"/>
                    <a:gd name="T19" fmla="*/ 16 h 21"/>
                    <a:gd name="T20" fmla="*/ 11 w 19"/>
                    <a:gd name="T21" fmla="*/ 10 h 21"/>
                    <a:gd name="T22" fmla="*/ 18 w 19"/>
                    <a:gd name="T23" fmla="*/ 4 h 21"/>
                    <a:gd name="T24" fmla="*/ 18 w 19"/>
                    <a:gd name="T25" fmla="*/ 4 h 21"/>
                    <a:gd name="T26" fmla="*/ 19 w 19"/>
                    <a:gd name="T27" fmla="*/ 4 h 21"/>
                    <a:gd name="T28" fmla="*/ 19 w 19"/>
                    <a:gd name="T29" fmla="*/ 1 h 21"/>
                    <a:gd name="T30" fmla="*/ 16 w 19"/>
                    <a:gd name="T31" fmla="*/ 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21">
                      <a:moveTo>
                        <a:pt x="16" y="1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3"/>
                        <a:pt x="11" y="5"/>
                        <a:pt x="9" y="7"/>
                      </a:cubicBezTo>
                      <a:cubicBezTo>
                        <a:pt x="6" y="9"/>
                        <a:pt x="5" y="11"/>
                        <a:pt x="3" y="14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1" y="21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8" y="14"/>
                        <a:pt x="9" y="12"/>
                        <a:pt x="11" y="10"/>
                      </a:cubicBezTo>
                      <a:cubicBezTo>
                        <a:pt x="14" y="8"/>
                        <a:pt x="16" y="6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9" y="4"/>
                      </a:cubicBezTo>
                      <a:cubicBezTo>
                        <a:pt x="19" y="3"/>
                        <a:pt x="19" y="2"/>
                        <a:pt x="19" y="1"/>
                      </a:cubicBezTo>
                      <a:cubicBezTo>
                        <a:pt x="18" y="0"/>
                        <a:pt x="17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49" name="Freeform 68"/>
                <p:cNvSpPr>
                  <a:spLocks/>
                </p:cNvSpPr>
                <p:nvPr/>
              </p:nvSpPr>
              <p:spPr bwMode="auto">
                <a:xfrm>
                  <a:off x="1296988" y="3111501"/>
                  <a:ext cx="74612" cy="77788"/>
                </a:xfrm>
                <a:custGeom>
                  <a:avLst/>
                  <a:gdLst>
                    <a:gd name="T0" fmla="*/ 8 w 20"/>
                    <a:gd name="T1" fmla="*/ 11 h 21"/>
                    <a:gd name="T2" fmla="*/ 1 w 20"/>
                    <a:gd name="T3" fmla="*/ 17 h 21"/>
                    <a:gd name="T4" fmla="*/ 0 w 20"/>
                    <a:gd name="T5" fmla="*/ 17 h 21"/>
                    <a:gd name="T6" fmla="*/ 0 w 20"/>
                    <a:gd name="T7" fmla="*/ 20 h 21"/>
                    <a:gd name="T8" fmla="*/ 3 w 20"/>
                    <a:gd name="T9" fmla="*/ 20 h 21"/>
                    <a:gd name="T10" fmla="*/ 3 w 20"/>
                    <a:gd name="T11" fmla="*/ 20 h 21"/>
                    <a:gd name="T12" fmla="*/ 10 w 20"/>
                    <a:gd name="T13" fmla="*/ 14 h 21"/>
                    <a:gd name="T14" fmla="*/ 16 w 20"/>
                    <a:gd name="T15" fmla="*/ 7 h 21"/>
                    <a:gd name="T16" fmla="*/ 19 w 20"/>
                    <a:gd name="T17" fmla="*/ 3 h 21"/>
                    <a:gd name="T18" fmla="*/ 19 w 20"/>
                    <a:gd name="T19" fmla="*/ 3 h 21"/>
                    <a:gd name="T20" fmla="*/ 19 w 20"/>
                    <a:gd name="T21" fmla="*/ 0 h 21"/>
                    <a:gd name="T22" fmla="*/ 16 w 20"/>
                    <a:gd name="T23" fmla="*/ 0 h 21"/>
                    <a:gd name="T24" fmla="*/ 16 w 20"/>
                    <a:gd name="T25" fmla="*/ 1 h 21"/>
                    <a:gd name="T26" fmla="*/ 13 w 20"/>
                    <a:gd name="T27" fmla="*/ 5 h 21"/>
                    <a:gd name="T28" fmla="*/ 8 w 20"/>
                    <a:gd name="T29" fmla="*/ 1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" h="21">
                      <a:moveTo>
                        <a:pt x="8" y="11"/>
                      </a:moveTo>
                      <a:cubicBezTo>
                        <a:pt x="5" y="13"/>
                        <a:pt x="3" y="15"/>
                        <a:pt x="1" y="17"/>
                      </a:cubicBezTo>
                      <a:cubicBezTo>
                        <a:pt x="1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1" y="21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6" y="18"/>
                        <a:pt x="8" y="16"/>
                        <a:pt x="10" y="14"/>
                      </a:cubicBezTo>
                      <a:cubicBezTo>
                        <a:pt x="13" y="12"/>
                        <a:pt x="14" y="9"/>
                        <a:pt x="16" y="7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20" y="2"/>
                        <a:pt x="20" y="1"/>
                        <a:pt x="19" y="0"/>
                      </a:cubicBezTo>
                      <a:cubicBezTo>
                        <a:pt x="18" y="0"/>
                        <a:pt x="17" y="0"/>
                        <a:pt x="16" y="0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1" y="7"/>
                        <a:pt x="10" y="9"/>
                        <a:pt x="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</p:grpSp>
          <p:grpSp>
            <p:nvGrpSpPr>
              <p:cNvPr id="119" name="Group 29"/>
              <p:cNvGrpSpPr/>
              <p:nvPr/>
            </p:nvGrpSpPr>
            <p:grpSpPr>
              <a:xfrm>
                <a:off x="7197315" y="3405112"/>
                <a:ext cx="331787" cy="482600"/>
                <a:chOff x="4029075" y="2071688"/>
                <a:chExt cx="331787" cy="482600"/>
              </a:xfrm>
              <a:solidFill>
                <a:srgbClr val="FFFFFF"/>
              </a:solidFill>
            </p:grpSpPr>
            <p:sp>
              <p:nvSpPr>
                <p:cNvPr id="137" name="Oval 69"/>
                <p:cNvSpPr>
                  <a:spLocks noChangeArrowheads="1"/>
                </p:cNvSpPr>
                <p:nvPr/>
              </p:nvSpPr>
              <p:spPr bwMode="auto">
                <a:xfrm>
                  <a:off x="4164013" y="2208213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38" name="Oval 70"/>
                <p:cNvSpPr>
                  <a:spLocks noChangeArrowheads="1"/>
                </p:cNvSpPr>
                <p:nvPr/>
              </p:nvSpPr>
              <p:spPr bwMode="auto">
                <a:xfrm>
                  <a:off x="4164013" y="2389188"/>
                  <a:ext cx="30162" cy="2857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39" name="Oval 71"/>
                <p:cNvSpPr>
                  <a:spLocks noChangeArrowheads="1"/>
                </p:cNvSpPr>
                <p:nvPr/>
              </p:nvSpPr>
              <p:spPr bwMode="auto">
                <a:xfrm>
                  <a:off x="4073525" y="229870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40" name="Oval 72"/>
                <p:cNvSpPr>
                  <a:spLocks noChangeArrowheads="1"/>
                </p:cNvSpPr>
                <p:nvPr/>
              </p:nvSpPr>
              <p:spPr bwMode="auto">
                <a:xfrm>
                  <a:off x="4254500" y="229870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41" name="Freeform 73"/>
                <p:cNvSpPr>
                  <a:spLocks/>
                </p:cNvSpPr>
                <p:nvPr/>
              </p:nvSpPr>
              <p:spPr bwMode="auto">
                <a:xfrm>
                  <a:off x="4100513" y="2362201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42" name="Freeform 74"/>
                <p:cNvSpPr>
                  <a:spLocks/>
                </p:cNvSpPr>
                <p:nvPr/>
              </p:nvSpPr>
              <p:spPr bwMode="auto">
                <a:xfrm>
                  <a:off x="4100513" y="2233613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43" name="Freeform 75"/>
                <p:cNvSpPr>
                  <a:spLocks/>
                </p:cNvSpPr>
                <p:nvPr/>
              </p:nvSpPr>
              <p:spPr bwMode="auto">
                <a:xfrm>
                  <a:off x="4229100" y="2362201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44" name="Freeform 76"/>
                <p:cNvSpPr>
                  <a:spLocks noEditPoints="1"/>
                </p:cNvSpPr>
                <p:nvPr/>
              </p:nvSpPr>
              <p:spPr bwMode="auto">
                <a:xfrm>
                  <a:off x="4029075" y="2071688"/>
                  <a:ext cx="331787" cy="482600"/>
                </a:xfrm>
                <a:custGeom>
                  <a:avLst/>
                  <a:gdLst>
                    <a:gd name="T0" fmla="*/ 80 w 88"/>
                    <a:gd name="T1" fmla="*/ 56 h 128"/>
                    <a:gd name="T2" fmla="*/ 79 w 88"/>
                    <a:gd name="T3" fmla="*/ 56 h 128"/>
                    <a:gd name="T4" fmla="*/ 70 w 88"/>
                    <a:gd name="T5" fmla="*/ 38 h 128"/>
                    <a:gd name="T6" fmla="*/ 64 w 88"/>
                    <a:gd name="T7" fmla="*/ 7 h 128"/>
                    <a:gd name="T8" fmla="*/ 56 w 88"/>
                    <a:gd name="T9" fmla="*/ 0 h 128"/>
                    <a:gd name="T10" fmla="*/ 24 w 88"/>
                    <a:gd name="T11" fmla="*/ 0 h 128"/>
                    <a:gd name="T12" fmla="*/ 17 w 88"/>
                    <a:gd name="T13" fmla="*/ 7 h 128"/>
                    <a:gd name="T14" fmla="*/ 11 w 88"/>
                    <a:gd name="T15" fmla="*/ 37 h 128"/>
                    <a:gd name="T16" fmla="*/ 0 w 88"/>
                    <a:gd name="T17" fmla="*/ 64 h 128"/>
                    <a:gd name="T18" fmla="*/ 10 w 88"/>
                    <a:gd name="T19" fmla="*/ 91 h 128"/>
                    <a:gd name="T20" fmla="*/ 16 w 88"/>
                    <a:gd name="T21" fmla="*/ 121 h 128"/>
                    <a:gd name="T22" fmla="*/ 24 w 88"/>
                    <a:gd name="T23" fmla="*/ 128 h 128"/>
                    <a:gd name="T24" fmla="*/ 56 w 88"/>
                    <a:gd name="T25" fmla="*/ 128 h 128"/>
                    <a:gd name="T26" fmla="*/ 64 w 88"/>
                    <a:gd name="T27" fmla="*/ 121 h 128"/>
                    <a:gd name="T28" fmla="*/ 70 w 88"/>
                    <a:gd name="T29" fmla="*/ 91 h 128"/>
                    <a:gd name="T30" fmla="*/ 79 w 88"/>
                    <a:gd name="T31" fmla="*/ 72 h 128"/>
                    <a:gd name="T32" fmla="*/ 80 w 88"/>
                    <a:gd name="T33" fmla="*/ 72 h 128"/>
                    <a:gd name="T34" fmla="*/ 88 w 88"/>
                    <a:gd name="T35" fmla="*/ 64 h 128"/>
                    <a:gd name="T36" fmla="*/ 80 w 88"/>
                    <a:gd name="T37" fmla="*/ 56 h 128"/>
                    <a:gd name="T38" fmla="*/ 24 w 88"/>
                    <a:gd name="T39" fmla="*/ 8 h 128"/>
                    <a:gd name="T40" fmla="*/ 56 w 88"/>
                    <a:gd name="T41" fmla="*/ 8 h 128"/>
                    <a:gd name="T42" fmla="*/ 60 w 88"/>
                    <a:gd name="T43" fmla="*/ 30 h 128"/>
                    <a:gd name="T44" fmla="*/ 40 w 88"/>
                    <a:gd name="T45" fmla="*/ 24 h 128"/>
                    <a:gd name="T46" fmla="*/ 20 w 88"/>
                    <a:gd name="T47" fmla="*/ 30 h 128"/>
                    <a:gd name="T48" fmla="*/ 24 w 88"/>
                    <a:gd name="T49" fmla="*/ 8 h 128"/>
                    <a:gd name="T50" fmla="*/ 56 w 88"/>
                    <a:gd name="T51" fmla="*/ 120 h 128"/>
                    <a:gd name="T52" fmla="*/ 24 w 88"/>
                    <a:gd name="T53" fmla="*/ 120 h 128"/>
                    <a:gd name="T54" fmla="*/ 20 w 88"/>
                    <a:gd name="T55" fmla="*/ 98 h 128"/>
                    <a:gd name="T56" fmla="*/ 40 w 88"/>
                    <a:gd name="T57" fmla="*/ 104 h 128"/>
                    <a:gd name="T58" fmla="*/ 60 w 88"/>
                    <a:gd name="T59" fmla="*/ 98 h 128"/>
                    <a:gd name="T60" fmla="*/ 56 w 88"/>
                    <a:gd name="T61" fmla="*/ 120 h 128"/>
                    <a:gd name="T62" fmla="*/ 40 w 88"/>
                    <a:gd name="T63" fmla="*/ 96 h 128"/>
                    <a:gd name="T64" fmla="*/ 8 w 88"/>
                    <a:gd name="T65" fmla="*/ 64 h 128"/>
                    <a:gd name="T66" fmla="*/ 40 w 88"/>
                    <a:gd name="T67" fmla="*/ 32 h 128"/>
                    <a:gd name="T68" fmla="*/ 72 w 88"/>
                    <a:gd name="T69" fmla="*/ 64 h 128"/>
                    <a:gd name="T70" fmla="*/ 40 w 88"/>
                    <a:gd name="T71" fmla="*/ 96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8" h="128">
                      <a:moveTo>
                        <a:pt x="80" y="56"/>
                      </a:moveTo>
                      <a:cubicBezTo>
                        <a:pt x="80" y="56"/>
                        <a:pt x="79" y="56"/>
                        <a:pt x="79" y="56"/>
                      </a:cubicBezTo>
                      <a:cubicBezTo>
                        <a:pt x="78" y="49"/>
                        <a:pt x="75" y="43"/>
                        <a:pt x="70" y="38"/>
                      </a:cubicBezTo>
                      <a:cubicBezTo>
                        <a:pt x="64" y="7"/>
                        <a:pt x="64" y="7"/>
                        <a:pt x="64" y="7"/>
                      </a:cubicBezTo>
                      <a:cubicBezTo>
                        <a:pt x="64" y="3"/>
                        <a:pt x="60" y="0"/>
                        <a:pt x="56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1" y="0"/>
                        <a:pt x="17" y="3"/>
                        <a:pt x="17" y="7"/>
                      </a:cubicBezTo>
                      <a:cubicBezTo>
                        <a:pt x="11" y="37"/>
                        <a:pt x="11" y="37"/>
                        <a:pt x="11" y="37"/>
                      </a:cubicBezTo>
                      <a:cubicBezTo>
                        <a:pt x="4" y="44"/>
                        <a:pt x="0" y="53"/>
                        <a:pt x="0" y="64"/>
                      </a:cubicBezTo>
                      <a:cubicBezTo>
                        <a:pt x="0" y="74"/>
                        <a:pt x="4" y="84"/>
                        <a:pt x="10" y="91"/>
                      </a:cubicBezTo>
                      <a:cubicBezTo>
                        <a:pt x="16" y="121"/>
                        <a:pt x="16" y="121"/>
                        <a:pt x="16" y="121"/>
                      </a:cubicBezTo>
                      <a:cubicBezTo>
                        <a:pt x="17" y="125"/>
                        <a:pt x="20" y="128"/>
                        <a:pt x="24" y="128"/>
                      </a:cubicBezTo>
                      <a:cubicBezTo>
                        <a:pt x="56" y="128"/>
                        <a:pt x="56" y="128"/>
                        <a:pt x="56" y="128"/>
                      </a:cubicBezTo>
                      <a:cubicBezTo>
                        <a:pt x="60" y="128"/>
                        <a:pt x="63" y="125"/>
                        <a:pt x="64" y="121"/>
                      </a:cubicBezTo>
                      <a:cubicBezTo>
                        <a:pt x="70" y="91"/>
                        <a:pt x="70" y="91"/>
                        <a:pt x="70" y="91"/>
                      </a:cubicBezTo>
                      <a:cubicBezTo>
                        <a:pt x="74" y="85"/>
                        <a:pt x="78" y="79"/>
                        <a:pt x="79" y="72"/>
                      </a:cubicBezTo>
                      <a:cubicBezTo>
                        <a:pt x="79" y="72"/>
                        <a:pt x="80" y="72"/>
                        <a:pt x="80" y="72"/>
                      </a:cubicBezTo>
                      <a:cubicBezTo>
                        <a:pt x="84" y="72"/>
                        <a:pt x="88" y="68"/>
                        <a:pt x="88" y="64"/>
                      </a:cubicBezTo>
                      <a:cubicBezTo>
                        <a:pt x="88" y="60"/>
                        <a:pt x="84" y="56"/>
                        <a:pt x="80" y="56"/>
                      </a:cubicBezTo>
                      <a:close/>
                      <a:moveTo>
                        <a:pt x="24" y="8"/>
                      </a:moveTo>
                      <a:cubicBezTo>
                        <a:pt x="56" y="8"/>
                        <a:pt x="56" y="8"/>
                        <a:pt x="56" y="8"/>
                      </a:cubicBezTo>
                      <a:cubicBezTo>
                        <a:pt x="60" y="30"/>
                        <a:pt x="60" y="30"/>
                        <a:pt x="60" y="30"/>
                      </a:cubicBezTo>
                      <a:cubicBezTo>
                        <a:pt x="55" y="26"/>
                        <a:pt x="48" y="24"/>
                        <a:pt x="40" y="24"/>
                      </a:cubicBezTo>
                      <a:cubicBezTo>
                        <a:pt x="33" y="24"/>
                        <a:pt x="26" y="26"/>
                        <a:pt x="20" y="30"/>
                      </a:cubicBezTo>
                      <a:lnTo>
                        <a:pt x="24" y="8"/>
                      </a:lnTo>
                      <a:close/>
                      <a:moveTo>
                        <a:pt x="56" y="120"/>
                      </a:moveTo>
                      <a:cubicBezTo>
                        <a:pt x="24" y="120"/>
                        <a:pt x="24" y="120"/>
                        <a:pt x="24" y="120"/>
                      </a:cubicBezTo>
                      <a:cubicBezTo>
                        <a:pt x="20" y="98"/>
                        <a:pt x="20" y="98"/>
                        <a:pt x="20" y="98"/>
                      </a:cubicBezTo>
                      <a:cubicBezTo>
                        <a:pt x="26" y="102"/>
                        <a:pt x="33" y="104"/>
                        <a:pt x="40" y="104"/>
                      </a:cubicBezTo>
                      <a:cubicBezTo>
                        <a:pt x="47" y="104"/>
                        <a:pt x="54" y="102"/>
                        <a:pt x="60" y="98"/>
                      </a:cubicBezTo>
                      <a:lnTo>
                        <a:pt x="56" y="120"/>
                      </a:lnTo>
                      <a:close/>
                      <a:moveTo>
                        <a:pt x="40" y="96"/>
                      </a:moveTo>
                      <a:cubicBezTo>
                        <a:pt x="22" y="96"/>
                        <a:pt x="8" y="82"/>
                        <a:pt x="8" y="64"/>
                      </a:cubicBezTo>
                      <a:cubicBezTo>
                        <a:pt x="8" y="46"/>
                        <a:pt x="22" y="32"/>
                        <a:pt x="40" y="32"/>
                      </a:cubicBezTo>
                      <a:cubicBezTo>
                        <a:pt x="58" y="32"/>
                        <a:pt x="72" y="46"/>
                        <a:pt x="72" y="64"/>
                      </a:cubicBezTo>
                      <a:cubicBezTo>
                        <a:pt x="72" y="82"/>
                        <a:pt x="58" y="96"/>
                        <a:pt x="40" y="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45" name="Freeform 77"/>
                <p:cNvSpPr>
                  <a:spLocks/>
                </p:cNvSpPr>
                <p:nvPr/>
              </p:nvSpPr>
              <p:spPr bwMode="auto">
                <a:xfrm>
                  <a:off x="4164013" y="2238376"/>
                  <a:ext cx="90487" cy="90488"/>
                </a:xfrm>
                <a:custGeom>
                  <a:avLst/>
                  <a:gdLst>
                    <a:gd name="T0" fmla="*/ 24 w 24"/>
                    <a:gd name="T1" fmla="*/ 0 h 24"/>
                    <a:gd name="T2" fmla="*/ 22 w 24"/>
                    <a:gd name="T3" fmla="*/ 0 h 24"/>
                    <a:gd name="T4" fmla="*/ 1 w 24"/>
                    <a:gd name="T5" fmla="*/ 17 h 24"/>
                    <a:gd name="T6" fmla="*/ 0 w 24"/>
                    <a:gd name="T7" fmla="*/ 20 h 24"/>
                    <a:gd name="T8" fmla="*/ 1 w 24"/>
                    <a:gd name="T9" fmla="*/ 23 h 24"/>
                    <a:gd name="T10" fmla="*/ 4 w 24"/>
                    <a:gd name="T11" fmla="*/ 24 h 24"/>
                    <a:gd name="T12" fmla="*/ 7 w 24"/>
                    <a:gd name="T13" fmla="*/ 23 h 24"/>
                    <a:gd name="T14" fmla="*/ 14 w 24"/>
                    <a:gd name="T15" fmla="*/ 14 h 24"/>
                    <a:gd name="T16" fmla="*/ 24 w 24"/>
                    <a:gd name="T17" fmla="*/ 2 h 24"/>
                    <a:gd name="T18" fmla="*/ 24 w 24"/>
                    <a:gd name="T1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4">
                      <a:moveTo>
                        <a:pt x="24" y="0"/>
                      </a:move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2" y="24"/>
                        <a:pt x="3" y="24"/>
                        <a:pt x="4" y="24"/>
                      </a:cubicBezTo>
                      <a:cubicBezTo>
                        <a:pt x="5" y="24"/>
                        <a:pt x="6" y="24"/>
                        <a:pt x="7" y="23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4" y="2"/>
                        <a:pt x="24" y="2"/>
                        <a:pt x="24" y="2"/>
                      </a:cubicBezTo>
                      <a:cubicBezTo>
                        <a:pt x="24" y="1"/>
                        <a:pt x="24" y="1"/>
                        <a:pt x="2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</p:grpSp>
          <p:grpSp>
            <p:nvGrpSpPr>
              <p:cNvPr id="120" name="Group 30"/>
              <p:cNvGrpSpPr/>
              <p:nvPr/>
            </p:nvGrpSpPr>
            <p:grpSpPr>
              <a:xfrm>
                <a:off x="9012997" y="1679576"/>
                <a:ext cx="482600" cy="452438"/>
                <a:chOff x="2974975" y="2071688"/>
                <a:chExt cx="482600" cy="452438"/>
              </a:xfrm>
              <a:solidFill>
                <a:srgbClr val="FFFFFF"/>
              </a:solidFill>
            </p:grpSpPr>
            <p:sp>
              <p:nvSpPr>
                <p:cNvPr id="128" name="Freeform 78"/>
                <p:cNvSpPr>
                  <a:spLocks noEditPoints="1"/>
                </p:cNvSpPr>
                <p:nvPr/>
              </p:nvSpPr>
              <p:spPr bwMode="auto">
                <a:xfrm>
                  <a:off x="2974975" y="2071688"/>
                  <a:ext cx="482600" cy="452438"/>
                </a:xfrm>
                <a:custGeom>
                  <a:avLst/>
                  <a:gdLst>
                    <a:gd name="T0" fmla="*/ 126 w 128"/>
                    <a:gd name="T1" fmla="*/ 26 h 120"/>
                    <a:gd name="T2" fmla="*/ 102 w 128"/>
                    <a:gd name="T3" fmla="*/ 2 h 120"/>
                    <a:gd name="T4" fmla="*/ 96 w 128"/>
                    <a:gd name="T5" fmla="*/ 0 h 120"/>
                    <a:gd name="T6" fmla="*/ 12 w 128"/>
                    <a:gd name="T7" fmla="*/ 0 h 120"/>
                    <a:gd name="T8" fmla="*/ 0 w 128"/>
                    <a:gd name="T9" fmla="*/ 12 h 120"/>
                    <a:gd name="T10" fmla="*/ 0 w 128"/>
                    <a:gd name="T11" fmla="*/ 108 h 120"/>
                    <a:gd name="T12" fmla="*/ 12 w 128"/>
                    <a:gd name="T13" fmla="*/ 120 h 120"/>
                    <a:gd name="T14" fmla="*/ 116 w 128"/>
                    <a:gd name="T15" fmla="*/ 120 h 120"/>
                    <a:gd name="T16" fmla="*/ 128 w 128"/>
                    <a:gd name="T17" fmla="*/ 108 h 120"/>
                    <a:gd name="T18" fmla="*/ 128 w 128"/>
                    <a:gd name="T19" fmla="*/ 32 h 120"/>
                    <a:gd name="T20" fmla="*/ 126 w 128"/>
                    <a:gd name="T21" fmla="*/ 26 h 120"/>
                    <a:gd name="T22" fmla="*/ 120 w 128"/>
                    <a:gd name="T23" fmla="*/ 108 h 120"/>
                    <a:gd name="T24" fmla="*/ 116 w 128"/>
                    <a:gd name="T25" fmla="*/ 112 h 120"/>
                    <a:gd name="T26" fmla="*/ 12 w 128"/>
                    <a:gd name="T27" fmla="*/ 112 h 120"/>
                    <a:gd name="T28" fmla="*/ 8 w 128"/>
                    <a:gd name="T29" fmla="*/ 108 h 120"/>
                    <a:gd name="T30" fmla="*/ 8 w 128"/>
                    <a:gd name="T31" fmla="*/ 12 h 120"/>
                    <a:gd name="T32" fmla="*/ 12 w 128"/>
                    <a:gd name="T33" fmla="*/ 8 h 120"/>
                    <a:gd name="T34" fmla="*/ 92 w 128"/>
                    <a:gd name="T35" fmla="*/ 8 h 120"/>
                    <a:gd name="T36" fmla="*/ 92 w 128"/>
                    <a:gd name="T37" fmla="*/ 24 h 120"/>
                    <a:gd name="T38" fmla="*/ 92 w 128"/>
                    <a:gd name="T39" fmla="*/ 24 h 120"/>
                    <a:gd name="T40" fmla="*/ 104 w 128"/>
                    <a:gd name="T41" fmla="*/ 36 h 120"/>
                    <a:gd name="T42" fmla="*/ 108 w 128"/>
                    <a:gd name="T43" fmla="*/ 36 h 120"/>
                    <a:gd name="T44" fmla="*/ 120 w 128"/>
                    <a:gd name="T45" fmla="*/ 36 h 120"/>
                    <a:gd name="T46" fmla="*/ 120 w 128"/>
                    <a:gd name="T47" fmla="*/ 108 h 120"/>
                    <a:gd name="T48" fmla="*/ 108 w 128"/>
                    <a:gd name="T49" fmla="*/ 32 h 120"/>
                    <a:gd name="T50" fmla="*/ 104 w 128"/>
                    <a:gd name="T51" fmla="*/ 32 h 120"/>
                    <a:gd name="T52" fmla="*/ 96 w 128"/>
                    <a:gd name="T53" fmla="*/ 24 h 120"/>
                    <a:gd name="T54" fmla="*/ 96 w 128"/>
                    <a:gd name="T55" fmla="*/ 24 h 120"/>
                    <a:gd name="T56" fmla="*/ 96 w 128"/>
                    <a:gd name="T57" fmla="*/ 8 h 120"/>
                    <a:gd name="T58" fmla="*/ 120 w 128"/>
                    <a:gd name="T59" fmla="*/ 32 h 120"/>
                    <a:gd name="T60" fmla="*/ 108 w 128"/>
                    <a:gd name="T61" fmla="*/ 32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28" h="120">
                      <a:moveTo>
                        <a:pt x="126" y="26"/>
                      </a:moveTo>
                      <a:cubicBezTo>
                        <a:pt x="102" y="2"/>
                        <a:pt x="102" y="2"/>
                        <a:pt x="102" y="2"/>
                      </a:cubicBezTo>
                      <a:cubicBezTo>
                        <a:pt x="100" y="1"/>
                        <a:pt x="98" y="0"/>
                        <a:pt x="96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08"/>
                        <a:pt x="0" y="108"/>
                        <a:pt x="0" y="108"/>
                      </a:cubicBezTo>
                      <a:cubicBezTo>
                        <a:pt x="0" y="115"/>
                        <a:pt x="5" y="120"/>
                        <a:pt x="12" y="120"/>
                      </a:cubicBezTo>
                      <a:cubicBezTo>
                        <a:pt x="116" y="120"/>
                        <a:pt x="116" y="120"/>
                        <a:pt x="116" y="120"/>
                      </a:cubicBezTo>
                      <a:cubicBezTo>
                        <a:pt x="123" y="120"/>
                        <a:pt x="128" y="115"/>
                        <a:pt x="128" y="108"/>
                      </a:cubicBezTo>
                      <a:cubicBezTo>
                        <a:pt x="128" y="32"/>
                        <a:pt x="128" y="32"/>
                        <a:pt x="128" y="32"/>
                      </a:cubicBezTo>
                      <a:cubicBezTo>
                        <a:pt x="128" y="30"/>
                        <a:pt x="127" y="28"/>
                        <a:pt x="126" y="26"/>
                      </a:cubicBezTo>
                      <a:close/>
                      <a:moveTo>
                        <a:pt x="120" y="108"/>
                      </a:moveTo>
                      <a:cubicBezTo>
                        <a:pt x="120" y="110"/>
                        <a:pt x="118" y="112"/>
                        <a:pt x="116" y="112"/>
                      </a:cubicBezTo>
                      <a:cubicBezTo>
                        <a:pt x="12" y="112"/>
                        <a:pt x="12" y="112"/>
                        <a:pt x="12" y="112"/>
                      </a:cubicBezTo>
                      <a:cubicBezTo>
                        <a:pt x="10" y="112"/>
                        <a:pt x="8" y="110"/>
                        <a:pt x="8" y="108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0"/>
                        <a:pt x="10" y="8"/>
                        <a:pt x="12" y="8"/>
                      </a:cubicBezTo>
                      <a:cubicBezTo>
                        <a:pt x="92" y="8"/>
                        <a:pt x="92" y="8"/>
                        <a:pt x="92" y="8"/>
                      </a:cubicBezTo>
                      <a:cubicBezTo>
                        <a:pt x="92" y="24"/>
                        <a:pt x="92" y="24"/>
                        <a:pt x="92" y="24"/>
                      </a:cubicBezTo>
                      <a:cubicBezTo>
                        <a:pt x="92" y="24"/>
                        <a:pt x="92" y="24"/>
                        <a:pt x="92" y="24"/>
                      </a:cubicBezTo>
                      <a:cubicBezTo>
                        <a:pt x="92" y="31"/>
                        <a:pt x="97" y="36"/>
                        <a:pt x="104" y="36"/>
                      </a:cubicBezTo>
                      <a:cubicBezTo>
                        <a:pt x="108" y="36"/>
                        <a:pt x="108" y="36"/>
                        <a:pt x="108" y="36"/>
                      </a:cubicBezTo>
                      <a:cubicBezTo>
                        <a:pt x="120" y="36"/>
                        <a:pt x="120" y="36"/>
                        <a:pt x="120" y="36"/>
                      </a:cubicBezTo>
                      <a:lnTo>
                        <a:pt x="120" y="108"/>
                      </a:lnTo>
                      <a:close/>
                      <a:moveTo>
                        <a:pt x="108" y="32"/>
                      </a:moveTo>
                      <a:cubicBezTo>
                        <a:pt x="104" y="32"/>
                        <a:pt x="104" y="32"/>
                        <a:pt x="104" y="32"/>
                      </a:cubicBezTo>
                      <a:cubicBezTo>
                        <a:pt x="100" y="32"/>
                        <a:pt x="96" y="28"/>
                        <a:pt x="96" y="24"/>
                      </a:cubicBezTo>
                      <a:cubicBezTo>
                        <a:pt x="96" y="24"/>
                        <a:pt x="96" y="24"/>
                        <a:pt x="96" y="24"/>
                      </a:cubicBezTo>
                      <a:cubicBezTo>
                        <a:pt x="96" y="8"/>
                        <a:pt x="96" y="8"/>
                        <a:pt x="96" y="8"/>
                      </a:cubicBezTo>
                      <a:cubicBezTo>
                        <a:pt x="120" y="32"/>
                        <a:pt x="120" y="32"/>
                        <a:pt x="120" y="32"/>
                      </a:cubicBezTo>
                      <a:lnTo>
                        <a:pt x="108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29" name="Freeform 79"/>
                <p:cNvSpPr>
                  <a:spLocks/>
                </p:cNvSpPr>
                <p:nvPr/>
              </p:nvSpPr>
              <p:spPr bwMode="auto">
                <a:xfrm>
                  <a:off x="3200400" y="2162176"/>
                  <a:ext cx="90487" cy="15875"/>
                </a:xfrm>
                <a:custGeom>
                  <a:avLst/>
                  <a:gdLst>
                    <a:gd name="T0" fmla="*/ 2 w 24"/>
                    <a:gd name="T1" fmla="*/ 4 h 4"/>
                    <a:gd name="T2" fmla="*/ 22 w 24"/>
                    <a:gd name="T3" fmla="*/ 4 h 4"/>
                    <a:gd name="T4" fmla="*/ 24 w 24"/>
                    <a:gd name="T5" fmla="*/ 2 h 4"/>
                    <a:gd name="T6" fmla="*/ 22 w 24"/>
                    <a:gd name="T7" fmla="*/ 0 h 4"/>
                    <a:gd name="T8" fmla="*/ 2 w 24"/>
                    <a:gd name="T9" fmla="*/ 0 h 4"/>
                    <a:gd name="T10" fmla="*/ 0 w 24"/>
                    <a:gd name="T11" fmla="*/ 2 h 4"/>
                    <a:gd name="T12" fmla="*/ 2 w 24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" h="4">
                      <a:moveTo>
                        <a:pt x="2" y="4"/>
                      </a:move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3"/>
                        <a:pt x="24" y="2"/>
                      </a:cubicBezTo>
                      <a:cubicBezTo>
                        <a:pt x="24" y="1"/>
                        <a:pt x="23" y="0"/>
                        <a:pt x="2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30" name="Freeform 80"/>
                <p:cNvSpPr>
                  <a:spLocks/>
                </p:cNvSpPr>
                <p:nvPr/>
              </p:nvSpPr>
              <p:spPr bwMode="auto">
                <a:xfrm>
                  <a:off x="3200400" y="2208213"/>
                  <a:ext cx="90487" cy="14288"/>
                </a:xfrm>
                <a:custGeom>
                  <a:avLst/>
                  <a:gdLst>
                    <a:gd name="T0" fmla="*/ 2 w 24"/>
                    <a:gd name="T1" fmla="*/ 4 h 4"/>
                    <a:gd name="T2" fmla="*/ 22 w 24"/>
                    <a:gd name="T3" fmla="*/ 4 h 4"/>
                    <a:gd name="T4" fmla="*/ 24 w 24"/>
                    <a:gd name="T5" fmla="*/ 2 h 4"/>
                    <a:gd name="T6" fmla="*/ 22 w 24"/>
                    <a:gd name="T7" fmla="*/ 0 h 4"/>
                    <a:gd name="T8" fmla="*/ 2 w 24"/>
                    <a:gd name="T9" fmla="*/ 0 h 4"/>
                    <a:gd name="T10" fmla="*/ 0 w 24"/>
                    <a:gd name="T11" fmla="*/ 2 h 4"/>
                    <a:gd name="T12" fmla="*/ 2 w 24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" h="4">
                      <a:moveTo>
                        <a:pt x="2" y="4"/>
                      </a:move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3"/>
                        <a:pt x="24" y="2"/>
                      </a:cubicBezTo>
                      <a:cubicBezTo>
                        <a:pt x="24" y="1"/>
                        <a:pt x="23" y="0"/>
                        <a:pt x="2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31" name="Freeform 81"/>
                <p:cNvSpPr>
                  <a:spLocks/>
                </p:cNvSpPr>
                <p:nvPr/>
              </p:nvSpPr>
              <p:spPr bwMode="auto">
                <a:xfrm>
                  <a:off x="3200400" y="2252663"/>
                  <a:ext cx="196850" cy="15875"/>
                </a:xfrm>
                <a:custGeom>
                  <a:avLst/>
                  <a:gdLst>
                    <a:gd name="T0" fmla="*/ 0 w 52"/>
                    <a:gd name="T1" fmla="*/ 2 h 4"/>
                    <a:gd name="T2" fmla="*/ 2 w 52"/>
                    <a:gd name="T3" fmla="*/ 4 h 4"/>
                    <a:gd name="T4" fmla="*/ 50 w 52"/>
                    <a:gd name="T5" fmla="*/ 4 h 4"/>
                    <a:gd name="T6" fmla="*/ 52 w 52"/>
                    <a:gd name="T7" fmla="*/ 2 h 4"/>
                    <a:gd name="T8" fmla="*/ 50 w 52"/>
                    <a:gd name="T9" fmla="*/ 0 h 4"/>
                    <a:gd name="T10" fmla="*/ 2 w 52"/>
                    <a:gd name="T11" fmla="*/ 0 h 4"/>
                    <a:gd name="T12" fmla="*/ 0 w 52"/>
                    <a:gd name="T1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1" y="4"/>
                        <a:pt x="52" y="3"/>
                        <a:pt x="52" y="2"/>
                      </a:cubicBezTo>
                      <a:cubicBezTo>
                        <a:pt x="52" y="1"/>
                        <a:pt x="51" y="0"/>
                        <a:pt x="5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32" name="Freeform 82"/>
                <p:cNvSpPr>
                  <a:spLocks/>
                </p:cNvSpPr>
                <p:nvPr/>
              </p:nvSpPr>
              <p:spPr bwMode="auto">
                <a:xfrm>
                  <a:off x="3035300" y="2343151"/>
                  <a:ext cx="361950" cy="15875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33" name="Freeform 83"/>
                <p:cNvSpPr>
                  <a:spLocks/>
                </p:cNvSpPr>
                <p:nvPr/>
              </p:nvSpPr>
              <p:spPr bwMode="auto">
                <a:xfrm>
                  <a:off x="3035300" y="2389188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34" name="Freeform 84"/>
                <p:cNvSpPr>
                  <a:spLocks/>
                </p:cNvSpPr>
                <p:nvPr/>
              </p:nvSpPr>
              <p:spPr bwMode="auto">
                <a:xfrm>
                  <a:off x="3035300" y="2433638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35" name="Freeform 85"/>
                <p:cNvSpPr>
                  <a:spLocks/>
                </p:cNvSpPr>
                <p:nvPr/>
              </p:nvSpPr>
              <p:spPr bwMode="auto">
                <a:xfrm>
                  <a:off x="3035300" y="2298701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36" name="Freeform 86"/>
                <p:cNvSpPr>
                  <a:spLocks noEditPoints="1"/>
                </p:cNvSpPr>
                <p:nvPr/>
              </p:nvSpPr>
              <p:spPr bwMode="auto">
                <a:xfrm>
                  <a:off x="3035300" y="2147888"/>
                  <a:ext cx="134937" cy="120650"/>
                </a:xfrm>
                <a:custGeom>
                  <a:avLst/>
                  <a:gdLst>
                    <a:gd name="T0" fmla="*/ 4 w 36"/>
                    <a:gd name="T1" fmla="*/ 32 h 32"/>
                    <a:gd name="T2" fmla="*/ 32 w 36"/>
                    <a:gd name="T3" fmla="*/ 32 h 32"/>
                    <a:gd name="T4" fmla="*/ 36 w 36"/>
                    <a:gd name="T5" fmla="*/ 28 h 32"/>
                    <a:gd name="T6" fmla="*/ 36 w 36"/>
                    <a:gd name="T7" fmla="*/ 4 h 32"/>
                    <a:gd name="T8" fmla="*/ 32 w 36"/>
                    <a:gd name="T9" fmla="*/ 0 h 32"/>
                    <a:gd name="T10" fmla="*/ 4 w 36"/>
                    <a:gd name="T11" fmla="*/ 0 h 32"/>
                    <a:gd name="T12" fmla="*/ 0 w 36"/>
                    <a:gd name="T13" fmla="*/ 4 h 32"/>
                    <a:gd name="T14" fmla="*/ 0 w 36"/>
                    <a:gd name="T15" fmla="*/ 28 h 32"/>
                    <a:gd name="T16" fmla="*/ 4 w 36"/>
                    <a:gd name="T17" fmla="*/ 32 h 32"/>
                    <a:gd name="T18" fmla="*/ 8 w 36"/>
                    <a:gd name="T19" fmla="*/ 8 h 32"/>
                    <a:gd name="T20" fmla="*/ 28 w 36"/>
                    <a:gd name="T21" fmla="*/ 8 h 32"/>
                    <a:gd name="T22" fmla="*/ 28 w 36"/>
                    <a:gd name="T23" fmla="*/ 24 h 32"/>
                    <a:gd name="T24" fmla="*/ 8 w 36"/>
                    <a:gd name="T25" fmla="*/ 24 h 32"/>
                    <a:gd name="T26" fmla="*/ 8 w 36"/>
                    <a:gd name="T27" fmla="*/ 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2">
                      <a:moveTo>
                        <a:pt x="4" y="32"/>
                      </a:moveTo>
                      <a:cubicBezTo>
                        <a:pt x="32" y="32"/>
                        <a:pt x="32" y="32"/>
                        <a:pt x="32" y="32"/>
                      </a:cubicBezTo>
                      <a:cubicBezTo>
                        <a:pt x="34" y="32"/>
                        <a:pt x="36" y="30"/>
                        <a:pt x="36" y="28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36" y="2"/>
                        <a:pt x="34" y="0"/>
                        <a:pt x="32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0"/>
                        <a:pt x="2" y="32"/>
                        <a:pt x="4" y="32"/>
                      </a:cubicBezTo>
                      <a:close/>
                      <a:moveTo>
                        <a:pt x="8" y="8"/>
                      </a:move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lnTo>
                        <a:pt x="8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</p:grpSp>
          <p:grpSp>
            <p:nvGrpSpPr>
              <p:cNvPr id="121" name="Group 31"/>
              <p:cNvGrpSpPr/>
              <p:nvPr/>
            </p:nvGrpSpPr>
            <p:grpSpPr>
              <a:xfrm>
                <a:off x="9983081" y="717253"/>
                <a:ext cx="450850" cy="482600"/>
                <a:chOff x="2027238" y="2071688"/>
                <a:chExt cx="450850" cy="482600"/>
              </a:xfrm>
              <a:solidFill>
                <a:srgbClr val="FFFFFF"/>
              </a:solidFill>
            </p:grpSpPr>
            <p:sp>
              <p:nvSpPr>
                <p:cNvPr id="125" name="Freeform 87"/>
                <p:cNvSpPr>
                  <a:spLocks noEditPoints="1"/>
                </p:cNvSpPr>
                <p:nvPr/>
              </p:nvSpPr>
              <p:spPr bwMode="auto">
                <a:xfrm>
                  <a:off x="2027238" y="2071688"/>
                  <a:ext cx="450850" cy="482600"/>
                </a:xfrm>
                <a:custGeom>
                  <a:avLst/>
                  <a:gdLst>
                    <a:gd name="T0" fmla="*/ 104 w 120"/>
                    <a:gd name="T1" fmla="*/ 0 h 128"/>
                    <a:gd name="T2" fmla="*/ 16 w 120"/>
                    <a:gd name="T3" fmla="*/ 0 h 128"/>
                    <a:gd name="T4" fmla="*/ 0 w 120"/>
                    <a:gd name="T5" fmla="*/ 16 h 128"/>
                    <a:gd name="T6" fmla="*/ 0 w 120"/>
                    <a:gd name="T7" fmla="*/ 112 h 128"/>
                    <a:gd name="T8" fmla="*/ 16 w 120"/>
                    <a:gd name="T9" fmla="*/ 128 h 128"/>
                    <a:gd name="T10" fmla="*/ 104 w 120"/>
                    <a:gd name="T11" fmla="*/ 128 h 128"/>
                    <a:gd name="T12" fmla="*/ 120 w 120"/>
                    <a:gd name="T13" fmla="*/ 112 h 128"/>
                    <a:gd name="T14" fmla="*/ 120 w 120"/>
                    <a:gd name="T15" fmla="*/ 16 h 128"/>
                    <a:gd name="T16" fmla="*/ 104 w 120"/>
                    <a:gd name="T17" fmla="*/ 0 h 128"/>
                    <a:gd name="T18" fmla="*/ 112 w 120"/>
                    <a:gd name="T19" fmla="*/ 112 h 128"/>
                    <a:gd name="T20" fmla="*/ 104 w 120"/>
                    <a:gd name="T21" fmla="*/ 120 h 128"/>
                    <a:gd name="T22" fmla="*/ 16 w 120"/>
                    <a:gd name="T23" fmla="*/ 120 h 128"/>
                    <a:gd name="T24" fmla="*/ 8 w 120"/>
                    <a:gd name="T25" fmla="*/ 112 h 128"/>
                    <a:gd name="T26" fmla="*/ 8 w 120"/>
                    <a:gd name="T27" fmla="*/ 16 h 128"/>
                    <a:gd name="T28" fmla="*/ 16 w 120"/>
                    <a:gd name="T29" fmla="*/ 8 h 128"/>
                    <a:gd name="T30" fmla="*/ 104 w 120"/>
                    <a:gd name="T31" fmla="*/ 8 h 128"/>
                    <a:gd name="T32" fmla="*/ 112 w 120"/>
                    <a:gd name="T33" fmla="*/ 16 h 128"/>
                    <a:gd name="T34" fmla="*/ 112 w 120"/>
                    <a:gd name="T35" fmla="*/ 11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28">
                      <a:moveTo>
                        <a:pt x="104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112"/>
                        <a:pt x="0" y="112"/>
                        <a:pt x="0" y="112"/>
                      </a:cubicBezTo>
                      <a:cubicBezTo>
                        <a:pt x="0" y="121"/>
                        <a:pt x="7" y="128"/>
                        <a:pt x="16" y="128"/>
                      </a:cubicBezTo>
                      <a:cubicBezTo>
                        <a:pt x="104" y="128"/>
                        <a:pt x="104" y="128"/>
                        <a:pt x="104" y="128"/>
                      </a:cubicBezTo>
                      <a:cubicBezTo>
                        <a:pt x="113" y="128"/>
                        <a:pt x="120" y="121"/>
                        <a:pt x="120" y="112"/>
                      </a:cubicBezTo>
                      <a:cubicBezTo>
                        <a:pt x="120" y="16"/>
                        <a:pt x="120" y="16"/>
                        <a:pt x="120" y="16"/>
                      </a:cubicBezTo>
                      <a:cubicBezTo>
                        <a:pt x="120" y="7"/>
                        <a:pt x="113" y="0"/>
                        <a:pt x="104" y="0"/>
                      </a:cubicBezTo>
                      <a:close/>
                      <a:moveTo>
                        <a:pt x="112" y="112"/>
                      </a:moveTo>
                      <a:cubicBezTo>
                        <a:pt x="112" y="116"/>
                        <a:pt x="108" y="120"/>
                        <a:pt x="104" y="120"/>
                      </a:cubicBezTo>
                      <a:cubicBezTo>
                        <a:pt x="16" y="120"/>
                        <a:pt x="16" y="120"/>
                        <a:pt x="16" y="120"/>
                      </a:cubicBezTo>
                      <a:cubicBezTo>
                        <a:pt x="12" y="120"/>
                        <a:pt x="8" y="116"/>
                        <a:pt x="8" y="112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8" y="12"/>
                        <a:pt x="12" y="8"/>
                        <a:pt x="16" y="8"/>
                      </a:cubicBez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108" y="8"/>
                        <a:pt x="112" y="12"/>
                        <a:pt x="112" y="16"/>
                      </a:cubicBezTo>
                      <a:lnTo>
                        <a:pt x="112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26" name="Freeform 88"/>
                <p:cNvSpPr>
                  <a:spLocks noEditPoints="1"/>
                </p:cNvSpPr>
                <p:nvPr/>
              </p:nvSpPr>
              <p:spPr bwMode="auto">
                <a:xfrm>
                  <a:off x="2087563" y="2132013"/>
                  <a:ext cx="330200" cy="301625"/>
                </a:xfrm>
                <a:custGeom>
                  <a:avLst/>
                  <a:gdLst>
                    <a:gd name="T0" fmla="*/ 84 w 88"/>
                    <a:gd name="T1" fmla="*/ 0 h 80"/>
                    <a:gd name="T2" fmla="*/ 4 w 88"/>
                    <a:gd name="T3" fmla="*/ 0 h 80"/>
                    <a:gd name="T4" fmla="*/ 0 w 88"/>
                    <a:gd name="T5" fmla="*/ 4 h 80"/>
                    <a:gd name="T6" fmla="*/ 0 w 88"/>
                    <a:gd name="T7" fmla="*/ 76 h 80"/>
                    <a:gd name="T8" fmla="*/ 4 w 88"/>
                    <a:gd name="T9" fmla="*/ 80 h 80"/>
                    <a:gd name="T10" fmla="*/ 84 w 88"/>
                    <a:gd name="T11" fmla="*/ 80 h 80"/>
                    <a:gd name="T12" fmla="*/ 88 w 88"/>
                    <a:gd name="T13" fmla="*/ 76 h 80"/>
                    <a:gd name="T14" fmla="*/ 88 w 88"/>
                    <a:gd name="T15" fmla="*/ 4 h 80"/>
                    <a:gd name="T16" fmla="*/ 84 w 88"/>
                    <a:gd name="T17" fmla="*/ 0 h 80"/>
                    <a:gd name="T18" fmla="*/ 84 w 88"/>
                    <a:gd name="T19" fmla="*/ 4 h 80"/>
                    <a:gd name="T20" fmla="*/ 84 w 88"/>
                    <a:gd name="T21" fmla="*/ 59 h 80"/>
                    <a:gd name="T22" fmla="*/ 71 w 88"/>
                    <a:gd name="T23" fmla="*/ 45 h 80"/>
                    <a:gd name="T24" fmla="*/ 68 w 88"/>
                    <a:gd name="T25" fmla="*/ 44 h 80"/>
                    <a:gd name="T26" fmla="*/ 65 w 88"/>
                    <a:gd name="T27" fmla="*/ 45 h 80"/>
                    <a:gd name="T28" fmla="*/ 55 w 88"/>
                    <a:gd name="T29" fmla="*/ 57 h 80"/>
                    <a:gd name="T30" fmla="*/ 23 w 88"/>
                    <a:gd name="T31" fmla="*/ 21 h 80"/>
                    <a:gd name="T32" fmla="*/ 20 w 88"/>
                    <a:gd name="T33" fmla="*/ 20 h 80"/>
                    <a:gd name="T34" fmla="*/ 17 w 88"/>
                    <a:gd name="T35" fmla="*/ 21 h 80"/>
                    <a:gd name="T36" fmla="*/ 4 w 88"/>
                    <a:gd name="T37" fmla="*/ 36 h 80"/>
                    <a:gd name="T38" fmla="*/ 4 w 88"/>
                    <a:gd name="T39" fmla="*/ 4 h 80"/>
                    <a:gd name="T40" fmla="*/ 84 w 88"/>
                    <a:gd name="T41" fmla="*/ 4 h 80"/>
                    <a:gd name="T42" fmla="*/ 4 w 88"/>
                    <a:gd name="T43" fmla="*/ 42 h 80"/>
                    <a:gd name="T44" fmla="*/ 20 w 88"/>
                    <a:gd name="T45" fmla="*/ 24 h 80"/>
                    <a:gd name="T46" fmla="*/ 52 w 88"/>
                    <a:gd name="T47" fmla="*/ 61 h 80"/>
                    <a:gd name="T48" fmla="*/ 55 w 88"/>
                    <a:gd name="T49" fmla="*/ 63 h 80"/>
                    <a:gd name="T50" fmla="*/ 66 w 88"/>
                    <a:gd name="T51" fmla="*/ 76 h 80"/>
                    <a:gd name="T52" fmla="*/ 4 w 88"/>
                    <a:gd name="T53" fmla="*/ 76 h 80"/>
                    <a:gd name="T54" fmla="*/ 4 w 88"/>
                    <a:gd name="T55" fmla="*/ 42 h 80"/>
                    <a:gd name="T56" fmla="*/ 71 w 88"/>
                    <a:gd name="T57" fmla="*/ 76 h 80"/>
                    <a:gd name="T58" fmla="*/ 57 w 88"/>
                    <a:gd name="T59" fmla="*/ 60 h 80"/>
                    <a:gd name="T60" fmla="*/ 68 w 88"/>
                    <a:gd name="T61" fmla="*/ 48 h 80"/>
                    <a:gd name="T62" fmla="*/ 84 w 88"/>
                    <a:gd name="T63" fmla="*/ 66 h 80"/>
                    <a:gd name="T64" fmla="*/ 84 w 88"/>
                    <a:gd name="T65" fmla="*/ 76 h 80"/>
                    <a:gd name="T66" fmla="*/ 71 w 88"/>
                    <a:gd name="T67" fmla="*/ 76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88" h="80">
                      <a:moveTo>
                        <a:pt x="8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0" y="78"/>
                        <a:pt x="2" y="80"/>
                        <a:pt x="4" y="80"/>
                      </a:cubicBezTo>
                      <a:cubicBezTo>
                        <a:pt x="84" y="80"/>
                        <a:pt x="84" y="80"/>
                        <a:pt x="84" y="80"/>
                      </a:cubicBezTo>
                      <a:cubicBezTo>
                        <a:pt x="86" y="80"/>
                        <a:pt x="88" y="78"/>
                        <a:pt x="88" y="76"/>
                      </a:cubicBezTo>
                      <a:cubicBezTo>
                        <a:pt x="88" y="4"/>
                        <a:pt x="88" y="4"/>
                        <a:pt x="88" y="4"/>
                      </a:cubicBezTo>
                      <a:cubicBezTo>
                        <a:pt x="88" y="2"/>
                        <a:pt x="86" y="0"/>
                        <a:pt x="84" y="0"/>
                      </a:cubicBezTo>
                      <a:close/>
                      <a:moveTo>
                        <a:pt x="84" y="4"/>
                      </a:moveTo>
                      <a:cubicBezTo>
                        <a:pt x="84" y="59"/>
                        <a:pt x="84" y="59"/>
                        <a:pt x="84" y="59"/>
                      </a:cubicBezTo>
                      <a:cubicBezTo>
                        <a:pt x="71" y="45"/>
                        <a:pt x="71" y="45"/>
                        <a:pt x="71" y="45"/>
                      </a:cubicBezTo>
                      <a:cubicBezTo>
                        <a:pt x="70" y="44"/>
                        <a:pt x="69" y="44"/>
                        <a:pt x="68" y="44"/>
                      </a:cubicBezTo>
                      <a:cubicBezTo>
                        <a:pt x="67" y="44"/>
                        <a:pt x="66" y="44"/>
                        <a:pt x="65" y="45"/>
                      </a:cubicBezTo>
                      <a:cubicBezTo>
                        <a:pt x="55" y="57"/>
                        <a:pt x="55" y="57"/>
                        <a:pt x="55" y="57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2" y="20"/>
                        <a:pt x="21" y="20"/>
                        <a:pt x="20" y="20"/>
                      </a:cubicBezTo>
                      <a:cubicBezTo>
                        <a:pt x="19" y="20"/>
                        <a:pt x="18" y="20"/>
                        <a:pt x="17" y="21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4" y="4"/>
                        <a:pt x="4" y="4"/>
                        <a:pt x="4" y="4"/>
                      </a:cubicBezTo>
                      <a:lnTo>
                        <a:pt x="84" y="4"/>
                      </a:lnTo>
                      <a:close/>
                      <a:moveTo>
                        <a:pt x="4" y="42"/>
                      </a:move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52" y="61"/>
                        <a:pt x="52" y="61"/>
                        <a:pt x="52" y="61"/>
                      </a:cubicBezTo>
                      <a:cubicBezTo>
                        <a:pt x="55" y="63"/>
                        <a:pt x="55" y="63"/>
                        <a:pt x="55" y="63"/>
                      </a:cubicBezTo>
                      <a:cubicBezTo>
                        <a:pt x="66" y="76"/>
                        <a:pt x="66" y="76"/>
                        <a:pt x="66" y="76"/>
                      </a:cubicBezTo>
                      <a:cubicBezTo>
                        <a:pt x="4" y="76"/>
                        <a:pt x="4" y="76"/>
                        <a:pt x="4" y="76"/>
                      </a:cubicBezTo>
                      <a:lnTo>
                        <a:pt x="4" y="42"/>
                      </a:lnTo>
                      <a:close/>
                      <a:moveTo>
                        <a:pt x="71" y="76"/>
                      </a:moveTo>
                      <a:cubicBezTo>
                        <a:pt x="57" y="60"/>
                        <a:pt x="57" y="60"/>
                        <a:pt x="57" y="60"/>
                      </a:cubicBezTo>
                      <a:cubicBezTo>
                        <a:pt x="68" y="48"/>
                        <a:pt x="68" y="48"/>
                        <a:pt x="68" y="48"/>
                      </a:cubicBezTo>
                      <a:cubicBezTo>
                        <a:pt x="84" y="66"/>
                        <a:pt x="84" y="66"/>
                        <a:pt x="84" y="66"/>
                      </a:cubicBezTo>
                      <a:cubicBezTo>
                        <a:pt x="84" y="76"/>
                        <a:pt x="84" y="76"/>
                        <a:pt x="84" y="76"/>
                      </a:cubicBezTo>
                      <a:lnTo>
                        <a:pt x="71" y="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27" name="Freeform 89"/>
                <p:cNvSpPr>
                  <a:spLocks noEditPoints="1"/>
                </p:cNvSpPr>
                <p:nvPr/>
              </p:nvSpPr>
              <p:spPr bwMode="auto">
                <a:xfrm>
                  <a:off x="2268538" y="2178051"/>
                  <a:ext cx="88900" cy="90488"/>
                </a:xfrm>
                <a:custGeom>
                  <a:avLst/>
                  <a:gdLst>
                    <a:gd name="T0" fmla="*/ 12 w 24"/>
                    <a:gd name="T1" fmla="*/ 24 h 24"/>
                    <a:gd name="T2" fmla="*/ 24 w 24"/>
                    <a:gd name="T3" fmla="*/ 12 h 24"/>
                    <a:gd name="T4" fmla="*/ 12 w 24"/>
                    <a:gd name="T5" fmla="*/ 0 h 24"/>
                    <a:gd name="T6" fmla="*/ 0 w 24"/>
                    <a:gd name="T7" fmla="*/ 12 h 24"/>
                    <a:gd name="T8" fmla="*/ 12 w 24"/>
                    <a:gd name="T9" fmla="*/ 24 h 24"/>
                    <a:gd name="T10" fmla="*/ 12 w 24"/>
                    <a:gd name="T11" fmla="*/ 4 h 24"/>
                    <a:gd name="T12" fmla="*/ 20 w 24"/>
                    <a:gd name="T13" fmla="*/ 12 h 24"/>
                    <a:gd name="T14" fmla="*/ 12 w 24"/>
                    <a:gd name="T15" fmla="*/ 20 h 24"/>
                    <a:gd name="T16" fmla="*/ 4 w 24"/>
                    <a:gd name="T17" fmla="*/ 12 h 24"/>
                    <a:gd name="T18" fmla="*/ 12 w 24"/>
                    <a:gd name="T19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4">
                      <a:moveTo>
                        <a:pt x="12" y="24"/>
                      </a:moveTo>
                      <a:cubicBezTo>
                        <a:pt x="19" y="24"/>
                        <a:pt x="24" y="19"/>
                        <a:pt x="24" y="12"/>
                      </a:cubicBezTo>
                      <a:cubicBezTo>
                        <a:pt x="24" y="5"/>
                        <a:pt x="19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lose/>
                      <a:moveTo>
                        <a:pt x="12" y="4"/>
                      </a:moveTo>
                      <a:cubicBezTo>
                        <a:pt x="16" y="4"/>
                        <a:pt x="20" y="8"/>
                        <a:pt x="20" y="12"/>
                      </a:cubicBezTo>
                      <a:cubicBezTo>
                        <a:pt x="20" y="16"/>
                        <a:pt x="16" y="20"/>
                        <a:pt x="12" y="20"/>
                      </a:cubicBezTo>
                      <a:cubicBezTo>
                        <a:pt x="8" y="20"/>
                        <a:pt x="4" y="16"/>
                        <a:pt x="4" y="12"/>
                      </a:cubicBezTo>
                      <a:cubicBezTo>
                        <a:pt x="4" y="8"/>
                        <a:pt x="8" y="4"/>
                        <a:pt x="1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</p:grpSp>
          <p:grpSp>
            <p:nvGrpSpPr>
              <p:cNvPr id="122" name="Group 32"/>
              <p:cNvGrpSpPr/>
              <p:nvPr/>
            </p:nvGrpSpPr>
            <p:grpSpPr>
              <a:xfrm>
                <a:off x="10091435" y="2775575"/>
                <a:ext cx="481012" cy="482600"/>
                <a:chOff x="1049338" y="2071688"/>
                <a:chExt cx="481012" cy="482600"/>
              </a:xfrm>
              <a:solidFill>
                <a:srgbClr val="FFFFFF"/>
              </a:solidFill>
            </p:grpSpPr>
            <p:sp>
              <p:nvSpPr>
                <p:cNvPr id="123" name="Freeform 90"/>
                <p:cNvSpPr>
                  <a:spLocks noEditPoints="1"/>
                </p:cNvSpPr>
                <p:nvPr/>
              </p:nvSpPr>
              <p:spPr bwMode="auto">
                <a:xfrm>
                  <a:off x="1049338" y="2071688"/>
                  <a:ext cx="481012" cy="482600"/>
                </a:xfrm>
                <a:custGeom>
                  <a:avLst/>
                  <a:gdLst>
                    <a:gd name="T0" fmla="*/ 83 w 128"/>
                    <a:gd name="T1" fmla="*/ 40 h 128"/>
                    <a:gd name="T2" fmla="*/ 64 w 128"/>
                    <a:gd name="T3" fmla="*/ 0 h 128"/>
                    <a:gd name="T4" fmla="*/ 36 w 128"/>
                    <a:gd name="T5" fmla="*/ 41 h 128"/>
                    <a:gd name="T6" fmla="*/ 32 w 128"/>
                    <a:gd name="T7" fmla="*/ 43 h 128"/>
                    <a:gd name="T8" fmla="*/ 12 w 128"/>
                    <a:gd name="T9" fmla="*/ 40 h 128"/>
                    <a:gd name="T10" fmla="*/ 0 w 128"/>
                    <a:gd name="T11" fmla="*/ 116 h 128"/>
                    <a:gd name="T12" fmla="*/ 24 w 128"/>
                    <a:gd name="T13" fmla="*/ 128 h 128"/>
                    <a:gd name="T14" fmla="*/ 35 w 128"/>
                    <a:gd name="T15" fmla="*/ 121 h 128"/>
                    <a:gd name="T16" fmla="*/ 36 w 128"/>
                    <a:gd name="T17" fmla="*/ 121 h 128"/>
                    <a:gd name="T18" fmla="*/ 76 w 128"/>
                    <a:gd name="T19" fmla="*/ 128 h 128"/>
                    <a:gd name="T20" fmla="*/ 112 w 128"/>
                    <a:gd name="T21" fmla="*/ 120 h 128"/>
                    <a:gd name="T22" fmla="*/ 114 w 128"/>
                    <a:gd name="T23" fmla="*/ 109 h 128"/>
                    <a:gd name="T24" fmla="*/ 121 w 128"/>
                    <a:gd name="T25" fmla="*/ 88 h 128"/>
                    <a:gd name="T26" fmla="*/ 124 w 128"/>
                    <a:gd name="T27" fmla="*/ 67 h 128"/>
                    <a:gd name="T28" fmla="*/ 128 w 128"/>
                    <a:gd name="T29" fmla="*/ 58 h 128"/>
                    <a:gd name="T30" fmla="*/ 117 w 128"/>
                    <a:gd name="T31" fmla="*/ 42 h 128"/>
                    <a:gd name="T32" fmla="*/ 24 w 128"/>
                    <a:gd name="T33" fmla="*/ 120 h 128"/>
                    <a:gd name="T34" fmla="*/ 8 w 128"/>
                    <a:gd name="T35" fmla="*/ 116 h 128"/>
                    <a:gd name="T36" fmla="*/ 12 w 128"/>
                    <a:gd name="T37" fmla="*/ 48 h 128"/>
                    <a:gd name="T38" fmla="*/ 28 w 128"/>
                    <a:gd name="T39" fmla="*/ 52 h 128"/>
                    <a:gd name="T40" fmla="*/ 120 w 128"/>
                    <a:gd name="T41" fmla="*/ 58 h 128"/>
                    <a:gd name="T42" fmla="*/ 104 w 128"/>
                    <a:gd name="T43" fmla="*/ 64 h 128"/>
                    <a:gd name="T44" fmla="*/ 104 w 128"/>
                    <a:gd name="T45" fmla="*/ 68 h 128"/>
                    <a:gd name="T46" fmla="*/ 118 w 128"/>
                    <a:gd name="T47" fmla="*/ 75 h 128"/>
                    <a:gd name="T48" fmla="*/ 100 w 128"/>
                    <a:gd name="T49" fmla="*/ 84 h 128"/>
                    <a:gd name="T50" fmla="*/ 100 w 128"/>
                    <a:gd name="T51" fmla="*/ 88 h 128"/>
                    <a:gd name="T52" fmla="*/ 113 w 128"/>
                    <a:gd name="T53" fmla="*/ 96 h 128"/>
                    <a:gd name="T54" fmla="*/ 96 w 128"/>
                    <a:gd name="T55" fmla="*/ 104 h 128"/>
                    <a:gd name="T56" fmla="*/ 96 w 128"/>
                    <a:gd name="T57" fmla="*/ 108 h 128"/>
                    <a:gd name="T58" fmla="*/ 106 w 128"/>
                    <a:gd name="T59" fmla="*/ 114 h 128"/>
                    <a:gd name="T60" fmla="*/ 98 w 128"/>
                    <a:gd name="T61" fmla="*/ 120 h 128"/>
                    <a:gd name="T62" fmla="*/ 54 w 128"/>
                    <a:gd name="T63" fmla="*/ 117 h 128"/>
                    <a:gd name="T64" fmla="*/ 32 w 128"/>
                    <a:gd name="T65" fmla="*/ 110 h 128"/>
                    <a:gd name="T66" fmla="*/ 35 w 128"/>
                    <a:gd name="T67" fmla="*/ 50 h 128"/>
                    <a:gd name="T68" fmla="*/ 60 w 128"/>
                    <a:gd name="T69" fmla="*/ 12 h 128"/>
                    <a:gd name="T70" fmla="*/ 76 w 128"/>
                    <a:gd name="T71" fmla="*/ 27 h 128"/>
                    <a:gd name="T72" fmla="*/ 115 w 128"/>
                    <a:gd name="T73" fmla="*/ 50 h 128"/>
                    <a:gd name="T74" fmla="*/ 120 w 128"/>
                    <a:gd name="T75" fmla="*/ 5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8" h="128">
                      <a:moveTo>
                        <a:pt x="117" y="42"/>
                      </a:moveTo>
                      <a:cubicBezTo>
                        <a:pt x="112" y="41"/>
                        <a:pt x="100" y="41"/>
                        <a:pt x="83" y="40"/>
                      </a:cubicBezTo>
                      <a:cubicBezTo>
                        <a:pt x="84" y="36"/>
                        <a:pt x="84" y="33"/>
                        <a:pt x="84" y="27"/>
                      </a:cubicBezTo>
                      <a:cubicBezTo>
                        <a:pt x="84" y="13"/>
                        <a:pt x="73" y="0"/>
                        <a:pt x="64" y="0"/>
                      </a:cubicBezTo>
                      <a:cubicBezTo>
                        <a:pt x="57" y="0"/>
                        <a:pt x="52" y="5"/>
                        <a:pt x="52" y="12"/>
                      </a:cubicBezTo>
                      <a:cubicBezTo>
                        <a:pt x="52" y="20"/>
                        <a:pt x="49" y="34"/>
                        <a:pt x="36" y="41"/>
                      </a:cubicBezTo>
                      <a:cubicBezTo>
                        <a:pt x="35" y="41"/>
                        <a:pt x="32" y="43"/>
                        <a:pt x="32" y="43"/>
                      </a:cubicBezTo>
                      <a:cubicBezTo>
                        <a:pt x="32" y="43"/>
                        <a:pt x="32" y="43"/>
                        <a:pt x="32" y="43"/>
                      </a:cubicBezTo>
                      <a:cubicBezTo>
                        <a:pt x="30" y="41"/>
                        <a:pt x="27" y="40"/>
                        <a:pt x="24" y="40"/>
                      </a:cubicBezTo>
                      <a:cubicBezTo>
                        <a:pt x="12" y="40"/>
                        <a:pt x="12" y="40"/>
                        <a:pt x="12" y="40"/>
                      </a:cubicBezTo>
                      <a:cubicBezTo>
                        <a:pt x="5" y="40"/>
                        <a:pt x="0" y="45"/>
                        <a:pt x="0" y="52"/>
                      </a:cubicBezTo>
                      <a:cubicBezTo>
                        <a:pt x="0" y="116"/>
                        <a:pt x="0" y="116"/>
                        <a:pt x="0" y="116"/>
                      </a:cubicBezTo>
                      <a:cubicBezTo>
                        <a:pt x="0" y="123"/>
                        <a:pt x="5" y="128"/>
                        <a:pt x="12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9" y="128"/>
                        <a:pt x="33" y="125"/>
                        <a:pt x="35" y="121"/>
                      </a:cubicBezTo>
                      <a:cubicBezTo>
                        <a:pt x="35" y="121"/>
                        <a:pt x="35" y="121"/>
                        <a:pt x="35" y="121"/>
                      </a:cubicBezTo>
                      <a:cubicBezTo>
                        <a:pt x="35" y="121"/>
                        <a:pt x="35" y="121"/>
                        <a:pt x="36" y="121"/>
                      </a:cubicBezTo>
                      <a:cubicBezTo>
                        <a:pt x="36" y="121"/>
                        <a:pt x="36" y="121"/>
                        <a:pt x="36" y="121"/>
                      </a:cubicBezTo>
                      <a:cubicBezTo>
                        <a:pt x="38" y="122"/>
                        <a:pt x="43" y="123"/>
                        <a:pt x="52" y="125"/>
                      </a:cubicBezTo>
                      <a:cubicBezTo>
                        <a:pt x="54" y="126"/>
                        <a:pt x="65" y="128"/>
                        <a:pt x="76" y="128"/>
                      </a:cubicBezTo>
                      <a:cubicBezTo>
                        <a:pt x="98" y="128"/>
                        <a:pt x="98" y="128"/>
                        <a:pt x="98" y="128"/>
                      </a:cubicBezTo>
                      <a:cubicBezTo>
                        <a:pt x="105" y="128"/>
                        <a:pt x="109" y="125"/>
                        <a:pt x="112" y="120"/>
                      </a:cubicBezTo>
                      <a:cubicBezTo>
                        <a:pt x="112" y="120"/>
                        <a:pt x="113" y="118"/>
                        <a:pt x="114" y="116"/>
                      </a:cubicBezTo>
                      <a:cubicBezTo>
                        <a:pt x="115" y="114"/>
                        <a:pt x="115" y="112"/>
                        <a:pt x="114" y="109"/>
                      </a:cubicBezTo>
                      <a:cubicBezTo>
                        <a:pt x="118" y="106"/>
                        <a:pt x="120" y="102"/>
                        <a:pt x="121" y="99"/>
                      </a:cubicBezTo>
                      <a:cubicBezTo>
                        <a:pt x="122" y="94"/>
                        <a:pt x="122" y="90"/>
                        <a:pt x="121" y="88"/>
                      </a:cubicBezTo>
                      <a:cubicBezTo>
                        <a:pt x="123" y="85"/>
                        <a:pt x="125" y="82"/>
                        <a:pt x="126" y="77"/>
                      </a:cubicBezTo>
                      <a:cubicBezTo>
                        <a:pt x="127" y="73"/>
                        <a:pt x="126" y="70"/>
                        <a:pt x="124" y="67"/>
                      </a:cubicBezTo>
                      <a:cubicBezTo>
                        <a:pt x="127" y="65"/>
                        <a:pt x="128" y="61"/>
                        <a:pt x="128" y="58"/>
                      </a:cubicBezTo>
                      <a:cubicBezTo>
                        <a:pt x="128" y="58"/>
                        <a:pt x="128" y="58"/>
                        <a:pt x="128" y="58"/>
                      </a:cubicBezTo>
                      <a:cubicBezTo>
                        <a:pt x="128" y="57"/>
                        <a:pt x="128" y="57"/>
                        <a:pt x="128" y="56"/>
                      </a:cubicBezTo>
                      <a:cubicBezTo>
                        <a:pt x="128" y="51"/>
                        <a:pt x="125" y="44"/>
                        <a:pt x="117" y="42"/>
                      </a:cubicBezTo>
                      <a:close/>
                      <a:moveTo>
                        <a:pt x="28" y="116"/>
                      </a:moveTo>
                      <a:cubicBezTo>
                        <a:pt x="28" y="118"/>
                        <a:pt x="26" y="120"/>
                        <a:pt x="24" y="120"/>
                      </a:cubicBezTo>
                      <a:cubicBezTo>
                        <a:pt x="12" y="120"/>
                        <a:pt x="12" y="120"/>
                        <a:pt x="12" y="120"/>
                      </a:cubicBezTo>
                      <a:cubicBezTo>
                        <a:pt x="10" y="120"/>
                        <a:pt x="8" y="118"/>
                        <a:pt x="8" y="116"/>
                      </a:cubicBezTo>
                      <a:cubicBezTo>
                        <a:pt x="8" y="52"/>
                        <a:pt x="8" y="52"/>
                        <a:pt x="8" y="52"/>
                      </a:cubicBezTo>
                      <a:cubicBezTo>
                        <a:pt x="8" y="50"/>
                        <a:pt x="10" y="48"/>
                        <a:pt x="12" y="48"/>
                      </a:cubicBezTo>
                      <a:cubicBezTo>
                        <a:pt x="24" y="48"/>
                        <a:pt x="24" y="48"/>
                        <a:pt x="24" y="48"/>
                      </a:cubicBezTo>
                      <a:cubicBezTo>
                        <a:pt x="26" y="48"/>
                        <a:pt x="28" y="50"/>
                        <a:pt x="28" y="52"/>
                      </a:cubicBezTo>
                      <a:lnTo>
                        <a:pt x="28" y="116"/>
                      </a:lnTo>
                      <a:close/>
                      <a:moveTo>
                        <a:pt x="120" y="58"/>
                      </a:moveTo>
                      <a:cubicBezTo>
                        <a:pt x="120" y="60"/>
                        <a:pt x="119" y="64"/>
                        <a:pt x="112" y="64"/>
                      </a:cubicBezTo>
                      <a:cubicBezTo>
                        <a:pt x="106" y="64"/>
                        <a:pt x="104" y="64"/>
                        <a:pt x="104" y="64"/>
                      </a:cubicBezTo>
                      <a:cubicBezTo>
                        <a:pt x="103" y="64"/>
                        <a:pt x="102" y="65"/>
                        <a:pt x="102" y="66"/>
                      </a:cubicBezTo>
                      <a:cubicBezTo>
                        <a:pt x="102" y="67"/>
                        <a:pt x="103" y="68"/>
                        <a:pt x="104" y="68"/>
                      </a:cubicBezTo>
                      <a:cubicBezTo>
                        <a:pt x="104" y="68"/>
                        <a:pt x="106" y="68"/>
                        <a:pt x="112" y="68"/>
                      </a:cubicBezTo>
                      <a:cubicBezTo>
                        <a:pt x="118" y="68"/>
                        <a:pt x="119" y="73"/>
                        <a:pt x="118" y="75"/>
                      </a:cubicBezTo>
                      <a:cubicBezTo>
                        <a:pt x="118" y="78"/>
                        <a:pt x="116" y="84"/>
                        <a:pt x="110" y="84"/>
                      </a:cubicBezTo>
                      <a:cubicBezTo>
                        <a:pt x="103" y="84"/>
                        <a:pt x="100" y="84"/>
                        <a:pt x="100" y="84"/>
                      </a:cubicBezTo>
                      <a:cubicBezTo>
                        <a:pt x="99" y="84"/>
                        <a:pt x="98" y="85"/>
                        <a:pt x="98" y="86"/>
                      </a:cubicBezTo>
                      <a:cubicBezTo>
                        <a:pt x="98" y="87"/>
                        <a:pt x="99" y="88"/>
                        <a:pt x="100" y="88"/>
                      </a:cubicBezTo>
                      <a:cubicBezTo>
                        <a:pt x="100" y="88"/>
                        <a:pt x="105" y="88"/>
                        <a:pt x="108" y="88"/>
                      </a:cubicBezTo>
                      <a:cubicBezTo>
                        <a:pt x="115" y="88"/>
                        <a:pt x="114" y="93"/>
                        <a:pt x="113" y="96"/>
                      </a:cubicBezTo>
                      <a:cubicBezTo>
                        <a:pt x="112" y="100"/>
                        <a:pt x="111" y="104"/>
                        <a:pt x="103" y="104"/>
                      </a:cubicBezTo>
                      <a:cubicBezTo>
                        <a:pt x="100" y="104"/>
                        <a:pt x="96" y="104"/>
                        <a:pt x="96" y="104"/>
                      </a:cubicBezTo>
                      <a:cubicBezTo>
                        <a:pt x="95" y="104"/>
                        <a:pt x="94" y="105"/>
                        <a:pt x="94" y="106"/>
                      </a:cubicBezTo>
                      <a:cubicBezTo>
                        <a:pt x="94" y="107"/>
                        <a:pt x="95" y="108"/>
                        <a:pt x="96" y="108"/>
                      </a:cubicBezTo>
                      <a:cubicBezTo>
                        <a:pt x="96" y="108"/>
                        <a:pt x="99" y="108"/>
                        <a:pt x="102" y="108"/>
                      </a:cubicBezTo>
                      <a:cubicBezTo>
                        <a:pt x="107" y="108"/>
                        <a:pt x="107" y="112"/>
                        <a:pt x="106" y="114"/>
                      </a:cubicBezTo>
                      <a:cubicBezTo>
                        <a:pt x="106" y="115"/>
                        <a:pt x="105" y="116"/>
                        <a:pt x="105" y="117"/>
                      </a:cubicBezTo>
                      <a:cubicBezTo>
                        <a:pt x="104" y="119"/>
                        <a:pt x="102" y="120"/>
                        <a:pt x="98" y="120"/>
                      </a:cubicBezTo>
                      <a:cubicBezTo>
                        <a:pt x="76" y="120"/>
                        <a:pt x="76" y="120"/>
                        <a:pt x="76" y="120"/>
                      </a:cubicBezTo>
                      <a:cubicBezTo>
                        <a:pt x="65" y="120"/>
                        <a:pt x="54" y="118"/>
                        <a:pt x="54" y="117"/>
                      </a:cubicBezTo>
                      <a:cubicBezTo>
                        <a:pt x="37" y="114"/>
                        <a:pt x="36" y="113"/>
                        <a:pt x="35" y="113"/>
                      </a:cubicBezTo>
                      <a:cubicBezTo>
                        <a:pt x="35" y="113"/>
                        <a:pt x="32" y="112"/>
                        <a:pt x="32" y="110"/>
                      </a:cubicBezTo>
                      <a:cubicBezTo>
                        <a:pt x="32" y="54"/>
                        <a:pt x="32" y="54"/>
                        <a:pt x="32" y="54"/>
                      </a:cubicBezTo>
                      <a:cubicBezTo>
                        <a:pt x="32" y="52"/>
                        <a:pt x="33" y="51"/>
                        <a:pt x="35" y="50"/>
                      </a:cubicBezTo>
                      <a:cubicBezTo>
                        <a:pt x="35" y="50"/>
                        <a:pt x="36" y="50"/>
                        <a:pt x="36" y="50"/>
                      </a:cubicBezTo>
                      <a:cubicBezTo>
                        <a:pt x="54" y="42"/>
                        <a:pt x="60" y="26"/>
                        <a:pt x="60" y="12"/>
                      </a:cubicBezTo>
                      <a:cubicBezTo>
                        <a:pt x="60" y="10"/>
                        <a:pt x="62" y="8"/>
                        <a:pt x="64" y="8"/>
                      </a:cubicBezTo>
                      <a:cubicBezTo>
                        <a:pt x="68" y="8"/>
                        <a:pt x="76" y="16"/>
                        <a:pt x="76" y="27"/>
                      </a:cubicBezTo>
                      <a:cubicBezTo>
                        <a:pt x="76" y="36"/>
                        <a:pt x="75" y="38"/>
                        <a:pt x="72" y="48"/>
                      </a:cubicBezTo>
                      <a:cubicBezTo>
                        <a:pt x="112" y="48"/>
                        <a:pt x="112" y="49"/>
                        <a:pt x="115" y="50"/>
                      </a:cubicBezTo>
                      <a:cubicBezTo>
                        <a:pt x="120" y="51"/>
                        <a:pt x="120" y="54"/>
                        <a:pt x="120" y="56"/>
                      </a:cubicBezTo>
                      <a:cubicBezTo>
                        <a:pt x="120" y="57"/>
                        <a:pt x="120" y="57"/>
                        <a:pt x="120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124" name="Freeform 91"/>
                <p:cNvSpPr>
                  <a:spLocks noEditPoints="1"/>
                </p:cNvSpPr>
                <p:nvPr/>
              </p:nvSpPr>
              <p:spPr bwMode="auto">
                <a:xfrm>
                  <a:off x="1093788" y="2463801"/>
                  <a:ext cx="44450" cy="44450"/>
                </a:xfrm>
                <a:custGeom>
                  <a:avLst/>
                  <a:gdLst>
                    <a:gd name="T0" fmla="*/ 6 w 12"/>
                    <a:gd name="T1" fmla="*/ 0 h 12"/>
                    <a:gd name="T2" fmla="*/ 0 w 12"/>
                    <a:gd name="T3" fmla="*/ 6 h 12"/>
                    <a:gd name="T4" fmla="*/ 6 w 12"/>
                    <a:gd name="T5" fmla="*/ 12 h 12"/>
                    <a:gd name="T6" fmla="*/ 12 w 12"/>
                    <a:gd name="T7" fmla="*/ 6 h 12"/>
                    <a:gd name="T8" fmla="*/ 6 w 12"/>
                    <a:gd name="T9" fmla="*/ 0 h 12"/>
                    <a:gd name="T10" fmla="*/ 6 w 12"/>
                    <a:gd name="T11" fmla="*/ 8 h 12"/>
                    <a:gd name="T12" fmla="*/ 4 w 12"/>
                    <a:gd name="T13" fmla="*/ 6 h 12"/>
                    <a:gd name="T14" fmla="*/ 6 w 12"/>
                    <a:gd name="T15" fmla="*/ 4 h 12"/>
                    <a:gd name="T16" fmla="*/ 8 w 12"/>
                    <a:gd name="T17" fmla="*/ 6 h 12"/>
                    <a:gd name="T18" fmla="*/ 6 w 12"/>
                    <a:gd name="T19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12">
                      <a:moveTo>
                        <a:pt x="6" y="0"/>
                      </a:move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9"/>
                        <a:pt x="3" y="12"/>
                        <a:pt x="6" y="12"/>
                      </a:cubicBezTo>
                      <a:cubicBezTo>
                        <a:pt x="9" y="12"/>
                        <a:pt x="12" y="9"/>
                        <a:pt x="12" y="6"/>
                      </a:cubicBezTo>
                      <a:cubicBezTo>
                        <a:pt x="12" y="3"/>
                        <a:pt x="9" y="0"/>
                        <a:pt x="6" y="0"/>
                      </a:cubicBezTo>
                      <a:close/>
                      <a:moveTo>
                        <a:pt x="6" y="8"/>
                      </a:moveTo>
                      <a:cubicBezTo>
                        <a:pt x="5" y="8"/>
                        <a:pt x="4" y="7"/>
                        <a:pt x="4" y="6"/>
                      </a:cubicBezTo>
                      <a:cubicBezTo>
                        <a:pt x="4" y="5"/>
                        <a:pt x="5" y="4"/>
                        <a:pt x="6" y="4"/>
                      </a:cubicBezTo>
                      <a:cubicBezTo>
                        <a:pt x="7" y="4"/>
                        <a:pt x="8" y="5"/>
                        <a:pt x="8" y="6"/>
                      </a:cubicBezTo>
                      <a:cubicBezTo>
                        <a:pt x="8" y="7"/>
                        <a:pt x="7" y="8"/>
                        <a:pt x="6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marL="0" marR="0" lvl="0" indent="0" defTabSz="96430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24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</p:grpSp>
        </p:grpSp>
      </p:grpSp>
      <p:grpSp>
        <p:nvGrpSpPr>
          <p:cNvPr id="171" name="组合 170"/>
          <p:cNvGrpSpPr>
            <a:grpSpLocks/>
          </p:cNvGrpSpPr>
          <p:nvPr/>
        </p:nvGrpSpPr>
        <p:grpSpPr bwMode="auto">
          <a:xfrm>
            <a:off x="6682538" y="2198708"/>
            <a:ext cx="2445078" cy="946257"/>
            <a:chOff x="6597339" y="1985092"/>
            <a:chExt cx="2133080" cy="824406"/>
          </a:xfrm>
        </p:grpSpPr>
        <p:grpSp>
          <p:nvGrpSpPr>
            <p:cNvPr id="172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rgbClr val="90D22E"/>
            </a:solidFill>
          </p:grpSpPr>
          <p:sp>
            <p:nvSpPr>
              <p:cNvPr id="174" name="Freeform 34"/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marL="0" marR="0" lvl="0" indent="0" defTabSz="964307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175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marL="0" marR="0" lvl="0" indent="0" defTabSz="964307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  <p:sp>
          <p:nvSpPr>
            <p:cNvPr id="173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1605766" cy="800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0" tIns="32145" rIns="64290" bIns="32145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176" name="组合 175"/>
          <p:cNvGrpSpPr>
            <a:grpSpLocks/>
          </p:cNvGrpSpPr>
          <p:nvPr/>
        </p:nvGrpSpPr>
        <p:grpSpPr bwMode="auto">
          <a:xfrm>
            <a:off x="6682537" y="3598758"/>
            <a:ext cx="2461463" cy="1015439"/>
            <a:chOff x="6597339" y="3205806"/>
            <a:chExt cx="2145995" cy="884992"/>
          </a:xfrm>
        </p:grpSpPr>
        <p:grpSp>
          <p:nvGrpSpPr>
            <p:cNvPr id="177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rgbClr val="90D22E"/>
            </a:solidFill>
          </p:grpSpPr>
          <p:sp>
            <p:nvSpPr>
              <p:cNvPr id="179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marL="0" marR="0" lvl="0" indent="0" defTabSz="964307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180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marL="0" marR="0" lvl="0" indent="0" defTabSz="964307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181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rgbClr val="54AB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marL="0" marR="0" lvl="0" indent="0" defTabSz="964307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182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marL="0" marR="0" lvl="0" indent="0" defTabSz="964307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183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rgbClr val="54AB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marL="0" marR="0" lvl="0" indent="0" defTabSz="964307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  <p:sp>
          <p:nvSpPr>
            <p:cNvPr id="178" name="Text Box 10"/>
            <p:cNvSpPr txBox="1">
              <a:spLocks noChangeArrowheads="1"/>
            </p:cNvSpPr>
            <p:nvPr/>
          </p:nvSpPr>
          <p:spPr bwMode="auto">
            <a:xfrm>
              <a:off x="7137012" y="3289902"/>
              <a:ext cx="1606322" cy="800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0" tIns="32145" rIns="64290" bIns="32145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184" name="组合 183"/>
          <p:cNvGrpSpPr>
            <a:grpSpLocks/>
          </p:cNvGrpSpPr>
          <p:nvPr/>
        </p:nvGrpSpPr>
        <p:grpSpPr bwMode="auto">
          <a:xfrm>
            <a:off x="35496" y="2193244"/>
            <a:ext cx="2523364" cy="982409"/>
            <a:chOff x="189578" y="1980213"/>
            <a:chExt cx="2200182" cy="856668"/>
          </a:xfrm>
        </p:grpSpPr>
        <p:sp>
          <p:nvSpPr>
            <p:cNvPr id="185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rgbClr val="90D2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6" name="Text Box 10"/>
            <p:cNvSpPr txBox="1">
              <a:spLocks noChangeArrowheads="1"/>
            </p:cNvSpPr>
            <p:nvPr/>
          </p:nvSpPr>
          <p:spPr bwMode="auto">
            <a:xfrm>
              <a:off x="189578" y="2018315"/>
              <a:ext cx="1677498" cy="8185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4290" tIns="32145" rIns="64290" bIns="32145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187" name="组合 186"/>
          <p:cNvGrpSpPr>
            <a:grpSpLocks/>
          </p:cNvGrpSpPr>
          <p:nvPr/>
        </p:nvGrpSpPr>
        <p:grpSpPr bwMode="auto">
          <a:xfrm>
            <a:off x="35496" y="3595117"/>
            <a:ext cx="2523364" cy="999055"/>
            <a:chOff x="189578" y="3201419"/>
            <a:chExt cx="2200182" cy="872107"/>
          </a:xfrm>
        </p:grpSpPr>
        <p:sp>
          <p:nvSpPr>
            <p:cNvPr id="188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rgbClr val="4092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9" name="Text Box 10"/>
            <p:cNvSpPr txBox="1">
              <a:spLocks noChangeArrowheads="1"/>
            </p:cNvSpPr>
            <p:nvPr/>
          </p:nvSpPr>
          <p:spPr bwMode="auto">
            <a:xfrm>
              <a:off x="189578" y="3271347"/>
              <a:ext cx="1606482" cy="802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0" tIns="32145" rIns="64290" bIns="32145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37"/>
          <p:cNvGrpSpPr>
            <a:grpSpLocks/>
          </p:cNvGrpSpPr>
          <p:nvPr/>
        </p:nvGrpSpPr>
        <p:grpSpPr bwMode="auto">
          <a:xfrm>
            <a:off x="1981766" y="1947443"/>
            <a:ext cx="765638" cy="1243324"/>
            <a:chOff x="1555060" y="1309888"/>
            <a:chExt cx="2525713" cy="4098924"/>
          </a:xfrm>
        </p:grpSpPr>
        <p:sp>
          <p:nvSpPr>
            <p:cNvPr id="86" name="Freeform 160"/>
            <p:cNvSpPr>
              <a:spLocks/>
            </p:cNvSpPr>
            <p:nvPr/>
          </p:nvSpPr>
          <p:spPr bwMode="auto">
            <a:xfrm>
              <a:off x="2269330" y="4422716"/>
              <a:ext cx="1097172" cy="986096"/>
            </a:xfrm>
            <a:custGeom>
              <a:avLst/>
              <a:gdLst>
                <a:gd name="T0" fmla="*/ 0 w 891"/>
                <a:gd name="T1" fmla="*/ 0 h 806"/>
                <a:gd name="T2" fmla="*/ 1351050951 w 891"/>
                <a:gd name="T3" fmla="*/ 0 h 806"/>
                <a:gd name="T4" fmla="*/ 1235809718 w 891"/>
                <a:gd name="T5" fmla="*/ 203566428 h 806"/>
                <a:gd name="T6" fmla="*/ 1235809718 w 891"/>
                <a:gd name="T7" fmla="*/ 841210848 h 806"/>
                <a:gd name="T8" fmla="*/ 1232776795 w 891"/>
                <a:gd name="T9" fmla="*/ 871147303 h 806"/>
                <a:gd name="T10" fmla="*/ 1220646333 w 891"/>
                <a:gd name="T11" fmla="*/ 902580031 h 806"/>
                <a:gd name="T12" fmla="*/ 1205482948 w 891"/>
                <a:gd name="T13" fmla="*/ 932516486 h 806"/>
                <a:gd name="T14" fmla="*/ 1185770794 w 891"/>
                <a:gd name="T15" fmla="*/ 960955446 h 806"/>
                <a:gd name="T16" fmla="*/ 1161509871 w 891"/>
                <a:gd name="T17" fmla="*/ 984904365 h 806"/>
                <a:gd name="T18" fmla="*/ 1135731870 w 891"/>
                <a:gd name="T19" fmla="*/ 1001369477 h 806"/>
                <a:gd name="T20" fmla="*/ 774844785 w 891"/>
                <a:gd name="T21" fmla="*/ 1185478249 h 806"/>
                <a:gd name="T22" fmla="*/ 744518015 w 891"/>
                <a:gd name="T23" fmla="*/ 1197452097 h 806"/>
                <a:gd name="T24" fmla="*/ 711159553 w 891"/>
                <a:gd name="T25" fmla="*/ 1204937129 h 806"/>
                <a:gd name="T26" fmla="*/ 674766937 w 891"/>
                <a:gd name="T27" fmla="*/ 1206433401 h 806"/>
                <a:gd name="T28" fmla="*/ 638375552 w 891"/>
                <a:gd name="T29" fmla="*/ 1204937129 h 806"/>
                <a:gd name="T30" fmla="*/ 605015859 w 891"/>
                <a:gd name="T31" fmla="*/ 1197452097 h 806"/>
                <a:gd name="T32" fmla="*/ 576206166 w 891"/>
                <a:gd name="T33" fmla="*/ 1185478249 h 806"/>
                <a:gd name="T34" fmla="*/ 213803236 w 891"/>
                <a:gd name="T35" fmla="*/ 1001369477 h 806"/>
                <a:gd name="T36" fmla="*/ 188025235 w 891"/>
                <a:gd name="T37" fmla="*/ 984904365 h 806"/>
                <a:gd name="T38" fmla="*/ 163764311 w 891"/>
                <a:gd name="T39" fmla="*/ 960955446 h 806"/>
                <a:gd name="T40" fmla="*/ 144050926 w 891"/>
                <a:gd name="T41" fmla="*/ 932516486 h 806"/>
                <a:gd name="T42" fmla="*/ 127371695 w 891"/>
                <a:gd name="T43" fmla="*/ 902580031 h 806"/>
                <a:gd name="T44" fmla="*/ 116757079 w 891"/>
                <a:gd name="T45" fmla="*/ 871147303 h 806"/>
                <a:gd name="T46" fmla="*/ 113725387 w 891"/>
                <a:gd name="T47" fmla="*/ 841210848 h 806"/>
                <a:gd name="T48" fmla="*/ 113725387 w 891"/>
                <a:gd name="T49" fmla="*/ 203566428 h 806"/>
                <a:gd name="T50" fmla="*/ 0 w 891"/>
                <a:gd name="T51" fmla="*/ 0 h 80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91" h="806">
                  <a:moveTo>
                    <a:pt x="0" y="0"/>
                  </a:moveTo>
                  <a:lnTo>
                    <a:pt x="891" y="0"/>
                  </a:lnTo>
                  <a:lnTo>
                    <a:pt x="815" y="136"/>
                  </a:lnTo>
                  <a:lnTo>
                    <a:pt x="815" y="562"/>
                  </a:lnTo>
                  <a:lnTo>
                    <a:pt x="813" y="582"/>
                  </a:lnTo>
                  <a:lnTo>
                    <a:pt x="805" y="603"/>
                  </a:lnTo>
                  <a:lnTo>
                    <a:pt x="795" y="623"/>
                  </a:lnTo>
                  <a:lnTo>
                    <a:pt x="782" y="642"/>
                  </a:lnTo>
                  <a:lnTo>
                    <a:pt x="766" y="658"/>
                  </a:lnTo>
                  <a:lnTo>
                    <a:pt x="749" y="669"/>
                  </a:lnTo>
                  <a:lnTo>
                    <a:pt x="511" y="792"/>
                  </a:lnTo>
                  <a:lnTo>
                    <a:pt x="491" y="800"/>
                  </a:lnTo>
                  <a:lnTo>
                    <a:pt x="469" y="805"/>
                  </a:lnTo>
                  <a:lnTo>
                    <a:pt x="445" y="806"/>
                  </a:lnTo>
                  <a:lnTo>
                    <a:pt x="421" y="805"/>
                  </a:lnTo>
                  <a:lnTo>
                    <a:pt x="399" y="800"/>
                  </a:lnTo>
                  <a:lnTo>
                    <a:pt x="380" y="792"/>
                  </a:lnTo>
                  <a:lnTo>
                    <a:pt x="141" y="669"/>
                  </a:lnTo>
                  <a:lnTo>
                    <a:pt x="124" y="658"/>
                  </a:lnTo>
                  <a:lnTo>
                    <a:pt x="108" y="642"/>
                  </a:lnTo>
                  <a:lnTo>
                    <a:pt x="95" y="623"/>
                  </a:lnTo>
                  <a:lnTo>
                    <a:pt x="84" y="603"/>
                  </a:lnTo>
                  <a:lnTo>
                    <a:pt x="77" y="582"/>
                  </a:lnTo>
                  <a:lnTo>
                    <a:pt x="75" y="562"/>
                  </a:lnTo>
                  <a:lnTo>
                    <a:pt x="75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D2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161"/>
            <p:cNvSpPr>
              <a:spLocks/>
            </p:cNvSpPr>
            <p:nvPr/>
          </p:nvSpPr>
          <p:spPr bwMode="auto">
            <a:xfrm>
              <a:off x="2365055" y="4591969"/>
              <a:ext cx="905724" cy="169258"/>
            </a:xfrm>
            <a:custGeom>
              <a:avLst/>
              <a:gdLst>
                <a:gd name="T0" fmla="*/ 2147483647 w 740"/>
                <a:gd name="T1" fmla="*/ 0 h 138"/>
                <a:gd name="T2" fmla="*/ 2147483647 w 740"/>
                <a:gd name="T3" fmla="*/ 2147483647 h 138"/>
                <a:gd name="T4" fmla="*/ 0 w 740"/>
                <a:gd name="T5" fmla="*/ 2147483647 h 138"/>
                <a:gd name="T6" fmla="*/ 0 w 740"/>
                <a:gd name="T7" fmla="*/ 2147483647 h 138"/>
                <a:gd name="T8" fmla="*/ 2147483647 w 740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0"/>
                <a:gd name="T16" fmla="*/ 0 h 138"/>
                <a:gd name="T17" fmla="*/ 740 w 740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0" h="138">
                  <a:moveTo>
                    <a:pt x="740" y="0"/>
                  </a:moveTo>
                  <a:lnTo>
                    <a:pt x="740" y="79"/>
                  </a:lnTo>
                  <a:lnTo>
                    <a:pt x="0" y="138"/>
                  </a:lnTo>
                  <a:lnTo>
                    <a:pt x="0" y="59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90D22E">
                <a:lumMod val="7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162"/>
            <p:cNvSpPr>
              <a:spLocks/>
            </p:cNvSpPr>
            <p:nvPr/>
          </p:nvSpPr>
          <p:spPr bwMode="auto">
            <a:xfrm>
              <a:off x="2365055" y="4820098"/>
              <a:ext cx="905724" cy="169253"/>
            </a:xfrm>
            <a:custGeom>
              <a:avLst/>
              <a:gdLst>
                <a:gd name="T0" fmla="*/ 2147483647 w 740"/>
                <a:gd name="T1" fmla="*/ 0 h 139"/>
                <a:gd name="T2" fmla="*/ 2147483647 w 740"/>
                <a:gd name="T3" fmla="*/ 2147483647 h 139"/>
                <a:gd name="T4" fmla="*/ 0 w 740"/>
                <a:gd name="T5" fmla="*/ 2147483647 h 139"/>
                <a:gd name="T6" fmla="*/ 0 w 740"/>
                <a:gd name="T7" fmla="*/ 2147483647 h 139"/>
                <a:gd name="T8" fmla="*/ 2147483647 w 740"/>
                <a:gd name="T9" fmla="*/ 0 h 1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0"/>
                <a:gd name="T16" fmla="*/ 0 h 139"/>
                <a:gd name="T17" fmla="*/ 740 w 740"/>
                <a:gd name="T18" fmla="*/ 139 h 1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0" h="139">
                  <a:moveTo>
                    <a:pt x="740" y="0"/>
                  </a:moveTo>
                  <a:lnTo>
                    <a:pt x="740" y="80"/>
                  </a:lnTo>
                  <a:lnTo>
                    <a:pt x="0" y="139"/>
                  </a:lnTo>
                  <a:lnTo>
                    <a:pt x="0" y="59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90D22E">
                <a:lumMod val="7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163"/>
            <p:cNvSpPr>
              <a:spLocks/>
            </p:cNvSpPr>
            <p:nvPr/>
          </p:nvSpPr>
          <p:spPr bwMode="auto">
            <a:xfrm>
              <a:off x="2365055" y="5048222"/>
              <a:ext cx="905724" cy="161896"/>
            </a:xfrm>
            <a:custGeom>
              <a:avLst/>
              <a:gdLst>
                <a:gd name="T0" fmla="*/ 2147483647 w 739"/>
                <a:gd name="T1" fmla="*/ 0 h 136"/>
                <a:gd name="T2" fmla="*/ 2147483647 w 739"/>
                <a:gd name="T3" fmla="*/ 2147483647 h 136"/>
                <a:gd name="T4" fmla="*/ 2147483647 w 739"/>
                <a:gd name="T5" fmla="*/ 2147483647 h 136"/>
                <a:gd name="T6" fmla="*/ 2147483647 w 739"/>
                <a:gd name="T7" fmla="*/ 2147483647 h 136"/>
                <a:gd name="T8" fmla="*/ 2147483647 w 739"/>
                <a:gd name="T9" fmla="*/ 2147483647 h 136"/>
                <a:gd name="T10" fmla="*/ 2147483647 w 739"/>
                <a:gd name="T11" fmla="*/ 2147483647 h 136"/>
                <a:gd name="T12" fmla="*/ 2147483647 w 739"/>
                <a:gd name="T13" fmla="*/ 2147483647 h 136"/>
                <a:gd name="T14" fmla="*/ 2147483647 w 739"/>
                <a:gd name="T15" fmla="*/ 2147483647 h 136"/>
                <a:gd name="T16" fmla="*/ 0 w 739"/>
                <a:gd name="T17" fmla="*/ 2147483647 h 136"/>
                <a:gd name="T18" fmla="*/ 2147483647 w 739"/>
                <a:gd name="T19" fmla="*/ 0 h 1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9"/>
                <a:gd name="T31" fmla="*/ 0 h 136"/>
                <a:gd name="T32" fmla="*/ 739 w 739"/>
                <a:gd name="T33" fmla="*/ 136 h 1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9" h="136">
                  <a:moveTo>
                    <a:pt x="739" y="0"/>
                  </a:moveTo>
                  <a:lnTo>
                    <a:pt x="739" y="51"/>
                  </a:lnTo>
                  <a:lnTo>
                    <a:pt x="738" y="65"/>
                  </a:lnTo>
                  <a:lnTo>
                    <a:pt x="735" y="80"/>
                  </a:lnTo>
                  <a:lnTo>
                    <a:pt x="36" y="136"/>
                  </a:lnTo>
                  <a:lnTo>
                    <a:pt x="23" y="119"/>
                  </a:lnTo>
                  <a:lnTo>
                    <a:pt x="11" y="99"/>
                  </a:lnTo>
                  <a:lnTo>
                    <a:pt x="4" y="79"/>
                  </a:lnTo>
                  <a:lnTo>
                    <a:pt x="0" y="59"/>
                  </a:lnTo>
                  <a:lnTo>
                    <a:pt x="739" y="0"/>
                  </a:lnTo>
                  <a:close/>
                </a:path>
              </a:pathLst>
            </a:custGeom>
            <a:solidFill>
              <a:srgbClr val="90D22E">
                <a:lumMod val="7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164"/>
            <p:cNvSpPr>
              <a:spLocks/>
            </p:cNvSpPr>
            <p:nvPr/>
          </p:nvSpPr>
          <p:spPr bwMode="auto">
            <a:xfrm>
              <a:off x="2666964" y="5320505"/>
              <a:ext cx="301905" cy="88307"/>
            </a:xfrm>
            <a:custGeom>
              <a:avLst/>
              <a:gdLst>
                <a:gd name="T0" fmla="*/ 2147483647 w 247"/>
                <a:gd name="T1" fmla="*/ 0 h 74"/>
                <a:gd name="T2" fmla="*/ 2147483647 w 247"/>
                <a:gd name="T3" fmla="*/ 2147483647 h 74"/>
                <a:gd name="T4" fmla="*/ 2147483647 w 247"/>
                <a:gd name="T5" fmla="*/ 2147483647 h 74"/>
                <a:gd name="T6" fmla="*/ 2147483647 w 247"/>
                <a:gd name="T7" fmla="*/ 2147483647 h 74"/>
                <a:gd name="T8" fmla="*/ 2147483647 w 247"/>
                <a:gd name="T9" fmla="*/ 2147483647 h 74"/>
                <a:gd name="T10" fmla="*/ 2147483647 w 247"/>
                <a:gd name="T11" fmla="*/ 2147483647 h 74"/>
                <a:gd name="T12" fmla="*/ 2147483647 w 247"/>
                <a:gd name="T13" fmla="*/ 2147483647 h 74"/>
                <a:gd name="T14" fmla="*/ 2147483647 w 247"/>
                <a:gd name="T15" fmla="*/ 2147483647 h 74"/>
                <a:gd name="T16" fmla="*/ 2147483647 w 247"/>
                <a:gd name="T17" fmla="*/ 2147483647 h 74"/>
                <a:gd name="T18" fmla="*/ 2147483647 w 247"/>
                <a:gd name="T19" fmla="*/ 2147483647 h 74"/>
                <a:gd name="T20" fmla="*/ 2147483647 w 247"/>
                <a:gd name="T21" fmla="*/ 2147483647 h 74"/>
                <a:gd name="T22" fmla="*/ 2147483647 w 247"/>
                <a:gd name="T23" fmla="*/ 2147483647 h 74"/>
                <a:gd name="T24" fmla="*/ 2147483647 w 247"/>
                <a:gd name="T25" fmla="*/ 2147483647 h 74"/>
                <a:gd name="T26" fmla="*/ 0 w 247"/>
                <a:gd name="T27" fmla="*/ 2147483647 h 74"/>
                <a:gd name="T28" fmla="*/ 2147483647 w 247"/>
                <a:gd name="T29" fmla="*/ 2147483647 h 74"/>
                <a:gd name="T30" fmla="*/ 2147483647 w 247"/>
                <a:gd name="T31" fmla="*/ 2147483647 h 74"/>
                <a:gd name="T32" fmla="*/ 2147483647 w 247"/>
                <a:gd name="T33" fmla="*/ 2147483647 h 74"/>
                <a:gd name="T34" fmla="*/ 2147483647 w 247"/>
                <a:gd name="T35" fmla="*/ 2147483647 h 74"/>
                <a:gd name="T36" fmla="*/ 2147483647 w 247"/>
                <a:gd name="T37" fmla="*/ 0 h 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7"/>
                <a:gd name="T58" fmla="*/ 0 h 74"/>
                <a:gd name="T59" fmla="*/ 247 w 247"/>
                <a:gd name="T60" fmla="*/ 74 h 7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7" h="74">
                  <a:moveTo>
                    <a:pt x="123" y="0"/>
                  </a:moveTo>
                  <a:lnTo>
                    <a:pt x="153" y="1"/>
                  </a:lnTo>
                  <a:lnTo>
                    <a:pt x="180" y="5"/>
                  </a:lnTo>
                  <a:lnTo>
                    <a:pt x="206" y="12"/>
                  </a:lnTo>
                  <a:lnTo>
                    <a:pt x="228" y="20"/>
                  </a:lnTo>
                  <a:lnTo>
                    <a:pt x="247" y="30"/>
                  </a:lnTo>
                  <a:lnTo>
                    <a:pt x="189" y="60"/>
                  </a:lnTo>
                  <a:lnTo>
                    <a:pt x="169" y="68"/>
                  </a:lnTo>
                  <a:lnTo>
                    <a:pt x="147" y="73"/>
                  </a:lnTo>
                  <a:lnTo>
                    <a:pt x="122" y="74"/>
                  </a:lnTo>
                  <a:lnTo>
                    <a:pt x="99" y="73"/>
                  </a:lnTo>
                  <a:lnTo>
                    <a:pt x="77" y="68"/>
                  </a:lnTo>
                  <a:lnTo>
                    <a:pt x="57" y="60"/>
                  </a:lnTo>
                  <a:lnTo>
                    <a:pt x="0" y="30"/>
                  </a:lnTo>
                  <a:lnTo>
                    <a:pt x="18" y="20"/>
                  </a:lnTo>
                  <a:lnTo>
                    <a:pt x="40" y="12"/>
                  </a:lnTo>
                  <a:lnTo>
                    <a:pt x="66" y="5"/>
                  </a:lnTo>
                  <a:lnTo>
                    <a:pt x="94" y="1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90D22E">
                <a:lumMod val="7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165"/>
            <p:cNvSpPr>
              <a:spLocks/>
            </p:cNvSpPr>
            <p:nvPr/>
          </p:nvSpPr>
          <p:spPr bwMode="auto">
            <a:xfrm>
              <a:off x="1555060" y="1309888"/>
              <a:ext cx="2525713" cy="3149620"/>
            </a:xfrm>
            <a:custGeom>
              <a:avLst/>
              <a:gdLst>
                <a:gd name="T0" fmla="*/ 1671979031 w 2057"/>
                <a:gd name="T1" fmla="*/ 4519447 h 2566"/>
                <a:gd name="T2" fmla="*/ 1905664579 w 2057"/>
                <a:gd name="T3" fmla="*/ 40678705 h 2566"/>
                <a:gd name="T4" fmla="*/ 2127288834 w 2057"/>
                <a:gd name="T5" fmla="*/ 111489920 h 2566"/>
                <a:gd name="T6" fmla="*/ 2147483646 w 2057"/>
                <a:gd name="T7" fmla="*/ 210926345 h 2566"/>
                <a:gd name="T8" fmla="*/ 2147483646 w 2057"/>
                <a:gd name="T9" fmla="*/ 340495280 h 2566"/>
                <a:gd name="T10" fmla="*/ 2147483646 w 2057"/>
                <a:gd name="T11" fmla="*/ 495677278 h 2566"/>
                <a:gd name="T12" fmla="*/ 2147483646 w 2057"/>
                <a:gd name="T13" fmla="*/ 670444365 h 2566"/>
                <a:gd name="T14" fmla="*/ 2147483646 w 2057"/>
                <a:gd name="T15" fmla="*/ 867811141 h 2566"/>
                <a:gd name="T16" fmla="*/ 2147483646 w 2057"/>
                <a:gd name="T17" fmla="*/ 1081750859 h 2566"/>
                <a:gd name="T18" fmla="*/ 2147483646 w 2057"/>
                <a:gd name="T19" fmla="*/ 1309250146 h 2566"/>
                <a:gd name="T20" fmla="*/ 2147483646 w 2057"/>
                <a:gd name="T21" fmla="*/ 1548802927 h 2566"/>
                <a:gd name="T22" fmla="*/ 2147483646 w 2057"/>
                <a:gd name="T23" fmla="*/ 1756715898 h 2566"/>
                <a:gd name="T24" fmla="*/ 2147483646 w 2057"/>
                <a:gd name="T25" fmla="*/ 1951069301 h 2566"/>
                <a:gd name="T26" fmla="*/ 2147483646 w 2057"/>
                <a:gd name="T27" fmla="*/ 2136383809 h 2566"/>
                <a:gd name="T28" fmla="*/ 2147483646 w 2057"/>
                <a:gd name="T29" fmla="*/ 2147483646 h 2566"/>
                <a:gd name="T30" fmla="*/ 2147483646 w 2057"/>
                <a:gd name="T31" fmla="*/ 2147483646 h 2566"/>
                <a:gd name="T32" fmla="*/ 2147483646 w 2057"/>
                <a:gd name="T33" fmla="*/ 2147483646 h 2566"/>
                <a:gd name="T34" fmla="*/ 2147483646 w 2057"/>
                <a:gd name="T35" fmla="*/ 2147483646 h 2566"/>
                <a:gd name="T36" fmla="*/ 2147483646 w 2057"/>
                <a:gd name="T37" fmla="*/ 2147483646 h 2566"/>
                <a:gd name="T38" fmla="*/ 2147483646 w 2057"/>
                <a:gd name="T39" fmla="*/ 2147483646 h 2566"/>
                <a:gd name="T40" fmla="*/ 2147483646 w 2057"/>
                <a:gd name="T41" fmla="*/ 2147483646 h 2566"/>
                <a:gd name="T42" fmla="*/ 2147483646 w 2057"/>
                <a:gd name="T43" fmla="*/ 2147483646 h 2566"/>
                <a:gd name="T44" fmla="*/ 2147483646 w 2057"/>
                <a:gd name="T45" fmla="*/ 2147483646 h 2566"/>
                <a:gd name="T46" fmla="*/ 2147483646 w 2057"/>
                <a:gd name="T47" fmla="*/ 2147483646 h 2566"/>
                <a:gd name="T48" fmla="*/ 2147483646 w 2057"/>
                <a:gd name="T49" fmla="*/ 2147483646 h 2566"/>
                <a:gd name="T50" fmla="*/ 2146887974 w 2057"/>
                <a:gd name="T51" fmla="*/ 2147483646 h 2566"/>
                <a:gd name="T52" fmla="*/ 927201889 w 2057"/>
                <a:gd name="T53" fmla="*/ 2147483646 h 2566"/>
                <a:gd name="T54" fmla="*/ 883480164 w 2057"/>
                <a:gd name="T55" fmla="*/ 2147483646 h 2566"/>
                <a:gd name="T56" fmla="*/ 854835362 w 2057"/>
                <a:gd name="T57" fmla="*/ 2147483646 h 2566"/>
                <a:gd name="T58" fmla="*/ 833728407 w 2057"/>
                <a:gd name="T59" fmla="*/ 2147483646 h 2566"/>
                <a:gd name="T60" fmla="*/ 827697147 w 2057"/>
                <a:gd name="T61" fmla="*/ 2147483646 h 2566"/>
                <a:gd name="T62" fmla="*/ 800560159 w 2057"/>
                <a:gd name="T63" fmla="*/ 2147483646 h 2566"/>
                <a:gd name="T64" fmla="*/ 749300587 w 2057"/>
                <a:gd name="T65" fmla="*/ 2147483646 h 2566"/>
                <a:gd name="T66" fmla="*/ 676932831 w 2057"/>
                <a:gd name="T67" fmla="*/ 2147483646 h 2566"/>
                <a:gd name="T68" fmla="*/ 592505011 w 2057"/>
                <a:gd name="T69" fmla="*/ 2147483646 h 2566"/>
                <a:gd name="T70" fmla="*/ 496015899 w 2057"/>
                <a:gd name="T71" fmla="*/ 2147483646 h 2566"/>
                <a:gd name="T72" fmla="*/ 345250356 w 2057"/>
                <a:gd name="T73" fmla="*/ 2147483646 h 2566"/>
                <a:gd name="T74" fmla="*/ 248761243 w 2057"/>
                <a:gd name="T75" fmla="*/ 2147483646 h 2566"/>
                <a:gd name="T76" fmla="*/ 159809978 w 2057"/>
                <a:gd name="T77" fmla="*/ 2147483646 h 2566"/>
                <a:gd name="T78" fmla="*/ 87443450 w 2057"/>
                <a:gd name="T79" fmla="*/ 2026399963 h 2566"/>
                <a:gd name="T80" fmla="*/ 33168248 w 2057"/>
                <a:gd name="T81" fmla="*/ 1844100055 h 2566"/>
                <a:gd name="T82" fmla="*/ 4523445 w 2057"/>
                <a:gd name="T83" fmla="*/ 1649746653 h 2566"/>
                <a:gd name="T84" fmla="*/ 4523445 w 2057"/>
                <a:gd name="T85" fmla="*/ 1428272886 h 2566"/>
                <a:gd name="T86" fmla="*/ 40706095 w 2057"/>
                <a:gd name="T87" fmla="*/ 1194748080 h 2566"/>
                <a:gd name="T88" fmla="*/ 111566035 w 2057"/>
                <a:gd name="T89" fmla="*/ 973274313 h 2566"/>
                <a:gd name="T90" fmla="*/ 211070778 w 2057"/>
                <a:gd name="T91" fmla="*/ 766868643 h 2566"/>
                <a:gd name="T92" fmla="*/ 340728138 w 2057"/>
                <a:gd name="T93" fmla="*/ 580048061 h 2566"/>
                <a:gd name="T94" fmla="*/ 496015899 w 2057"/>
                <a:gd name="T95" fmla="*/ 414319868 h 2566"/>
                <a:gd name="T96" fmla="*/ 670902799 w 2057"/>
                <a:gd name="T97" fmla="*/ 272697438 h 2566"/>
                <a:gd name="T98" fmla="*/ 868404469 w 2057"/>
                <a:gd name="T99" fmla="*/ 158195372 h 2566"/>
                <a:gd name="T100" fmla="*/ 1082489650 w 2057"/>
                <a:gd name="T101" fmla="*/ 72317288 h 2566"/>
                <a:gd name="T102" fmla="*/ 1310143938 w 2057"/>
                <a:gd name="T103" fmla="*/ 18079015 h 2566"/>
                <a:gd name="T104" fmla="*/ 1549860746 w 2057"/>
                <a:gd name="T105" fmla="*/ 0 h 256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057" h="2566">
                  <a:moveTo>
                    <a:pt x="1028" y="0"/>
                  </a:moveTo>
                  <a:lnTo>
                    <a:pt x="1109" y="3"/>
                  </a:lnTo>
                  <a:lnTo>
                    <a:pt x="1188" y="12"/>
                  </a:lnTo>
                  <a:lnTo>
                    <a:pt x="1264" y="27"/>
                  </a:lnTo>
                  <a:lnTo>
                    <a:pt x="1339" y="48"/>
                  </a:lnTo>
                  <a:lnTo>
                    <a:pt x="1411" y="74"/>
                  </a:lnTo>
                  <a:lnTo>
                    <a:pt x="1481" y="105"/>
                  </a:lnTo>
                  <a:lnTo>
                    <a:pt x="1548" y="140"/>
                  </a:lnTo>
                  <a:lnTo>
                    <a:pt x="1612" y="181"/>
                  </a:lnTo>
                  <a:lnTo>
                    <a:pt x="1671" y="226"/>
                  </a:lnTo>
                  <a:lnTo>
                    <a:pt x="1728" y="275"/>
                  </a:lnTo>
                  <a:lnTo>
                    <a:pt x="1782" y="329"/>
                  </a:lnTo>
                  <a:lnTo>
                    <a:pt x="1831" y="385"/>
                  </a:lnTo>
                  <a:lnTo>
                    <a:pt x="1876" y="445"/>
                  </a:lnTo>
                  <a:lnTo>
                    <a:pt x="1917" y="509"/>
                  </a:lnTo>
                  <a:lnTo>
                    <a:pt x="1952" y="576"/>
                  </a:lnTo>
                  <a:lnTo>
                    <a:pt x="1983" y="646"/>
                  </a:lnTo>
                  <a:lnTo>
                    <a:pt x="2009" y="718"/>
                  </a:lnTo>
                  <a:lnTo>
                    <a:pt x="2030" y="793"/>
                  </a:lnTo>
                  <a:lnTo>
                    <a:pt x="2045" y="869"/>
                  </a:lnTo>
                  <a:lnTo>
                    <a:pt x="2054" y="948"/>
                  </a:lnTo>
                  <a:lnTo>
                    <a:pt x="2057" y="1028"/>
                  </a:lnTo>
                  <a:lnTo>
                    <a:pt x="2054" y="1098"/>
                  </a:lnTo>
                  <a:lnTo>
                    <a:pt x="2046" y="1166"/>
                  </a:lnTo>
                  <a:lnTo>
                    <a:pt x="2034" y="1231"/>
                  </a:lnTo>
                  <a:lnTo>
                    <a:pt x="2016" y="1295"/>
                  </a:lnTo>
                  <a:lnTo>
                    <a:pt x="1995" y="1357"/>
                  </a:lnTo>
                  <a:lnTo>
                    <a:pt x="1971" y="1418"/>
                  </a:lnTo>
                  <a:lnTo>
                    <a:pt x="1944" y="1477"/>
                  </a:lnTo>
                  <a:lnTo>
                    <a:pt x="1915" y="1535"/>
                  </a:lnTo>
                  <a:lnTo>
                    <a:pt x="1883" y="1592"/>
                  </a:lnTo>
                  <a:lnTo>
                    <a:pt x="1850" y="1649"/>
                  </a:lnTo>
                  <a:lnTo>
                    <a:pt x="1817" y="1705"/>
                  </a:lnTo>
                  <a:lnTo>
                    <a:pt x="1748" y="1814"/>
                  </a:lnTo>
                  <a:lnTo>
                    <a:pt x="1681" y="1924"/>
                  </a:lnTo>
                  <a:lnTo>
                    <a:pt x="1649" y="1979"/>
                  </a:lnTo>
                  <a:lnTo>
                    <a:pt x="1620" y="2034"/>
                  </a:lnTo>
                  <a:lnTo>
                    <a:pt x="1592" y="2090"/>
                  </a:lnTo>
                  <a:lnTo>
                    <a:pt x="1568" y="2147"/>
                  </a:lnTo>
                  <a:lnTo>
                    <a:pt x="1547" y="2204"/>
                  </a:lnTo>
                  <a:lnTo>
                    <a:pt x="1529" y="2263"/>
                  </a:lnTo>
                  <a:lnTo>
                    <a:pt x="1516" y="2323"/>
                  </a:lnTo>
                  <a:lnTo>
                    <a:pt x="1508" y="2384"/>
                  </a:lnTo>
                  <a:lnTo>
                    <a:pt x="1505" y="2447"/>
                  </a:lnTo>
                  <a:lnTo>
                    <a:pt x="1503" y="2475"/>
                  </a:lnTo>
                  <a:lnTo>
                    <a:pt x="1496" y="2503"/>
                  </a:lnTo>
                  <a:lnTo>
                    <a:pt x="1489" y="2520"/>
                  </a:lnTo>
                  <a:lnTo>
                    <a:pt x="1481" y="2535"/>
                  </a:lnTo>
                  <a:lnTo>
                    <a:pt x="1470" y="2548"/>
                  </a:lnTo>
                  <a:lnTo>
                    <a:pt x="1456" y="2557"/>
                  </a:lnTo>
                  <a:lnTo>
                    <a:pt x="1441" y="2564"/>
                  </a:lnTo>
                  <a:lnTo>
                    <a:pt x="1424" y="2566"/>
                  </a:lnTo>
                  <a:lnTo>
                    <a:pt x="632" y="2566"/>
                  </a:lnTo>
                  <a:lnTo>
                    <a:pt x="615" y="2564"/>
                  </a:lnTo>
                  <a:lnTo>
                    <a:pt x="599" y="2557"/>
                  </a:lnTo>
                  <a:lnTo>
                    <a:pt x="586" y="2548"/>
                  </a:lnTo>
                  <a:lnTo>
                    <a:pt x="575" y="2535"/>
                  </a:lnTo>
                  <a:lnTo>
                    <a:pt x="567" y="2520"/>
                  </a:lnTo>
                  <a:lnTo>
                    <a:pt x="560" y="2503"/>
                  </a:lnTo>
                  <a:lnTo>
                    <a:pt x="553" y="2475"/>
                  </a:lnTo>
                  <a:lnTo>
                    <a:pt x="551" y="2447"/>
                  </a:lnTo>
                  <a:lnTo>
                    <a:pt x="549" y="2387"/>
                  </a:lnTo>
                  <a:lnTo>
                    <a:pt x="543" y="2327"/>
                  </a:lnTo>
                  <a:lnTo>
                    <a:pt x="531" y="2270"/>
                  </a:lnTo>
                  <a:lnTo>
                    <a:pt x="516" y="2214"/>
                  </a:lnTo>
                  <a:lnTo>
                    <a:pt x="497" y="2158"/>
                  </a:lnTo>
                  <a:lnTo>
                    <a:pt x="475" y="2104"/>
                  </a:lnTo>
                  <a:lnTo>
                    <a:pt x="449" y="2050"/>
                  </a:lnTo>
                  <a:lnTo>
                    <a:pt x="422" y="1997"/>
                  </a:lnTo>
                  <a:lnTo>
                    <a:pt x="393" y="1944"/>
                  </a:lnTo>
                  <a:lnTo>
                    <a:pt x="361" y="1891"/>
                  </a:lnTo>
                  <a:lnTo>
                    <a:pt x="329" y="1838"/>
                  </a:lnTo>
                  <a:lnTo>
                    <a:pt x="262" y="1733"/>
                  </a:lnTo>
                  <a:lnTo>
                    <a:pt x="229" y="1680"/>
                  </a:lnTo>
                  <a:lnTo>
                    <a:pt x="197" y="1626"/>
                  </a:lnTo>
                  <a:lnTo>
                    <a:pt x="165" y="1572"/>
                  </a:lnTo>
                  <a:lnTo>
                    <a:pt x="135" y="1517"/>
                  </a:lnTo>
                  <a:lnTo>
                    <a:pt x="106" y="1460"/>
                  </a:lnTo>
                  <a:lnTo>
                    <a:pt x="81" y="1403"/>
                  </a:lnTo>
                  <a:lnTo>
                    <a:pt x="58" y="1345"/>
                  </a:lnTo>
                  <a:lnTo>
                    <a:pt x="39" y="1285"/>
                  </a:lnTo>
                  <a:lnTo>
                    <a:pt x="22" y="1224"/>
                  </a:lnTo>
                  <a:lnTo>
                    <a:pt x="10" y="1160"/>
                  </a:lnTo>
                  <a:lnTo>
                    <a:pt x="3" y="1095"/>
                  </a:lnTo>
                  <a:lnTo>
                    <a:pt x="0" y="1028"/>
                  </a:lnTo>
                  <a:lnTo>
                    <a:pt x="3" y="948"/>
                  </a:lnTo>
                  <a:lnTo>
                    <a:pt x="12" y="869"/>
                  </a:lnTo>
                  <a:lnTo>
                    <a:pt x="27" y="793"/>
                  </a:lnTo>
                  <a:lnTo>
                    <a:pt x="48" y="718"/>
                  </a:lnTo>
                  <a:lnTo>
                    <a:pt x="74" y="646"/>
                  </a:lnTo>
                  <a:lnTo>
                    <a:pt x="104" y="576"/>
                  </a:lnTo>
                  <a:lnTo>
                    <a:pt x="140" y="509"/>
                  </a:lnTo>
                  <a:lnTo>
                    <a:pt x="181" y="445"/>
                  </a:lnTo>
                  <a:lnTo>
                    <a:pt x="226" y="385"/>
                  </a:lnTo>
                  <a:lnTo>
                    <a:pt x="275" y="329"/>
                  </a:lnTo>
                  <a:lnTo>
                    <a:pt x="329" y="275"/>
                  </a:lnTo>
                  <a:lnTo>
                    <a:pt x="385" y="226"/>
                  </a:lnTo>
                  <a:lnTo>
                    <a:pt x="445" y="181"/>
                  </a:lnTo>
                  <a:lnTo>
                    <a:pt x="509" y="140"/>
                  </a:lnTo>
                  <a:lnTo>
                    <a:pt x="576" y="105"/>
                  </a:lnTo>
                  <a:lnTo>
                    <a:pt x="646" y="74"/>
                  </a:lnTo>
                  <a:lnTo>
                    <a:pt x="718" y="48"/>
                  </a:lnTo>
                  <a:lnTo>
                    <a:pt x="793" y="27"/>
                  </a:lnTo>
                  <a:lnTo>
                    <a:pt x="869" y="12"/>
                  </a:lnTo>
                  <a:lnTo>
                    <a:pt x="948" y="3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90D2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Freeform 172"/>
            <p:cNvSpPr>
              <a:spLocks/>
            </p:cNvSpPr>
            <p:nvPr/>
          </p:nvSpPr>
          <p:spPr bwMode="auto">
            <a:xfrm>
              <a:off x="2534420" y="3539645"/>
              <a:ext cx="559633" cy="919863"/>
            </a:xfrm>
            <a:custGeom>
              <a:avLst/>
              <a:gdLst>
                <a:gd name="T0" fmla="*/ 343409709 w 456"/>
                <a:gd name="T1" fmla="*/ 0 h 748"/>
                <a:gd name="T2" fmla="*/ 399137374 w 456"/>
                <a:gd name="T3" fmla="*/ 4536597 h 748"/>
                <a:gd name="T4" fmla="*/ 451854557 w 456"/>
                <a:gd name="T5" fmla="*/ 15123630 h 748"/>
                <a:gd name="T6" fmla="*/ 501557576 w 456"/>
                <a:gd name="T7" fmla="*/ 33271248 h 748"/>
                <a:gd name="T8" fmla="*/ 545237177 w 456"/>
                <a:gd name="T9" fmla="*/ 58980681 h 748"/>
                <a:gd name="T10" fmla="*/ 587409697 w 456"/>
                <a:gd name="T11" fmla="*/ 89226711 h 748"/>
                <a:gd name="T12" fmla="*/ 620545861 w 456"/>
                <a:gd name="T13" fmla="*/ 124010568 h 748"/>
                <a:gd name="T14" fmla="*/ 647657380 w 456"/>
                <a:gd name="T15" fmla="*/ 163329792 h 748"/>
                <a:gd name="T16" fmla="*/ 668744253 w 456"/>
                <a:gd name="T17" fmla="*/ 207188073 h 748"/>
                <a:gd name="T18" fmla="*/ 682299399 w 456"/>
                <a:gd name="T19" fmla="*/ 252556503 h 748"/>
                <a:gd name="T20" fmla="*/ 686818190 w 456"/>
                <a:gd name="T21" fmla="*/ 302463990 h 748"/>
                <a:gd name="T22" fmla="*/ 686818190 w 456"/>
                <a:gd name="T23" fmla="*/ 1131213822 h 748"/>
                <a:gd name="T24" fmla="*/ 0 w 456"/>
                <a:gd name="T25" fmla="*/ 1131213822 h 748"/>
                <a:gd name="T26" fmla="*/ 0 w 456"/>
                <a:gd name="T27" fmla="*/ 302463990 h 748"/>
                <a:gd name="T28" fmla="*/ 4518791 w 456"/>
                <a:gd name="T29" fmla="*/ 252556503 h 748"/>
                <a:gd name="T30" fmla="*/ 16568082 w 456"/>
                <a:gd name="T31" fmla="*/ 207188073 h 748"/>
                <a:gd name="T32" fmla="*/ 39160810 w 456"/>
                <a:gd name="T33" fmla="*/ 163329792 h 748"/>
                <a:gd name="T34" fmla="*/ 66272329 w 456"/>
                <a:gd name="T35" fmla="*/ 124010568 h 748"/>
                <a:gd name="T36" fmla="*/ 100914348 w 456"/>
                <a:gd name="T37" fmla="*/ 89226711 h 748"/>
                <a:gd name="T38" fmla="*/ 141581013 w 456"/>
                <a:gd name="T39" fmla="*/ 58980681 h 748"/>
                <a:gd name="T40" fmla="*/ 186766468 w 456"/>
                <a:gd name="T41" fmla="*/ 33271248 h 748"/>
                <a:gd name="T42" fmla="*/ 234963633 w 456"/>
                <a:gd name="T43" fmla="*/ 15123630 h 748"/>
                <a:gd name="T44" fmla="*/ 289186671 w 456"/>
                <a:gd name="T45" fmla="*/ 4536597 h 748"/>
                <a:gd name="T46" fmla="*/ 343409709 w 456"/>
                <a:gd name="T47" fmla="*/ 0 h 7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56" h="748">
                  <a:moveTo>
                    <a:pt x="228" y="0"/>
                  </a:moveTo>
                  <a:lnTo>
                    <a:pt x="265" y="3"/>
                  </a:lnTo>
                  <a:lnTo>
                    <a:pt x="300" y="10"/>
                  </a:lnTo>
                  <a:lnTo>
                    <a:pt x="333" y="22"/>
                  </a:lnTo>
                  <a:lnTo>
                    <a:pt x="362" y="39"/>
                  </a:lnTo>
                  <a:lnTo>
                    <a:pt x="390" y="59"/>
                  </a:lnTo>
                  <a:lnTo>
                    <a:pt x="412" y="82"/>
                  </a:lnTo>
                  <a:lnTo>
                    <a:pt x="430" y="108"/>
                  </a:lnTo>
                  <a:lnTo>
                    <a:pt x="444" y="137"/>
                  </a:lnTo>
                  <a:lnTo>
                    <a:pt x="453" y="167"/>
                  </a:lnTo>
                  <a:lnTo>
                    <a:pt x="456" y="200"/>
                  </a:lnTo>
                  <a:lnTo>
                    <a:pt x="456" y="748"/>
                  </a:lnTo>
                  <a:lnTo>
                    <a:pt x="0" y="748"/>
                  </a:lnTo>
                  <a:lnTo>
                    <a:pt x="0" y="200"/>
                  </a:lnTo>
                  <a:lnTo>
                    <a:pt x="3" y="167"/>
                  </a:lnTo>
                  <a:lnTo>
                    <a:pt x="11" y="137"/>
                  </a:lnTo>
                  <a:lnTo>
                    <a:pt x="26" y="108"/>
                  </a:lnTo>
                  <a:lnTo>
                    <a:pt x="44" y="82"/>
                  </a:lnTo>
                  <a:lnTo>
                    <a:pt x="67" y="59"/>
                  </a:lnTo>
                  <a:lnTo>
                    <a:pt x="94" y="39"/>
                  </a:lnTo>
                  <a:lnTo>
                    <a:pt x="124" y="22"/>
                  </a:lnTo>
                  <a:lnTo>
                    <a:pt x="156" y="10"/>
                  </a:lnTo>
                  <a:lnTo>
                    <a:pt x="192" y="3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E1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Freeform 175"/>
            <p:cNvSpPr>
              <a:spLocks noEditPoints="1"/>
            </p:cNvSpPr>
            <p:nvPr/>
          </p:nvSpPr>
          <p:spPr bwMode="auto">
            <a:xfrm>
              <a:off x="2239876" y="4290255"/>
              <a:ext cx="1148720" cy="169253"/>
            </a:xfrm>
            <a:custGeom>
              <a:avLst/>
              <a:gdLst>
                <a:gd name="T0" fmla="*/ 696 w 936"/>
                <a:gd name="T1" fmla="*/ 0 h 140"/>
                <a:gd name="T2" fmla="*/ 747 w 936"/>
                <a:gd name="T3" fmla="*/ 10 h 140"/>
                <a:gd name="T4" fmla="*/ 794 w 936"/>
                <a:gd name="T5" fmla="*/ 20 h 140"/>
                <a:gd name="T6" fmla="*/ 838 w 936"/>
                <a:gd name="T7" fmla="*/ 33 h 140"/>
                <a:gd name="T8" fmla="*/ 876 w 936"/>
                <a:gd name="T9" fmla="*/ 46 h 140"/>
                <a:gd name="T10" fmla="*/ 909 w 936"/>
                <a:gd name="T11" fmla="*/ 60 h 140"/>
                <a:gd name="T12" fmla="*/ 936 w 936"/>
                <a:gd name="T13" fmla="*/ 77 h 140"/>
                <a:gd name="T14" fmla="*/ 929 w 936"/>
                <a:gd name="T15" fmla="*/ 94 h 140"/>
                <a:gd name="T16" fmla="*/ 921 w 936"/>
                <a:gd name="T17" fmla="*/ 109 h 140"/>
                <a:gd name="T18" fmla="*/ 910 w 936"/>
                <a:gd name="T19" fmla="*/ 122 h 140"/>
                <a:gd name="T20" fmla="*/ 896 w 936"/>
                <a:gd name="T21" fmla="*/ 131 h 140"/>
                <a:gd name="T22" fmla="*/ 881 w 936"/>
                <a:gd name="T23" fmla="*/ 138 h 140"/>
                <a:gd name="T24" fmla="*/ 864 w 936"/>
                <a:gd name="T25" fmla="*/ 140 h 140"/>
                <a:gd name="T26" fmla="*/ 696 w 936"/>
                <a:gd name="T27" fmla="*/ 140 h 140"/>
                <a:gd name="T28" fmla="*/ 696 w 936"/>
                <a:gd name="T29" fmla="*/ 0 h 140"/>
                <a:gd name="T30" fmla="*/ 240 w 936"/>
                <a:gd name="T31" fmla="*/ 0 h 140"/>
                <a:gd name="T32" fmla="*/ 240 w 936"/>
                <a:gd name="T33" fmla="*/ 140 h 140"/>
                <a:gd name="T34" fmla="*/ 72 w 936"/>
                <a:gd name="T35" fmla="*/ 140 h 140"/>
                <a:gd name="T36" fmla="*/ 55 w 936"/>
                <a:gd name="T37" fmla="*/ 138 h 140"/>
                <a:gd name="T38" fmla="*/ 39 w 936"/>
                <a:gd name="T39" fmla="*/ 131 h 140"/>
                <a:gd name="T40" fmla="*/ 26 w 936"/>
                <a:gd name="T41" fmla="*/ 122 h 140"/>
                <a:gd name="T42" fmla="*/ 15 w 936"/>
                <a:gd name="T43" fmla="*/ 109 h 140"/>
                <a:gd name="T44" fmla="*/ 7 w 936"/>
                <a:gd name="T45" fmla="*/ 94 h 140"/>
                <a:gd name="T46" fmla="*/ 0 w 936"/>
                <a:gd name="T47" fmla="*/ 77 h 140"/>
                <a:gd name="T48" fmla="*/ 27 w 936"/>
                <a:gd name="T49" fmla="*/ 60 h 140"/>
                <a:gd name="T50" fmla="*/ 60 w 936"/>
                <a:gd name="T51" fmla="*/ 46 h 140"/>
                <a:gd name="T52" fmla="*/ 98 w 936"/>
                <a:gd name="T53" fmla="*/ 33 h 140"/>
                <a:gd name="T54" fmla="*/ 142 w 936"/>
                <a:gd name="T55" fmla="*/ 20 h 140"/>
                <a:gd name="T56" fmla="*/ 189 w 936"/>
                <a:gd name="T57" fmla="*/ 10 h 140"/>
                <a:gd name="T58" fmla="*/ 240 w 936"/>
                <a:gd name="T59" fmla="*/ 0 h 14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936"/>
                <a:gd name="T91" fmla="*/ 0 h 140"/>
                <a:gd name="T92" fmla="*/ 936 w 936"/>
                <a:gd name="T93" fmla="*/ 140 h 14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936" h="140">
                  <a:moveTo>
                    <a:pt x="696" y="0"/>
                  </a:moveTo>
                  <a:lnTo>
                    <a:pt x="747" y="10"/>
                  </a:lnTo>
                  <a:lnTo>
                    <a:pt x="794" y="20"/>
                  </a:lnTo>
                  <a:lnTo>
                    <a:pt x="838" y="33"/>
                  </a:lnTo>
                  <a:lnTo>
                    <a:pt x="876" y="46"/>
                  </a:lnTo>
                  <a:lnTo>
                    <a:pt x="909" y="60"/>
                  </a:lnTo>
                  <a:lnTo>
                    <a:pt x="936" y="77"/>
                  </a:lnTo>
                  <a:lnTo>
                    <a:pt x="929" y="94"/>
                  </a:lnTo>
                  <a:lnTo>
                    <a:pt x="921" y="109"/>
                  </a:lnTo>
                  <a:lnTo>
                    <a:pt x="910" y="122"/>
                  </a:lnTo>
                  <a:lnTo>
                    <a:pt x="896" y="131"/>
                  </a:lnTo>
                  <a:lnTo>
                    <a:pt x="881" y="138"/>
                  </a:lnTo>
                  <a:lnTo>
                    <a:pt x="864" y="140"/>
                  </a:lnTo>
                  <a:lnTo>
                    <a:pt x="696" y="140"/>
                  </a:lnTo>
                  <a:lnTo>
                    <a:pt x="696" y="0"/>
                  </a:lnTo>
                  <a:close/>
                  <a:moveTo>
                    <a:pt x="240" y="0"/>
                  </a:moveTo>
                  <a:lnTo>
                    <a:pt x="240" y="140"/>
                  </a:lnTo>
                  <a:lnTo>
                    <a:pt x="72" y="140"/>
                  </a:lnTo>
                  <a:lnTo>
                    <a:pt x="55" y="138"/>
                  </a:lnTo>
                  <a:lnTo>
                    <a:pt x="39" y="131"/>
                  </a:lnTo>
                  <a:lnTo>
                    <a:pt x="26" y="122"/>
                  </a:lnTo>
                  <a:lnTo>
                    <a:pt x="15" y="109"/>
                  </a:lnTo>
                  <a:lnTo>
                    <a:pt x="7" y="94"/>
                  </a:lnTo>
                  <a:lnTo>
                    <a:pt x="0" y="77"/>
                  </a:lnTo>
                  <a:lnTo>
                    <a:pt x="27" y="60"/>
                  </a:lnTo>
                  <a:lnTo>
                    <a:pt x="60" y="46"/>
                  </a:lnTo>
                  <a:lnTo>
                    <a:pt x="98" y="33"/>
                  </a:lnTo>
                  <a:lnTo>
                    <a:pt x="142" y="20"/>
                  </a:lnTo>
                  <a:lnTo>
                    <a:pt x="189" y="10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0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76"/>
            <p:cNvSpPr>
              <a:spLocks noEditPoints="1"/>
            </p:cNvSpPr>
            <p:nvPr/>
          </p:nvSpPr>
          <p:spPr bwMode="auto">
            <a:xfrm>
              <a:off x="2534420" y="4268176"/>
              <a:ext cx="559633" cy="191332"/>
            </a:xfrm>
            <a:custGeom>
              <a:avLst/>
              <a:gdLst>
                <a:gd name="T0" fmla="*/ 297 w 456"/>
                <a:gd name="T1" fmla="*/ 0 h 155"/>
                <a:gd name="T2" fmla="*/ 352 w 456"/>
                <a:gd name="T3" fmla="*/ 4 h 155"/>
                <a:gd name="T4" fmla="*/ 405 w 456"/>
                <a:gd name="T5" fmla="*/ 9 h 155"/>
                <a:gd name="T6" fmla="*/ 456 w 456"/>
                <a:gd name="T7" fmla="*/ 15 h 155"/>
                <a:gd name="T8" fmla="*/ 456 w 456"/>
                <a:gd name="T9" fmla="*/ 155 h 155"/>
                <a:gd name="T10" fmla="*/ 297 w 456"/>
                <a:gd name="T11" fmla="*/ 155 h 155"/>
                <a:gd name="T12" fmla="*/ 297 w 456"/>
                <a:gd name="T13" fmla="*/ 0 h 155"/>
                <a:gd name="T14" fmla="*/ 159 w 456"/>
                <a:gd name="T15" fmla="*/ 0 h 155"/>
                <a:gd name="T16" fmla="*/ 159 w 456"/>
                <a:gd name="T17" fmla="*/ 155 h 155"/>
                <a:gd name="T18" fmla="*/ 0 w 456"/>
                <a:gd name="T19" fmla="*/ 155 h 155"/>
                <a:gd name="T20" fmla="*/ 0 w 456"/>
                <a:gd name="T21" fmla="*/ 15 h 155"/>
                <a:gd name="T22" fmla="*/ 51 w 456"/>
                <a:gd name="T23" fmla="*/ 9 h 155"/>
                <a:gd name="T24" fmla="*/ 104 w 456"/>
                <a:gd name="T25" fmla="*/ 4 h 155"/>
                <a:gd name="T26" fmla="*/ 159 w 456"/>
                <a:gd name="T27" fmla="*/ 0 h 1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56"/>
                <a:gd name="T43" fmla="*/ 0 h 155"/>
                <a:gd name="T44" fmla="*/ 456 w 456"/>
                <a:gd name="T45" fmla="*/ 155 h 15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56" h="155">
                  <a:moveTo>
                    <a:pt x="297" y="0"/>
                  </a:moveTo>
                  <a:lnTo>
                    <a:pt x="352" y="4"/>
                  </a:lnTo>
                  <a:lnTo>
                    <a:pt x="405" y="9"/>
                  </a:lnTo>
                  <a:lnTo>
                    <a:pt x="456" y="15"/>
                  </a:lnTo>
                  <a:lnTo>
                    <a:pt x="456" y="155"/>
                  </a:lnTo>
                  <a:lnTo>
                    <a:pt x="297" y="155"/>
                  </a:lnTo>
                  <a:lnTo>
                    <a:pt x="297" y="0"/>
                  </a:lnTo>
                  <a:close/>
                  <a:moveTo>
                    <a:pt x="159" y="0"/>
                  </a:moveTo>
                  <a:lnTo>
                    <a:pt x="159" y="155"/>
                  </a:lnTo>
                  <a:lnTo>
                    <a:pt x="0" y="155"/>
                  </a:lnTo>
                  <a:lnTo>
                    <a:pt x="0" y="15"/>
                  </a:lnTo>
                  <a:lnTo>
                    <a:pt x="51" y="9"/>
                  </a:lnTo>
                  <a:lnTo>
                    <a:pt x="104" y="4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0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177"/>
            <p:cNvSpPr>
              <a:spLocks/>
            </p:cNvSpPr>
            <p:nvPr/>
          </p:nvSpPr>
          <p:spPr bwMode="auto">
            <a:xfrm>
              <a:off x="2733234" y="4268176"/>
              <a:ext cx="169365" cy="191332"/>
            </a:xfrm>
            <a:custGeom>
              <a:avLst/>
              <a:gdLst>
                <a:gd name="T0" fmla="*/ 69 w 138"/>
                <a:gd name="T1" fmla="*/ 0 h 156"/>
                <a:gd name="T2" fmla="*/ 104 w 138"/>
                <a:gd name="T3" fmla="*/ 1 h 156"/>
                <a:gd name="T4" fmla="*/ 138 w 138"/>
                <a:gd name="T5" fmla="*/ 1 h 156"/>
                <a:gd name="T6" fmla="*/ 138 w 138"/>
                <a:gd name="T7" fmla="*/ 156 h 156"/>
                <a:gd name="T8" fmla="*/ 0 w 138"/>
                <a:gd name="T9" fmla="*/ 156 h 156"/>
                <a:gd name="T10" fmla="*/ 0 w 138"/>
                <a:gd name="T11" fmla="*/ 1 h 156"/>
                <a:gd name="T12" fmla="*/ 35 w 138"/>
                <a:gd name="T13" fmla="*/ 1 h 156"/>
                <a:gd name="T14" fmla="*/ 69 w 138"/>
                <a:gd name="T15" fmla="*/ 0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"/>
                <a:gd name="T25" fmla="*/ 0 h 156"/>
                <a:gd name="T26" fmla="*/ 138 w 138"/>
                <a:gd name="T27" fmla="*/ 156 h 1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" h="156">
                  <a:moveTo>
                    <a:pt x="69" y="0"/>
                  </a:moveTo>
                  <a:lnTo>
                    <a:pt x="104" y="1"/>
                  </a:lnTo>
                  <a:lnTo>
                    <a:pt x="138" y="1"/>
                  </a:lnTo>
                  <a:lnTo>
                    <a:pt x="138" y="156"/>
                  </a:lnTo>
                  <a:lnTo>
                    <a:pt x="0" y="156"/>
                  </a:lnTo>
                  <a:lnTo>
                    <a:pt x="0" y="1"/>
                  </a:lnTo>
                  <a:lnTo>
                    <a:pt x="35" y="1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0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ound Same Side Corner Rectangle 89"/>
            <p:cNvSpPr/>
            <p:nvPr/>
          </p:nvSpPr>
          <p:spPr>
            <a:xfrm>
              <a:off x="2998323" y="2766955"/>
              <a:ext cx="88363" cy="1030250"/>
            </a:xfrm>
            <a:prstGeom prst="round2SameRect">
              <a:avLst/>
            </a:prstGeom>
            <a:solidFill>
              <a:srgbClr val="FFFFFF">
                <a:lumMod val="9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97" name="Straight Connector 90"/>
            <p:cNvCxnSpPr/>
            <p:nvPr/>
          </p:nvCxnSpPr>
          <p:spPr>
            <a:xfrm>
              <a:off x="2549147" y="2766955"/>
              <a:ext cx="434449" cy="0"/>
            </a:xfrm>
            <a:prstGeom prst="line">
              <a:avLst/>
            </a:prstGeom>
            <a:noFill/>
            <a:ln w="6350" cap="flat" cmpd="sng" algn="ctr">
              <a:solidFill>
                <a:srgbClr val="FFFFFF"/>
              </a:solidFill>
              <a:prstDash val="sysDash"/>
              <a:miter lim="800000"/>
            </a:ln>
            <a:effectLst/>
          </p:spPr>
        </p:cxnSp>
        <p:sp>
          <p:nvSpPr>
            <p:cNvPr id="98" name="Round Same Side Corner Rectangle 92"/>
            <p:cNvSpPr/>
            <p:nvPr/>
          </p:nvSpPr>
          <p:spPr>
            <a:xfrm>
              <a:off x="2534420" y="2766955"/>
              <a:ext cx="95724" cy="1037611"/>
            </a:xfrm>
            <a:prstGeom prst="round2SameRect">
              <a:avLst/>
            </a:prstGeom>
            <a:solidFill>
              <a:srgbClr val="FFFFFF">
                <a:lumMod val="9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173"/>
            <p:cNvSpPr>
              <a:spLocks/>
            </p:cNvSpPr>
            <p:nvPr/>
          </p:nvSpPr>
          <p:spPr bwMode="auto">
            <a:xfrm>
              <a:off x="2615417" y="3363031"/>
              <a:ext cx="412361" cy="1059685"/>
            </a:xfrm>
            <a:custGeom>
              <a:avLst/>
              <a:gdLst>
                <a:gd name="T0" fmla="*/ 2147483647 w 138"/>
                <a:gd name="T1" fmla="*/ 0 h 1202"/>
                <a:gd name="T2" fmla="*/ 2147483647 w 138"/>
                <a:gd name="T3" fmla="*/ 2147483647 h 1202"/>
                <a:gd name="T4" fmla="*/ 2147483647 w 138"/>
                <a:gd name="T5" fmla="*/ 2147483647 h 1202"/>
                <a:gd name="T6" fmla="*/ 2147483647 w 138"/>
                <a:gd name="T7" fmla="*/ 2147483647 h 1202"/>
                <a:gd name="T8" fmla="*/ 2147483647 w 138"/>
                <a:gd name="T9" fmla="*/ 2147483647 h 1202"/>
                <a:gd name="T10" fmla="*/ 2147483647 w 138"/>
                <a:gd name="T11" fmla="*/ 2147483647 h 1202"/>
                <a:gd name="T12" fmla="*/ 2147483647 w 138"/>
                <a:gd name="T13" fmla="*/ 2147483647 h 1202"/>
                <a:gd name="T14" fmla="*/ 2147483647 w 138"/>
                <a:gd name="T15" fmla="*/ 2147483647 h 1202"/>
                <a:gd name="T16" fmla="*/ 2147483647 w 138"/>
                <a:gd name="T17" fmla="*/ 2147483647 h 1202"/>
                <a:gd name="T18" fmla="*/ 0 w 138"/>
                <a:gd name="T19" fmla="*/ 2147483647 h 1202"/>
                <a:gd name="T20" fmla="*/ 0 w 138"/>
                <a:gd name="T21" fmla="*/ 2147483647 h 1202"/>
                <a:gd name="T22" fmla="*/ 2147483647 w 138"/>
                <a:gd name="T23" fmla="*/ 2147483647 h 1202"/>
                <a:gd name="T24" fmla="*/ 2147483647 w 138"/>
                <a:gd name="T25" fmla="*/ 2147483647 h 1202"/>
                <a:gd name="T26" fmla="*/ 2147483647 w 138"/>
                <a:gd name="T27" fmla="*/ 2147483647 h 1202"/>
                <a:gd name="T28" fmla="*/ 2147483647 w 138"/>
                <a:gd name="T29" fmla="*/ 2147483647 h 1202"/>
                <a:gd name="T30" fmla="*/ 2147483647 w 138"/>
                <a:gd name="T31" fmla="*/ 2147483647 h 1202"/>
                <a:gd name="T32" fmla="*/ 2147483647 w 138"/>
                <a:gd name="T33" fmla="*/ 2147483647 h 1202"/>
                <a:gd name="T34" fmla="*/ 2147483647 w 138"/>
                <a:gd name="T35" fmla="*/ 0 h 120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8"/>
                <a:gd name="T55" fmla="*/ 0 h 1202"/>
                <a:gd name="T56" fmla="*/ 138 w 138"/>
                <a:gd name="T57" fmla="*/ 1202 h 120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8" h="1202">
                  <a:moveTo>
                    <a:pt x="69" y="0"/>
                  </a:moveTo>
                  <a:lnTo>
                    <a:pt x="85" y="3"/>
                  </a:lnTo>
                  <a:lnTo>
                    <a:pt x="100" y="13"/>
                  </a:lnTo>
                  <a:lnTo>
                    <a:pt x="112" y="28"/>
                  </a:lnTo>
                  <a:lnTo>
                    <a:pt x="123" y="49"/>
                  </a:lnTo>
                  <a:lnTo>
                    <a:pt x="131" y="72"/>
                  </a:lnTo>
                  <a:lnTo>
                    <a:pt x="136" y="99"/>
                  </a:lnTo>
                  <a:lnTo>
                    <a:pt x="138" y="129"/>
                  </a:lnTo>
                  <a:lnTo>
                    <a:pt x="138" y="1202"/>
                  </a:lnTo>
                  <a:lnTo>
                    <a:pt x="0" y="1202"/>
                  </a:lnTo>
                  <a:lnTo>
                    <a:pt x="0" y="129"/>
                  </a:lnTo>
                  <a:lnTo>
                    <a:pt x="3" y="99"/>
                  </a:lnTo>
                  <a:lnTo>
                    <a:pt x="8" y="72"/>
                  </a:lnTo>
                  <a:lnTo>
                    <a:pt x="16" y="49"/>
                  </a:lnTo>
                  <a:lnTo>
                    <a:pt x="26" y="28"/>
                  </a:lnTo>
                  <a:lnTo>
                    <a:pt x="39" y="13"/>
                  </a:lnTo>
                  <a:lnTo>
                    <a:pt x="53" y="3"/>
                  </a:lnTo>
                  <a:lnTo>
                    <a:pt x="69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lumMod val="50000"/>
                    <a:alpha val="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162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Ellipse 45"/>
            <p:cNvSpPr>
              <a:spLocks noChangeArrowheads="1"/>
            </p:cNvSpPr>
            <p:nvPr/>
          </p:nvSpPr>
          <p:spPr bwMode="auto">
            <a:xfrm flipH="1">
              <a:off x="2549147" y="3363031"/>
              <a:ext cx="537540" cy="44153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altLang="zh-CN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37"/>
          <p:cNvGrpSpPr>
            <a:grpSpLocks/>
          </p:cNvGrpSpPr>
          <p:nvPr/>
        </p:nvGrpSpPr>
        <p:grpSpPr bwMode="auto">
          <a:xfrm>
            <a:off x="3870188" y="3181840"/>
            <a:ext cx="765638" cy="1241090"/>
            <a:chOff x="1555060" y="1309888"/>
            <a:chExt cx="2525713" cy="4098924"/>
          </a:xfrm>
        </p:grpSpPr>
        <p:sp>
          <p:nvSpPr>
            <p:cNvPr id="102" name="Freeform 160"/>
            <p:cNvSpPr>
              <a:spLocks/>
            </p:cNvSpPr>
            <p:nvPr/>
          </p:nvSpPr>
          <p:spPr bwMode="auto">
            <a:xfrm>
              <a:off x="2269330" y="4420942"/>
              <a:ext cx="1097172" cy="987870"/>
            </a:xfrm>
            <a:custGeom>
              <a:avLst/>
              <a:gdLst>
                <a:gd name="T0" fmla="*/ 0 w 891"/>
                <a:gd name="T1" fmla="*/ 0 h 806"/>
                <a:gd name="T2" fmla="*/ 1351050951 w 891"/>
                <a:gd name="T3" fmla="*/ 0 h 806"/>
                <a:gd name="T4" fmla="*/ 1235809718 w 891"/>
                <a:gd name="T5" fmla="*/ 204300341 h 806"/>
                <a:gd name="T6" fmla="*/ 1235809718 w 891"/>
                <a:gd name="T7" fmla="*/ 844240320 h 806"/>
                <a:gd name="T8" fmla="*/ 1232776795 w 891"/>
                <a:gd name="T9" fmla="*/ 874283335 h 806"/>
                <a:gd name="T10" fmla="*/ 1220646333 w 891"/>
                <a:gd name="T11" fmla="*/ 905830215 h 806"/>
                <a:gd name="T12" fmla="*/ 1205482948 w 891"/>
                <a:gd name="T13" fmla="*/ 935874455 h 806"/>
                <a:gd name="T14" fmla="*/ 1185770794 w 891"/>
                <a:gd name="T15" fmla="*/ 964416054 h 806"/>
                <a:gd name="T16" fmla="*/ 1161509871 w 891"/>
                <a:gd name="T17" fmla="*/ 988452181 h 806"/>
                <a:gd name="T18" fmla="*/ 1135731870 w 891"/>
                <a:gd name="T19" fmla="*/ 1004976330 h 806"/>
                <a:gd name="T20" fmla="*/ 774844785 w 891"/>
                <a:gd name="T21" fmla="*/ 1189747240 h 806"/>
                <a:gd name="T22" fmla="*/ 744518015 w 891"/>
                <a:gd name="T23" fmla="*/ 1201764691 h 806"/>
                <a:gd name="T24" fmla="*/ 711159553 w 891"/>
                <a:gd name="T25" fmla="*/ 1209275445 h 806"/>
                <a:gd name="T26" fmla="*/ 674766937 w 891"/>
                <a:gd name="T27" fmla="*/ 1210778085 h 806"/>
                <a:gd name="T28" fmla="*/ 638375552 w 891"/>
                <a:gd name="T29" fmla="*/ 1209275445 h 806"/>
                <a:gd name="T30" fmla="*/ 605015859 w 891"/>
                <a:gd name="T31" fmla="*/ 1201764691 h 806"/>
                <a:gd name="T32" fmla="*/ 576206166 w 891"/>
                <a:gd name="T33" fmla="*/ 1189747240 h 806"/>
                <a:gd name="T34" fmla="*/ 213803236 w 891"/>
                <a:gd name="T35" fmla="*/ 1004976330 h 806"/>
                <a:gd name="T36" fmla="*/ 188025235 w 891"/>
                <a:gd name="T37" fmla="*/ 988452181 h 806"/>
                <a:gd name="T38" fmla="*/ 163764311 w 891"/>
                <a:gd name="T39" fmla="*/ 964416054 h 806"/>
                <a:gd name="T40" fmla="*/ 144050926 w 891"/>
                <a:gd name="T41" fmla="*/ 935874455 h 806"/>
                <a:gd name="T42" fmla="*/ 127371695 w 891"/>
                <a:gd name="T43" fmla="*/ 905830215 h 806"/>
                <a:gd name="T44" fmla="*/ 116757079 w 891"/>
                <a:gd name="T45" fmla="*/ 874283335 h 806"/>
                <a:gd name="T46" fmla="*/ 113725387 w 891"/>
                <a:gd name="T47" fmla="*/ 844240320 h 806"/>
                <a:gd name="T48" fmla="*/ 113725387 w 891"/>
                <a:gd name="T49" fmla="*/ 204300341 h 806"/>
                <a:gd name="T50" fmla="*/ 0 w 891"/>
                <a:gd name="T51" fmla="*/ 0 h 80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91" h="806">
                  <a:moveTo>
                    <a:pt x="0" y="0"/>
                  </a:moveTo>
                  <a:lnTo>
                    <a:pt x="891" y="0"/>
                  </a:lnTo>
                  <a:lnTo>
                    <a:pt x="815" y="136"/>
                  </a:lnTo>
                  <a:lnTo>
                    <a:pt x="815" y="562"/>
                  </a:lnTo>
                  <a:lnTo>
                    <a:pt x="813" y="582"/>
                  </a:lnTo>
                  <a:lnTo>
                    <a:pt x="805" y="603"/>
                  </a:lnTo>
                  <a:lnTo>
                    <a:pt x="795" y="623"/>
                  </a:lnTo>
                  <a:lnTo>
                    <a:pt x="782" y="642"/>
                  </a:lnTo>
                  <a:lnTo>
                    <a:pt x="766" y="658"/>
                  </a:lnTo>
                  <a:lnTo>
                    <a:pt x="749" y="669"/>
                  </a:lnTo>
                  <a:lnTo>
                    <a:pt x="511" y="792"/>
                  </a:lnTo>
                  <a:lnTo>
                    <a:pt x="491" y="800"/>
                  </a:lnTo>
                  <a:lnTo>
                    <a:pt x="469" y="805"/>
                  </a:lnTo>
                  <a:lnTo>
                    <a:pt x="445" y="806"/>
                  </a:lnTo>
                  <a:lnTo>
                    <a:pt x="421" y="805"/>
                  </a:lnTo>
                  <a:lnTo>
                    <a:pt x="399" y="800"/>
                  </a:lnTo>
                  <a:lnTo>
                    <a:pt x="380" y="792"/>
                  </a:lnTo>
                  <a:lnTo>
                    <a:pt x="141" y="669"/>
                  </a:lnTo>
                  <a:lnTo>
                    <a:pt x="124" y="658"/>
                  </a:lnTo>
                  <a:lnTo>
                    <a:pt x="108" y="642"/>
                  </a:lnTo>
                  <a:lnTo>
                    <a:pt x="95" y="623"/>
                  </a:lnTo>
                  <a:lnTo>
                    <a:pt x="84" y="603"/>
                  </a:lnTo>
                  <a:lnTo>
                    <a:pt x="77" y="582"/>
                  </a:lnTo>
                  <a:lnTo>
                    <a:pt x="75" y="562"/>
                  </a:lnTo>
                  <a:lnTo>
                    <a:pt x="75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92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Freeform 161"/>
            <p:cNvSpPr>
              <a:spLocks/>
            </p:cNvSpPr>
            <p:nvPr/>
          </p:nvSpPr>
          <p:spPr bwMode="auto">
            <a:xfrm>
              <a:off x="2365055" y="4590499"/>
              <a:ext cx="905724" cy="169562"/>
            </a:xfrm>
            <a:custGeom>
              <a:avLst/>
              <a:gdLst>
                <a:gd name="T0" fmla="*/ 2147483647 w 740"/>
                <a:gd name="T1" fmla="*/ 0 h 138"/>
                <a:gd name="T2" fmla="*/ 2147483647 w 740"/>
                <a:gd name="T3" fmla="*/ 2147483647 h 138"/>
                <a:gd name="T4" fmla="*/ 0 w 740"/>
                <a:gd name="T5" fmla="*/ 2147483647 h 138"/>
                <a:gd name="T6" fmla="*/ 0 w 740"/>
                <a:gd name="T7" fmla="*/ 2147483647 h 138"/>
                <a:gd name="T8" fmla="*/ 2147483647 w 740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0"/>
                <a:gd name="T16" fmla="*/ 0 h 138"/>
                <a:gd name="T17" fmla="*/ 740 w 740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0" h="138">
                  <a:moveTo>
                    <a:pt x="740" y="0"/>
                  </a:moveTo>
                  <a:lnTo>
                    <a:pt x="740" y="79"/>
                  </a:lnTo>
                  <a:lnTo>
                    <a:pt x="0" y="138"/>
                  </a:lnTo>
                  <a:lnTo>
                    <a:pt x="0" y="59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90D22E">
                <a:lumMod val="7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Freeform 162"/>
            <p:cNvSpPr>
              <a:spLocks/>
            </p:cNvSpPr>
            <p:nvPr/>
          </p:nvSpPr>
          <p:spPr bwMode="auto">
            <a:xfrm>
              <a:off x="2365055" y="4819039"/>
              <a:ext cx="905724" cy="169557"/>
            </a:xfrm>
            <a:custGeom>
              <a:avLst/>
              <a:gdLst>
                <a:gd name="T0" fmla="*/ 2147483647 w 740"/>
                <a:gd name="T1" fmla="*/ 0 h 139"/>
                <a:gd name="T2" fmla="*/ 2147483647 w 740"/>
                <a:gd name="T3" fmla="*/ 2147483647 h 139"/>
                <a:gd name="T4" fmla="*/ 0 w 740"/>
                <a:gd name="T5" fmla="*/ 2147483647 h 139"/>
                <a:gd name="T6" fmla="*/ 0 w 740"/>
                <a:gd name="T7" fmla="*/ 2147483647 h 139"/>
                <a:gd name="T8" fmla="*/ 2147483647 w 740"/>
                <a:gd name="T9" fmla="*/ 0 h 1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0"/>
                <a:gd name="T16" fmla="*/ 0 h 139"/>
                <a:gd name="T17" fmla="*/ 740 w 740"/>
                <a:gd name="T18" fmla="*/ 139 h 1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0" h="139">
                  <a:moveTo>
                    <a:pt x="740" y="0"/>
                  </a:moveTo>
                  <a:lnTo>
                    <a:pt x="740" y="80"/>
                  </a:lnTo>
                  <a:lnTo>
                    <a:pt x="0" y="139"/>
                  </a:lnTo>
                  <a:lnTo>
                    <a:pt x="0" y="59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90D22E">
                <a:lumMod val="7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163"/>
            <p:cNvSpPr>
              <a:spLocks/>
            </p:cNvSpPr>
            <p:nvPr/>
          </p:nvSpPr>
          <p:spPr bwMode="auto">
            <a:xfrm>
              <a:off x="2365055" y="5047574"/>
              <a:ext cx="905724" cy="169562"/>
            </a:xfrm>
            <a:custGeom>
              <a:avLst/>
              <a:gdLst>
                <a:gd name="T0" fmla="*/ 2147483647 w 739"/>
                <a:gd name="T1" fmla="*/ 0 h 136"/>
                <a:gd name="T2" fmla="*/ 2147483647 w 739"/>
                <a:gd name="T3" fmla="*/ 2147483647 h 136"/>
                <a:gd name="T4" fmla="*/ 2147483647 w 739"/>
                <a:gd name="T5" fmla="*/ 2147483647 h 136"/>
                <a:gd name="T6" fmla="*/ 2147483647 w 739"/>
                <a:gd name="T7" fmla="*/ 2147483647 h 136"/>
                <a:gd name="T8" fmla="*/ 2147483647 w 739"/>
                <a:gd name="T9" fmla="*/ 2147483647 h 136"/>
                <a:gd name="T10" fmla="*/ 2147483647 w 739"/>
                <a:gd name="T11" fmla="*/ 2147483647 h 136"/>
                <a:gd name="T12" fmla="*/ 2147483647 w 739"/>
                <a:gd name="T13" fmla="*/ 2147483647 h 136"/>
                <a:gd name="T14" fmla="*/ 2147483647 w 739"/>
                <a:gd name="T15" fmla="*/ 2147483647 h 136"/>
                <a:gd name="T16" fmla="*/ 0 w 739"/>
                <a:gd name="T17" fmla="*/ 2147483647 h 136"/>
                <a:gd name="T18" fmla="*/ 2147483647 w 739"/>
                <a:gd name="T19" fmla="*/ 0 h 1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9"/>
                <a:gd name="T31" fmla="*/ 0 h 136"/>
                <a:gd name="T32" fmla="*/ 739 w 739"/>
                <a:gd name="T33" fmla="*/ 136 h 1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9" h="136">
                  <a:moveTo>
                    <a:pt x="739" y="0"/>
                  </a:moveTo>
                  <a:lnTo>
                    <a:pt x="739" y="51"/>
                  </a:lnTo>
                  <a:lnTo>
                    <a:pt x="738" y="65"/>
                  </a:lnTo>
                  <a:lnTo>
                    <a:pt x="735" y="80"/>
                  </a:lnTo>
                  <a:lnTo>
                    <a:pt x="36" y="136"/>
                  </a:lnTo>
                  <a:lnTo>
                    <a:pt x="23" y="119"/>
                  </a:lnTo>
                  <a:lnTo>
                    <a:pt x="11" y="99"/>
                  </a:lnTo>
                  <a:lnTo>
                    <a:pt x="4" y="79"/>
                  </a:lnTo>
                  <a:lnTo>
                    <a:pt x="0" y="59"/>
                  </a:lnTo>
                  <a:lnTo>
                    <a:pt x="739" y="0"/>
                  </a:lnTo>
                  <a:close/>
                </a:path>
              </a:pathLst>
            </a:custGeom>
            <a:solidFill>
              <a:srgbClr val="90D22E">
                <a:lumMod val="7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164"/>
            <p:cNvSpPr>
              <a:spLocks/>
            </p:cNvSpPr>
            <p:nvPr/>
          </p:nvSpPr>
          <p:spPr bwMode="auto">
            <a:xfrm>
              <a:off x="2666964" y="5320346"/>
              <a:ext cx="301905" cy="88466"/>
            </a:xfrm>
            <a:custGeom>
              <a:avLst/>
              <a:gdLst>
                <a:gd name="T0" fmla="*/ 2147483647 w 247"/>
                <a:gd name="T1" fmla="*/ 0 h 74"/>
                <a:gd name="T2" fmla="*/ 2147483647 w 247"/>
                <a:gd name="T3" fmla="*/ 2147483647 h 74"/>
                <a:gd name="T4" fmla="*/ 2147483647 w 247"/>
                <a:gd name="T5" fmla="*/ 2147483647 h 74"/>
                <a:gd name="T6" fmla="*/ 2147483647 w 247"/>
                <a:gd name="T7" fmla="*/ 2147483647 h 74"/>
                <a:gd name="T8" fmla="*/ 2147483647 w 247"/>
                <a:gd name="T9" fmla="*/ 2147483647 h 74"/>
                <a:gd name="T10" fmla="*/ 2147483647 w 247"/>
                <a:gd name="T11" fmla="*/ 2147483647 h 74"/>
                <a:gd name="T12" fmla="*/ 2147483647 w 247"/>
                <a:gd name="T13" fmla="*/ 2147483647 h 74"/>
                <a:gd name="T14" fmla="*/ 2147483647 w 247"/>
                <a:gd name="T15" fmla="*/ 2147483647 h 74"/>
                <a:gd name="T16" fmla="*/ 2147483647 w 247"/>
                <a:gd name="T17" fmla="*/ 2147483647 h 74"/>
                <a:gd name="T18" fmla="*/ 2147483647 w 247"/>
                <a:gd name="T19" fmla="*/ 2147483647 h 74"/>
                <a:gd name="T20" fmla="*/ 2147483647 w 247"/>
                <a:gd name="T21" fmla="*/ 2147483647 h 74"/>
                <a:gd name="T22" fmla="*/ 2147483647 w 247"/>
                <a:gd name="T23" fmla="*/ 2147483647 h 74"/>
                <a:gd name="T24" fmla="*/ 2147483647 w 247"/>
                <a:gd name="T25" fmla="*/ 2147483647 h 74"/>
                <a:gd name="T26" fmla="*/ 0 w 247"/>
                <a:gd name="T27" fmla="*/ 2147483647 h 74"/>
                <a:gd name="T28" fmla="*/ 2147483647 w 247"/>
                <a:gd name="T29" fmla="*/ 2147483647 h 74"/>
                <a:gd name="T30" fmla="*/ 2147483647 w 247"/>
                <a:gd name="T31" fmla="*/ 2147483647 h 74"/>
                <a:gd name="T32" fmla="*/ 2147483647 w 247"/>
                <a:gd name="T33" fmla="*/ 2147483647 h 74"/>
                <a:gd name="T34" fmla="*/ 2147483647 w 247"/>
                <a:gd name="T35" fmla="*/ 2147483647 h 74"/>
                <a:gd name="T36" fmla="*/ 2147483647 w 247"/>
                <a:gd name="T37" fmla="*/ 0 h 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7"/>
                <a:gd name="T58" fmla="*/ 0 h 74"/>
                <a:gd name="T59" fmla="*/ 247 w 247"/>
                <a:gd name="T60" fmla="*/ 74 h 7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7" h="74">
                  <a:moveTo>
                    <a:pt x="123" y="0"/>
                  </a:moveTo>
                  <a:lnTo>
                    <a:pt x="153" y="1"/>
                  </a:lnTo>
                  <a:lnTo>
                    <a:pt x="180" y="5"/>
                  </a:lnTo>
                  <a:lnTo>
                    <a:pt x="206" y="12"/>
                  </a:lnTo>
                  <a:lnTo>
                    <a:pt x="228" y="20"/>
                  </a:lnTo>
                  <a:lnTo>
                    <a:pt x="247" y="30"/>
                  </a:lnTo>
                  <a:lnTo>
                    <a:pt x="189" y="60"/>
                  </a:lnTo>
                  <a:lnTo>
                    <a:pt x="169" y="68"/>
                  </a:lnTo>
                  <a:lnTo>
                    <a:pt x="147" y="73"/>
                  </a:lnTo>
                  <a:lnTo>
                    <a:pt x="122" y="74"/>
                  </a:lnTo>
                  <a:lnTo>
                    <a:pt x="99" y="73"/>
                  </a:lnTo>
                  <a:lnTo>
                    <a:pt x="77" y="68"/>
                  </a:lnTo>
                  <a:lnTo>
                    <a:pt x="57" y="60"/>
                  </a:lnTo>
                  <a:lnTo>
                    <a:pt x="0" y="30"/>
                  </a:lnTo>
                  <a:lnTo>
                    <a:pt x="18" y="20"/>
                  </a:lnTo>
                  <a:lnTo>
                    <a:pt x="40" y="12"/>
                  </a:lnTo>
                  <a:lnTo>
                    <a:pt x="66" y="5"/>
                  </a:lnTo>
                  <a:lnTo>
                    <a:pt x="94" y="1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90D22E">
                <a:lumMod val="7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165"/>
            <p:cNvSpPr>
              <a:spLocks/>
            </p:cNvSpPr>
            <p:nvPr/>
          </p:nvSpPr>
          <p:spPr bwMode="auto">
            <a:xfrm>
              <a:off x="1555060" y="1309888"/>
              <a:ext cx="2525713" cy="3147912"/>
            </a:xfrm>
            <a:custGeom>
              <a:avLst/>
              <a:gdLst>
                <a:gd name="T0" fmla="*/ 1671979031 w 2057"/>
                <a:gd name="T1" fmla="*/ 4514543 h 2566"/>
                <a:gd name="T2" fmla="*/ 1905664579 w 2057"/>
                <a:gd name="T3" fmla="*/ 40634563 h 2566"/>
                <a:gd name="T4" fmla="*/ 2127288834 w 2057"/>
                <a:gd name="T5" fmla="*/ 111369348 h 2566"/>
                <a:gd name="T6" fmla="*/ 2147483646 w 2057"/>
                <a:gd name="T7" fmla="*/ 210697871 h 2566"/>
                <a:gd name="T8" fmla="*/ 2147483646 w 2057"/>
                <a:gd name="T9" fmla="*/ 340126616 h 2566"/>
                <a:gd name="T10" fmla="*/ 2147483646 w 2057"/>
                <a:gd name="T11" fmla="*/ 495139814 h 2566"/>
                <a:gd name="T12" fmla="*/ 2147483646 w 2057"/>
                <a:gd name="T13" fmla="*/ 669717665 h 2566"/>
                <a:gd name="T14" fmla="*/ 2147483646 w 2057"/>
                <a:gd name="T15" fmla="*/ 866870682 h 2566"/>
                <a:gd name="T16" fmla="*/ 2147483646 w 2057"/>
                <a:gd name="T17" fmla="*/ 1080579066 h 2566"/>
                <a:gd name="T18" fmla="*/ 2147483646 w 2057"/>
                <a:gd name="T19" fmla="*/ 1307831078 h 2566"/>
                <a:gd name="T20" fmla="*/ 2147483646 w 2057"/>
                <a:gd name="T21" fmla="*/ 1547123915 h 2566"/>
                <a:gd name="T22" fmla="*/ 2147483646 w 2057"/>
                <a:gd name="T23" fmla="*/ 1754811273 h 2566"/>
                <a:gd name="T24" fmla="*/ 2147483646 w 2057"/>
                <a:gd name="T25" fmla="*/ 1948953777 h 2566"/>
                <a:gd name="T26" fmla="*/ 2147483646 w 2057"/>
                <a:gd name="T27" fmla="*/ 2134067196 h 2566"/>
                <a:gd name="T28" fmla="*/ 2147483646 w 2057"/>
                <a:gd name="T29" fmla="*/ 2147483646 h 2566"/>
                <a:gd name="T30" fmla="*/ 2147483646 w 2057"/>
                <a:gd name="T31" fmla="*/ 2147483646 h 2566"/>
                <a:gd name="T32" fmla="*/ 2147483646 w 2057"/>
                <a:gd name="T33" fmla="*/ 2147483646 h 2566"/>
                <a:gd name="T34" fmla="*/ 2147483646 w 2057"/>
                <a:gd name="T35" fmla="*/ 2147483646 h 2566"/>
                <a:gd name="T36" fmla="*/ 2147483646 w 2057"/>
                <a:gd name="T37" fmla="*/ 2147483646 h 2566"/>
                <a:gd name="T38" fmla="*/ 2147483646 w 2057"/>
                <a:gd name="T39" fmla="*/ 2147483646 h 2566"/>
                <a:gd name="T40" fmla="*/ 2147483646 w 2057"/>
                <a:gd name="T41" fmla="*/ 2147483646 h 2566"/>
                <a:gd name="T42" fmla="*/ 2147483646 w 2057"/>
                <a:gd name="T43" fmla="*/ 2147483646 h 2566"/>
                <a:gd name="T44" fmla="*/ 2147483646 w 2057"/>
                <a:gd name="T45" fmla="*/ 2147483646 h 2566"/>
                <a:gd name="T46" fmla="*/ 2147483646 w 2057"/>
                <a:gd name="T47" fmla="*/ 2147483646 h 2566"/>
                <a:gd name="T48" fmla="*/ 2147483646 w 2057"/>
                <a:gd name="T49" fmla="*/ 2147483646 h 2566"/>
                <a:gd name="T50" fmla="*/ 2146887974 w 2057"/>
                <a:gd name="T51" fmla="*/ 2147483646 h 2566"/>
                <a:gd name="T52" fmla="*/ 927201889 w 2057"/>
                <a:gd name="T53" fmla="*/ 2147483646 h 2566"/>
                <a:gd name="T54" fmla="*/ 883480164 w 2057"/>
                <a:gd name="T55" fmla="*/ 2147483646 h 2566"/>
                <a:gd name="T56" fmla="*/ 854835362 w 2057"/>
                <a:gd name="T57" fmla="*/ 2147483646 h 2566"/>
                <a:gd name="T58" fmla="*/ 833728407 w 2057"/>
                <a:gd name="T59" fmla="*/ 2147483646 h 2566"/>
                <a:gd name="T60" fmla="*/ 827697147 w 2057"/>
                <a:gd name="T61" fmla="*/ 2147483646 h 2566"/>
                <a:gd name="T62" fmla="*/ 800560159 w 2057"/>
                <a:gd name="T63" fmla="*/ 2147483646 h 2566"/>
                <a:gd name="T64" fmla="*/ 749300587 w 2057"/>
                <a:gd name="T65" fmla="*/ 2147483646 h 2566"/>
                <a:gd name="T66" fmla="*/ 676932831 w 2057"/>
                <a:gd name="T67" fmla="*/ 2147483646 h 2566"/>
                <a:gd name="T68" fmla="*/ 592505011 w 2057"/>
                <a:gd name="T69" fmla="*/ 2147483646 h 2566"/>
                <a:gd name="T70" fmla="*/ 496015899 w 2057"/>
                <a:gd name="T71" fmla="*/ 2147483646 h 2566"/>
                <a:gd name="T72" fmla="*/ 345250356 w 2057"/>
                <a:gd name="T73" fmla="*/ 2147483646 h 2566"/>
                <a:gd name="T74" fmla="*/ 248761243 w 2057"/>
                <a:gd name="T75" fmla="*/ 2147483646 h 2566"/>
                <a:gd name="T76" fmla="*/ 159809978 w 2057"/>
                <a:gd name="T77" fmla="*/ 2147483646 h 2566"/>
                <a:gd name="T78" fmla="*/ 87443450 w 2057"/>
                <a:gd name="T79" fmla="*/ 2024203105 h 2566"/>
                <a:gd name="T80" fmla="*/ 33168248 w 2057"/>
                <a:gd name="T81" fmla="*/ 1842100198 h 2566"/>
                <a:gd name="T82" fmla="*/ 4523445 w 2057"/>
                <a:gd name="T83" fmla="*/ 1647957694 h 2566"/>
                <a:gd name="T84" fmla="*/ 4523445 w 2057"/>
                <a:gd name="T85" fmla="*/ 1426724255 h 2566"/>
                <a:gd name="T86" fmla="*/ 40706095 w 2057"/>
                <a:gd name="T87" fmla="*/ 1193452444 h 2566"/>
                <a:gd name="T88" fmla="*/ 111566035 w 2057"/>
                <a:gd name="T89" fmla="*/ 972220231 h 2566"/>
                <a:gd name="T90" fmla="*/ 211070778 w 2057"/>
                <a:gd name="T91" fmla="*/ 766036902 h 2566"/>
                <a:gd name="T92" fmla="*/ 340728138 w 2057"/>
                <a:gd name="T93" fmla="*/ 579418226 h 2566"/>
                <a:gd name="T94" fmla="*/ 496015899 w 2057"/>
                <a:gd name="T95" fmla="*/ 413870687 h 2566"/>
                <a:gd name="T96" fmla="*/ 670902799 w 2057"/>
                <a:gd name="T97" fmla="*/ 272402344 h 2566"/>
                <a:gd name="T98" fmla="*/ 868404469 w 2057"/>
                <a:gd name="T99" fmla="*/ 158023710 h 2566"/>
                <a:gd name="T100" fmla="*/ 1082489650 w 2057"/>
                <a:gd name="T101" fmla="*/ 72238815 h 2566"/>
                <a:gd name="T102" fmla="*/ 1310143938 w 2057"/>
                <a:gd name="T103" fmla="*/ 18059397 h 2566"/>
                <a:gd name="T104" fmla="*/ 1549860746 w 2057"/>
                <a:gd name="T105" fmla="*/ 0 h 256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057" h="2566">
                  <a:moveTo>
                    <a:pt x="1028" y="0"/>
                  </a:moveTo>
                  <a:lnTo>
                    <a:pt x="1109" y="3"/>
                  </a:lnTo>
                  <a:lnTo>
                    <a:pt x="1188" y="12"/>
                  </a:lnTo>
                  <a:lnTo>
                    <a:pt x="1264" y="27"/>
                  </a:lnTo>
                  <a:lnTo>
                    <a:pt x="1339" y="48"/>
                  </a:lnTo>
                  <a:lnTo>
                    <a:pt x="1411" y="74"/>
                  </a:lnTo>
                  <a:lnTo>
                    <a:pt x="1481" y="105"/>
                  </a:lnTo>
                  <a:lnTo>
                    <a:pt x="1548" y="140"/>
                  </a:lnTo>
                  <a:lnTo>
                    <a:pt x="1612" y="181"/>
                  </a:lnTo>
                  <a:lnTo>
                    <a:pt x="1671" y="226"/>
                  </a:lnTo>
                  <a:lnTo>
                    <a:pt x="1728" y="275"/>
                  </a:lnTo>
                  <a:lnTo>
                    <a:pt x="1782" y="329"/>
                  </a:lnTo>
                  <a:lnTo>
                    <a:pt x="1831" y="385"/>
                  </a:lnTo>
                  <a:lnTo>
                    <a:pt x="1876" y="445"/>
                  </a:lnTo>
                  <a:lnTo>
                    <a:pt x="1917" y="509"/>
                  </a:lnTo>
                  <a:lnTo>
                    <a:pt x="1952" y="576"/>
                  </a:lnTo>
                  <a:lnTo>
                    <a:pt x="1983" y="646"/>
                  </a:lnTo>
                  <a:lnTo>
                    <a:pt x="2009" y="718"/>
                  </a:lnTo>
                  <a:lnTo>
                    <a:pt x="2030" y="793"/>
                  </a:lnTo>
                  <a:lnTo>
                    <a:pt x="2045" y="869"/>
                  </a:lnTo>
                  <a:lnTo>
                    <a:pt x="2054" y="948"/>
                  </a:lnTo>
                  <a:lnTo>
                    <a:pt x="2057" y="1028"/>
                  </a:lnTo>
                  <a:lnTo>
                    <a:pt x="2054" y="1098"/>
                  </a:lnTo>
                  <a:lnTo>
                    <a:pt x="2046" y="1166"/>
                  </a:lnTo>
                  <a:lnTo>
                    <a:pt x="2034" y="1231"/>
                  </a:lnTo>
                  <a:lnTo>
                    <a:pt x="2016" y="1295"/>
                  </a:lnTo>
                  <a:lnTo>
                    <a:pt x="1995" y="1357"/>
                  </a:lnTo>
                  <a:lnTo>
                    <a:pt x="1971" y="1418"/>
                  </a:lnTo>
                  <a:lnTo>
                    <a:pt x="1944" y="1477"/>
                  </a:lnTo>
                  <a:lnTo>
                    <a:pt x="1915" y="1535"/>
                  </a:lnTo>
                  <a:lnTo>
                    <a:pt x="1883" y="1592"/>
                  </a:lnTo>
                  <a:lnTo>
                    <a:pt x="1850" y="1649"/>
                  </a:lnTo>
                  <a:lnTo>
                    <a:pt x="1817" y="1705"/>
                  </a:lnTo>
                  <a:lnTo>
                    <a:pt x="1748" y="1814"/>
                  </a:lnTo>
                  <a:lnTo>
                    <a:pt x="1681" y="1924"/>
                  </a:lnTo>
                  <a:lnTo>
                    <a:pt x="1649" y="1979"/>
                  </a:lnTo>
                  <a:lnTo>
                    <a:pt x="1620" y="2034"/>
                  </a:lnTo>
                  <a:lnTo>
                    <a:pt x="1592" y="2090"/>
                  </a:lnTo>
                  <a:lnTo>
                    <a:pt x="1568" y="2147"/>
                  </a:lnTo>
                  <a:lnTo>
                    <a:pt x="1547" y="2204"/>
                  </a:lnTo>
                  <a:lnTo>
                    <a:pt x="1529" y="2263"/>
                  </a:lnTo>
                  <a:lnTo>
                    <a:pt x="1516" y="2323"/>
                  </a:lnTo>
                  <a:lnTo>
                    <a:pt x="1508" y="2384"/>
                  </a:lnTo>
                  <a:lnTo>
                    <a:pt x="1505" y="2447"/>
                  </a:lnTo>
                  <a:lnTo>
                    <a:pt x="1503" y="2475"/>
                  </a:lnTo>
                  <a:lnTo>
                    <a:pt x="1496" y="2503"/>
                  </a:lnTo>
                  <a:lnTo>
                    <a:pt x="1489" y="2520"/>
                  </a:lnTo>
                  <a:lnTo>
                    <a:pt x="1481" y="2535"/>
                  </a:lnTo>
                  <a:lnTo>
                    <a:pt x="1470" y="2548"/>
                  </a:lnTo>
                  <a:lnTo>
                    <a:pt x="1456" y="2557"/>
                  </a:lnTo>
                  <a:lnTo>
                    <a:pt x="1441" y="2564"/>
                  </a:lnTo>
                  <a:lnTo>
                    <a:pt x="1424" y="2566"/>
                  </a:lnTo>
                  <a:lnTo>
                    <a:pt x="632" y="2566"/>
                  </a:lnTo>
                  <a:lnTo>
                    <a:pt x="615" y="2564"/>
                  </a:lnTo>
                  <a:lnTo>
                    <a:pt x="599" y="2557"/>
                  </a:lnTo>
                  <a:lnTo>
                    <a:pt x="586" y="2548"/>
                  </a:lnTo>
                  <a:lnTo>
                    <a:pt x="575" y="2535"/>
                  </a:lnTo>
                  <a:lnTo>
                    <a:pt x="567" y="2520"/>
                  </a:lnTo>
                  <a:lnTo>
                    <a:pt x="560" y="2503"/>
                  </a:lnTo>
                  <a:lnTo>
                    <a:pt x="553" y="2475"/>
                  </a:lnTo>
                  <a:lnTo>
                    <a:pt x="551" y="2447"/>
                  </a:lnTo>
                  <a:lnTo>
                    <a:pt x="549" y="2387"/>
                  </a:lnTo>
                  <a:lnTo>
                    <a:pt x="543" y="2327"/>
                  </a:lnTo>
                  <a:lnTo>
                    <a:pt x="531" y="2270"/>
                  </a:lnTo>
                  <a:lnTo>
                    <a:pt x="516" y="2214"/>
                  </a:lnTo>
                  <a:lnTo>
                    <a:pt x="497" y="2158"/>
                  </a:lnTo>
                  <a:lnTo>
                    <a:pt x="475" y="2104"/>
                  </a:lnTo>
                  <a:lnTo>
                    <a:pt x="449" y="2050"/>
                  </a:lnTo>
                  <a:lnTo>
                    <a:pt x="422" y="1997"/>
                  </a:lnTo>
                  <a:lnTo>
                    <a:pt x="393" y="1944"/>
                  </a:lnTo>
                  <a:lnTo>
                    <a:pt x="361" y="1891"/>
                  </a:lnTo>
                  <a:lnTo>
                    <a:pt x="329" y="1838"/>
                  </a:lnTo>
                  <a:lnTo>
                    <a:pt x="262" y="1733"/>
                  </a:lnTo>
                  <a:lnTo>
                    <a:pt x="229" y="1680"/>
                  </a:lnTo>
                  <a:lnTo>
                    <a:pt x="197" y="1626"/>
                  </a:lnTo>
                  <a:lnTo>
                    <a:pt x="165" y="1572"/>
                  </a:lnTo>
                  <a:lnTo>
                    <a:pt x="135" y="1517"/>
                  </a:lnTo>
                  <a:lnTo>
                    <a:pt x="106" y="1460"/>
                  </a:lnTo>
                  <a:lnTo>
                    <a:pt x="81" y="1403"/>
                  </a:lnTo>
                  <a:lnTo>
                    <a:pt x="58" y="1345"/>
                  </a:lnTo>
                  <a:lnTo>
                    <a:pt x="39" y="1285"/>
                  </a:lnTo>
                  <a:lnTo>
                    <a:pt x="22" y="1224"/>
                  </a:lnTo>
                  <a:lnTo>
                    <a:pt x="10" y="1160"/>
                  </a:lnTo>
                  <a:lnTo>
                    <a:pt x="3" y="1095"/>
                  </a:lnTo>
                  <a:lnTo>
                    <a:pt x="0" y="1028"/>
                  </a:lnTo>
                  <a:lnTo>
                    <a:pt x="3" y="948"/>
                  </a:lnTo>
                  <a:lnTo>
                    <a:pt x="12" y="869"/>
                  </a:lnTo>
                  <a:lnTo>
                    <a:pt x="27" y="793"/>
                  </a:lnTo>
                  <a:lnTo>
                    <a:pt x="48" y="718"/>
                  </a:lnTo>
                  <a:lnTo>
                    <a:pt x="74" y="646"/>
                  </a:lnTo>
                  <a:lnTo>
                    <a:pt x="104" y="576"/>
                  </a:lnTo>
                  <a:lnTo>
                    <a:pt x="140" y="509"/>
                  </a:lnTo>
                  <a:lnTo>
                    <a:pt x="181" y="445"/>
                  </a:lnTo>
                  <a:lnTo>
                    <a:pt x="226" y="385"/>
                  </a:lnTo>
                  <a:lnTo>
                    <a:pt x="275" y="329"/>
                  </a:lnTo>
                  <a:lnTo>
                    <a:pt x="329" y="275"/>
                  </a:lnTo>
                  <a:lnTo>
                    <a:pt x="385" y="226"/>
                  </a:lnTo>
                  <a:lnTo>
                    <a:pt x="445" y="181"/>
                  </a:lnTo>
                  <a:lnTo>
                    <a:pt x="509" y="140"/>
                  </a:lnTo>
                  <a:lnTo>
                    <a:pt x="576" y="105"/>
                  </a:lnTo>
                  <a:lnTo>
                    <a:pt x="646" y="74"/>
                  </a:lnTo>
                  <a:lnTo>
                    <a:pt x="718" y="48"/>
                  </a:lnTo>
                  <a:lnTo>
                    <a:pt x="793" y="27"/>
                  </a:lnTo>
                  <a:lnTo>
                    <a:pt x="869" y="12"/>
                  </a:lnTo>
                  <a:lnTo>
                    <a:pt x="948" y="3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4092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72"/>
            <p:cNvSpPr>
              <a:spLocks/>
            </p:cNvSpPr>
            <p:nvPr/>
          </p:nvSpPr>
          <p:spPr bwMode="auto">
            <a:xfrm>
              <a:off x="2534420" y="3543652"/>
              <a:ext cx="559633" cy="914149"/>
            </a:xfrm>
            <a:custGeom>
              <a:avLst/>
              <a:gdLst>
                <a:gd name="T0" fmla="*/ 343409709 w 456"/>
                <a:gd name="T1" fmla="*/ 0 h 748"/>
                <a:gd name="T2" fmla="*/ 399137374 w 456"/>
                <a:gd name="T3" fmla="*/ 4480308 h 748"/>
                <a:gd name="T4" fmla="*/ 451854557 w 456"/>
                <a:gd name="T5" fmla="*/ 14935581 h 748"/>
                <a:gd name="T6" fmla="*/ 501557576 w 456"/>
                <a:gd name="T7" fmla="*/ 32859257 h 748"/>
                <a:gd name="T8" fmla="*/ 545237177 w 456"/>
                <a:gd name="T9" fmla="*/ 58250112 h 748"/>
                <a:gd name="T10" fmla="*/ 587409697 w 456"/>
                <a:gd name="T11" fmla="*/ 88121275 h 748"/>
                <a:gd name="T12" fmla="*/ 620545861 w 456"/>
                <a:gd name="T13" fmla="*/ 122473968 h 748"/>
                <a:gd name="T14" fmla="*/ 647657380 w 456"/>
                <a:gd name="T15" fmla="*/ 161306968 h 748"/>
                <a:gd name="T16" fmla="*/ 668744253 w 456"/>
                <a:gd name="T17" fmla="*/ 204621499 h 748"/>
                <a:gd name="T18" fmla="*/ 682299399 w 456"/>
                <a:gd name="T19" fmla="*/ 249429465 h 748"/>
                <a:gd name="T20" fmla="*/ 686818190 w 456"/>
                <a:gd name="T21" fmla="*/ 298717740 h 748"/>
                <a:gd name="T22" fmla="*/ 686818190 w 456"/>
                <a:gd name="T23" fmla="*/ 1117203736 h 748"/>
                <a:gd name="T24" fmla="*/ 0 w 456"/>
                <a:gd name="T25" fmla="*/ 1117203736 h 748"/>
                <a:gd name="T26" fmla="*/ 0 w 456"/>
                <a:gd name="T27" fmla="*/ 298717740 h 748"/>
                <a:gd name="T28" fmla="*/ 4518791 w 456"/>
                <a:gd name="T29" fmla="*/ 249429465 h 748"/>
                <a:gd name="T30" fmla="*/ 16568082 w 456"/>
                <a:gd name="T31" fmla="*/ 204621499 h 748"/>
                <a:gd name="T32" fmla="*/ 39160810 w 456"/>
                <a:gd name="T33" fmla="*/ 161306968 h 748"/>
                <a:gd name="T34" fmla="*/ 66272329 w 456"/>
                <a:gd name="T35" fmla="*/ 122473968 h 748"/>
                <a:gd name="T36" fmla="*/ 100914348 w 456"/>
                <a:gd name="T37" fmla="*/ 88121275 h 748"/>
                <a:gd name="T38" fmla="*/ 141581013 w 456"/>
                <a:gd name="T39" fmla="*/ 58250112 h 748"/>
                <a:gd name="T40" fmla="*/ 186766468 w 456"/>
                <a:gd name="T41" fmla="*/ 32859257 h 748"/>
                <a:gd name="T42" fmla="*/ 234963633 w 456"/>
                <a:gd name="T43" fmla="*/ 14935581 h 748"/>
                <a:gd name="T44" fmla="*/ 289186671 w 456"/>
                <a:gd name="T45" fmla="*/ 4480308 h 748"/>
                <a:gd name="T46" fmla="*/ 343409709 w 456"/>
                <a:gd name="T47" fmla="*/ 0 h 7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56" h="748">
                  <a:moveTo>
                    <a:pt x="228" y="0"/>
                  </a:moveTo>
                  <a:lnTo>
                    <a:pt x="265" y="3"/>
                  </a:lnTo>
                  <a:lnTo>
                    <a:pt x="300" y="10"/>
                  </a:lnTo>
                  <a:lnTo>
                    <a:pt x="333" y="22"/>
                  </a:lnTo>
                  <a:lnTo>
                    <a:pt x="362" y="39"/>
                  </a:lnTo>
                  <a:lnTo>
                    <a:pt x="390" y="59"/>
                  </a:lnTo>
                  <a:lnTo>
                    <a:pt x="412" y="82"/>
                  </a:lnTo>
                  <a:lnTo>
                    <a:pt x="430" y="108"/>
                  </a:lnTo>
                  <a:lnTo>
                    <a:pt x="444" y="137"/>
                  </a:lnTo>
                  <a:lnTo>
                    <a:pt x="453" y="167"/>
                  </a:lnTo>
                  <a:lnTo>
                    <a:pt x="456" y="200"/>
                  </a:lnTo>
                  <a:lnTo>
                    <a:pt x="456" y="748"/>
                  </a:lnTo>
                  <a:lnTo>
                    <a:pt x="0" y="748"/>
                  </a:lnTo>
                  <a:lnTo>
                    <a:pt x="0" y="200"/>
                  </a:lnTo>
                  <a:lnTo>
                    <a:pt x="3" y="167"/>
                  </a:lnTo>
                  <a:lnTo>
                    <a:pt x="11" y="137"/>
                  </a:lnTo>
                  <a:lnTo>
                    <a:pt x="26" y="108"/>
                  </a:lnTo>
                  <a:lnTo>
                    <a:pt x="44" y="82"/>
                  </a:lnTo>
                  <a:lnTo>
                    <a:pt x="67" y="59"/>
                  </a:lnTo>
                  <a:lnTo>
                    <a:pt x="94" y="39"/>
                  </a:lnTo>
                  <a:lnTo>
                    <a:pt x="124" y="22"/>
                  </a:lnTo>
                  <a:lnTo>
                    <a:pt x="156" y="10"/>
                  </a:lnTo>
                  <a:lnTo>
                    <a:pt x="192" y="3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E1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75"/>
            <p:cNvSpPr>
              <a:spLocks noEditPoints="1"/>
            </p:cNvSpPr>
            <p:nvPr/>
          </p:nvSpPr>
          <p:spPr bwMode="auto">
            <a:xfrm>
              <a:off x="2239876" y="4288243"/>
              <a:ext cx="1148720" cy="169557"/>
            </a:xfrm>
            <a:custGeom>
              <a:avLst/>
              <a:gdLst>
                <a:gd name="T0" fmla="*/ 696 w 936"/>
                <a:gd name="T1" fmla="*/ 0 h 140"/>
                <a:gd name="T2" fmla="*/ 747 w 936"/>
                <a:gd name="T3" fmla="*/ 10 h 140"/>
                <a:gd name="T4" fmla="*/ 794 w 936"/>
                <a:gd name="T5" fmla="*/ 20 h 140"/>
                <a:gd name="T6" fmla="*/ 838 w 936"/>
                <a:gd name="T7" fmla="*/ 33 h 140"/>
                <a:gd name="T8" fmla="*/ 876 w 936"/>
                <a:gd name="T9" fmla="*/ 46 h 140"/>
                <a:gd name="T10" fmla="*/ 909 w 936"/>
                <a:gd name="T11" fmla="*/ 60 h 140"/>
                <a:gd name="T12" fmla="*/ 936 w 936"/>
                <a:gd name="T13" fmla="*/ 77 h 140"/>
                <a:gd name="T14" fmla="*/ 929 w 936"/>
                <a:gd name="T15" fmla="*/ 94 h 140"/>
                <a:gd name="T16" fmla="*/ 921 w 936"/>
                <a:gd name="T17" fmla="*/ 109 h 140"/>
                <a:gd name="T18" fmla="*/ 910 w 936"/>
                <a:gd name="T19" fmla="*/ 122 h 140"/>
                <a:gd name="T20" fmla="*/ 896 w 936"/>
                <a:gd name="T21" fmla="*/ 131 h 140"/>
                <a:gd name="T22" fmla="*/ 881 w 936"/>
                <a:gd name="T23" fmla="*/ 138 h 140"/>
                <a:gd name="T24" fmla="*/ 864 w 936"/>
                <a:gd name="T25" fmla="*/ 140 h 140"/>
                <a:gd name="T26" fmla="*/ 696 w 936"/>
                <a:gd name="T27" fmla="*/ 140 h 140"/>
                <a:gd name="T28" fmla="*/ 696 w 936"/>
                <a:gd name="T29" fmla="*/ 0 h 140"/>
                <a:gd name="T30" fmla="*/ 240 w 936"/>
                <a:gd name="T31" fmla="*/ 0 h 140"/>
                <a:gd name="T32" fmla="*/ 240 w 936"/>
                <a:gd name="T33" fmla="*/ 140 h 140"/>
                <a:gd name="T34" fmla="*/ 72 w 936"/>
                <a:gd name="T35" fmla="*/ 140 h 140"/>
                <a:gd name="T36" fmla="*/ 55 w 936"/>
                <a:gd name="T37" fmla="*/ 138 h 140"/>
                <a:gd name="T38" fmla="*/ 39 w 936"/>
                <a:gd name="T39" fmla="*/ 131 h 140"/>
                <a:gd name="T40" fmla="*/ 26 w 936"/>
                <a:gd name="T41" fmla="*/ 122 h 140"/>
                <a:gd name="T42" fmla="*/ 15 w 936"/>
                <a:gd name="T43" fmla="*/ 109 h 140"/>
                <a:gd name="T44" fmla="*/ 7 w 936"/>
                <a:gd name="T45" fmla="*/ 94 h 140"/>
                <a:gd name="T46" fmla="*/ 0 w 936"/>
                <a:gd name="T47" fmla="*/ 77 h 140"/>
                <a:gd name="T48" fmla="*/ 27 w 936"/>
                <a:gd name="T49" fmla="*/ 60 h 140"/>
                <a:gd name="T50" fmla="*/ 60 w 936"/>
                <a:gd name="T51" fmla="*/ 46 h 140"/>
                <a:gd name="T52" fmla="*/ 98 w 936"/>
                <a:gd name="T53" fmla="*/ 33 h 140"/>
                <a:gd name="T54" fmla="*/ 142 w 936"/>
                <a:gd name="T55" fmla="*/ 20 h 140"/>
                <a:gd name="T56" fmla="*/ 189 w 936"/>
                <a:gd name="T57" fmla="*/ 10 h 140"/>
                <a:gd name="T58" fmla="*/ 240 w 936"/>
                <a:gd name="T59" fmla="*/ 0 h 14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936"/>
                <a:gd name="T91" fmla="*/ 0 h 140"/>
                <a:gd name="T92" fmla="*/ 936 w 936"/>
                <a:gd name="T93" fmla="*/ 140 h 14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936" h="140">
                  <a:moveTo>
                    <a:pt x="696" y="0"/>
                  </a:moveTo>
                  <a:lnTo>
                    <a:pt x="747" y="10"/>
                  </a:lnTo>
                  <a:lnTo>
                    <a:pt x="794" y="20"/>
                  </a:lnTo>
                  <a:lnTo>
                    <a:pt x="838" y="33"/>
                  </a:lnTo>
                  <a:lnTo>
                    <a:pt x="876" y="46"/>
                  </a:lnTo>
                  <a:lnTo>
                    <a:pt x="909" y="60"/>
                  </a:lnTo>
                  <a:lnTo>
                    <a:pt x="936" y="77"/>
                  </a:lnTo>
                  <a:lnTo>
                    <a:pt x="929" y="94"/>
                  </a:lnTo>
                  <a:lnTo>
                    <a:pt x="921" y="109"/>
                  </a:lnTo>
                  <a:lnTo>
                    <a:pt x="910" y="122"/>
                  </a:lnTo>
                  <a:lnTo>
                    <a:pt x="896" y="131"/>
                  </a:lnTo>
                  <a:lnTo>
                    <a:pt x="881" y="138"/>
                  </a:lnTo>
                  <a:lnTo>
                    <a:pt x="864" y="140"/>
                  </a:lnTo>
                  <a:lnTo>
                    <a:pt x="696" y="140"/>
                  </a:lnTo>
                  <a:lnTo>
                    <a:pt x="696" y="0"/>
                  </a:lnTo>
                  <a:close/>
                  <a:moveTo>
                    <a:pt x="240" y="0"/>
                  </a:moveTo>
                  <a:lnTo>
                    <a:pt x="240" y="140"/>
                  </a:lnTo>
                  <a:lnTo>
                    <a:pt x="72" y="140"/>
                  </a:lnTo>
                  <a:lnTo>
                    <a:pt x="55" y="138"/>
                  </a:lnTo>
                  <a:lnTo>
                    <a:pt x="39" y="131"/>
                  </a:lnTo>
                  <a:lnTo>
                    <a:pt x="26" y="122"/>
                  </a:lnTo>
                  <a:lnTo>
                    <a:pt x="15" y="109"/>
                  </a:lnTo>
                  <a:lnTo>
                    <a:pt x="7" y="94"/>
                  </a:lnTo>
                  <a:lnTo>
                    <a:pt x="0" y="77"/>
                  </a:lnTo>
                  <a:lnTo>
                    <a:pt x="27" y="60"/>
                  </a:lnTo>
                  <a:lnTo>
                    <a:pt x="60" y="46"/>
                  </a:lnTo>
                  <a:lnTo>
                    <a:pt x="98" y="33"/>
                  </a:lnTo>
                  <a:lnTo>
                    <a:pt x="142" y="20"/>
                  </a:lnTo>
                  <a:lnTo>
                    <a:pt x="189" y="10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0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176"/>
            <p:cNvSpPr>
              <a:spLocks noEditPoints="1"/>
            </p:cNvSpPr>
            <p:nvPr/>
          </p:nvSpPr>
          <p:spPr bwMode="auto">
            <a:xfrm>
              <a:off x="2534420" y="4273499"/>
              <a:ext cx="559633" cy="184302"/>
            </a:xfrm>
            <a:custGeom>
              <a:avLst/>
              <a:gdLst>
                <a:gd name="T0" fmla="*/ 297 w 456"/>
                <a:gd name="T1" fmla="*/ 0 h 155"/>
                <a:gd name="T2" fmla="*/ 352 w 456"/>
                <a:gd name="T3" fmla="*/ 4 h 155"/>
                <a:gd name="T4" fmla="*/ 405 w 456"/>
                <a:gd name="T5" fmla="*/ 9 h 155"/>
                <a:gd name="T6" fmla="*/ 456 w 456"/>
                <a:gd name="T7" fmla="*/ 15 h 155"/>
                <a:gd name="T8" fmla="*/ 456 w 456"/>
                <a:gd name="T9" fmla="*/ 155 h 155"/>
                <a:gd name="T10" fmla="*/ 297 w 456"/>
                <a:gd name="T11" fmla="*/ 155 h 155"/>
                <a:gd name="T12" fmla="*/ 297 w 456"/>
                <a:gd name="T13" fmla="*/ 0 h 155"/>
                <a:gd name="T14" fmla="*/ 159 w 456"/>
                <a:gd name="T15" fmla="*/ 0 h 155"/>
                <a:gd name="T16" fmla="*/ 159 w 456"/>
                <a:gd name="T17" fmla="*/ 155 h 155"/>
                <a:gd name="T18" fmla="*/ 0 w 456"/>
                <a:gd name="T19" fmla="*/ 155 h 155"/>
                <a:gd name="T20" fmla="*/ 0 w 456"/>
                <a:gd name="T21" fmla="*/ 15 h 155"/>
                <a:gd name="T22" fmla="*/ 51 w 456"/>
                <a:gd name="T23" fmla="*/ 9 h 155"/>
                <a:gd name="T24" fmla="*/ 104 w 456"/>
                <a:gd name="T25" fmla="*/ 4 h 155"/>
                <a:gd name="T26" fmla="*/ 159 w 456"/>
                <a:gd name="T27" fmla="*/ 0 h 1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56"/>
                <a:gd name="T43" fmla="*/ 0 h 155"/>
                <a:gd name="T44" fmla="*/ 456 w 456"/>
                <a:gd name="T45" fmla="*/ 155 h 15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56" h="155">
                  <a:moveTo>
                    <a:pt x="297" y="0"/>
                  </a:moveTo>
                  <a:lnTo>
                    <a:pt x="352" y="4"/>
                  </a:lnTo>
                  <a:lnTo>
                    <a:pt x="405" y="9"/>
                  </a:lnTo>
                  <a:lnTo>
                    <a:pt x="456" y="15"/>
                  </a:lnTo>
                  <a:lnTo>
                    <a:pt x="456" y="155"/>
                  </a:lnTo>
                  <a:lnTo>
                    <a:pt x="297" y="155"/>
                  </a:lnTo>
                  <a:lnTo>
                    <a:pt x="297" y="0"/>
                  </a:lnTo>
                  <a:close/>
                  <a:moveTo>
                    <a:pt x="159" y="0"/>
                  </a:moveTo>
                  <a:lnTo>
                    <a:pt x="159" y="155"/>
                  </a:lnTo>
                  <a:lnTo>
                    <a:pt x="0" y="155"/>
                  </a:lnTo>
                  <a:lnTo>
                    <a:pt x="0" y="15"/>
                  </a:lnTo>
                  <a:lnTo>
                    <a:pt x="51" y="9"/>
                  </a:lnTo>
                  <a:lnTo>
                    <a:pt x="104" y="4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0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177"/>
            <p:cNvSpPr>
              <a:spLocks/>
            </p:cNvSpPr>
            <p:nvPr/>
          </p:nvSpPr>
          <p:spPr bwMode="auto">
            <a:xfrm>
              <a:off x="2733234" y="4266124"/>
              <a:ext cx="169365" cy="191676"/>
            </a:xfrm>
            <a:custGeom>
              <a:avLst/>
              <a:gdLst>
                <a:gd name="T0" fmla="*/ 69 w 138"/>
                <a:gd name="T1" fmla="*/ 0 h 156"/>
                <a:gd name="T2" fmla="*/ 104 w 138"/>
                <a:gd name="T3" fmla="*/ 1 h 156"/>
                <a:gd name="T4" fmla="*/ 138 w 138"/>
                <a:gd name="T5" fmla="*/ 1 h 156"/>
                <a:gd name="T6" fmla="*/ 138 w 138"/>
                <a:gd name="T7" fmla="*/ 156 h 156"/>
                <a:gd name="T8" fmla="*/ 0 w 138"/>
                <a:gd name="T9" fmla="*/ 156 h 156"/>
                <a:gd name="T10" fmla="*/ 0 w 138"/>
                <a:gd name="T11" fmla="*/ 1 h 156"/>
                <a:gd name="T12" fmla="*/ 35 w 138"/>
                <a:gd name="T13" fmla="*/ 1 h 156"/>
                <a:gd name="T14" fmla="*/ 69 w 138"/>
                <a:gd name="T15" fmla="*/ 0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"/>
                <a:gd name="T25" fmla="*/ 0 h 156"/>
                <a:gd name="T26" fmla="*/ 138 w 138"/>
                <a:gd name="T27" fmla="*/ 156 h 1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" h="156">
                  <a:moveTo>
                    <a:pt x="69" y="0"/>
                  </a:moveTo>
                  <a:lnTo>
                    <a:pt x="104" y="1"/>
                  </a:lnTo>
                  <a:lnTo>
                    <a:pt x="138" y="1"/>
                  </a:lnTo>
                  <a:lnTo>
                    <a:pt x="138" y="156"/>
                  </a:lnTo>
                  <a:lnTo>
                    <a:pt x="0" y="156"/>
                  </a:lnTo>
                  <a:lnTo>
                    <a:pt x="0" y="1"/>
                  </a:lnTo>
                  <a:lnTo>
                    <a:pt x="35" y="1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0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Round Same Side Corner Rectangle 73"/>
            <p:cNvSpPr/>
            <p:nvPr/>
          </p:nvSpPr>
          <p:spPr>
            <a:xfrm>
              <a:off x="2998323" y="2762202"/>
              <a:ext cx="88363" cy="1032103"/>
            </a:xfrm>
            <a:prstGeom prst="round2SameRect">
              <a:avLst/>
            </a:prstGeom>
            <a:solidFill>
              <a:srgbClr val="FFFFFF">
                <a:lumMod val="9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13" name="Straight Connector 74"/>
            <p:cNvCxnSpPr/>
            <p:nvPr/>
          </p:nvCxnSpPr>
          <p:spPr>
            <a:xfrm>
              <a:off x="2549147" y="2769577"/>
              <a:ext cx="434449" cy="0"/>
            </a:xfrm>
            <a:prstGeom prst="line">
              <a:avLst/>
            </a:prstGeom>
            <a:noFill/>
            <a:ln w="6350" cap="flat" cmpd="sng" algn="ctr">
              <a:solidFill>
                <a:srgbClr val="FFFFFF"/>
              </a:solidFill>
              <a:prstDash val="sysDash"/>
              <a:miter lim="800000"/>
            </a:ln>
            <a:effectLst/>
          </p:spPr>
        </p:cxnSp>
        <p:sp>
          <p:nvSpPr>
            <p:cNvPr id="114" name="Round Same Side Corner Rectangle 76"/>
            <p:cNvSpPr/>
            <p:nvPr/>
          </p:nvSpPr>
          <p:spPr>
            <a:xfrm>
              <a:off x="2534420" y="2769577"/>
              <a:ext cx="95724" cy="1032103"/>
            </a:xfrm>
            <a:prstGeom prst="round2SameRect">
              <a:avLst/>
            </a:prstGeom>
            <a:solidFill>
              <a:srgbClr val="FFFFFF">
                <a:lumMod val="9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173"/>
            <p:cNvSpPr>
              <a:spLocks/>
            </p:cNvSpPr>
            <p:nvPr/>
          </p:nvSpPr>
          <p:spPr bwMode="auto">
            <a:xfrm>
              <a:off x="2615417" y="3359350"/>
              <a:ext cx="412361" cy="1061592"/>
            </a:xfrm>
            <a:custGeom>
              <a:avLst/>
              <a:gdLst>
                <a:gd name="T0" fmla="*/ 2147483647 w 138"/>
                <a:gd name="T1" fmla="*/ 0 h 1202"/>
                <a:gd name="T2" fmla="*/ 2147483647 w 138"/>
                <a:gd name="T3" fmla="*/ 2147483647 h 1202"/>
                <a:gd name="T4" fmla="*/ 2147483647 w 138"/>
                <a:gd name="T5" fmla="*/ 2147483647 h 1202"/>
                <a:gd name="T6" fmla="*/ 2147483647 w 138"/>
                <a:gd name="T7" fmla="*/ 2147483647 h 1202"/>
                <a:gd name="T8" fmla="*/ 2147483647 w 138"/>
                <a:gd name="T9" fmla="*/ 2147483647 h 1202"/>
                <a:gd name="T10" fmla="*/ 2147483647 w 138"/>
                <a:gd name="T11" fmla="*/ 2147483647 h 1202"/>
                <a:gd name="T12" fmla="*/ 2147483647 w 138"/>
                <a:gd name="T13" fmla="*/ 2147483647 h 1202"/>
                <a:gd name="T14" fmla="*/ 2147483647 w 138"/>
                <a:gd name="T15" fmla="*/ 2147483647 h 1202"/>
                <a:gd name="T16" fmla="*/ 2147483647 w 138"/>
                <a:gd name="T17" fmla="*/ 2147483647 h 1202"/>
                <a:gd name="T18" fmla="*/ 0 w 138"/>
                <a:gd name="T19" fmla="*/ 2147483647 h 1202"/>
                <a:gd name="T20" fmla="*/ 0 w 138"/>
                <a:gd name="T21" fmla="*/ 2147483647 h 1202"/>
                <a:gd name="T22" fmla="*/ 2147483647 w 138"/>
                <a:gd name="T23" fmla="*/ 2147483647 h 1202"/>
                <a:gd name="T24" fmla="*/ 2147483647 w 138"/>
                <a:gd name="T25" fmla="*/ 2147483647 h 1202"/>
                <a:gd name="T26" fmla="*/ 2147483647 w 138"/>
                <a:gd name="T27" fmla="*/ 2147483647 h 1202"/>
                <a:gd name="T28" fmla="*/ 2147483647 w 138"/>
                <a:gd name="T29" fmla="*/ 2147483647 h 1202"/>
                <a:gd name="T30" fmla="*/ 2147483647 w 138"/>
                <a:gd name="T31" fmla="*/ 2147483647 h 1202"/>
                <a:gd name="T32" fmla="*/ 2147483647 w 138"/>
                <a:gd name="T33" fmla="*/ 2147483647 h 1202"/>
                <a:gd name="T34" fmla="*/ 2147483647 w 138"/>
                <a:gd name="T35" fmla="*/ 0 h 120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8"/>
                <a:gd name="T55" fmla="*/ 0 h 1202"/>
                <a:gd name="T56" fmla="*/ 138 w 138"/>
                <a:gd name="T57" fmla="*/ 1202 h 120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8" h="1202">
                  <a:moveTo>
                    <a:pt x="69" y="0"/>
                  </a:moveTo>
                  <a:lnTo>
                    <a:pt x="85" y="3"/>
                  </a:lnTo>
                  <a:lnTo>
                    <a:pt x="100" y="13"/>
                  </a:lnTo>
                  <a:lnTo>
                    <a:pt x="112" y="28"/>
                  </a:lnTo>
                  <a:lnTo>
                    <a:pt x="123" y="49"/>
                  </a:lnTo>
                  <a:lnTo>
                    <a:pt x="131" y="72"/>
                  </a:lnTo>
                  <a:lnTo>
                    <a:pt x="136" y="99"/>
                  </a:lnTo>
                  <a:lnTo>
                    <a:pt x="138" y="129"/>
                  </a:lnTo>
                  <a:lnTo>
                    <a:pt x="138" y="1202"/>
                  </a:lnTo>
                  <a:lnTo>
                    <a:pt x="0" y="1202"/>
                  </a:lnTo>
                  <a:lnTo>
                    <a:pt x="0" y="129"/>
                  </a:lnTo>
                  <a:lnTo>
                    <a:pt x="3" y="99"/>
                  </a:lnTo>
                  <a:lnTo>
                    <a:pt x="8" y="72"/>
                  </a:lnTo>
                  <a:lnTo>
                    <a:pt x="16" y="49"/>
                  </a:lnTo>
                  <a:lnTo>
                    <a:pt x="26" y="28"/>
                  </a:lnTo>
                  <a:lnTo>
                    <a:pt x="39" y="13"/>
                  </a:lnTo>
                  <a:lnTo>
                    <a:pt x="53" y="3"/>
                  </a:lnTo>
                  <a:lnTo>
                    <a:pt x="69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lumMod val="50000"/>
                    <a:alpha val="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162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Ellipse 45"/>
            <p:cNvSpPr>
              <a:spLocks noChangeArrowheads="1"/>
            </p:cNvSpPr>
            <p:nvPr/>
          </p:nvSpPr>
          <p:spPr bwMode="auto">
            <a:xfrm flipH="1">
              <a:off x="2549147" y="3359350"/>
              <a:ext cx="537540" cy="442330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altLang="zh-CN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2"/>
          <p:cNvGrpSpPr>
            <a:grpSpLocks/>
          </p:cNvGrpSpPr>
          <p:nvPr/>
        </p:nvGrpSpPr>
        <p:grpSpPr bwMode="auto">
          <a:xfrm>
            <a:off x="5379139" y="1663959"/>
            <a:ext cx="765638" cy="1245554"/>
            <a:chOff x="1555060" y="1309888"/>
            <a:chExt cx="2525713" cy="4098924"/>
          </a:xfrm>
        </p:grpSpPr>
        <p:sp>
          <p:nvSpPr>
            <p:cNvPr id="118" name="Freeform 160"/>
            <p:cNvSpPr>
              <a:spLocks/>
            </p:cNvSpPr>
            <p:nvPr/>
          </p:nvSpPr>
          <p:spPr bwMode="auto">
            <a:xfrm>
              <a:off x="2269330" y="4417135"/>
              <a:ext cx="1097172" cy="9916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91" y="0"/>
                </a:cxn>
                <a:cxn ang="0">
                  <a:pos x="815" y="136"/>
                </a:cxn>
                <a:cxn ang="0">
                  <a:pos x="815" y="562"/>
                </a:cxn>
                <a:cxn ang="0">
                  <a:pos x="813" y="582"/>
                </a:cxn>
                <a:cxn ang="0">
                  <a:pos x="805" y="603"/>
                </a:cxn>
                <a:cxn ang="0">
                  <a:pos x="795" y="623"/>
                </a:cxn>
                <a:cxn ang="0">
                  <a:pos x="782" y="642"/>
                </a:cxn>
                <a:cxn ang="0">
                  <a:pos x="766" y="658"/>
                </a:cxn>
                <a:cxn ang="0">
                  <a:pos x="749" y="669"/>
                </a:cxn>
                <a:cxn ang="0">
                  <a:pos x="511" y="792"/>
                </a:cxn>
                <a:cxn ang="0">
                  <a:pos x="491" y="800"/>
                </a:cxn>
                <a:cxn ang="0">
                  <a:pos x="469" y="805"/>
                </a:cxn>
                <a:cxn ang="0">
                  <a:pos x="445" y="806"/>
                </a:cxn>
                <a:cxn ang="0">
                  <a:pos x="421" y="805"/>
                </a:cxn>
                <a:cxn ang="0">
                  <a:pos x="399" y="800"/>
                </a:cxn>
                <a:cxn ang="0">
                  <a:pos x="380" y="792"/>
                </a:cxn>
                <a:cxn ang="0">
                  <a:pos x="141" y="669"/>
                </a:cxn>
                <a:cxn ang="0">
                  <a:pos x="124" y="658"/>
                </a:cxn>
                <a:cxn ang="0">
                  <a:pos x="108" y="642"/>
                </a:cxn>
                <a:cxn ang="0">
                  <a:pos x="95" y="623"/>
                </a:cxn>
                <a:cxn ang="0">
                  <a:pos x="84" y="603"/>
                </a:cxn>
                <a:cxn ang="0">
                  <a:pos x="77" y="582"/>
                </a:cxn>
                <a:cxn ang="0">
                  <a:pos x="75" y="562"/>
                </a:cxn>
                <a:cxn ang="0">
                  <a:pos x="75" y="136"/>
                </a:cxn>
                <a:cxn ang="0">
                  <a:pos x="0" y="0"/>
                </a:cxn>
              </a:cxnLst>
              <a:rect l="0" t="0" r="r" b="b"/>
              <a:pathLst>
                <a:path w="891" h="806">
                  <a:moveTo>
                    <a:pt x="0" y="0"/>
                  </a:moveTo>
                  <a:lnTo>
                    <a:pt x="891" y="0"/>
                  </a:lnTo>
                  <a:lnTo>
                    <a:pt x="815" y="136"/>
                  </a:lnTo>
                  <a:lnTo>
                    <a:pt x="815" y="562"/>
                  </a:lnTo>
                  <a:lnTo>
                    <a:pt x="813" y="582"/>
                  </a:lnTo>
                  <a:lnTo>
                    <a:pt x="805" y="603"/>
                  </a:lnTo>
                  <a:lnTo>
                    <a:pt x="795" y="623"/>
                  </a:lnTo>
                  <a:lnTo>
                    <a:pt x="782" y="642"/>
                  </a:lnTo>
                  <a:lnTo>
                    <a:pt x="766" y="658"/>
                  </a:lnTo>
                  <a:lnTo>
                    <a:pt x="749" y="669"/>
                  </a:lnTo>
                  <a:lnTo>
                    <a:pt x="511" y="792"/>
                  </a:lnTo>
                  <a:lnTo>
                    <a:pt x="491" y="800"/>
                  </a:lnTo>
                  <a:lnTo>
                    <a:pt x="469" y="805"/>
                  </a:lnTo>
                  <a:lnTo>
                    <a:pt x="445" y="806"/>
                  </a:lnTo>
                  <a:lnTo>
                    <a:pt x="421" y="805"/>
                  </a:lnTo>
                  <a:lnTo>
                    <a:pt x="399" y="800"/>
                  </a:lnTo>
                  <a:lnTo>
                    <a:pt x="380" y="792"/>
                  </a:lnTo>
                  <a:lnTo>
                    <a:pt x="141" y="669"/>
                  </a:lnTo>
                  <a:lnTo>
                    <a:pt x="124" y="658"/>
                  </a:lnTo>
                  <a:lnTo>
                    <a:pt x="108" y="642"/>
                  </a:lnTo>
                  <a:lnTo>
                    <a:pt x="95" y="623"/>
                  </a:lnTo>
                  <a:lnTo>
                    <a:pt x="84" y="603"/>
                  </a:lnTo>
                  <a:lnTo>
                    <a:pt x="77" y="582"/>
                  </a:lnTo>
                  <a:lnTo>
                    <a:pt x="75" y="562"/>
                  </a:lnTo>
                  <a:lnTo>
                    <a:pt x="75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161"/>
            <p:cNvSpPr>
              <a:spLocks/>
            </p:cNvSpPr>
            <p:nvPr/>
          </p:nvSpPr>
          <p:spPr bwMode="auto">
            <a:xfrm>
              <a:off x="2365055" y="4593432"/>
              <a:ext cx="905724" cy="168954"/>
            </a:xfrm>
            <a:custGeom>
              <a:avLst/>
              <a:gdLst>
                <a:gd name="T0" fmla="*/ 2147483647 w 740"/>
                <a:gd name="T1" fmla="*/ 0 h 138"/>
                <a:gd name="T2" fmla="*/ 2147483647 w 740"/>
                <a:gd name="T3" fmla="*/ 2147483647 h 138"/>
                <a:gd name="T4" fmla="*/ 0 w 740"/>
                <a:gd name="T5" fmla="*/ 2147483647 h 138"/>
                <a:gd name="T6" fmla="*/ 0 w 740"/>
                <a:gd name="T7" fmla="*/ 2147483647 h 138"/>
                <a:gd name="T8" fmla="*/ 2147483647 w 740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0"/>
                <a:gd name="T16" fmla="*/ 0 h 138"/>
                <a:gd name="T17" fmla="*/ 740 w 740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0" h="138">
                  <a:moveTo>
                    <a:pt x="740" y="0"/>
                  </a:moveTo>
                  <a:lnTo>
                    <a:pt x="740" y="79"/>
                  </a:lnTo>
                  <a:lnTo>
                    <a:pt x="0" y="138"/>
                  </a:lnTo>
                  <a:lnTo>
                    <a:pt x="0" y="59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90D22E">
                <a:lumMod val="7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62"/>
            <p:cNvSpPr>
              <a:spLocks/>
            </p:cNvSpPr>
            <p:nvPr/>
          </p:nvSpPr>
          <p:spPr bwMode="auto">
            <a:xfrm>
              <a:off x="2365055" y="4813805"/>
              <a:ext cx="905724" cy="176298"/>
            </a:xfrm>
            <a:custGeom>
              <a:avLst/>
              <a:gdLst>
                <a:gd name="T0" fmla="*/ 2147483647 w 740"/>
                <a:gd name="T1" fmla="*/ 0 h 139"/>
                <a:gd name="T2" fmla="*/ 2147483647 w 740"/>
                <a:gd name="T3" fmla="*/ 2147483647 h 139"/>
                <a:gd name="T4" fmla="*/ 0 w 740"/>
                <a:gd name="T5" fmla="*/ 2147483647 h 139"/>
                <a:gd name="T6" fmla="*/ 0 w 740"/>
                <a:gd name="T7" fmla="*/ 2147483647 h 139"/>
                <a:gd name="T8" fmla="*/ 2147483647 w 740"/>
                <a:gd name="T9" fmla="*/ 0 h 1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0"/>
                <a:gd name="T16" fmla="*/ 0 h 139"/>
                <a:gd name="T17" fmla="*/ 740 w 740"/>
                <a:gd name="T18" fmla="*/ 139 h 1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0" h="139">
                  <a:moveTo>
                    <a:pt x="740" y="0"/>
                  </a:moveTo>
                  <a:lnTo>
                    <a:pt x="740" y="80"/>
                  </a:lnTo>
                  <a:lnTo>
                    <a:pt x="0" y="139"/>
                  </a:lnTo>
                  <a:lnTo>
                    <a:pt x="0" y="59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90D22E">
                <a:lumMod val="7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63"/>
            <p:cNvSpPr>
              <a:spLocks/>
            </p:cNvSpPr>
            <p:nvPr/>
          </p:nvSpPr>
          <p:spPr bwMode="auto">
            <a:xfrm>
              <a:off x="2365055" y="5048868"/>
              <a:ext cx="905724" cy="161606"/>
            </a:xfrm>
            <a:custGeom>
              <a:avLst/>
              <a:gdLst>
                <a:gd name="T0" fmla="*/ 2147483647 w 739"/>
                <a:gd name="T1" fmla="*/ 0 h 136"/>
                <a:gd name="T2" fmla="*/ 2147483647 w 739"/>
                <a:gd name="T3" fmla="*/ 2147483647 h 136"/>
                <a:gd name="T4" fmla="*/ 2147483647 w 739"/>
                <a:gd name="T5" fmla="*/ 2147483647 h 136"/>
                <a:gd name="T6" fmla="*/ 2147483647 w 739"/>
                <a:gd name="T7" fmla="*/ 2147483647 h 136"/>
                <a:gd name="T8" fmla="*/ 2147483647 w 739"/>
                <a:gd name="T9" fmla="*/ 2147483647 h 136"/>
                <a:gd name="T10" fmla="*/ 2147483647 w 739"/>
                <a:gd name="T11" fmla="*/ 2147483647 h 136"/>
                <a:gd name="T12" fmla="*/ 2147483647 w 739"/>
                <a:gd name="T13" fmla="*/ 2147483647 h 136"/>
                <a:gd name="T14" fmla="*/ 2147483647 w 739"/>
                <a:gd name="T15" fmla="*/ 2147483647 h 136"/>
                <a:gd name="T16" fmla="*/ 0 w 739"/>
                <a:gd name="T17" fmla="*/ 2147483647 h 136"/>
                <a:gd name="T18" fmla="*/ 2147483647 w 739"/>
                <a:gd name="T19" fmla="*/ 0 h 1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9"/>
                <a:gd name="T31" fmla="*/ 0 h 136"/>
                <a:gd name="T32" fmla="*/ 739 w 739"/>
                <a:gd name="T33" fmla="*/ 136 h 1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9" h="136">
                  <a:moveTo>
                    <a:pt x="739" y="0"/>
                  </a:moveTo>
                  <a:lnTo>
                    <a:pt x="739" y="51"/>
                  </a:lnTo>
                  <a:lnTo>
                    <a:pt x="738" y="65"/>
                  </a:lnTo>
                  <a:lnTo>
                    <a:pt x="735" y="80"/>
                  </a:lnTo>
                  <a:lnTo>
                    <a:pt x="36" y="136"/>
                  </a:lnTo>
                  <a:lnTo>
                    <a:pt x="23" y="119"/>
                  </a:lnTo>
                  <a:lnTo>
                    <a:pt x="11" y="99"/>
                  </a:lnTo>
                  <a:lnTo>
                    <a:pt x="4" y="79"/>
                  </a:lnTo>
                  <a:lnTo>
                    <a:pt x="0" y="59"/>
                  </a:lnTo>
                  <a:lnTo>
                    <a:pt x="739" y="0"/>
                  </a:lnTo>
                  <a:close/>
                </a:path>
              </a:pathLst>
            </a:custGeom>
            <a:solidFill>
              <a:srgbClr val="90D22E">
                <a:lumMod val="7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64"/>
            <p:cNvSpPr>
              <a:spLocks/>
            </p:cNvSpPr>
            <p:nvPr/>
          </p:nvSpPr>
          <p:spPr bwMode="auto">
            <a:xfrm>
              <a:off x="2666964" y="5320663"/>
              <a:ext cx="301905" cy="88149"/>
            </a:xfrm>
            <a:custGeom>
              <a:avLst/>
              <a:gdLst>
                <a:gd name="T0" fmla="*/ 2147483647 w 247"/>
                <a:gd name="T1" fmla="*/ 0 h 74"/>
                <a:gd name="T2" fmla="*/ 2147483647 w 247"/>
                <a:gd name="T3" fmla="*/ 2147483647 h 74"/>
                <a:gd name="T4" fmla="*/ 2147483647 w 247"/>
                <a:gd name="T5" fmla="*/ 2147483647 h 74"/>
                <a:gd name="T6" fmla="*/ 2147483647 w 247"/>
                <a:gd name="T7" fmla="*/ 2147483647 h 74"/>
                <a:gd name="T8" fmla="*/ 2147483647 w 247"/>
                <a:gd name="T9" fmla="*/ 2147483647 h 74"/>
                <a:gd name="T10" fmla="*/ 2147483647 w 247"/>
                <a:gd name="T11" fmla="*/ 2147483647 h 74"/>
                <a:gd name="T12" fmla="*/ 2147483647 w 247"/>
                <a:gd name="T13" fmla="*/ 2147483647 h 74"/>
                <a:gd name="T14" fmla="*/ 2147483647 w 247"/>
                <a:gd name="T15" fmla="*/ 2147483647 h 74"/>
                <a:gd name="T16" fmla="*/ 2147483647 w 247"/>
                <a:gd name="T17" fmla="*/ 2147483647 h 74"/>
                <a:gd name="T18" fmla="*/ 2147483647 w 247"/>
                <a:gd name="T19" fmla="*/ 2147483647 h 74"/>
                <a:gd name="T20" fmla="*/ 2147483647 w 247"/>
                <a:gd name="T21" fmla="*/ 2147483647 h 74"/>
                <a:gd name="T22" fmla="*/ 2147483647 w 247"/>
                <a:gd name="T23" fmla="*/ 2147483647 h 74"/>
                <a:gd name="T24" fmla="*/ 2147483647 w 247"/>
                <a:gd name="T25" fmla="*/ 2147483647 h 74"/>
                <a:gd name="T26" fmla="*/ 0 w 247"/>
                <a:gd name="T27" fmla="*/ 2147483647 h 74"/>
                <a:gd name="T28" fmla="*/ 2147483647 w 247"/>
                <a:gd name="T29" fmla="*/ 2147483647 h 74"/>
                <a:gd name="T30" fmla="*/ 2147483647 w 247"/>
                <a:gd name="T31" fmla="*/ 2147483647 h 74"/>
                <a:gd name="T32" fmla="*/ 2147483647 w 247"/>
                <a:gd name="T33" fmla="*/ 2147483647 h 74"/>
                <a:gd name="T34" fmla="*/ 2147483647 w 247"/>
                <a:gd name="T35" fmla="*/ 2147483647 h 74"/>
                <a:gd name="T36" fmla="*/ 2147483647 w 247"/>
                <a:gd name="T37" fmla="*/ 0 h 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7"/>
                <a:gd name="T58" fmla="*/ 0 h 74"/>
                <a:gd name="T59" fmla="*/ 247 w 247"/>
                <a:gd name="T60" fmla="*/ 74 h 7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7" h="74">
                  <a:moveTo>
                    <a:pt x="123" y="0"/>
                  </a:moveTo>
                  <a:lnTo>
                    <a:pt x="153" y="1"/>
                  </a:lnTo>
                  <a:lnTo>
                    <a:pt x="180" y="5"/>
                  </a:lnTo>
                  <a:lnTo>
                    <a:pt x="206" y="12"/>
                  </a:lnTo>
                  <a:lnTo>
                    <a:pt x="228" y="20"/>
                  </a:lnTo>
                  <a:lnTo>
                    <a:pt x="247" y="30"/>
                  </a:lnTo>
                  <a:lnTo>
                    <a:pt x="189" y="60"/>
                  </a:lnTo>
                  <a:lnTo>
                    <a:pt x="169" y="68"/>
                  </a:lnTo>
                  <a:lnTo>
                    <a:pt x="147" y="73"/>
                  </a:lnTo>
                  <a:lnTo>
                    <a:pt x="122" y="74"/>
                  </a:lnTo>
                  <a:lnTo>
                    <a:pt x="99" y="73"/>
                  </a:lnTo>
                  <a:lnTo>
                    <a:pt x="77" y="68"/>
                  </a:lnTo>
                  <a:lnTo>
                    <a:pt x="57" y="60"/>
                  </a:lnTo>
                  <a:lnTo>
                    <a:pt x="0" y="30"/>
                  </a:lnTo>
                  <a:lnTo>
                    <a:pt x="18" y="20"/>
                  </a:lnTo>
                  <a:lnTo>
                    <a:pt x="40" y="12"/>
                  </a:lnTo>
                  <a:lnTo>
                    <a:pt x="66" y="5"/>
                  </a:lnTo>
                  <a:lnTo>
                    <a:pt x="94" y="1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90D22E">
                <a:lumMod val="7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65"/>
            <p:cNvSpPr>
              <a:spLocks/>
            </p:cNvSpPr>
            <p:nvPr/>
          </p:nvSpPr>
          <p:spPr bwMode="auto">
            <a:xfrm>
              <a:off x="1555060" y="1309888"/>
              <a:ext cx="2525713" cy="3151321"/>
            </a:xfrm>
            <a:custGeom>
              <a:avLst/>
              <a:gdLst/>
              <a:ahLst/>
              <a:cxnLst>
                <a:cxn ang="0">
                  <a:pos x="1109" y="3"/>
                </a:cxn>
                <a:cxn ang="0">
                  <a:pos x="1264" y="27"/>
                </a:cxn>
                <a:cxn ang="0">
                  <a:pos x="1411" y="74"/>
                </a:cxn>
                <a:cxn ang="0">
                  <a:pos x="1548" y="140"/>
                </a:cxn>
                <a:cxn ang="0">
                  <a:pos x="1671" y="226"/>
                </a:cxn>
                <a:cxn ang="0">
                  <a:pos x="1782" y="329"/>
                </a:cxn>
                <a:cxn ang="0">
                  <a:pos x="1876" y="445"/>
                </a:cxn>
                <a:cxn ang="0">
                  <a:pos x="1952" y="576"/>
                </a:cxn>
                <a:cxn ang="0">
                  <a:pos x="2009" y="718"/>
                </a:cxn>
                <a:cxn ang="0">
                  <a:pos x="2045" y="869"/>
                </a:cxn>
                <a:cxn ang="0">
                  <a:pos x="2057" y="1028"/>
                </a:cxn>
                <a:cxn ang="0">
                  <a:pos x="2046" y="1166"/>
                </a:cxn>
                <a:cxn ang="0">
                  <a:pos x="2016" y="1295"/>
                </a:cxn>
                <a:cxn ang="0">
                  <a:pos x="1971" y="1418"/>
                </a:cxn>
                <a:cxn ang="0">
                  <a:pos x="1915" y="1535"/>
                </a:cxn>
                <a:cxn ang="0">
                  <a:pos x="1850" y="1649"/>
                </a:cxn>
                <a:cxn ang="0">
                  <a:pos x="1748" y="1814"/>
                </a:cxn>
                <a:cxn ang="0">
                  <a:pos x="1649" y="1979"/>
                </a:cxn>
                <a:cxn ang="0">
                  <a:pos x="1592" y="2090"/>
                </a:cxn>
                <a:cxn ang="0">
                  <a:pos x="1547" y="2204"/>
                </a:cxn>
                <a:cxn ang="0">
                  <a:pos x="1516" y="2323"/>
                </a:cxn>
                <a:cxn ang="0">
                  <a:pos x="1505" y="2447"/>
                </a:cxn>
                <a:cxn ang="0">
                  <a:pos x="1496" y="2503"/>
                </a:cxn>
                <a:cxn ang="0">
                  <a:pos x="1481" y="2535"/>
                </a:cxn>
                <a:cxn ang="0">
                  <a:pos x="1456" y="2557"/>
                </a:cxn>
                <a:cxn ang="0">
                  <a:pos x="1424" y="2566"/>
                </a:cxn>
                <a:cxn ang="0">
                  <a:pos x="615" y="2564"/>
                </a:cxn>
                <a:cxn ang="0">
                  <a:pos x="586" y="2548"/>
                </a:cxn>
                <a:cxn ang="0">
                  <a:pos x="567" y="2520"/>
                </a:cxn>
                <a:cxn ang="0">
                  <a:pos x="553" y="2475"/>
                </a:cxn>
                <a:cxn ang="0">
                  <a:pos x="549" y="2387"/>
                </a:cxn>
                <a:cxn ang="0">
                  <a:pos x="531" y="2270"/>
                </a:cxn>
                <a:cxn ang="0">
                  <a:pos x="497" y="2158"/>
                </a:cxn>
                <a:cxn ang="0">
                  <a:pos x="449" y="2050"/>
                </a:cxn>
                <a:cxn ang="0">
                  <a:pos x="393" y="1944"/>
                </a:cxn>
                <a:cxn ang="0">
                  <a:pos x="329" y="1838"/>
                </a:cxn>
                <a:cxn ang="0">
                  <a:pos x="229" y="1680"/>
                </a:cxn>
                <a:cxn ang="0">
                  <a:pos x="165" y="1572"/>
                </a:cxn>
                <a:cxn ang="0">
                  <a:pos x="106" y="1460"/>
                </a:cxn>
                <a:cxn ang="0">
                  <a:pos x="58" y="1345"/>
                </a:cxn>
                <a:cxn ang="0">
                  <a:pos x="22" y="1224"/>
                </a:cxn>
                <a:cxn ang="0">
                  <a:pos x="3" y="1095"/>
                </a:cxn>
                <a:cxn ang="0">
                  <a:pos x="3" y="948"/>
                </a:cxn>
                <a:cxn ang="0">
                  <a:pos x="27" y="793"/>
                </a:cxn>
                <a:cxn ang="0">
                  <a:pos x="74" y="646"/>
                </a:cxn>
                <a:cxn ang="0">
                  <a:pos x="140" y="509"/>
                </a:cxn>
                <a:cxn ang="0">
                  <a:pos x="226" y="385"/>
                </a:cxn>
                <a:cxn ang="0">
                  <a:pos x="329" y="275"/>
                </a:cxn>
                <a:cxn ang="0">
                  <a:pos x="445" y="181"/>
                </a:cxn>
                <a:cxn ang="0">
                  <a:pos x="576" y="105"/>
                </a:cxn>
                <a:cxn ang="0">
                  <a:pos x="718" y="48"/>
                </a:cxn>
                <a:cxn ang="0">
                  <a:pos x="869" y="12"/>
                </a:cxn>
                <a:cxn ang="0">
                  <a:pos x="1028" y="0"/>
                </a:cxn>
              </a:cxnLst>
              <a:rect l="0" t="0" r="r" b="b"/>
              <a:pathLst>
                <a:path w="2057" h="2566">
                  <a:moveTo>
                    <a:pt x="1028" y="0"/>
                  </a:moveTo>
                  <a:lnTo>
                    <a:pt x="1109" y="3"/>
                  </a:lnTo>
                  <a:lnTo>
                    <a:pt x="1188" y="12"/>
                  </a:lnTo>
                  <a:lnTo>
                    <a:pt x="1264" y="27"/>
                  </a:lnTo>
                  <a:lnTo>
                    <a:pt x="1339" y="48"/>
                  </a:lnTo>
                  <a:lnTo>
                    <a:pt x="1411" y="74"/>
                  </a:lnTo>
                  <a:lnTo>
                    <a:pt x="1481" y="105"/>
                  </a:lnTo>
                  <a:lnTo>
                    <a:pt x="1548" y="140"/>
                  </a:lnTo>
                  <a:lnTo>
                    <a:pt x="1612" y="181"/>
                  </a:lnTo>
                  <a:lnTo>
                    <a:pt x="1671" y="226"/>
                  </a:lnTo>
                  <a:lnTo>
                    <a:pt x="1728" y="275"/>
                  </a:lnTo>
                  <a:lnTo>
                    <a:pt x="1782" y="329"/>
                  </a:lnTo>
                  <a:lnTo>
                    <a:pt x="1831" y="385"/>
                  </a:lnTo>
                  <a:lnTo>
                    <a:pt x="1876" y="445"/>
                  </a:lnTo>
                  <a:lnTo>
                    <a:pt x="1917" y="509"/>
                  </a:lnTo>
                  <a:lnTo>
                    <a:pt x="1952" y="576"/>
                  </a:lnTo>
                  <a:lnTo>
                    <a:pt x="1983" y="646"/>
                  </a:lnTo>
                  <a:lnTo>
                    <a:pt x="2009" y="718"/>
                  </a:lnTo>
                  <a:lnTo>
                    <a:pt x="2030" y="793"/>
                  </a:lnTo>
                  <a:lnTo>
                    <a:pt x="2045" y="869"/>
                  </a:lnTo>
                  <a:lnTo>
                    <a:pt x="2054" y="948"/>
                  </a:lnTo>
                  <a:lnTo>
                    <a:pt x="2057" y="1028"/>
                  </a:lnTo>
                  <a:lnTo>
                    <a:pt x="2054" y="1098"/>
                  </a:lnTo>
                  <a:lnTo>
                    <a:pt x="2046" y="1166"/>
                  </a:lnTo>
                  <a:lnTo>
                    <a:pt x="2034" y="1231"/>
                  </a:lnTo>
                  <a:lnTo>
                    <a:pt x="2016" y="1295"/>
                  </a:lnTo>
                  <a:lnTo>
                    <a:pt x="1995" y="1357"/>
                  </a:lnTo>
                  <a:lnTo>
                    <a:pt x="1971" y="1418"/>
                  </a:lnTo>
                  <a:lnTo>
                    <a:pt x="1944" y="1477"/>
                  </a:lnTo>
                  <a:lnTo>
                    <a:pt x="1915" y="1535"/>
                  </a:lnTo>
                  <a:lnTo>
                    <a:pt x="1883" y="1592"/>
                  </a:lnTo>
                  <a:lnTo>
                    <a:pt x="1850" y="1649"/>
                  </a:lnTo>
                  <a:lnTo>
                    <a:pt x="1817" y="1705"/>
                  </a:lnTo>
                  <a:lnTo>
                    <a:pt x="1748" y="1814"/>
                  </a:lnTo>
                  <a:lnTo>
                    <a:pt x="1681" y="1924"/>
                  </a:lnTo>
                  <a:lnTo>
                    <a:pt x="1649" y="1979"/>
                  </a:lnTo>
                  <a:lnTo>
                    <a:pt x="1620" y="2034"/>
                  </a:lnTo>
                  <a:lnTo>
                    <a:pt x="1592" y="2090"/>
                  </a:lnTo>
                  <a:lnTo>
                    <a:pt x="1568" y="2147"/>
                  </a:lnTo>
                  <a:lnTo>
                    <a:pt x="1547" y="2204"/>
                  </a:lnTo>
                  <a:lnTo>
                    <a:pt x="1529" y="2263"/>
                  </a:lnTo>
                  <a:lnTo>
                    <a:pt x="1516" y="2323"/>
                  </a:lnTo>
                  <a:lnTo>
                    <a:pt x="1508" y="2384"/>
                  </a:lnTo>
                  <a:lnTo>
                    <a:pt x="1505" y="2447"/>
                  </a:lnTo>
                  <a:lnTo>
                    <a:pt x="1503" y="2475"/>
                  </a:lnTo>
                  <a:lnTo>
                    <a:pt x="1496" y="2503"/>
                  </a:lnTo>
                  <a:lnTo>
                    <a:pt x="1489" y="2520"/>
                  </a:lnTo>
                  <a:lnTo>
                    <a:pt x="1481" y="2535"/>
                  </a:lnTo>
                  <a:lnTo>
                    <a:pt x="1470" y="2548"/>
                  </a:lnTo>
                  <a:lnTo>
                    <a:pt x="1456" y="2557"/>
                  </a:lnTo>
                  <a:lnTo>
                    <a:pt x="1441" y="2564"/>
                  </a:lnTo>
                  <a:lnTo>
                    <a:pt x="1424" y="2566"/>
                  </a:lnTo>
                  <a:lnTo>
                    <a:pt x="632" y="2566"/>
                  </a:lnTo>
                  <a:lnTo>
                    <a:pt x="615" y="2564"/>
                  </a:lnTo>
                  <a:lnTo>
                    <a:pt x="599" y="2557"/>
                  </a:lnTo>
                  <a:lnTo>
                    <a:pt x="586" y="2548"/>
                  </a:lnTo>
                  <a:lnTo>
                    <a:pt x="575" y="2535"/>
                  </a:lnTo>
                  <a:lnTo>
                    <a:pt x="567" y="2520"/>
                  </a:lnTo>
                  <a:lnTo>
                    <a:pt x="560" y="2503"/>
                  </a:lnTo>
                  <a:lnTo>
                    <a:pt x="553" y="2475"/>
                  </a:lnTo>
                  <a:lnTo>
                    <a:pt x="551" y="2447"/>
                  </a:lnTo>
                  <a:lnTo>
                    <a:pt x="549" y="2387"/>
                  </a:lnTo>
                  <a:lnTo>
                    <a:pt x="543" y="2327"/>
                  </a:lnTo>
                  <a:lnTo>
                    <a:pt x="531" y="2270"/>
                  </a:lnTo>
                  <a:lnTo>
                    <a:pt x="516" y="2214"/>
                  </a:lnTo>
                  <a:lnTo>
                    <a:pt x="497" y="2158"/>
                  </a:lnTo>
                  <a:lnTo>
                    <a:pt x="475" y="2104"/>
                  </a:lnTo>
                  <a:lnTo>
                    <a:pt x="449" y="2050"/>
                  </a:lnTo>
                  <a:lnTo>
                    <a:pt x="422" y="1997"/>
                  </a:lnTo>
                  <a:lnTo>
                    <a:pt x="393" y="1944"/>
                  </a:lnTo>
                  <a:lnTo>
                    <a:pt x="361" y="1891"/>
                  </a:lnTo>
                  <a:lnTo>
                    <a:pt x="329" y="1838"/>
                  </a:lnTo>
                  <a:lnTo>
                    <a:pt x="262" y="1733"/>
                  </a:lnTo>
                  <a:lnTo>
                    <a:pt x="229" y="1680"/>
                  </a:lnTo>
                  <a:lnTo>
                    <a:pt x="197" y="1626"/>
                  </a:lnTo>
                  <a:lnTo>
                    <a:pt x="165" y="1572"/>
                  </a:lnTo>
                  <a:lnTo>
                    <a:pt x="135" y="1517"/>
                  </a:lnTo>
                  <a:lnTo>
                    <a:pt x="106" y="1460"/>
                  </a:lnTo>
                  <a:lnTo>
                    <a:pt x="81" y="1403"/>
                  </a:lnTo>
                  <a:lnTo>
                    <a:pt x="58" y="1345"/>
                  </a:lnTo>
                  <a:lnTo>
                    <a:pt x="39" y="1285"/>
                  </a:lnTo>
                  <a:lnTo>
                    <a:pt x="22" y="1224"/>
                  </a:lnTo>
                  <a:lnTo>
                    <a:pt x="10" y="1160"/>
                  </a:lnTo>
                  <a:lnTo>
                    <a:pt x="3" y="1095"/>
                  </a:lnTo>
                  <a:lnTo>
                    <a:pt x="0" y="1028"/>
                  </a:lnTo>
                  <a:lnTo>
                    <a:pt x="3" y="948"/>
                  </a:lnTo>
                  <a:lnTo>
                    <a:pt x="12" y="869"/>
                  </a:lnTo>
                  <a:lnTo>
                    <a:pt x="27" y="793"/>
                  </a:lnTo>
                  <a:lnTo>
                    <a:pt x="48" y="718"/>
                  </a:lnTo>
                  <a:lnTo>
                    <a:pt x="74" y="646"/>
                  </a:lnTo>
                  <a:lnTo>
                    <a:pt x="104" y="576"/>
                  </a:lnTo>
                  <a:lnTo>
                    <a:pt x="140" y="509"/>
                  </a:lnTo>
                  <a:lnTo>
                    <a:pt x="181" y="445"/>
                  </a:lnTo>
                  <a:lnTo>
                    <a:pt x="226" y="385"/>
                  </a:lnTo>
                  <a:lnTo>
                    <a:pt x="275" y="329"/>
                  </a:lnTo>
                  <a:lnTo>
                    <a:pt x="329" y="275"/>
                  </a:lnTo>
                  <a:lnTo>
                    <a:pt x="385" y="226"/>
                  </a:lnTo>
                  <a:lnTo>
                    <a:pt x="445" y="181"/>
                  </a:lnTo>
                  <a:lnTo>
                    <a:pt x="509" y="140"/>
                  </a:lnTo>
                  <a:lnTo>
                    <a:pt x="576" y="105"/>
                  </a:lnTo>
                  <a:lnTo>
                    <a:pt x="646" y="74"/>
                  </a:lnTo>
                  <a:lnTo>
                    <a:pt x="718" y="48"/>
                  </a:lnTo>
                  <a:lnTo>
                    <a:pt x="793" y="27"/>
                  </a:lnTo>
                  <a:lnTo>
                    <a:pt x="869" y="12"/>
                  </a:lnTo>
                  <a:lnTo>
                    <a:pt x="948" y="3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A5A5A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72"/>
            <p:cNvSpPr>
              <a:spLocks/>
            </p:cNvSpPr>
            <p:nvPr/>
          </p:nvSpPr>
          <p:spPr bwMode="auto">
            <a:xfrm>
              <a:off x="2534420" y="3542994"/>
              <a:ext cx="559633" cy="918215"/>
            </a:xfrm>
            <a:custGeom>
              <a:avLst/>
              <a:gdLst>
                <a:gd name="T0" fmla="*/ 343409709 w 456"/>
                <a:gd name="T1" fmla="*/ 0 h 748"/>
                <a:gd name="T2" fmla="*/ 399137374 w 456"/>
                <a:gd name="T3" fmla="*/ 4521104 h 748"/>
                <a:gd name="T4" fmla="*/ 451854557 w 456"/>
                <a:gd name="T5" fmla="*/ 15069529 h 748"/>
                <a:gd name="T6" fmla="*/ 501557576 w 456"/>
                <a:gd name="T7" fmla="*/ 33151490 h 748"/>
                <a:gd name="T8" fmla="*/ 545237177 w 456"/>
                <a:gd name="T9" fmla="*/ 58769443 h 748"/>
                <a:gd name="T10" fmla="*/ 587409697 w 456"/>
                <a:gd name="T11" fmla="*/ 88907272 h 748"/>
                <a:gd name="T12" fmla="*/ 620545861 w 456"/>
                <a:gd name="T13" fmla="*/ 123566206 h 748"/>
                <a:gd name="T14" fmla="*/ 647657380 w 456"/>
                <a:gd name="T15" fmla="*/ 162745016 h 748"/>
                <a:gd name="T16" fmla="*/ 668744253 w 456"/>
                <a:gd name="T17" fmla="*/ 206446158 h 748"/>
                <a:gd name="T18" fmla="*/ 682299399 w 456"/>
                <a:gd name="T19" fmla="*/ 251653516 h 748"/>
                <a:gd name="T20" fmla="*/ 686818190 w 456"/>
                <a:gd name="T21" fmla="*/ 301380750 h 748"/>
                <a:gd name="T22" fmla="*/ 686818190 w 456"/>
                <a:gd name="T23" fmla="*/ 1127164153 h 748"/>
                <a:gd name="T24" fmla="*/ 0 w 456"/>
                <a:gd name="T25" fmla="*/ 1127164153 h 748"/>
                <a:gd name="T26" fmla="*/ 0 w 456"/>
                <a:gd name="T27" fmla="*/ 301380750 h 748"/>
                <a:gd name="T28" fmla="*/ 4518791 w 456"/>
                <a:gd name="T29" fmla="*/ 251653516 h 748"/>
                <a:gd name="T30" fmla="*/ 16568082 w 456"/>
                <a:gd name="T31" fmla="*/ 206446158 h 748"/>
                <a:gd name="T32" fmla="*/ 39160810 w 456"/>
                <a:gd name="T33" fmla="*/ 162745016 h 748"/>
                <a:gd name="T34" fmla="*/ 66272329 w 456"/>
                <a:gd name="T35" fmla="*/ 123566206 h 748"/>
                <a:gd name="T36" fmla="*/ 100914348 w 456"/>
                <a:gd name="T37" fmla="*/ 88907272 h 748"/>
                <a:gd name="T38" fmla="*/ 141581013 w 456"/>
                <a:gd name="T39" fmla="*/ 58769443 h 748"/>
                <a:gd name="T40" fmla="*/ 186766468 w 456"/>
                <a:gd name="T41" fmla="*/ 33151490 h 748"/>
                <a:gd name="T42" fmla="*/ 234963633 w 456"/>
                <a:gd name="T43" fmla="*/ 15069529 h 748"/>
                <a:gd name="T44" fmla="*/ 289186671 w 456"/>
                <a:gd name="T45" fmla="*/ 4521104 h 748"/>
                <a:gd name="T46" fmla="*/ 343409709 w 456"/>
                <a:gd name="T47" fmla="*/ 0 h 7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56" h="748">
                  <a:moveTo>
                    <a:pt x="228" y="0"/>
                  </a:moveTo>
                  <a:lnTo>
                    <a:pt x="265" y="3"/>
                  </a:lnTo>
                  <a:lnTo>
                    <a:pt x="300" y="10"/>
                  </a:lnTo>
                  <a:lnTo>
                    <a:pt x="333" y="22"/>
                  </a:lnTo>
                  <a:lnTo>
                    <a:pt x="362" y="39"/>
                  </a:lnTo>
                  <a:lnTo>
                    <a:pt x="390" y="59"/>
                  </a:lnTo>
                  <a:lnTo>
                    <a:pt x="412" y="82"/>
                  </a:lnTo>
                  <a:lnTo>
                    <a:pt x="430" y="108"/>
                  </a:lnTo>
                  <a:lnTo>
                    <a:pt x="444" y="137"/>
                  </a:lnTo>
                  <a:lnTo>
                    <a:pt x="453" y="167"/>
                  </a:lnTo>
                  <a:lnTo>
                    <a:pt x="456" y="200"/>
                  </a:lnTo>
                  <a:lnTo>
                    <a:pt x="456" y="748"/>
                  </a:lnTo>
                  <a:lnTo>
                    <a:pt x="0" y="748"/>
                  </a:lnTo>
                  <a:lnTo>
                    <a:pt x="0" y="200"/>
                  </a:lnTo>
                  <a:lnTo>
                    <a:pt x="3" y="167"/>
                  </a:lnTo>
                  <a:lnTo>
                    <a:pt x="11" y="137"/>
                  </a:lnTo>
                  <a:lnTo>
                    <a:pt x="26" y="108"/>
                  </a:lnTo>
                  <a:lnTo>
                    <a:pt x="44" y="82"/>
                  </a:lnTo>
                  <a:lnTo>
                    <a:pt x="67" y="59"/>
                  </a:lnTo>
                  <a:lnTo>
                    <a:pt x="94" y="39"/>
                  </a:lnTo>
                  <a:lnTo>
                    <a:pt x="124" y="22"/>
                  </a:lnTo>
                  <a:lnTo>
                    <a:pt x="156" y="10"/>
                  </a:lnTo>
                  <a:lnTo>
                    <a:pt x="192" y="3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E1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75"/>
            <p:cNvSpPr>
              <a:spLocks noEditPoints="1"/>
            </p:cNvSpPr>
            <p:nvPr/>
          </p:nvSpPr>
          <p:spPr bwMode="auto">
            <a:xfrm>
              <a:off x="2239876" y="4292259"/>
              <a:ext cx="1148720" cy="168950"/>
            </a:xfrm>
            <a:custGeom>
              <a:avLst/>
              <a:gdLst>
                <a:gd name="T0" fmla="*/ 696 w 936"/>
                <a:gd name="T1" fmla="*/ 0 h 140"/>
                <a:gd name="T2" fmla="*/ 747 w 936"/>
                <a:gd name="T3" fmla="*/ 10 h 140"/>
                <a:gd name="T4" fmla="*/ 794 w 936"/>
                <a:gd name="T5" fmla="*/ 20 h 140"/>
                <a:gd name="T6" fmla="*/ 838 w 936"/>
                <a:gd name="T7" fmla="*/ 33 h 140"/>
                <a:gd name="T8" fmla="*/ 876 w 936"/>
                <a:gd name="T9" fmla="*/ 46 h 140"/>
                <a:gd name="T10" fmla="*/ 909 w 936"/>
                <a:gd name="T11" fmla="*/ 60 h 140"/>
                <a:gd name="T12" fmla="*/ 936 w 936"/>
                <a:gd name="T13" fmla="*/ 77 h 140"/>
                <a:gd name="T14" fmla="*/ 929 w 936"/>
                <a:gd name="T15" fmla="*/ 94 h 140"/>
                <a:gd name="T16" fmla="*/ 921 w 936"/>
                <a:gd name="T17" fmla="*/ 109 h 140"/>
                <a:gd name="T18" fmla="*/ 910 w 936"/>
                <a:gd name="T19" fmla="*/ 122 h 140"/>
                <a:gd name="T20" fmla="*/ 896 w 936"/>
                <a:gd name="T21" fmla="*/ 131 h 140"/>
                <a:gd name="T22" fmla="*/ 881 w 936"/>
                <a:gd name="T23" fmla="*/ 138 h 140"/>
                <a:gd name="T24" fmla="*/ 864 w 936"/>
                <a:gd name="T25" fmla="*/ 140 h 140"/>
                <a:gd name="T26" fmla="*/ 696 w 936"/>
                <a:gd name="T27" fmla="*/ 140 h 140"/>
                <a:gd name="T28" fmla="*/ 696 w 936"/>
                <a:gd name="T29" fmla="*/ 0 h 140"/>
                <a:gd name="T30" fmla="*/ 240 w 936"/>
                <a:gd name="T31" fmla="*/ 0 h 140"/>
                <a:gd name="T32" fmla="*/ 240 w 936"/>
                <a:gd name="T33" fmla="*/ 140 h 140"/>
                <a:gd name="T34" fmla="*/ 72 w 936"/>
                <a:gd name="T35" fmla="*/ 140 h 140"/>
                <a:gd name="T36" fmla="*/ 55 w 936"/>
                <a:gd name="T37" fmla="*/ 138 h 140"/>
                <a:gd name="T38" fmla="*/ 39 w 936"/>
                <a:gd name="T39" fmla="*/ 131 h 140"/>
                <a:gd name="T40" fmla="*/ 26 w 936"/>
                <a:gd name="T41" fmla="*/ 122 h 140"/>
                <a:gd name="T42" fmla="*/ 15 w 936"/>
                <a:gd name="T43" fmla="*/ 109 h 140"/>
                <a:gd name="T44" fmla="*/ 7 w 936"/>
                <a:gd name="T45" fmla="*/ 94 h 140"/>
                <a:gd name="T46" fmla="*/ 0 w 936"/>
                <a:gd name="T47" fmla="*/ 77 h 140"/>
                <a:gd name="T48" fmla="*/ 27 w 936"/>
                <a:gd name="T49" fmla="*/ 60 h 140"/>
                <a:gd name="T50" fmla="*/ 60 w 936"/>
                <a:gd name="T51" fmla="*/ 46 h 140"/>
                <a:gd name="T52" fmla="*/ 98 w 936"/>
                <a:gd name="T53" fmla="*/ 33 h 140"/>
                <a:gd name="T54" fmla="*/ 142 w 936"/>
                <a:gd name="T55" fmla="*/ 20 h 140"/>
                <a:gd name="T56" fmla="*/ 189 w 936"/>
                <a:gd name="T57" fmla="*/ 10 h 140"/>
                <a:gd name="T58" fmla="*/ 240 w 936"/>
                <a:gd name="T59" fmla="*/ 0 h 14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936"/>
                <a:gd name="T91" fmla="*/ 0 h 140"/>
                <a:gd name="T92" fmla="*/ 936 w 936"/>
                <a:gd name="T93" fmla="*/ 140 h 14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936" h="140">
                  <a:moveTo>
                    <a:pt x="696" y="0"/>
                  </a:moveTo>
                  <a:lnTo>
                    <a:pt x="747" y="10"/>
                  </a:lnTo>
                  <a:lnTo>
                    <a:pt x="794" y="20"/>
                  </a:lnTo>
                  <a:lnTo>
                    <a:pt x="838" y="33"/>
                  </a:lnTo>
                  <a:lnTo>
                    <a:pt x="876" y="46"/>
                  </a:lnTo>
                  <a:lnTo>
                    <a:pt x="909" y="60"/>
                  </a:lnTo>
                  <a:lnTo>
                    <a:pt x="936" y="77"/>
                  </a:lnTo>
                  <a:lnTo>
                    <a:pt x="929" y="94"/>
                  </a:lnTo>
                  <a:lnTo>
                    <a:pt x="921" y="109"/>
                  </a:lnTo>
                  <a:lnTo>
                    <a:pt x="910" y="122"/>
                  </a:lnTo>
                  <a:lnTo>
                    <a:pt x="896" y="131"/>
                  </a:lnTo>
                  <a:lnTo>
                    <a:pt x="881" y="138"/>
                  </a:lnTo>
                  <a:lnTo>
                    <a:pt x="864" y="140"/>
                  </a:lnTo>
                  <a:lnTo>
                    <a:pt x="696" y="140"/>
                  </a:lnTo>
                  <a:lnTo>
                    <a:pt x="696" y="0"/>
                  </a:lnTo>
                  <a:close/>
                  <a:moveTo>
                    <a:pt x="240" y="0"/>
                  </a:moveTo>
                  <a:lnTo>
                    <a:pt x="240" y="140"/>
                  </a:lnTo>
                  <a:lnTo>
                    <a:pt x="72" y="140"/>
                  </a:lnTo>
                  <a:lnTo>
                    <a:pt x="55" y="138"/>
                  </a:lnTo>
                  <a:lnTo>
                    <a:pt x="39" y="131"/>
                  </a:lnTo>
                  <a:lnTo>
                    <a:pt x="26" y="122"/>
                  </a:lnTo>
                  <a:lnTo>
                    <a:pt x="15" y="109"/>
                  </a:lnTo>
                  <a:lnTo>
                    <a:pt x="7" y="94"/>
                  </a:lnTo>
                  <a:lnTo>
                    <a:pt x="0" y="77"/>
                  </a:lnTo>
                  <a:lnTo>
                    <a:pt x="27" y="60"/>
                  </a:lnTo>
                  <a:lnTo>
                    <a:pt x="60" y="46"/>
                  </a:lnTo>
                  <a:lnTo>
                    <a:pt x="98" y="33"/>
                  </a:lnTo>
                  <a:lnTo>
                    <a:pt x="142" y="20"/>
                  </a:lnTo>
                  <a:lnTo>
                    <a:pt x="189" y="10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0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76"/>
            <p:cNvSpPr>
              <a:spLocks noEditPoints="1"/>
            </p:cNvSpPr>
            <p:nvPr/>
          </p:nvSpPr>
          <p:spPr bwMode="auto">
            <a:xfrm>
              <a:off x="2534420" y="4270220"/>
              <a:ext cx="559633" cy="190989"/>
            </a:xfrm>
            <a:custGeom>
              <a:avLst/>
              <a:gdLst>
                <a:gd name="T0" fmla="*/ 297 w 456"/>
                <a:gd name="T1" fmla="*/ 0 h 155"/>
                <a:gd name="T2" fmla="*/ 352 w 456"/>
                <a:gd name="T3" fmla="*/ 4 h 155"/>
                <a:gd name="T4" fmla="*/ 405 w 456"/>
                <a:gd name="T5" fmla="*/ 9 h 155"/>
                <a:gd name="T6" fmla="*/ 456 w 456"/>
                <a:gd name="T7" fmla="*/ 15 h 155"/>
                <a:gd name="T8" fmla="*/ 456 w 456"/>
                <a:gd name="T9" fmla="*/ 155 h 155"/>
                <a:gd name="T10" fmla="*/ 297 w 456"/>
                <a:gd name="T11" fmla="*/ 155 h 155"/>
                <a:gd name="T12" fmla="*/ 297 w 456"/>
                <a:gd name="T13" fmla="*/ 0 h 155"/>
                <a:gd name="T14" fmla="*/ 159 w 456"/>
                <a:gd name="T15" fmla="*/ 0 h 155"/>
                <a:gd name="T16" fmla="*/ 159 w 456"/>
                <a:gd name="T17" fmla="*/ 155 h 155"/>
                <a:gd name="T18" fmla="*/ 0 w 456"/>
                <a:gd name="T19" fmla="*/ 155 h 155"/>
                <a:gd name="T20" fmla="*/ 0 w 456"/>
                <a:gd name="T21" fmla="*/ 15 h 155"/>
                <a:gd name="T22" fmla="*/ 51 w 456"/>
                <a:gd name="T23" fmla="*/ 9 h 155"/>
                <a:gd name="T24" fmla="*/ 104 w 456"/>
                <a:gd name="T25" fmla="*/ 4 h 155"/>
                <a:gd name="T26" fmla="*/ 159 w 456"/>
                <a:gd name="T27" fmla="*/ 0 h 1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56"/>
                <a:gd name="T43" fmla="*/ 0 h 155"/>
                <a:gd name="T44" fmla="*/ 456 w 456"/>
                <a:gd name="T45" fmla="*/ 155 h 15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56" h="155">
                  <a:moveTo>
                    <a:pt x="297" y="0"/>
                  </a:moveTo>
                  <a:lnTo>
                    <a:pt x="352" y="4"/>
                  </a:lnTo>
                  <a:lnTo>
                    <a:pt x="405" y="9"/>
                  </a:lnTo>
                  <a:lnTo>
                    <a:pt x="456" y="15"/>
                  </a:lnTo>
                  <a:lnTo>
                    <a:pt x="456" y="155"/>
                  </a:lnTo>
                  <a:lnTo>
                    <a:pt x="297" y="155"/>
                  </a:lnTo>
                  <a:lnTo>
                    <a:pt x="297" y="0"/>
                  </a:lnTo>
                  <a:close/>
                  <a:moveTo>
                    <a:pt x="159" y="0"/>
                  </a:moveTo>
                  <a:lnTo>
                    <a:pt x="159" y="155"/>
                  </a:lnTo>
                  <a:lnTo>
                    <a:pt x="0" y="155"/>
                  </a:lnTo>
                  <a:lnTo>
                    <a:pt x="0" y="15"/>
                  </a:lnTo>
                  <a:lnTo>
                    <a:pt x="51" y="9"/>
                  </a:lnTo>
                  <a:lnTo>
                    <a:pt x="104" y="4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0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77"/>
            <p:cNvSpPr>
              <a:spLocks/>
            </p:cNvSpPr>
            <p:nvPr/>
          </p:nvSpPr>
          <p:spPr bwMode="auto">
            <a:xfrm>
              <a:off x="2733234" y="4270220"/>
              <a:ext cx="169365" cy="190989"/>
            </a:xfrm>
            <a:custGeom>
              <a:avLst/>
              <a:gdLst>
                <a:gd name="T0" fmla="*/ 69 w 138"/>
                <a:gd name="T1" fmla="*/ 0 h 156"/>
                <a:gd name="T2" fmla="*/ 104 w 138"/>
                <a:gd name="T3" fmla="*/ 1 h 156"/>
                <a:gd name="T4" fmla="*/ 138 w 138"/>
                <a:gd name="T5" fmla="*/ 1 h 156"/>
                <a:gd name="T6" fmla="*/ 138 w 138"/>
                <a:gd name="T7" fmla="*/ 156 h 156"/>
                <a:gd name="T8" fmla="*/ 0 w 138"/>
                <a:gd name="T9" fmla="*/ 156 h 156"/>
                <a:gd name="T10" fmla="*/ 0 w 138"/>
                <a:gd name="T11" fmla="*/ 1 h 156"/>
                <a:gd name="T12" fmla="*/ 35 w 138"/>
                <a:gd name="T13" fmla="*/ 1 h 156"/>
                <a:gd name="T14" fmla="*/ 69 w 138"/>
                <a:gd name="T15" fmla="*/ 0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"/>
                <a:gd name="T25" fmla="*/ 0 h 156"/>
                <a:gd name="T26" fmla="*/ 138 w 138"/>
                <a:gd name="T27" fmla="*/ 156 h 1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" h="156">
                  <a:moveTo>
                    <a:pt x="69" y="0"/>
                  </a:moveTo>
                  <a:lnTo>
                    <a:pt x="104" y="1"/>
                  </a:lnTo>
                  <a:lnTo>
                    <a:pt x="138" y="1"/>
                  </a:lnTo>
                  <a:lnTo>
                    <a:pt x="138" y="156"/>
                  </a:lnTo>
                  <a:lnTo>
                    <a:pt x="0" y="156"/>
                  </a:lnTo>
                  <a:lnTo>
                    <a:pt x="0" y="1"/>
                  </a:lnTo>
                  <a:lnTo>
                    <a:pt x="35" y="1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0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Round Same Side Corner Rectangle 57"/>
            <p:cNvSpPr/>
            <p:nvPr/>
          </p:nvSpPr>
          <p:spPr>
            <a:xfrm>
              <a:off x="2998323" y="2764345"/>
              <a:ext cx="88363" cy="1028404"/>
            </a:xfrm>
            <a:prstGeom prst="round2SameRect">
              <a:avLst/>
            </a:prstGeom>
            <a:solidFill>
              <a:srgbClr val="FFFFFF">
                <a:lumMod val="9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9" name="Straight Connector 58"/>
            <p:cNvCxnSpPr/>
            <p:nvPr/>
          </p:nvCxnSpPr>
          <p:spPr>
            <a:xfrm>
              <a:off x="2549147" y="2771688"/>
              <a:ext cx="434449" cy="0"/>
            </a:xfrm>
            <a:prstGeom prst="line">
              <a:avLst/>
            </a:prstGeom>
            <a:noFill/>
            <a:ln w="6350" cap="flat" cmpd="sng" algn="ctr">
              <a:solidFill>
                <a:srgbClr val="FFFFFF"/>
              </a:solidFill>
              <a:prstDash val="sysDash"/>
              <a:miter lim="800000"/>
            </a:ln>
            <a:effectLst/>
          </p:spPr>
        </p:cxnSp>
        <p:sp>
          <p:nvSpPr>
            <p:cNvPr id="130" name="Round Same Side Corner Rectangle 60"/>
            <p:cNvSpPr/>
            <p:nvPr/>
          </p:nvSpPr>
          <p:spPr>
            <a:xfrm>
              <a:off x="2534420" y="2771688"/>
              <a:ext cx="95724" cy="1028404"/>
            </a:xfrm>
            <a:prstGeom prst="round2SameRect">
              <a:avLst/>
            </a:prstGeom>
            <a:solidFill>
              <a:srgbClr val="FFFFFF">
                <a:lumMod val="9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73"/>
            <p:cNvSpPr>
              <a:spLocks/>
            </p:cNvSpPr>
            <p:nvPr/>
          </p:nvSpPr>
          <p:spPr bwMode="auto">
            <a:xfrm>
              <a:off x="2615417" y="3359348"/>
              <a:ext cx="412361" cy="1065135"/>
            </a:xfrm>
            <a:custGeom>
              <a:avLst/>
              <a:gdLst>
                <a:gd name="T0" fmla="*/ 2147483647 w 138"/>
                <a:gd name="T1" fmla="*/ 0 h 1202"/>
                <a:gd name="T2" fmla="*/ 2147483647 w 138"/>
                <a:gd name="T3" fmla="*/ 2147483647 h 1202"/>
                <a:gd name="T4" fmla="*/ 2147483647 w 138"/>
                <a:gd name="T5" fmla="*/ 2147483647 h 1202"/>
                <a:gd name="T6" fmla="*/ 2147483647 w 138"/>
                <a:gd name="T7" fmla="*/ 2147483647 h 1202"/>
                <a:gd name="T8" fmla="*/ 2147483647 w 138"/>
                <a:gd name="T9" fmla="*/ 2147483647 h 1202"/>
                <a:gd name="T10" fmla="*/ 2147483647 w 138"/>
                <a:gd name="T11" fmla="*/ 2147483647 h 1202"/>
                <a:gd name="T12" fmla="*/ 2147483647 w 138"/>
                <a:gd name="T13" fmla="*/ 2147483647 h 1202"/>
                <a:gd name="T14" fmla="*/ 2147483647 w 138"/>
                <a:gd name="T15" fmla="*/ 2147483647 h 1202"/>
                <a:gd name="T16" fmla="*/ 2147483647 w 138"/>
                <a:gd name="T17" fmla="*/ 2147483647 h 1202"/>
                <a:gd name="T18" fmla="*/ 0 w 138"/>
                <a:gd name="T19" fmla="*/ 2147483647 h 1202"/>
                <a:gd name="T20" fmla="*/ 0 w 138"/>
                <a:gd name="T21" fmla="*/ 2147483647 h 1202"/>
                <a:gd name="T22" fmla="*/ 2147483647 w 138"/>
                <a:gd name="T23" fmla="*/ 2147483647 h 1202"/>
                <a:gd name="T24" fmla="*/ 2147483647 w 138"/>
                <a:gd name="T25" fmla="*/ 2147483647 h 1202"/>
                <a:gd name="T26" fmla="*/ 2147483647 w 138"/>
                <a:gd name="T27" fmla="*/ 2147483647 h 1202"/>
                <a:gd name="T28" fmla="*/ 2147483647 w 138"/>
                <a:gd name="T29" fmla="*/ 2147483647 h 1202"/>
                <a:gd name="T30" fmla="*/ 2147483647 w 138"/>
                <a:gd name="T31" fmla="*/ 2147483647 h 1202"/>
                <a:gd name="T32" fmla="*/ 2147483647 w 138"/>
                <a:gd name="T33" fmla="*/ 2147483647 h 1202"/>
                <a:gd name="T34" fmla="*/ 2147483647 w 138"/>
                <a:gd name="T35" fmla="*/ 0 h 120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8"/>
                <a:gd name="T55" fmla="*/ 0 h 1202"/>
                <a:gd name="T56" fmla="*/ 138 w 138"/>
                <a:gd name="T57" fmla="*/ 1202 h 120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8" h="1202">
                  <a:moveTo>
                    <a:pt x="69" y="0"/>
                  </a:moveTo>
                  <a:lnTo>
                    <a:pt x="85" y="3"/>
                  </a:lnTo>
                  <a:lnTo>
                    <a:pt x="100" y="13"/>
                  </a:lnTo>
                  <a:lnTo>
                    <a:pt x="112" y="28"/>
                  </a:lnTo>
                  <a:lnTo>
                    <a:pt x="123" y="49"/>
                  </a:lnTo>
                  <a:lnTo>
                    <a:pt x="131" y="72"/>
                  </a:lnTo>
                  <a:lnTo>
                    <a:pt x="136" y="99"/>
                  </a:lnTo>
                  <a:lnTo>
                    <a:pt x="138" y="129"/>
                  </a:lnTo>
                  <a:lnTo>
                    <a:pt x="138" y="1202"/>
                  </a:lnTo>
                  <a:lnTo>
                    <a:pt x="0" y="1202"/>
                  </a:lnTo>
                  <a:lnTo>
                    <a:pt x="0" y="129"/>
                  </a:lnTo>
                  <a:lnTo>
                    <a:pt x="3" y="99"/>
                  </a:lnTo>
                  <a:lnTo>
                    <a:pt x="8" y="72"/>
                  </a:lnTo>
                  <a:lnTo>
                    <a:pt x="16" y="49"/>
                  </a:lnTo>
                  <a:lnTo>
                    <a:pt x="26" y="28"/>
                  </a:lnTo>
                  <a:lnTo>
                    <a:pt x="39" y="13"/>
                  </a:lnTo>
                  <a:lnTo>
                    <a:pt x="53" y="3"/>
                  </a:lnTo>
                  <a:lnTo>
                    <a:pt x="69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lumMod val="50000"/>
                    <a:alpha val="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162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Ellipse 45"/>
            <p:cNvSpPr>
              <a:spLocks noChangeArrowheads="1"/>
            </p:cNvSpPr>
            <p:nvPr/>
          </p:nvSpPr>
          <p:spPr bwMode="auto">
            <a:xfrm flipH="1">
              <a:off x="2549147" y="3359348"/>
              <a:ext cx="537540" cy="440745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altLang="zh-CN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3" name="Group 2"/>
          <p:cNvGrpSpPr>
            <a:grpSpLocks/>
          </p:cNvGrpSpPr>
          <p:nvPr/>
        </p:nvGrpSpPr>
        <p:grpSpPr bwMode="auto">
          <a:xfrm>
            <a:off x="2256324" y="2876031"/>
            <a:ext cx="5446512" cy="2810312"/>
            <a:chOff x="4373257" y="2972117"/>
            <a:chExt cx="3873171" cy="1998520"/>
          </a:xfrm>
        </p:grpSpPr>
        <p:sp>
          <p:nvSpPr>
            <p:cNvPr id="134" name="Can 7"/>
            <p:cNvSpPr/>
            <p:nvPr/>
          </p:nvSpPr>
          <p:spPr>
            <a:xfrm>
              <a:off x="4373257" y="3170541"/>
              <a:ext cx="158737" cy="1800096"/>
            </a:xfrm>
            <a:prstGeom prst="can">
              <a:avLst/>
            </a:prstGeom>
            <a:solidFill>
              <a:srgbClr val="FFFFFF">
                <a:lumMod val="8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Can 9"/>
            <p:cNvSpPr/>
            <p:nvPr/>
          </p:nvSpPr>
          <p:spPr>
            <a:xfrm>
              <a:off x="5716168" y="4049953"/>
              <a:ext cx="147624" cy="920684"/>
            </a:xfrm>
            <a:prstGeom prst="can">
              <a:avLst/>
            </a:prstGeom>
            <a:solidFill>
              <a:srgbClr val="FFFFFF">
                <a:lumMod val="8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Can 11"/>
            <p:cNvSpPr/>
            <p:nvPr/>
          </p:nvSpPr>
          <p:spPr>
            <a:xfrm>
              <a:off x="6792402" y="2972117"/>
              <a:ext cx="153974" cy="1998520"/>
            </a:xfrm>
            <a:prstGeom prst="can">
              <a:avLst/>
            </a:prstGeom>
            <a:solidFill>
              <a:srgbClr val="FFFFFF">
                <a:lumMod val="8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Can 13"/>
            <p:cNvSpPr/>
            <p:nvPr/>
          </p:nvSpPr>
          <p:spPr>
            <a:xfrm>
              <a:off x="8089278" y="4054715"/>
              <a:ext cx="157150" cy="911160"/>
            </a:xfrm>
            <a:prstGeom prst="can">
              <a:avLst/>
            </a:prstGeom>
            <a:solidFill>
              <a:srgbClr val="FFFFFF">
                <a:lumMod val="8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8" name="Group 37"/>
          <p:cNvGrpSpPr>
            <a:grpSpLocks/>
          </p:cNvGrpSpPr>
          <p:nvPr/>
        </p:nvGrpSpPr>
        <p:grpSpPr bwMode="auto">
          <a:xfrm>
            <a:off x="7198512" y="3253269"/>
            <a:ext cx="765638" cy="1243323"/>
            <a:chOff x="1555060" y="1309888"/>
            <a:chExt cx="2525713" cy="4098924"/>
          </a:xfrm>
        </p:grpSpPr>
        <p:sp>
          <p:nvSpPr>
            <p:cNvPr id="139" name="Freeform 160"/>
            <p:cNvSpPr>
              <a:spLocks/>
            </p:cNvSpPr>
            <p:nvPr/>
          </p:nvSpPr>
          <p:spPr bwMode="auto">
            <a:xfrm>
              <a:off x="2269330" y="4422715"/>
              <a:ext cx="1097172" cy="9860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91" y="0"/>
                </a:cxn>
                <a:cxn ang="0">
                  <a:pos x="815" y="136"/>
                </a:cxn>
                <a:cxn ang="0">
                  <a:pos x="815" y="562"/>
                </a:cxn>
                <a:cxn ang="0">
                  <a:pos x="813" y="582"/>
                </a:cxn>
                <a:cxn ang="0">
                  <a:pos x="805" y="603"/>
                </a:cxn>
                <a:cxn ang="0">
                  <a:pos x="795" y="623"/>
                </a:cxn>
                <a:cxn ang="0">
                  <a:pos x="782" y="642"/>
                </a:cxn>
                <a:cxn ang="0">
                  <a:pos x="766" y="658"/>
                </a:cxn>
                <a:cxn ang="0">
                  <a:pos x="749" y="669"/>
                </a:cxn>
                <a:cxn ang="0">
                  <a:pos x="511" y="792"/>
                </a:cxn>
                <a:cxn ang="0">
                  <a:pos x="491" y="800"/>
                </a:cxn>
                <a:cxn ang="0">
                  <a:pos x="469" y="805"/>
                </a:cxn>
                <a:cxn ang="0">
                  <a:pos x="445" y="806"/>
                </a:cxn>
                <a:cxn ang="0">
                  <a:pos x="421" y="805"/>
                </a:cxn>
                <a:cxn ang="0">
                  <a:pos x="399" y="800"/>
                </a:cxn>
                <a:cxn ang="0">
                  <a:pos x="380" y="792"/>
                </a:cxn>
                <a:cxn ang="0">
                  <a:pos x="141" y="669"/>
                </a:cxn>
                <a:cxn ang="0">
                  <a:pos x="124" y="658"/>
                </a:cxn>
                <a:cxn ang="0">
                  <a:pos x="108" y="642"/>
                </a:cxn>
                <a:cxn ang="0">
                  <a:pos x="95" y="623"/>
                </a:cxn>
                <a:cxn ang="0">
                  <a:pos x="84" y="603"/>
                </a:cxn>
                <a:cxn ang="0">
                  <a:pos x="77" y="582"/>
                </a:cxn>
                <a:cxn ang="0">
                  <a:pos x="75" y="562"/>
                </a:cxn>
                <a:cxn ang="0">
                  <a:pos x="75" y="136"/>
                </a:cxn>
                <a:cxn ang="0">
                  <a:pos x="0" y="0"/>
                </a:cxn>
              </a:cxnLst>
              <a:rect l="0" t="0" r="r" b="b"/>
              <a:pathLst>
                <a:path w="891" h="806">
                  <a:moveTo>
                    <a:pt x="0" y="0"/>
                  </a:moveTo>
                  <a:lnTo>
                    <a:pt x="891" y="0"/>
                  </a:lnTo>
                  <a:lnTo>
                    <a:pt x="815" y="136"/>
                  </a:lnTo>
                  <a:lnTo>
                    <a:pt x="815" y="562"/>
                  </a:lnTo>
                  <a:lnTo>
                    <a:pt x="813" y="582"/>
                  </a:lnTo>
                  <a:lnTo>
                    <a:pt x="805" y="603"/>
                  </a:lnTo>
                  <a:lnTo>
                    <a:pt x="795" y="623"/>
                  </a:lnTo>
                  <a:lnTo>
                    <a:pt x="782" y="642"/>
                  </a:lnTo>
                  <a:lnTo>
                    <a:pt x="766" y="658"/>
                  </a:lnTo>
                  <a:lnTo>
                    <a:pt x="749" y="669"/>
                  </a:lnTo>
                  <a:lnTo>
                    <a:pt x="511" y="792"/>
                  </a:lnTo>
                  <a:lnTo>
                    <a:pt x="491" y="800"/>
                  </a:lnTo>
                  <a:lnTo>
                    <a:pt x="469" y="805"/>
                  </a:lnTo>
                  <a:lnTo>
                    <a:pt x="445" y="806"/>
                  </a:lnTo>
                  <a:lnTo>
                    <a:pt x="421" y="805"/>
                  </a:lnTo>
                  <a:lnTo>
                    <a:pt x="399" y="800"/>
                  </a:lnTo>
                  <a:lnTo>
                    <a:pt x="380" y="792"/>
                  </a:lnTo>
                  <a:lnTo>
                    <a:pt x="141" y="669"/>
                  </a:lnTo>
                  <a:lnTo>
                    <a:pt x="124" y="658"/>
                  </a:lnTo>
                  <a:lnTo>
                    <a:pt x="108" y="642"/>
                  </a:lnTo>
                  <a:lnTo>
                    <a:pt x="95" y="623"/>
                  </a:lnTo>
                  <a:lnTo>
                    <a:pt x="84" y="603"/>
                  </a:lnTo>
                  <a:lnTo>
                    <a:pt x="77" y="582"/>
                  </a:lnTo>
                  <a:lnTo>
                    <a:pt x="75" y="562"/>
                  </a:lnTo>
                  <a:lnTo>
                    <a:pt x="75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AB0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61"/>
            <p:cNvSpPr>
              <a:spLocks/>
            </p:cNvSpPr>
            <p:nvPr/>
          </p:nvSpPr>
          <p:spPr bwMode="auto">
            <a:xfrm>
              <a:off x="2365055" y="4591973"/>
              <a:ext cx="905724" cy="169253"/>
            </a:xfrm>
            <a:custGeom>
              <a:avLst/>
              <a:gdLst>
                <a:gd name="T0" fmla="*/ 2147483647 w 740"/>
                <a:gd name="T1" fmla="*/ 0 h 138"/>
                <a:gd name="T2" fmla="*/ 2147483647 w 740"/>
                <a:gd name="T3" fmla="*/ 2147483647 h 138"/>
                <a:gd name="T4" fmla="*/ 0 w 740"/>
                <a:gd name="T5" fmla="*/ 2147483647 h 138"/>
                <a:gd name="T6" fmla="*/ 0 w 740"/>
                <a:gd name="T7" fmla="*/ 2147483647 h 138"/>
                <a:gd name="T8" fmla="*/ 2147483647 w 740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0"/>
                <a:gd name="T16" fmla="*/ 0 h 138"/>
                <a:gd name="T17" fmla="*/ 740 w 740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0" h="138">
                  <a:moveTo>
                    <a:pt x="740" y="0"/>
                  </a:moveTo>
                  <a:lnTo>
                    <a:pt x="740" y="79"/>
                  </a:lnTo>
                  <a:lnTo>
                    <a:pt x="0" y="138"/>
                  </a:lnTo>
                  <a:lnTo>
                    <a:pt x="0" y="59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90D22E">
                <a:lumMod val="7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62"/>
            <p:cNvSpPr>
              <a:spLocks/>
            </p:cNvSpPr>
            <p:nvPr/>
          </p:nvSpPr>
          <p:spPr bwMode="auto">
            <a:xfrm>
              <a:off x="2365055" y="4820097"/>
              <a:ext cx="905724" cy="169258"/>
            </a:xfrm>
            <a:custGeom>
              <a:avLst/>
              <a:gdLst>
                <a:gd name="T0" fmla="*/ 2147483647 w 740"/>
                <a:gd name="T1" fmla="*/ 0 h 139"/>
                <a:gd name="T2" fmla="*/ 2147483647 w 740"/>
                <a:gd name="T3" fmla="*/ 2147483647 h 139"/>
                <a:gd name="T4" fmla="*/ 0 w 740"/>
                <a:gd name="T5" fmla="*/ 2147483647 h 139"/>
                <a:gd name="T6" fmla="*/ 0 w 740"/>
                <a:gd name="T7" fmla="*/ 2147483647 h 139"/>
                <a:gd name="T8" fmla="*/ 2147483647 w 740"/>
                <a:gd name="T9" fmla="*/ 0 h 1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0"/>
                <a:gd name="T16" fmla="*/ 0 h 139"/>
                <a:gd name="T17" fmla="*/ 740 w 740"/>
                <a:gd name="T18" fmla="*/ 139 h 1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0" h="139">
                  <a:moveTo>
                    <a:pt x="740" y="0"/>
                  </a:moveTo>
                  <a:lnTo>
                    <a:pt x="740" y="80"/>
                  </a:lnTo>
                  <a:lnTo>
                    <a:pt x="0" y="139"/>
                  </a:lnTo>
                  <a:lnTo>
                    <a:pt x="0" y="59"/>
                  </a:lnTo>
                  <a:lnTo>
                    <a:pt x="740" y="0"/>
                  </a:lnTo>
                  <a:close/>
                </a:path>
              </a:pathLst>
            </a:custGeom>
            <a:solidFill>
              <a:srgbClr val="90D22E">
                <a:lumMod val="7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63"/>
            <p:cNvSpPr>
              <a:spLocks/>
            </p:cNvSpPr>
            <p:nvPr/>
          </p:nvSpPr>
          <p:spPr bwMode="auto">
            <a:xfrm>
              <a:off x="2365055" y="5048227"/>
              <a:ext cx="905724" cy="161897"/>
            </a:xfrm>
            <a:custGeom>
              <a:avLst/>
              <a:gdLst>
                <a:gd name="T0" fmla="*/ 2147483647 w 739"/>
                <a:gd name="T1" fmla="*/ 0 h 136"/>
                <a:gd name="T2" fmla="*/ 2147483647 w 739"/>
                <a:gd name="T3" fmla="*/ 2147483647 h 136"/>
                <a:gd name="T4" fmla="*/ 2147483647 w 739"/>
                <a:gd name="T5" fmla="*/ 2147483647 h 136"/>
                <a:gd name="T6" fmla="*/ 2147483647 w 739"/>
                <a:gd name="T7" fmla="*/ 2147483647 h 136"/>
                <a:gd name="T8" fmla="*/ 2147483647 w 739"/>
                <a:gd name="T9" fmla="*/ 2147483647 h 136"/>
                <a:gd name="T10" fmla="*/ 2147483647 w 739"/>
                <a:gd name="T11" fmla="*/ 2147483647 h 136"/>
                <a:gd name="T12" fmla="*/ 2147483647 w 739"/>
                <a:gd name="T13" fmla="*/ 2147483647 h 136"/>
                <a:gd name="T14" fmla="*/ 2147483647 w 739"/>
                <a:gd name="T15" fmla="*/ 2147483647 h 136"/>
                <a:gd name="T16" fmla="*/ 0 w 739"/>
                <a:gd name="T17" fmla="*/ 2147483647 h 136"/>
                <a:gd name="T18" fmla="*/ 2147483647 w 739"/>
                <a:gd name="T19" fmla="*/ 0 h 1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9"/>
                <a:gd name="T31" fmla="*/ 0 h 136"/>
                <a:gd name="T32" fmla="*/ 739 w 739"/>
                <a:gd name="T33" fmla="*/ 136 h 1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9" h="136">
                  <a:moveTo>
                    <a:pt x="739" y="0"/>
                  </a:moveTo>
                  <a:lnTo>
                    <a:pt x="739" y="51"/>
                  </a:lnTo>
                  <a:lnTo>
                    <a:pt x="738" y="65"/>
                  </a:lnTo>
                  <a:lnTo>
                    <a:pt x="735" y="80"/>
                  </a:lnTo>
                  <a:lnTo>
                    <a:pt x="36" y="136"/>
                  </a:lnTo>
                  <a:lnTo>
                    <a:pt x="23" y="119"/>
                  </a:lnTo>
                  <a:lnTo>
                    <a:pt x="11" y="99"/>
                  </a:lnTo>
                  <a:lnTo>
                    <a:pt x="4" y="79"/>
                  </a:lnTo>
                  <a:lnTo>
                    <a:pt x="0" y="59"/>
                  </a:lnTo>
                  <a:lnTo>
                    <a:pt x="739" y="0"/>
                  </a:lnTo>
                  <a:close/>
                </a:path>
              </a:pathLst>
            </a:custGeom>
            <a:solidFill>
              <a:srgbClr val="90D22E">
                <a:lumMod val="7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64"/>
            <p:cNvSpPr>
              <a:spLocks/>
            </p:cNvSpPr>
            <p:nvPr/>
          </p:nvSpPr>
          <p:spPr bwMode="auto">
            <a:xfrm>
              <a:off x="2666964" y="5320505"/>
              <a:ext cx="301905" cy="88307"/>
            </a:xfrm>
            <a:custGeom>
              <a:avLst/>
              <a:gdLst>
                <a:gd name="T0" fmla="*/ 2147483647 w 247"/>
                <a:gd name="T1" fmla="*/ 0 h 74"/>
                <a:gd name="T2" fmla="*/ 2147483647 w 247"/>
                <a:gd name="T3" fmla="*/ 2147483647 h 74"/>
                <a:gd name="T4" fmla="*/ 2147483647 w 247"/>
                <a:gd name="T5" fmla="*/ 2147483647 h 74"/>
                <a:gd name="T6" fmla="*/ 2147483647 w 247"/>
                <a:gd name="T7" fmla="*/ 2147483647 h 74"/>
                <a:gd name="T8" fmla="*/ 2147483647 w 247"/>
                <a:gd name="T9" fmla="*/ 2147483647 h 74"/>
                <a:gd name="T10" fmla="*/ 2147483647 w 247"/>
                <a:gd name="T11" fmla="*/ 2147483647 h 74"/>
                <a:gd name="T12" fmla="*/ 2147483647 w 247"/>
                <a:gd name="T13" fmla="*/ 2147483647 h 74"/>
                <a:gd name="T14" fmla="*/ 2147483647 w 247"/>
                <a:gd name="T15" fmla="*/ 2147483647 h 74"/>
                <a:gd name="T16" fmla="*/ 2147483647 w 247"/>
                <a:gd name="T17" fmla="*/ 2147483647 h 74"/>
                <a:gd name="T18" fmla="*/ 2147483647 w 247"/>
                <a:gd name="T19" fmla="*/ 2147483647 h 74"/>
                <a:gd name="T20" fmla="*/ 2147483647 w 247"/>
                <a:gd name="T21" fmla="*/ 2147483647 h 74"/>
                <a:gd name="T22" fmla="*/ 2147483647 w 247"/>
                <a:gd name="T23" fmla="*/ 2147483647 h 74"/>
                <a:gd name="T24" fmla="*/ 2147483647 w 247"/>
                <a:gd name="T25" fmla="*/ 2147483647 h 74"/>
                <a:gd name="T26" fmla="*/ 0 w 247"/>
                <a:gd name="T27" fmla="*/ 2147483647 h 74"/>
                <a:gd name="T28" fmla="*/ 2147483647 w 247"/>
                <a:gd name="T29" fmla="*/ 2147483647 h 74"/>
                <a:gd name="T30" fmla="*/ 2147483647 w 247"/>
                <a:gd name="T31" fmla="*/ 2147483647 h 74"/>
                <a:gd name="T32" fmla="*/ 2147483647 w 247"/>
                <a:gd name="T33" fmla="*/ 2147483647 h 74"/>
                <a:gd name="T34" fmla="*/ 2147483647 w 247"/>
                <a:gd name="T35" fmla="*/ 2147483647 h 74"/>
                <a:gd name="T36" fmla="*/ 2147483647 w 247"/>
                <a:gd name="T37" fmla="*/ 0 h 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7"/>
                <a:gd name="T58" fmla="*/ 0 h 74"/>
                <a:gd name="T59" fmla="*/ 247 w 247"/>
                <a:gd name="T60" fmla="*/ 74 h 7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7" h="74">
                  <a:moveTo>
                    <a:pt x="123" y="0"/>
                  </a:moveTo>
                  <a:lnTo>
                    <a:pt x="153" y="1"/>
                  </a:lnTo>
                  <a:lnTo>
                    <a:pt x="180" y="5"/>
                  </a:lnTo>
                  <a:lnTo>
                    <a:pt x="206" y="12"/>
                  </a:lnTo>
                  <a:lnTo>
                    <a:pt x="228" y="20"/>
                  </a:lnTo>
                  <a:lnTo>
                    <a:pt x="247" y="30"/>
                  </a:lnTo>
                  <a:lnTo>
                    <a:pt x="189" y="60"/>
                  </a:lnTo>
                  <a:lnTo>
                    <a:pt x="169" y="68"/>
                  </a:lnTo>
                  <a:lnTo>
                    <a:pt x="147" y="73"/>
                  </a:lnTo>
                  <a:lnTo>
                    <a:pt x="122" y="74"/>
                  </a:lnTo>
                  <a:lnTo>
                    <a:pt x="99" y="73"/>
                  </a:lnTo>
                  <a:lnTo>
                    <a:pt x="77" y="68"/>
                  </a:lnTo>
                  <a:lnTo>
                    <a:pt x="57" y="60"/>
                  </a:lnTo>
                  <a:lnTo>
                    <a:pt x="0" y="30"/>
                  </a:lnTo>
                  <a:lnTo>
                    <a:pt x="18" y="20"/>
                  </a:lnTo>
                  <a:lnTo>
                    <a:pt x="40" y="12"/>
                  </a:lnTo>
                  <a:lnTo>
                    <a:pt x="66" y="5"/>
                  </a:lnTo>
                  <a:lnTo>
                    <a:pt x="94" y="1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90D22E">
                <a:lumMod val="7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65"/>
            <p:cNvSpPr>
              <a:spLocks/>
            </p:cNvSpPr>
            <p:nvPr/>
          </p:nvSpPr>
          <p:spPr bwMode="auto">
            <a:xfrm>
              <a:off x="1555060" y="1309888"/>
              <a:ext cx="2525713" cy="3149624"/>
            </a:xfrm>
            <a:custGeom>
              <a:avLst/>
              <a:gdLst/>
              <a:ahLst/>
              <a:cxnLst>
                <a:cxn ang="0">
                  <a:pos x="1109" y="3"/>
                </a:cxn>
                <a:cxn ang="0">
                  <a:pos x="1264" y="27"/>
                </a:cxn>
                <a:cxn ang="0">
                  <a:pos x="1411" y="74"/>
                </a:cxn>
                <a:cxn ang="0">
                  <a:pos x="1548" y="140"/>
                </a:cxn>
                <a:cxn ang="0">
                  <a:pos x="1671" y="226"/>
                </a:cxn>
                <a:cxn ang="0">
                  <a:pos x="1782" y="329"/>
                </a:cxn>
                <a:cxn ang="0">
                  <a:pos x="1876" y="445"/>
                </a:cxn>
                <a:cxn ang="0">
                  <a:pos x="1952" y="576"/>
                </a:cxn>
                <a:cxn ang="0">
                  <a:pos x="2009" y="718"/>
                </a:cxn>
                <a:cxn ang="0">
                  <a:pos x="2045" y="869"/>
                </a:cxn>
                <a:cxn ang="0">
                  <a:pos x="2057" y="1028"/>
                </a:cxn>
                <a:cxn ang="0">
                  <a:pos x="2046" y="1166"/>
                </a:cxn>
                <a:cxn ang="0">
                  <a:pos x="2016" y="1295"/>
                </a:cxn>
                <a:cxn ang="0">
                  <a:pos x="1971" y="1418"/>
                </a:cxn>
                <a:cxn ang="0">
                  <a:pos x="1915" y="1535"/>
                </a:cxn>
                <a:cxn ang="0">
                  <a:pos x="1850" y="1649"/>
                </a:cxn>
                <a:cxn ang="0">
                  <a:pos x="1748" y="1814"/>
                </a:cxn>
                <a:cxn ang="0">
                  <a:pos x="1649" y="1979"/>
                </a:cxn>
                <a:cxn ang="0">
                  <a:pos x="1592" y="2090"/>
                </a:cxn>
                <a:cxn ang="0">
                  <a:pos x="1547" y="2204"/>
                </a:cxn>
                <a:cxn ang="0">
                  <a:pos x="1516" y="2323"/>
                </a:cxn>
                <a:cxn ang="0">
                  <a:pos x="1505" y="2447"/>
                </a:cxn>
                <a:cxn ang="0">
                  <a:pos x="1496" y="2503"/>
                </a:cxn>
                <a:cxn ang="0">
                  <a:pos x="1481" y="2535"/>
                </a:cxn>
                <a:cxn ang="0">
                  <a:pos x="1456" y="2557"/>
                </a:cxn>
                <a:cxn ang="0">
                  <a:pos x="1424" y="2566"/>
                </a:cxn>
                <a:cxn ang="0">
                  <a:pos x="615" y="2564"/>
                </a:cxn>
                <a:cxn ang="0">
                  <a:pos x="586" y="2548"/>
                </a:cxn>
                <a:cxn ang="0">
                  <a:pos x="567" y="2520"/>
                </a:cxn>
                <a:cxn ang="0">
                  <a:pos x="553" y="2475"/>
                </a:cxn>
                <a:cxn ang="0">
                  <a:pos x="549" y="2387"/>
                </a:cxn>
                <a:cxn ang="0">
                  <a:pos x="531" y="2270"/>
                </a:cxn>
                <a:cxn ang="0">
                  <a:pos x="497" y="2158"/>
                </a:cxn>
                <a:cxn ang="0">
                  <a:pos x="449" y="2050"/>
                </a:cxn>
                <a:cxn ang="0">
                  <a:pos x="393" y="1944"/>
                </a:cxn>
                <a:cxn ang="0">
                  <a:pos x="329" y="1838"/>
                </a:cxn>
                <a:cxn ang="0">
                  <a:pos x="229" y="1680"/>
                </a:cxn>
                <a:cxn ang="0">
                  <a:pos x="165" y="1572"/>
                </a:cxn>
                <a:cxn ang="0">
                  <a:pos x="106" y="1460"/>
                </a:cxn>
                <a:cxn ang="0">
                  <a:pos x="58" y="1345"/>
                </a:cxn>
                <a:cxn ang="0">
                  <a:pos x="22" y="1224"/>
                </a:cxn>
                <a:cxn ang="0">
                  <a:pos x="3" y="1095"/>
                </a:cxn>
                <a:cxn ang="0">
                  <a:pos x="3" y="948"/>
                </a:cxn>
                <a:cxn ang="0">
                  <a:pos x="27" y="793"/>
                </a:cxn>
                <a:cxn ang="0">
                  <a:pos x="74" y="646"/>
                </a:cxn>
                <a:cxn ang="0">
                  <a:pos x="140" y="509"/>
                </a:cxn>
                <a:cxn ang="0">
                  <a:pos x="226" y="385"/>
                </a:cxn>
                <a:cxn ang="0">
                  <a:pos x="329" y="275"/>
                </a:cxn>
                <a:cxn ang="0">
                  <a:pos x="445" y="181"/>
                </a:cxn>
                <a:cxn ang="0">
                  <a:pos x="576" y="105"/>
                </a:cxn>
                <a:cxn ang="0">
                  <a:pos x="718" y="48"/>
                </a:cxn>
                <a:cxn ang="0">
                  <a:pos x="869" y="12"/>
                </a:cxn>
                <a:cxn ang="0">
                  <a:pos x="1028" y="0"/>
                </a:cxn>
              </a:cxnLst>
              <a:rect l="0" t="0" r="r" b="b"/>
              <a:pathLst>
                <a:path w="2057" h="2566">
                  <a:moveTo>
                    <a:pt x="1028" y="0"/>
                  </a:moveTo>
                  <a:lnTo>
                    <a:pt x="1109" y="3"/>
                  </a:lnTo>
                  <a:lnTo>
                    <a:pt x="1188" y="12"/>
                  </a:lnTo>
                  <a:lnTo>
                    <a:pt x="1264" y="27"/>
                  </a:lnTo>
                  <a:lnTo>
                    <a:pt x="1339" y="48"/>
                  </a:lnTo>
                  <a:lnTo>
                    <a:pt x="1411" y="74"/>
                  </a:lnTo>
                  <a:lnTo>
                    <a:pt x="1481" y="105"/>
                  </a:lnTo>
                  <a:lnTo>
                    <a:pt x="1548" y="140"/>
                  </a:lnTo>
                  <a:lnTo>
                    <a:pt x="1612" y="181"/>
                  </a:lnTo>
                  <a:lnTo>
                    <a:pt x="1671" y="226"/>
                  </a:lnTo>
                  <a:lnTo>
                    <a:pt x="1728" y="275"/>
                  </a:lnTo>
                  <a:lnTo>
                    <a:pt x="1782" y="329"/>
                  </a:lnTo>
                  <a:lnTo>
                    <a:pt x="1831" y="385"/>
                  </a:lnTo>
                  <a:lnTo>
                    <a:pt x="1876" y="445"/>
                  </a:lnTo>
                  <a:lnTo>
                    <a:pt x="1917" y="509"/>
                  </a:lnTo>
                  <a:lnTo>
                    <a:pt x="1952" y="576"/>
                  </a:lnTo>
                  <a:lnTo>
                    <a:pt x="1983" y="646"/>
                  </a:lnTo>
                  <a:lnTo>
                    <a:pt x="2009" y="718"/>
                  </a:lnTo>
                  <a:lnTo>
                    <a:pt x="2030" y="793"/>
                  </a:lnTo>
                  <a:lnTo>
                    <a:pt x="2045" y="869"/>
                  </a:lnTo>
                  <a:lnTo>
                    <a:pt x="2054" y="948"/>
                  </a:lnTo>
                  <a:lnTo>
                    <a:pt x="2057" y="1028"/>
                  </a:lnTo>
                  <a:lnTo>
                    <a:pt x="2054" y="1098"/>
                  </a:lnTo>
                  <a:lnTo>
                    <a:pt x="2046" y="1166"/>
                  </a:lnTo>
                  <a:lnTo>
                    <a:pt x="2034" y="1231"/>
                  </a:lnTo>
                  <a:lnTo>
                    <a:pt x="2016" y="1295"/>
                  </a:lnTo>
                  <a:lnTo>
                    <a:pt x="1995" y="1357"/>
                  </a:lnTo>
                  <a:lnTo>
                    <a:pt x="1971" y="1418"/>
                  </a:lnTo>
                  <a:lnTo>
                    <a:pt x="1944" y="1477"/>
                  </a:lnTo>
                  <a:lnTo>
                    <a:pt x="1915" y="1535"/>
                  </a:lnTo>
                  <a:lnTo>
                    <a:pt x="1883" y="1592"/>
                  </a:lnTo>
                  <a:lnTo>
                    <a:pt x="1850" y="1649"/>
                  </a:lnTo>
                  <a:lnTo>
                    <a:pt x="1817" y="1705"/>
                  </a:lnTo>
                  <a:lnTo>
                    <a:pt x="1748" y="1814"/>
                  </a:lnTo>
                  <a:lnTo>
                    <a:pt x="1681" y="1924"/>
                  </a:lnTo>
                  <a:lnTo>
                    <a:pt x="1649" y="1979"/>
                  </a:lnTo>
                  <a:lnTo>
                    <a:pt x="1620" y="2034"/>
                  </a:lnTo>
                  <a:lnTo>
                    <a:pt x="1592" y="2090"/>
                  </a:lnTo>
                  <a:lnTo>
                    <a:pt x="1568" y="2147"/>
                  </a:lnTo>
                  <a:lnTo>
                    <a:pt x="1547" y="2204"/>
                  </a:lnTo>
                  <a:lnTo>
                    <a:pt x="1529" y="2263"/>
                  </a:lnTo>
                  <a:lnTo>
                    <a:pt x="1516" y="2323"/>
                  </a:lnTo>
                  <a:lnTo>
                    <a:pt x="1508" y="2384"/>
                  </a:lnTo>
                  <a:lnTo>
                    <a:pt x="1505" y="2447"/>
                  </a:lnTo>
                  <a:lnTo>
                    <a:pt x="1503" y="2475"/>
                  </a:lnTo>
                  <a:lnTo>
                    <a:pt x="1496" y="2503"/>
                  </a:lnTo>
                  <a:lnTo>
                    <a:pt x="1489" y="2520"/>
                  </a:lnTo>
                  <a:lnTo>
                    <a:pt x="1481" y="2535"/>
                  </a:lnTo>
                  <a:lnTo>
                    <a:pt x="1470" y="2548"/>
                  </a:lnTo>
                  <a:lnTo>
                    <a:pt x="1456" y="2557"/>
                  </a:lnTo>
                  <a:lnTo>
                    <a:pt x="1441" y="2564"/>
                  </a:lnTo>
                  <a:lnTo>
                    <a:pt x="1424" y="2566"/>
                  </a:lnTo>
                  <a:lnTo>
                    <a:pt x="632" y="2566"/>
                  </a:lnTo>
                  <a:lnTo>
                    <a:pt x="615" y="2564"/>
                  </a:lnTo>
                  <a:lnTo>
                    <a:pt x="599" y="2557"/>
                  </a:lnTo>
                  <a:lnTo>
                    <a:pt x="586" y="2548"/>
                  </a:lnTo>
                  <a:lnTo>
                    <a:pt x="575" y="2535"/>
                  </a:lnTo>
                  <a:lnTo>
                    <a:pt x="567" y="2520"/>
                  </a:lnTo>
                  <a:lnTo>
                    <a:pt x="560" y="2503"/>
                  </a:lnTo>
                  <a:lnTo>
                    <a:pt x="553" y="2475"/>
                  </a:lnTo>
                  <a:lnTo>
                    <a:pt x="551" y="2447"/>
                  </a:lnTo>
                  <a:lnTo>
                    <a:pt x="549" y="2387"/>
                  </a:lnTo>
                  <a:lnTo>
                    <a:pt x="543" y="2327"/>
                  </a:lnTo>
                  <a:lnTo>
                    <a:pt x="531" y="2270"/>
                  </a:lnTo>
                  <a:lnTo>
                    <a:pt x="516" y="2214"/>
                  </a:lnTo>
                  <a:lnTo>
                    <a:pt x="497" y="2158"/>
                  </a:lnTo>
                  <a:lnTo>
                    <a:pt x="475" y="2104"/>
                  </a:lnTo>
                  <a:lnTo>
                    <a:pt x="449" y="2050"/>
                  </a:lnTo>
                  <a:lnTo>
                    <a:pt x="422" y="1997"/>
                  </a:lnTo>
                  <a:lnTo>
                    <a:pt x="393" y="1944"/>
                  </a:lnTo>
                  <a:lnTo>
                    <a:pt x="361" y="1891"/>
                  </a:lnTo>
                  <a:lnTo>
                    <a:pt x="329" y="1838"/>
                  </a:lnTo>
                  <a:lnTo>
                    <a:pt x="262" y="1733"/>
                  </a:lnTo>
                  <a:lnTo>
                    <a:pt x="229" y="1680"/>
                  </a:lnTo>
                  <a:lnTo>
                    <a:pt x="197" y="1626"/>
                  </a:lnTo>
                  <a:lnTo>
                    <a:pt x="165" y="1572"/>
                  </a:lnTo>
                  <a:lnTo>
                    <a:pt x="135" y="1517"/>
                  </a:lnTo>
                  <a:lnTo>
                    <a:pt x="106" y="1460"/>
                  </a:lnTo>
                  <a:lnTo>
                    <a:pt x="81" y="1403"/>
                  </a:lnTo>
                  <a:lnTo>
                    <a:pt x="58" y="1345"/>
                  </a:lnTo>
                  <a:lnTo>
                    <a:pt x="39" y="1285"/>
                  </a:lnTo>
                  <a:lnTo>
                    <a:pt x="22" y="1224"/>
                  </a:lnTo>
                  <a:lnTo>
                    <a:pt x="10" y="1160"/>
                  </a:lnTo>
                  <a:lnTo>
                    <a:pt x="3" y="1095"/>
                  </a:lnTo>
                  <a:lnTo>
                    <a:pt x="0" y="1028"/>
                  </a:lnTo>
                  <a:lnTo>
                    <a:pt x="3" y="948"/>
                  </a:lnTo>
                  <a:lnTo>
                    <a:pt x="12" y="869"/>
                  </a:lnTo>
                  <a:lnTo>
                    <a:pt x="27" y="793"/>
                  </a:lnTo>
                  <a:lnTo>
                    <a:pt x="48" y="718"/>
                  </a:lnTo>
                  <a:lnTo>
                    <a:pt x="74" y="646"/>
                  </a:lnTo>
                  <a:lnTo>
                    <a:pt x="104" y="576"/>
                  </a:lnTo>
                  <a:lnTo>
                    <a:pt x="140" y="509"/>
                  </a:lnTo>
                  <a:lnTo>
                    <a:pt x="181" y="445"/>
                  </a:lnTo>
                  <a:lnTo>
                    <a:pt x="226" y="385"/>
                  </a:lnTo>
                  <a:lnTo>
                    <a:pt x="275" y="329"/>
                  </a:lnTo>
                  <a:lnTo>
                    <a:pt x="329" y="275"/>
                  </a:lnTo>
                  <a:lnTo>
                    <a:pt x="385" y="226"/>
                  </a:lnTo>
                  <a:lnTo>
                    <a:pt x="445" y="181"/>
                  </a:lnTo>
                  <a:lnTo>
                    <a:pt x="509" y="140"/>
                  </a:lnTo>
                  <a:lnTo>
                    <a:pt x="576" y="105"/>
                  </a:lnTo>
                  <a:lnTo>
                    <a:pt x="646" y="74"/>
                  </a:lnTo>
                  <a:lnTo>
                    <a:pt x="718" y="48"/>
                  </a:lnTo>
                  <a:lnTo>
                    <a:pt x="793" y="27"/>
                  </a:lnTo>
                  <a:lnTo>
                    <a:pt x="869" y="12"/>
                  </a:lnTo>
                  <a:lnTo>
                    <a:pt x="948" y="3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54AB0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72"/>
            <p:cNvSpPr>
              <a:spLocks/>
            </p:cNvSpPr>
            <p:nvPr/>
          </p:nvSpPr>
          <p:spPr bwMode="auto">
            <a:xfrm>
              <a:off x="2534420" y="3539643"/>
              <a:ext cx="559633" cy="919869"/>
            </a:xfrm>
            <a:custGeom>
              <a:avLst/>
              <a:gdLst>
                <a:gd name="T0" fmla="*/ 343409709 w 456"/>
                <a:gd name="T1" fmla="*/ 0 h 748"/>
                <a:gd name="T2" fmla="*/ 399137374 w 456"/>
                <a:gd name="T3" fmla="*/ 4536627 h 748"/>
                <a:gd name="T4" fmla="*/ 451854557 w 456"/>
                <a:gd name="T5" fmla="*/ 15123729 h 748"/>
                <a:gd name="T6" fmla="*/ 501557576 w 456"/>
                <a:gd name="T7" fmla="*/ 33271465 h 748"/>
                <a:gd name="T8" fmla="*/ 545237177 w 456"/>
                <a:gd name="T9" fmla="*/ 58981066 h 748"/>
                <a:gd name="T10" fmla="*/ 587409697 w 456"/>
                <a:gd name="T11" fmla="*/ 89228523 h 748"/>
                <a:gd name="T12" fmla="*/ 620545861 w 456"/>
                <a:gd name="T13" fmla="*/ 124011377 h 748"/>
                <a:gd name="T14" fmla="*/ 647657380 w 456"/>
                <a:gd name="T15" fmla="*/ 163332087 h 748"/>
                <a:gd name="T16" fmla="*/ 668744253 w 456"/>
                <a:gd name="T17" fmla="*/ 207190654 h 748"/>
                <a:gd name="T18" fmla="*/ 682299399 w 456"/>
                <a:gd name="T19" fmla="*/ 252560610 h 748"/>
                <a:gd name="T20" fmla="*/ 686818190 w 456"/>
                <a:gd name="T21" fmla="*/ 302467193 h 748"/>
                <a:gd name="T22" fmla="*/ 686818190 w 456"/>
                <a:gd name="T23" fmla="*/ 1131228579 h 748"/>
                <a:gd name="T24" fmla="*/ 0 w 456"/>
                <a:gd name="T25" fmla="*/ 1131228579 h 748"/>
                <a:gd name="T26" fmla="*/ 0 w 456"/>
                <a:gd name="T27" fmla="*/ 302467193 h 748"/>
                <a:gd name="T28" fmla="*/ 4518791 w 456"/>
                <a:gd name="T29" fmla="*/ 252560610 h 748"/>
                <a:gd name="T30" fmla="*/ 16568082 w 456"/>
                <a:gd name="T31" fmla="*/ 207190654 h 748"/>
                <a:gd name="T32" fmla="*/ 39160810 w 456"/>
                <a:gd name="T33" fmla="*/ 163332087 h 748"/>
                <a:gd name="T34" fmla="*/ 66272329 w 456"/>
                <a:gd name="T35" fmla="*/ 124011377 h 748"/>
                <a:gd name="T36" fmla="*/ 100914348 w 456"/>
                <a:gd name="T37" fmla="*/ 89228523 h 748"/>
                <a:gd name="T38" fmla="*/ 141581013 w 456"/>
                <a:gd name="T39" fmla="*/ 58981066 h 748"/>
                <a:gd name="T40" fmla="*/ 186766468 w 456"/>
                <a:gd name="T41" fmla="*/ 33271465 h 748"/>
                <a:gd name="T42" fmla="*/ 234963633 w 456"/>
                <a:gd name="T43" fmla="*/ 15123729 h 748"/>
                <a:gd name="T44" fmla="*/ 289186671 w 456"/>
                <a:gd name="T45" fmla="*/ 4536627 h 748"/>
                <a:gd name="T46" fmla="*/ 343409709 w 456"/>
                <a:gd name="T47" fmla="*/ 0 h 7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56" h="748">
                  <a:moveTo>
                    <a:pt x="228" y="0"/>
                  </a:moveTo>
                  <a:lnTo>
                    <a:pt x="265" y="3"/>
                  </a:lnTo>
                  <a:lnTo>
                    <a:pt x="300" y="10"/>
                  </a:lnTo>
                  <a:lnTo>
                    <a:pt x="333" y="22"/>
                  </a:lnTo>
                  <a:lnTo>
                    <a:pt x="362" y="39"/>
                  </a:lnTo>
                  <a:lnTo>
                    <a:pt x="390" y="59"/>
                  </a:lnTo>
                  <a:lnTo>
                    <a:pt x="412" y="82"/>
                  </a:lnTo>
                  <a:lnTo>
                    <a:pt x="430" y="108"/>
                  </a:lnTo>
                  <a:lnTo>
                    <a:pt x="444" y="137"/>
                  </a:lnTo>
                  <a:lnTo>
                    <a:pt x="453" y="167"/>
                  </a:lnTo>
                  <a:lnTo>
                    <a:pt x="456" y="200"/>
                  </a:lnTo>
                  <a:lnTo>
                    <a:pt x="456" y="748"/>
                  </a:lnTo>
                  <a:lnTo>
                    <a:pt x="0" y="748"/>
                  </a:lnTo>
                  <a:lnTo>
                    <a:pt x="0" y="200"/>
                  </a:lnTo>
                  <a:lnTo>
                    <a:pt x="3" y="167"/>
                  </a:lnTo>
                  <a:lnTo>
                    <a:pt x="11" y="137"/>
                  </a:lnTo>
                  <a:lnTo>
                    <a:pt x="26" y="108"/>
                  </a:lnTo>
                  <a:lnTo>
                    <a:pt x="44" y="82"/>
                  </a:lnTo>
                  <a:lnTo>
                    <a:pt x="67" y="59"/>
                  </a:lnTo>
                  <a:lnTo>
                    <a:pt x="94" y="39"/>
                  </a:lnTo>
                  <a:lnTo>
                    <a:pt x="124" y="22"/>
                  </a:lnTo>
                  <a:lnTo>
                    <a:pt x="156" y="10"/>
                  </a:lnTo>
                  <a:lnTo>
                    <a:pt x="192" y="3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E1E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75"/>
            <p:cNvSpPr>
              <a:spLocks noEditPoints="1"/>
            </p:cNvSpPr>
            <p:nvPr/>
          </p:nvSpPr>
          <p:spPr bwMode="auto">
            <a:xfrm>
              <a:off x="2239876" y="4290254"/>
              <a:ext cx="1148720" cy="169258"/>
            </a:xfrm>
            <a:custGeom>
              <a:avLst/>
              <a:gdLst>
                <a:gd name="T0" fmla="*/ 696 w 936"/>
                <a:gd name="T1" fmla="*/ 0 h 140"/>
                <a:gd name="T2" fmla="*/ 747 w 936"/>
                <a:gd name="T3" fmla="*/ 10 h 140"/>
                <a:gd name="T4" fmla="*/ 794 w 936"/>
                <a:gd name="T5" fmla="*/ 20 h 140"/>
                <a:gd name="T6" fmla="*/ 838 w 936"/>
                <a:gd name="T7" fmla="*/ 33 h 140"/>
                <a:gd name="T8" fmla="*/ 876 w 936"/>
                <a:gd name="T9" fmla="*/ 46 h 140"/>
                <a:gd name="T10" fmla="*/ 909 w 936"/>
                <a:gd name="T11" fmla="*/ 60 h 140"/>
                <a:gd name="T12" fmla="*/ 936 w 936"/>
                <a:gd name="T13" fmla="*/ 77 h 140"/>
                <a:gd name="T14" fmla="*/ 929 w 936"/>
                <a:gd name="T15" fmla="*/ 94 h 140"/>
                <a:gd name="T16" fmla="*/ 921 w 936"/>
                <a:gd name="T17" fmla="*/ 109 h 140"/>
                <a:gd name="T18" fmla="*/ 910 w 936"/>
                <a:gd name="T19" fmla="*/ 122 h 140"/>
                <a:gd name="T20" fmla="*/ 896 w 936"/>
                <a:gd name="T21" fmla="*/ 131 h 140"/>
                <a:gd name="T22" fmla="*/ 881 w 936"/>
                <a:gd name="T23" fmla="*/ 138 h 140"/>
                <a:gd name="T24" fmla="*/ 864 w 936"/>
                <a:gd name="T25" fmla="*/ 140 h 140"/>
                <a:gd name="T26" fmla="*/ 696 w 936"/>
                <a:gd name="T27" fmla="*/ 140 h 140"/>
                <a:gd name="T28" fmla="*/ 696 w 936"/>
                <a:gd name="T29" fmla="*/ 0 h 140"/>
                <a:gd name="T30" fmla="*/ 240 w 936"/>
                <a:gd name="T31" fmla="*/ 0 h 140"/>
                <a:gd name="T32" fmla="*/ 240 w 936"/>
                <a:gd name="T33" fmla="*/ 140 h 140"/>
                <a:gd name="T34" fmla="*/ 72 w 936"/>
                <a:gd name="T35" fmla="*/ 140 h 140"/>
                <a:gd name="T36" fmla="*/ 55 w 936"/>
                <a:gd name="T37" fmla="*/ 138 h 140"/>
                <a:gd name="T38" fmla="*/ 39 w 936"/>
                <a:gd name="T39" fmla="*/ 131 h 140"/>
                <a:gd name="T40" fmla="*/ 26 w 936"/>
                <a:gd name="T41" fmla="*/ 122 h 140"/>
                <a:gd name="T42" fmla="*/ 15 w 936"/>
                <a:gd name="T43" fmla="*/ 109 h 140"/>
                <a:gd name="T44" fmla="*/ 7 w 936"/>
                <a:gd name="T45" fmla="*/ 94 h 140"/>
                <a:gd name="T46" fmla="*/ 0 w 936"/>
                <a:gd name="T47" fmla="*/ 77 h 140"/>
                <a:gd name="T48" fmla="*/ 27 w 936"/>
                <a:gd name="T49" fmla="*/ 60 h 140"/>
                <a:gd name="T50" fmla="*/ 60 w 936"/>
                <a:gd name="T51" fmla="*/ 46 h 140"/>
                <a:gd name="T52" fmla="*/ 98 w 936"/>
                <a:gd name="T53" fmla="*/ 33 h 140"/>
                <a:gd name="T54" fmla="*/ 142 w 936"/>
                <a:gd name="T55" fmla="*/ 20 h 140"/>
                <a:gd name="T56" fmla="*/ 189 w 936"/>
                <a:gd name="T57" fmla="*/ 10 h 140"/>
                <a:gd name="T58" fmla="*/ 240 w 936"/>
                <a:gd name="T59" fmla="*/ 0 h 14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936"/>
                <a:gd name="T91" fmla="*/ 0 h 140"/>
                <a:gd name="T92" fmla="*/ 936 w 936"/>
                <a:gd name="T93" fmla="*/ 140 h 14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936" h="140">
                  <a:moveTo>
                    <a:pt x="696" y="0"/>
                  </a:moveTo>
                  <a:lnTo>
                    <a:pt x="747" y="10"/>
                  </a:lnTo>
                  <a:lnTo>
                    <a:pt x="794" y="20"/>
                  </a:lnTo>
                  <a:lnTo>
                    <a:pt x="838" y="33"/>
                  </a:lnTo>
                  <a:lnTo>
                    <a:pt x="876" y="46"/>
                  </a:lnTo>
                  <a:lnTo>
                    <a:pt x="909" y="60"/>
                  </a:lnTo>
                  <a:lnTo>
                    <a:pt x="936" y="77"/>
                  </a:lnTo>
                  <a:lnTo>
                    <a:pt x="929" y="94"/>
                  </a:lnTo>
                  <a:lnTo>
                    <a:pt x="921" y="109"/>
                  </a:lnTo>
                  <a:lnTo>
                    <a:pt x="910" y="122"/>
                  </a:lnTo>
                  <a:lnTo>
                    <a:pt x="896" y="131"/>
                  </a:lnTo>
                  <a:lnTo>
                    <a:pt x="881" y="138"/>
                  </a:lnTo>
                  <a:lnTo>
                    <a:pt x="864" y="140"/>
                  </a:lnTo>
                  <a:lnTo>
                    <a:pt x="696" y="140"/>
                  </a:lnTo>
                  <a:lnTo>
                    <a:pt x="696" y="0"/>
                  </a:lnTo>
                  <a:close/>
                  <a:moveTo>
                    <a:pt x="240" y="0"/>
                  </a:moveTo>
                  <a:lnTo>
                    <a:pt x="240" y="140"/>
                  </a:lnTo>
                  <a:lnTo>
                    <a:pt x="72" y="140"/>
                  </a:lnTo>
                  <a:lnTo>
                    <a:pt x="55" y="138"/>
                  </a:lnTo>
                  <a:lnTo>
                    <a:pt x="39" y="131"/>
                  </a:lnTo>
                  <a:lnTo>
                    <a:pt x="26" y="122"/>
                  </a:lnTo>
                  <a:lnTo>
                    <a:pt x="15" y="109"/>
                  </a:lnTo>
                  <a:lnTo>
                    <a:pt x="7" y="94"/>
                  </a:lnTo>
                  <a:lnTo>
                    <a:pt x="0" y="77"/>
                  </a:lnTo>
                  <a:lnTo>
                    <a:pt x="27" y="60"/>
                  </a:lnTo>
                  <a:lnTo>
                    <a:pt x="60" y="46"/>
                  </a:lnTo>
                  <a:lnTo>
                    <a:pt x="98" y="33"/>
                  </a:lnTo>
                  <a:lnTo>
                    <a:pt x="142" y="20"/>
                  </a:lnTo>
                  <a:lnTo>
                    <a:pt x="189" y="10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0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76"/>
            <p:cNvSpPr>
              <a:spLocks noEditPoints="1"/>
            </p:cNvSpPr>
            <p:nvPr/>
          </p:nvSpPr>
          <p:spPr bwMode="auto">
            <a:xfrm>
              <a:off x="2534420" y="4268180"/>
              <a:ext cx="559633" cy="191332"/>
            </a:xfrm>
            <a:custGeom>
              <a:avLst/>
              <a:gdLst>
                <a:gd name="T0" fmla="*/ 297 w 456"/>
                <a:gd name="T1" fmla="*/ 0 h 155"/>
                <a:gd name="T2" fmla="*/ 352 w 456"/>
                <a:gd name="T3" fmla="*/ 4 h 155"/>
                <a:gd name="T4" fmla="*/ 405 w 456"/>
                <a:gd name="T5" fmla="*/ 9 h 155"/>
                <a:gd name="T6" fmla="*/ 456 w 456"/>
                <a:gd name="T7" fmla="*/ 15 h 155"/>
                <a:gd name="T8" fmla="*/ 456 w 456"/>
                <a:gd name="T9" fmla="*/ 155 h 155"/>
                <a:gd name="T10" fmla="*/ 297 w 456"/>
                <a:gd name="T11" fmla="*/ 155 h 155"/>
                <a:gd name="T12" fmla="*/ 297 w 456"/>
                <a:gd name="T13" fmla="*/ 0 h 155"/>
                <a:gd name="T14" fmla="*/ 159 w 456"/>
                <a:gd name="T15" fmla="*/ 0 h 155"/>
                <a:gd name="T16" fmla="*/ 159 w 456"/>
                <a:gd name="T17" fmla="*/ 155 h 155"/>
                <a:gd name="T18" fmla="*/ 0 w 456"/>
                <a:gd name="T19" fmla="*/ 155 h 155"/>
                <a:gd name="T20" fmla="*/ 0 w 456"/>
                <a:gd name="T21" fmla="*/ 15 h 155"/>
                <a:gd name="T22" fmla="*/ 51 w 456"/>
                <a:gd name="T23" fmla="*/ 9 h 155"/>
                <a:gd name="T24" fmla="*/ 104 w 456"/>
                <a:gd name="T25" fmla="*/ 4 h 155"/>
                <a:gd name="T26" fmla="*/ 159 w 456"/>
                <a:gd name="T27" fmla="*/ 0 h 1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56"/>
                <a:gd name="T43" fmla="*/ 0 h 155"/>
                <a:gd name="T44" fmla="*/ 456 w 456"/>
                <a:gd name="T45" fmla="*/ 155 h 15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56" h="155">
                  <a:moveTo>
                    <a:pt x="297" y="0"/>
                  </a:moveTo>
                  <a:lnTo>
                    <a:pt x="352" y="4"/>
                  </a:lnTo>
                  <a:lnTo>
                    <a:pt x="405" y="9"/>
                  </a:lnTo>
                  <a:lnTo>
                    <a:pt x="456" y="15"/>
                  </a:lnTo>
                  <a:lnTo>
                    <a:pt x="456" y="155"/>
                  </a:lnTo>
                  <a:lnTo>
                    <a:pt x="297" y="155"/>
                  </a:lnTo>
                  <a:lnTo>
                    <a:pt x="297" y="0"/>
                  </a:lnTo>
                  <a:close/>
                  <a:moveTo>
                    <a:pt x="159" y="0"/>
                  </a:moveTo>
                  <a:lnTo>
                    <a:pt x="159" y="155"/>
                  </a:lnTo>
                  <a:lnTo>
                    <a:pt x="0" y="155"/>
                  </a:lnTo>
                  <a:lnTo>
                    <a:pt x="0" y="15"/>
                  </a:lnTo>
                  <a:lnTo>
                    <a:pt x="51" y="9"/>
                  </a:lnTo>
                  <a:lnTo>
                    <a:pt x="104" y="4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0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77"/>
            <p:cNvSpPr>
              <a:spLocks/>
            </p:cNvSpPr>
            <p:nvPr/>
          </p:nvSpPr>
          <p:spPr bwMode="auto">
            <a:xfrm>
              <a:off x="2733234" y="4268180"/>
              <a:ext cx="169365" cy="191332"/>
            </a:xfrm>
            <a:custGeom>
              <a:avLst/>
              <a:gdLst>
                <a:gd name="T0" fmla="*/ 69 w 138"/>
                <a:gd name="T1" fmla="*/ 0 h 156"/>
                <a:gd name="T2" fmla="*/ 104 w 138"/>
                <a:gd name="T3" fmla="*/ 1 h 156"/>
                <a:gd name="T4" fmla="*/ 138 w 138"/>
                <a:gd name="T5" fmla="*/ 1 h 156"/>
                <a:gd name="T6" fmla="*/ 138 w 138"/>
                <a:gd name="T7" fmla="*/ 156 h 156"/>
                <a:gd name="T8" fmla="*/ 0 w 138"/>
                <a:gd name="T9" fmla="*/ 156 h 156"/>
                <a:gd name="T10" fmla="*/ 0 w 138"/>
                <a:gd name="T11" fmla="*/ 1 h 156"/>
                <a:gd name="T12" fmla="*/ 35 w 138"/>
                <a:gd name="T13" fmla="*/ 1 h 156"/>
                <a:gd name="T14" fmla="*/ 69 w 138"/>
                <a:gd name="T15" fmla="*/ 0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"/>
                <a:gd name="T25" fmla="*/ 0 h 156"/>
                <a:gd name="T26" fmla="*/ 138 w 138"/>
                <a:gd name="T27" fmla="*/ 156 h 1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" h="156">
                  <a:moveTo>
                    <a:pt x="69" y="0"/>
                  </a:moveTo>
                  <a:lnTo>
                    <a:pt x="104" y="1"/>
                  </a:lnTo>
                  <a:lnTo>
                    <a:pt x="138" y="1"/>
                  </a:lnTo>
                  <a:lnTo>
                    <a:pt x="138" y="156"/>
                  </a:lnTo>
                  <a:lnTo>
                    <a:pt x="0" y="156"/>
                  </a:lnTo>
                  <a:lnTo>
                    <a:pt x="0" y="1"/>
                  </a:lnTo>
                  <a:lnTo>
                    <a:pt x="35" y="1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0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Round Same Side Corner Rectangle 41"/>
            <p:cNvSpPr/>
            <p:nvPr/>
          </p:nvSpPr>
          <p:spPr>
            <a:xfrm>
              <a:off x="2998323" y="2766957"/>
              <a:ext cx="88363" cy="1030251"/>
            </a:xfrm>
            <a:prstGeom prst="round2SameRect">
              <a:avLst/>
            </a:prstGeom>
            <a:solidFill>
              <a:srgbClr val="FFFFFF">
                <a:lumMod val="9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50" name="Straight Connector 42"/>
            <p:cNvCxnSpPr/>
            <p:nvPr/>
          </p:nvCxnSpPr>
          <p:spPr>
            <a:xfrm>
              <a:off x="2549147" y="2766957"/>
              <a:ext cx="434449" cy="0"/>
            </a:xfrm>
            <a:prstGeom prst="line">
              <a:avLst/>
            </a:prstGeom>
            <a:noFill/>
            <a:ln w="6350" cap="flat" cmpd="sng" algn="ctr">
              <a:solidFill>
                <a:srgbClr val="FFFFFF"/>
              </a:solidFill>
              <a:prstDash val="sysDash"/>
              <a:miter lim="800000"/>
            </a:ln>
            <a:effectLst/>
          </p:spPr>
        </p:cxnSp>
        <p:sp>
          <p:nvSpPr>
            <p:cNvPr id="151" name="Round Same Side Corner Rectangle 44"/>
            <p:cNvSpPr/>
            <p:nvPr/>
          </p:nvSpPr>
          <p:spPr>
            <a:xfrm>
              <a:off x="2534420" y="2766957"/>
              <a:ext cx="95724" cy="1037607"/>
            </a:xfrm>
            <a:prstGeom prst="round2SameRect">
              <a:avLst/>
            </a:prstGeom>
            <a:solidFill>
              <a:srgbClr val="FFFFFF">
                <a:lumMod val="95000"/>
              </a:srgb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73"/>
            <p:cNvSpPr>
              <a:spLocks/>
            </p:cNvSpPr>
            <p:nvPr/>
          </p:nvSpPr>
          <p:spPr bwMode="auto">
            <a:xfrm>
              <a:off x="2615417" y="3363028"/>
              <a:ext cx="412361" cy="1059687"/>
            </a:xfrm>
            <a:custGeom>
              <a:avLst/>
              <a:gdLst>
                <a:gd name="T0" fmla="*/ 2147483647 w 138"/>
                <a:gd name="T1" fmla="*/ 0 h 1202"/>
                <a:gd name="T2" fmla="*/ 2147483647 w 138"/>
                <a:gd name="T3" fmla="*/ 2147483647 h 1202"/>
                <a:gd name="T4" fmla="*/ 2147483647 w 138"/>
                <a:gd name="T5" fmla="*/ 2147483647 h 1202"/>
                <a:gd name="T6" fmla="*/ 2147483647 w 138"/>
                <a:gd name="T7" fmla="*/ 2147483647 h 1202"/>
                <a:gd name="T8" fmla="*/ 2147483647 w 138"/>
                <a:gd name="T9" fmla="*/ 2147483647 h 1202"/>
                <a:gd name="T10" fmla="*/ 2147483647 w 138"/>
                <a:gd name="T11" fmla="*/ 2147483647 h 1202"/>
                <a:gd name="T12" fmla="*/ 2147483647 w 138"/>
                <a:gd name="T13" fmla="*/ 2147483647 h 1202"/>
                <a:gd name="T14" fmla="*/ 2147483647 w 138"/>
                <a:gd name="T15" fmla="*/ 2147483647 h 1202"/>
                <a:gd name="T16" fmla="*/ 2147483647 w 138"/>
                <a:gd name="T17" fmla="*/ 2147483647 h 1202"/>
                <a:gd name="T18" fmla="*/ 0 w 138"/>
                <a:gd name="T19" fmla="*/ 2147483647 h 1202"/>
                <a:gd name="T20" fmla="*/ 0 w 138"/>
                <a:gd name="T21" fmla="*/ 2147483647 h 1202"/>
                <a:gd name="T22" fmla="*/ 2147483647 w 138"/>
                <a:gd name="T23" fmla="*/ 2147483647 h 1202"/>
                <a:gd name="T24" fmla="*/ 2147483647 w 138"/>
                <a:gd name="T25" fmla="*/ 2147483647 h 1202"/>
                <a:gd name="T26" fmla="*/ 2147483647 w 138"/>
                <a:gd name="T27" fmla="*/ 2147483647 h 1202"/>
                <a:gd name="T28" fmla="*/ 2147483647 w 138"/>
                <a:gd name="T29" fmla="*/ 2147483647 h 1202"/>
                <a:gd name="T30" fmla="*/ 2147483647 w 138"/>
                <a:gd name="T31" fmla="*/ 2147483647 h 1202"/>
                <a:gd name="T32" fmla="*/ 2147483647 w 138"/>
                <a:gd name="T33" fmla="*/ 2147483647 h 1202"/>
                <a:gd name="T34" fmla="*/ 2147483647 w 138"/>
                <a:gd name="T35" fmla="*/ 0 h 120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8"/>
                <a:gd name="T55" fmla="*/ 0 h 1202"/>
                <a:gd name="T56" fmla="*/ 138 w 138"/>
                <a:gd name="T57" fmla="*/ 1202 h 120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8" h="1202">
                  <a:moveTo>
                    <a:pt x="69" y="0"/>
                  </a:moveTo>
                  <a:lnTo>
                    <a:pt x="85" y="3"/>
                  </a:lnTo>
                  <a:lnTo>
                    <a:pt x="100" y="13"/>
                  </a:lnTo>
                  <a:lnTo>
                    <a:pt x="112" y="28"/>
                  </a:lnTo>
                  <a:lnTo>
                    <a:pt x="123" y="49"/>
                  </a:lnTo>
                  <a:lnTo>
                    <a:pt x="131" y="72"/>
                  </a:lnTo>
                  <a:lnTo>
                    <a:pt x="136" y="99"/>
                  </a:lnTo>
                  <a:lnTo>
                    <a:pt x="138" y="129"/>
                  </a:lnTo>
                  <a:lnTo>
                    <a:pt x="138" y="1202"/>
                  </a:lnTo>
                  <a:lnTo>
                    <a:pt x="0" y="1202"/>
                  </a:lnTo>
                  <a:lnTo>
                    <a:pt x="0" y="129"/>
                  </a:lnTo>
                  <a:lnTo>
                    <a:pt x="3" y="99"/>
                  </a:lnTo>
                  <a:lnTo>
                    <a:pt x="8" y="72"/>
                  </a:lnTo>
                  <a:lnTo>
                    <a:pt x="16" y="49"/>
                  </a:lnTo>
                  <a:lnTo>
                    <a:pt x="26" y="28"/>
                  </a:lnTo>
                  <a:lnTo>
                    <a:pt x="39" y="13"/>
                  </a:lnTo>
                  <a:lnTo>
                    <a:pt x="53" y="3"/>
                  </a:lnTo>
                  <a:lnTo>
                    <a:pt x="69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lumMod val="50000"/>
                    <a:alpha val="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162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Ellipse 45"/>
            <p:cNvSpPr>
              <a:spLocks noChangeArrowheads="1"/>
            </p:cNvSpPr>
            <p:nvPr/>
          </p:nvSpPr>
          <p:spPr bwMode="auto">
            <a:xfrm flipH="1">
              <a:off x="2549147" y="3363028"/>
              <a:ext cx="537540" cy="44153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altLang="zh-CN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"/>
          <p:cNvCxnSpPr/>
          <p:nvPr/>
        </p:nvCxnSpPr>
        <p:spPr>
          <a:xfrm rot="10800000" flipV="1">
            <a:off x="613442" y="5701964"/>
            <a:ext cx="8642989" cy="0"/>
          </a:xfrm>
          <a:prstGeom prst="line">
            <a:avLst/>
          </a:prstGeom>
          <a:pattFill prst="ltUpDiag">
            <a:fgClr>
              <a:srgbClr val="FFFFFF">
                <a:lumMod val="50000"/>
              </a:srgbClr>
            </a:fgClr>
            <a:bgClr>
              <a:srgbClr val="FFFFFF">
                <a:lumMod val="85000"/>
              </a:srgbClr>
            </a:bgClr>
          </a:pattFill>
          <a:ln w="25400" cap="flat" cmpd="sng" algn="ctr">
            <a:solidFill>
              <a:srgbClr val="E7E6E6">
                <a:lumMod val="75000"/>
              </a:srgb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155" name="Rectangle 16"/>
          <p:cNvSpPr>
            <a:spLocks noChangeArrowheads="1"/>
          </p:cNvSpPr>
          <p:nvPr/>
        </p:nvSpPr>
        <p:spPr bwMode="auto">
          <a:xfrm>
            <a:off x="87626" y="1934051"/>
            <a:ext cx="1763562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zh-CN" altLang="en-US" sz="800" b="0" i="0" u="none" strike="noStrike" kern="0" cap="none" spc="0" normalizeH="0" baseline="0" noProof="1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6" name="Group 1"/>
          <p:cNvGrpSpPr>
            <a:grpSpLocks/>
          </p:cNvGrpSpPr>
          <p:nvPr/>
        </p:nvGrpSpPr>
        <p:grpSpPr bwMode="auto">
          <a:xfrm>
            <a:off x="2242931" y="5565804"/>
            <a:ext cx="5477763" cy="265628"/>
            <a:chOff x="4364574" y="4885316"/>
            <a:chExt cx="3895922" cy="187944"/>
          </a:xfrm>
        </p:grpSpPr>
        <p:sp>
          <p:nvSpPr>
            <p:cNvPr id="157" name="Freeform 74"/>
            <p:cNvSpPr>
              <a:spLocks/>
            </p:cNvSpPr>
            <p:nvPr/>
          </p:nvSpPr>
          <p:spPr bwMode="auto">
            <a:xfrm flipH="1" flipV="1">
              <a:off x="4364574" y="4885316"/>
              <a:ext cx="165108" cy="165833"/>
            </a:xfrm>
            <a:custGeom>
              <a:avLst/>
              <a:gdLst>
                <a:gd name="T0" fmla="*/ 76710024 w 195"/>
                <a:gd name="T1" fmla="*/ 715789 h 196"/>
                <a:gd name="T2" fmla="*/ 90331010 w 195"/>
                <a:gd name="T3" fmla="*/ 3578947 h 196"/>
                <a:gd name="T4" fmla="*/ 102518521 w 195"/>
                <a:gd name="T5" fmla="*/ 8590319 h 196"/>
                <a:gd name="T6" fmla="*/ 114706031 w 195"/>
                <a:gd name="T7" fmla="*/ 15749058 h 196"/>
                <a:gd name="T8" fmla="*/ 124025743 w 195"/>
                <a:gd name="T9" fmla="*/ 26486745 h 196"/>
                <a:gd name="T10" fmla="*/ 131195664 w 195"/>
                <a:gd name="T11" fmla="*/ 37225278 h 196"/>
                <a:gd name="T12" fmla="*/ 136213253 w 195"/>
                <a:gd name="T13" fmla="*/ 49394544 h 196"/>
                <a:gd name="T14" fmla="*/ 139798214 w 195"/>
                <a:gd name="T15" fmla="*/ 62996234 h 196"/>
                <a:gd name="T16" fmla="*/ 139798214 w 195"/>
                <a:gd name="T17" fmla="*/ 77312868 h 196"/>
                <a:gd name="T18" fmla="*/ 136213253 w 195"/>
                <a:gd name="T19" fmla="*/ 91630347 h 196"/>
                <a:gd name="T20" fmla="*/ 131195664 w 195"/>
                <a:gd name="T21" fmla="*/ 103800459 h 196"/>
                <a:gd name="T22" fmla="*/ 124025743 w 195"/>
                <a:gd name="T23" fmla="*/ 114538146 h 196"/>
                <a:gd name="T24" fmla="*/ 114706031 w 195"/>
                <a:gd name="T25" fmla="*/ 123844254 h 196"/>
                <a:gd name="T26" fmla="*/ 102518521 w 195"/>
                <a:gd name="T27" fmla="*/ 131718783 h 196"/>
                <a:gd name="T28" fmla="*/ 90331010 w 195"/>
                <a:gd name="T29" fmla="*/ 137445944 h 196"/>
                <a:gd name="T30" fmla="*/ 76710024 w 195"/>
                <a:gd name="T31" fmla="*/ 140309101 h 196"/>
                <a:gd name="T32" fmla="*/ 62371875 w 195"/>
                <a:gd name="T33" fmla="*/ 140309101 h 196"/>
                <a:gd name="T34" fmla="*/ 49467204 w 195"/>
                <a:gd name="T35" fmla="*/ 137445944 h 196"/>
                <a:gd name="T36" fmla="*/ 36562532 w 195"/>
                <a:gd name="T37" fmla="*/ 131718783 h 196"/>
                <a:gd name="T38" fmla="*/ 25808497 w 195"/>
                <a:gd name="T39" fmla="*/ 123844254 h 196"/>
                <a:gd name="T40" fmla="*/ 15772471 w 195"/>
                <a:gd name="T41" fmla="*/ 114538146 h 196"/>
                <a:gd name="T42" fmla="*/ 7886235 w 195"/>
                <a:gd name="T43" fmla="*/ 103800459 h 196"/>
                <a:gd name="T44" fmla="*/ 2867799 w 195"/>
                <a:gd name="T45" fmla="*/ 91630347 h 196"/>
                <a:gd name="T46" fmla="*/ 717161 w 195"/>
                <a:gd name="T47" fmla="*/ 77312868 h 196"/>
                <a:gd name="T48" fmla="*/ 717161 w 195"/>
                <a:gd name="T49" fmla="*/ 62996234 h 196"/>
                <a:gd name="T50" fmla="*/ 2867799 w 195"/>
                <a:gd name="T51" fmla="*/ 49394544 h 196"/>
                <a:gd name="T52" fmla="*/ 7886235 w 195"/>
                <a:gd name="T53" fmla="*/ 37225278 h 196"/>
                <a:gd name="T54" fmla="*/ 15772471 w 195"/>
                <a:gd name="T55" fmla="*/ 26486745 h 196"/>
                <a:gd name="T56" fmla="*/ 25808497 w 195"/>
                <a:gd name="T57" fmla="*/ 15749058 h 196"/>
                <a:gd name="T58" fmla="*/ 36562532 w 195"/>
                <a:gd name="T59" fmla="*/ 8590319 h 196"/>
                <a:gd name="T60" fmla="*/ 49467204 w 195"/>
                <a:gd name="T61" fmla="*/ 3578947 h 196"/>
                <a:gd name="T62" fmla="*/ 62371875 w 195"/>
                <a:gd name="T63" fmla="*/ 715789 h 19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5" h="196">
                  <a:moveTo>
                    <a:pt x="98" y="0"/>
                  </a:moveTo>
                  <a:lnTo>
                    <a:pt x="107" y="1"/>
                  </a:lnTo>
                  <a:lnTo>
                    <a:pt x="117" y="3"/>
                  </a:lnTo>
                  <a:lnTo>
                    <a:pt x="126" y="5"/>
                  </a:lnTo>
                  <a:lnTo>
                    <a:pt x="135" y="8"/>
                  </a:lnTo>
                  <a:lnTo>
                    <a:pt x="143" y="12"/>
                  </a:lnTo>
                  <a:lnTo>
                    <a:pt x="152" y="18"/>
                  </a:lnTo>
                  <a:lnTo>
                    <a:pt x="160" y="22"/>
                  </a:lnTo>
                  <a:lnTo>
                    <a:pt x="167" y="30"/>
                  </a:lnTo>
                  <a:lnTo>
                    <a:pt x="173" y="37"/>
                  </a:lnTo>
                  <a:lnTo>
                    <a:pt x="179" y="44"/>
                  </a:lnTo>
                  <a:lnTo>
                    <a:pt x="183" y="52"/>
                  </a:lnTo>
                  <a:lnTo>
                    <a:pt x="188" y="60"/>
                  </a:lnTo>
                  <a:lnTo>
                    <a:pt x="190" y="69"/>
                  </a:lnTo>
                  <a:lnTo>
                    <a:pt x="193" y="79"/>
                  </a:lnTo>
                  <a:lnTo>
                    <a:pt x="195" y="88"/>
                  </a:lnTo>
                  <a:lnTo>
                    <a:pt x="195" y="99"/>
                  </a:lnTo>
                  <a:lnTo>
                    <a:pt x="195" y="108"/>
                  </a:lnTo>
                  <a:lnTo>
                    <a:pt x="193" y="118"/>
                  </a:lnTo>
                  <a:lnTo>
                    <a:pt x="190" y="128"/>
                  </a:lnTo>
                  <a:lnTo>
                    <a:pt x="188" y="136"/>
                  </a:lnTo>
                  <a:lnTo>
                    <a:pt x="183" y="145"/>
                  </a:lnTo>
                  <a:lnTo>
                    <a:pt x="179" y="153"/>
                  </a:lnTo>
                  <a:lnTo>
                    <a:pt x="173" y="160"/>
                  </a:lnTo>
                  <a:lnTo>
                    <a:pt x="167" y="168"/>
                  </a:lnTo>
                  <a:lnTo>
                    <a:pt x="160" y="173"/>
                  </a:lnTo>
                  <a:lnTo>
                    <a:pt x="152" y="179"/>
                  </a:lnTo>
                  <a:lnTo>
                    <a:pt x="143" y="184"/>
                  </a:lnTo>
                  <a:lnTo>
                    <a:pt x="135" y="189"/>
                  </a:lnTo>
                  <a:lnTo>
                    <a:pt x="126" y="192"/>
                  </a:lnTo>
                  <a:lnTo>
                    <a:pt x="117" y="194"/>
                  </a:lnTo>
                  <a:lnTo>
                    <a:pt x="107" y="196"/>
                  </a:lnTo>
                  <a:lnTo>
                    <a:pt x="98" y="196"/>
                  </a:lnTo>
                  <a:lnTo>
                    <a:pt x="87" y="196"/>
                  </a:lnTo>
                  <a:lnTo>
                    <a:pt x="78" y="194"/>
                  </a:lnTo>
                  <a:lnTo>
                    <a:pt x="69" y="192"/>
                  </a:lnTo>
                  <a:lnTo>
                    <a:pt x="59" y="189"/>
                  </a:lnTo>
                  <a:lnTo>
                    <a:pt x="51" y="184"/>
                  </a:lnTo>
                  <a:lnTo>
                    <a:pt x="43" y="179"/>
                  </a:lnTo>
                  <a:lnTo>
                    <a:pt x="36" y="173"/>
                  </a:lnTo>
                  <a:lnTo>
                    <a:pt x="29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1" y="145"/>
                  </a:lnTo>
                  <a:lnTo>
                    <a:pt x="8" y="136"/>
                  </a:lnTo>
                  <a:lnTo>
                    <a:pt x="4" y="128"/>
                  </a:lnTo>
                  <a:lnTo>
                    <a:pt x="2" y="118"/>
                  </a:lnTo>
                  <a:lnTo>
                    <a:pt x="1" y="108"/>
                  </a:lnTo>
                  <a:lnTo>
                    <a:pt x="0" y="99"/>
                  </a:lnTo>
                  <a:lnTo>
                    <a:pt x="1" y="88"/>
                  </a:lnTo>
                  <a:lnTo>
                    <a:pt x="2" y="79"/>
                  </a:lnTo>
                  <a:lnTo>
                    <a:pt x="4" y="69"/>
                  </a:lnTo>
                  <a:lnTo>
                    <a:pt x="8" y="60"/>
                  </a:lnTo>
                  <a:lnTo>
                    <a:pt x="11" y="52"/>
                  </a:lnTo>
                  <a:lnTo>
                    <a:pt x="16" y="44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36" y="22"/>
                  </a:lnTo>
                  <a:lnTo>
                    <a:pt x="43" y="18"/>
                  </a:lnTo>
                  <a:lnTo>
                    <a:pt x="51" y="12"/>
                  </a:lnTo>
                  <a:lnTo>
                    <a:pt x="59" y="8"/>
                  </a:lnTo>
                  <a:lnTo>
                    <a:pt x="69" y="5"/>
                  </a:lnTo>
                  <a:lnTo>
                    <a:pt x="78" y="3"/>
                  </a:lnTo>
                  <a:lnTo>
                    <a:pt x="87" y="1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90D2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74"/>
            <p:cNvSpPr>
              <a:spLocks/>
            </p:cNvSpPr>
            <p:nvPr/>
          </p:nvSpPr>
          <p:spPr bwMode="auto">
            <a:xfrm flipH="1" flipV="1">
              <a:off x="5698141" y="4902689"/>
              <a:ext cx="165108" cy="164254"/>
            </a:xfrm>
            <a:custGeom>
              <a:avLst/>
              <a:gdLst>
                <a:gd name="T0" fmla="*/ 76710024 w 195"/>
                <a:gd name="T1" fmla="*/ 702270 h 196"/>
                <a:gd name="T2" fmla="*/ 90331010 w 195"/>
                <a:gd name="T3" fmla="*/ 3511348 h 196"/>
                <a:gd name="T4" fmla="*/ 102518521 w 195"/>
                <a:gd name="T5" fmla="*/ 8427236 h 196"/>
                <a:gd name="T6" fmla="*/ 114706031 w 195"/>
                <a:gd name="T7" fmla="*/ 15450770 h 196"/>
                <a:gd name="T8" fmla="*/ 124025743 w 195"/>
                <a:gd name="T9" fmla="*/ 25984815 h 196"/>
                <a:gd name="T10" fmla="*/ 131195664 w 195"/>
                <a:gd name="T11" fmla="*/ 36519698 h 196"/>
                <a:gd name="T12" fmla="*/ 136213253 w 195"/>
                <a:gd name="T13" fmla="*/ 48458282 h 196"/>
                <a:gd name="T14" fmla="*/ 139798214 w 195"/>
                <a:gd name="T15" fmla="*/ 61802244 h 196"/>
                <a:gd name="T16" fmla="*/ 139798214 w 195"/>
                <a:gd name="T17" fmla="*/ 75847637 h 196"/>
                <a:gd name="T18" fmla="*/ 136213253 w 195"/>
                <a:gd name="T19" fmla="*/ 89893868 h 196"/>
                <a:gd name="T20" fmla="*/ 131195664 w 195"/>
                <a:gd name="T21" fmla="*/ 101832452 h 196"/>
                <a:gd name="T22" fmla="*/ 124025743 w 195"/>
                <a:gd name="T23" fmla="*/ 112367335 h 196"/>
                <a:gd name="T24" fmla="*/ 114706031 w 195"/>
                <a:gd name="T25" fmla="*/ 121496840 h 196"/>
                <a:gd name="T26" fmla="*/ 102518521 w 195"/>
                <a:gd name="T27" fmla="*/ 129222644 h 196"/>
                <a:gd name="T28" fmla="*/ 90331010 w 195"/>
                <a:gd name="T29" fmla="*/ 134840802 h 196"/>
                <a:gd name="T30" fmla="*/ 76710024 w 195"/>
                <a:gd name="T31" fmla="*/ 137649880 h 196"/>
                <a:gd name="T32" fmla="*/ 62371875 w 195"/>
                <a:gd name="T33" fmla="*/ 137649880 h 196"/>
                <a:gd name="T34" fmla="*/ 49467204 w 195"/>
                <a:gd name="T35" fmla="*/ 134840802 h 196"/>
                <a:gd name="T36" fmla="*/ 36562532 w 195"/>
                <a:gd name="T37" fmla="*/ 129222644 h 196"/>
                <a:gd name="T38" fmla="*/ 25808497 w 195"/>
                <a:gd name="T39" fmla="*/ 121496840 h 196"/>
                <a:gd name="T40" fmla="*/ 15772471 w 195"/>
                <a:gd name="T41" fmla="*/ 112367335 h 196"/>
                <a:gd name="T42" fmla="*/ 7886235 w 195"/>
                <a:gd name="T43" fmla="*/ 101832452 h 196"/>
                <a:gd name="T44" fmla="*/ 2867799 w 195"/>
                <a:gd name="T45" fmla="*/ 89893868 h 196"/>
                <a:gd name="T46" fmla="*/ 717161 w 195"/>
                <a:gd name="T47" fmla="*/ 75847637 h 196"/>
                <a:gd name="T48" fmla="*/ 717161 w 195"/>
                <a:gd name="T49" fmla="*/ 61802244 h 196"/>
                <a:gd name="T50" fmla="*/ 2867799 w 195"/>
                <a:gd name="T51" fmla="*/ 48458282 h 196"/>
                <a:gd name="T52" fmla="*/ 7886235 w 195"/>
                <a:gd name="T53" fmla="*/ 36519698 h 196"/>
                <a:gd name="T54" fmla="*/ 15772471 w 195"/>
                <a:gd name="T55" fmla="*/ 25984815 h 196"/>
                <a:gd name="T56" fmla="*/ 25808497 w 195"/>
                <a:gd name="T57" fmla="*/ 15450770 h 196"/>
                <a:gd name="T58" fmla="*/ 36562532 w 195"/>
                <a:gd name="T59" fmla="*/ 8427236 h 196"/>
                <a:gd name="T60" fmla="*/ 49467204 w 195"/>
                <a:gd name="T61" fmla="*/ 3511348 h 196"/>
                <a:gd name="T62" fmla="*/ 62371875 w 195"/>
                <a:gd name="T63" fmla="*/ 702270 h 19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5" h="196">
                  <a:moveTo>
                    <a:pt x="98" y="0"/>
                  </a:moveTo>
                  <a:lnTo>
                    <a:pt x="107" y="1"/>
                  </a:lnTo>
                  <a:lnTo>
                    <a:pt x="117" y="3"/>
                  </a:lnTo>
                  <a:lnTo>
                    <a:pt x="126" y="5"/>
                  </a:lnTo>
                  <a:lnTo>
                    <a:pt x="135" y="8"/>
                  </a:lnTo>
                  <a:lnTo>
                    <a:pt x="143" y="12"/>
                  </a:lnTo>
                  <a:lnTo>
                    <a:pt x="152" y="18"/>
                  </a:lnTo>
                  <a:lnTo>
                    <a:pt x="160" y="22"/>
                  </a:lnTo>
                  <a:lnTo>
                    <a:pt x="167" y="30"/>
                  </a:lnTo>
                  <a:lnTo>
                    <a:pt x="173" y="37"/>
                  </a:lnTo>
                  <a:lnTo>
                    <a:pt x="179" y="44"/>
                  </a:lnTo>
                  <a:lnTo>
                    <a:pt x="183" y="52"/>
                  </a:lnTo>
                  <a:lnTo>
                    <a:pt x="188" y="60"/>
                  </a:lnTo>
                  <a:lnTo>
                    <a:pt x="190" y="69"/>
                  </a:lnTo>
                  <a:lnTo>
                    <a:pt x="193" y="79"/>
                  </a:lnTo>
                  <a:lnTo>
                    <a:pt x="195" y="88"/>
                  </a:lnTo>
                  <a:lnTo>
                    <a:pt x="195" y="99"/>
                  </a:lnTo>
                  <a:lnTo>
                    <a:pt x="195" y="108"/>
                  </a:lnTo>
                  <a:lnTo>
                    <a:pt x="193" y="118"/>
                  </a:lnTo>
                  <a:lnTo>
                    <a:pt x="190" y="128"/>
                  </a:lnTo>
                  <a:lnTo>
                    <a:pt x="188" y="136"/>
                  </a:lnTo>
                  <a:lnTo>
                    <a:pt x="183" y="145"/>
                  </a:lnTo>
                  <a:lnTo>
                    <a:pt x="179" y="153"/>
                  </a:lnTo>
                  <a:lnTo>
                    <a:pt x="173" y="160"/>
                  </a:lnTo>
                  <a:lnTo>
                    <a:pt x="167" y="168"/>
                  </a:lnTo>
                  <a:lnTo>
                    <a:pt x="160" y="173"/>
                  </a:lnTo>
                  <a:lnTo>
                    <a:pt x="152" y="179"/>
                  </a:lnTo>
                  <a:lnTo>
                    <a:pt x="143" y="184"/>
                  </a:lnTo>
                  <a:lnTo>
                    <a:pt x="135" y="189"/>
                  </a:lnTo>
                  <a:lnTo>
                    <a:pt x="126" y="192"/>
                  </a:lnTo>
                  <a:lnTo>
                    <a:pt x="117" y="194"/>
                  </a:lnTo>
                  <a:lnTo>
                    <a:pt x="107" y="196"/>
                  </a:lnTo>
                  <a:lnTo>
                    <a:pt x="98" y="196"/>
                  </a:lnTo>
                  <a:lnTo>
                    <a:pt x="87" y="196"/>
                  </a:lnTo>
                  <a:lnTo>
                    <a:pt x="78" y="194"/>
                  </a:lnTo>
                  <a:lnTo>
                    <a:pt x="69" y="192"/>
                  </a:lnTo>
                  <a:lnTo>
                    <a:pt x="59" y="189"/>
                  </a:lnTo>
                  <a:lnTo>
                    <a:pt x="51" y="184"/>
                  </a:lnTo>
                  <a:lnTo>
                    <a:pt x="43" y="179"/>
                  </a:lnTo>
                  <a:lnTo>
                    <a:pt x="36" y="173"/>
                  </a:lnTo>
                  <a:lnTo>
                    <a:pt x="29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1" y="145"/>
                  </a:lnTo>
                  <a:lnTo>
                    <a:pt x="8" y="136"/>
                  </a:lnTo>
                  <a:lnTo>
                    <a:pt x="4" y="128"/>
                  </a:lnTo>
                  <a:lnTo>
                    <a:pt x="2" y="118"/>
                  </a:lnTo>
                  <a:lnTo>
                    <a:pt x="1" y="108"/>
                  </a:lnTo>
                  <a:lnTo>
                    <a:pt x="0" y="99"/>
                  </a:lnTo>
                  <a:lnTo>
                    <a:pt x="1" y="88"/>
                  </a:lnTo>
                  <a:lnTo>
                    <a:pt x="2" y="79"/>
                  </a:lnTo>
                  <a:lnTo>
                    <a:pt x="4" y="69"/>
                  </a:lnTo>
                  <a:lnTo>
                    <a:pt x="8" y="60"/>
                  </a:lnTo>
                  <a:lnTo>
                    <a:pt x="11" y="52"/>
                  </a:lnTo>
                  <a:lnTo>
                    <a:pt x="16" y="44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36" y="22"/>
                  </a:lnTo>
                  <a:lnTo>
                    <a:pt x="43" y="18"/>
                  </a:lnTo>
                  <a:lnTo>
                    <a:pt x="51" y="12"/>
                  </a:lnTo>
                  <a:lnTo>
                    <a:pt x="59" y="8"/>
                  </a:lnTo>
                  <a:lnTo>
                    <a:pt x="69" y="5"/>
                  </a:lnTo>
                  <a:lnTo>
                    <a:pt x="78" y="3"/>
                  </a:lnTo>
                  <a:lnTo>
                    <a:pt x="87" y="1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4092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74"/>
            <p:cNvSpPr>
              <a:spLocks/>
            </p:cNvSpPr>
            <p:nvPr/>
          </p:nvSpPr>
          <p:spPr bwMode="auto">
            <a:xfrm flipH="1" flipV="1">
              <a:off x="6788809" y="4902689"/>
              <a:ext cx="166696" cy="165834"/>
            </a:xfrm>
            <a:custGeom>
              <a:avLst/>
              <a:gdLst/>
              <a:ahLst/>
              <a:cxnLst>
                <a:cxn ang="0">
                  <a:pos x="107" y="1"/>
                </a:cxn>
                <a:cxn ang="0">
                  <a:pos x="126" y="5"/>
                </a:cxn>
                <a:cxn ang="0">
                  <a:pos x="143" y="12"/>
                </a:cxn>
                <a:cxn ang="0">
                  <a:pos x="160" y="22"/>
                </a:cxn>
                <a:cxn ang="0">
                  <a:pos x="173" y="37"/>
                </a:cxn>
                <a:cxn ang="0">
                  <a:pos x="183" y="52"/>
                </a:cxn>
                <a:cxn ang="0">
                  <a:pos x="190" y="69"/>
                </a:cxn>
                <a:cxn ang="0">
                  <a:pos x="195" y="88"/>
                </a:cxn>
                <a:cxn ang="0">
                  <a:pos x="195" y="108"/>
                </a:cxn>
                <a:cxn ang="0">
                  <a:pos x="190" y="128"/>
                </a:cxn>
                <a:cxn ang="0">
                  <a:pos x="183" y="145"/>
                </a:cxn>
                <a:cxn ang="0">
                  <a:pos x="173" y="160"/>
                </a:cxn>
                <a:cxn ang="0">
                  <a:pos x="160" y="173"/>
                </a:cxn>
                <a:cxn ang="0">
                  <a:pos x="143" y="184"/>
                </a:cxn>
                <a:cxn ang="0">
                  <a:pos x="126" y="192"/>
                </a:cxn>
                <a:cxn ang="0">
                  <a:pos x="107" y="196"/>
                </a:cxn>
                <a:cxn ang="0">
                  <a:pos x="87" y="196"/>
                </a:cxn>
                <a:cxn ang="0">
                  <a:pos x="69" y="192"/>
                </a:cxn>
                <a:cxn ang="0">
                  <a:pos x="51" y="184"/>
                </a:cxn>
                <a:cxn ang="0">
                  <a:pos x="36" y="173"/>
                </a:cxn>
                <a:cxn ang="0">
                  <a:pos x="22" y="160"/>
                </a:cxn>
                <a:cxn ang="0">
                  <a:pos x="11" y="145"/>
                </a:cxn>
                <a:cxn ang="0">
                  <a:pos x="4" y="128"/>
                </a:cxn>
                <a:cxn ang="0">
                  <a:pos x="1" y="108"/>
                </a:cxn>
                <a:cxn ang="0">
                  <a:pos x="1" y="88"/>
                </a:cxn>
                <a:cxn ang="0">
                  <a:pos x="4" y="69"/>
                </a:cxn>
                <a:cxn ang="0">
                  <a:pos x="11" y="52"/>
                </a:cxn>
                <a:cxn ang="0">
                  <a:pos x="22" y="37"/>
                </a:cxn>
                <a:cxn ang="0">
                  <a:pos x="36" y="22"/>
                </a:cxn>
                <a:cxn ang="0">
                  <a:pos x="51" y="12"/>
                </a:cxn>
                <a:cxn ang="0">
                  <a:pos x="69" y="5"/>
                </a:cxn>
                <a:cxn ang="0">
                  <a:pos x="87" y="1"/>
                </a:cxn>
              </a:cxnLst>
              <a:rect l="0" t="0" r="r" b="b"/>
              <a:pathLst>
                <a:path w="195" h="196">
                  <a:moveTo>
                    <a:pt x="98" y="0"/>
                  </a:moveTo>
                  <a:lnTo>
                    <a:pt x="107" y="1"/>
                  </a:lnTo>
                  <a:lnTo>
                    <a:pt x="117" y="3"/>
                  </a:lnTo>
                  <a:lnTo>
                    <a:pt x="126" y="5"/>
                  </a:lnTo>
                  <a:lnTo>
                    <a:pt x="135" y="8"/>
                  </a:lnTo>
                  <a:lnTo>
                    <a:pt x="143" y="12"/>
                  </a:lnTo>
                  <a:lnTo>
                    <a:pt x="152" y="18"/>
                  </a:lnTo>
                  <a:lnTo>
                    <a:pt x="160" y="22"/>
                  </a:lnTo>
                  <a:lnTo>
                    <a:pt x="167" y="30"/>
                  </a:lnTo>
                  <a:lnTo>
                    <a:pt x="173" y="37"/>
                  </a:lnTo>
                  <a:lnTo>
                    <a:pt x="179" y="44"/>
                  </a:lnTo>
                  <a:lnTo>
                    <a:pt x="183" y="52"/>
                  </a:lnTo>
                  <a:lnTo>
                    <a:pt x="188" y="60"/>
                  </a:lnTo>
                  <a:lnTo>
                    <a:pt x="190" y="69"/>
                  </a:lnTo>
                  <a:lnTo>
                    <a:pt x="193" y="79"/>
                  </a:lnTo>
                  <a:lnTo>
                    <a:pt x="195" y="88"/>
                  </a:lnTo>
                  <a:lnTo>
                    <a:pt x="195" y="99"/>
                  </a:lnTo>
                  <a:lnTo>
                    <a:pt x="195" y="108"/>
                  </a:lnTo>
                  <a:lnTo>
                    <a:pt x="193" y="118"/>
                  </a:lnTo>
                  <a:lnTo>
                    <a:pt x="190" y="128"/>
                  </a:lnTo>
                  <a:lnTo>
                    <a:pt x="188" y="136"/>
                  </a:lnTo>
                  <a:lnTo>
                    <a:pt x="183" y="145"/>
                  </a:lnTo>
                  <a:lnTo>
                    <a:pt x="179" y="153"/>
                  </a:lnTo>
                  <a:lnTo>
                    <a:pt x="173" y="160"/>
                  </a:lnTo>
                  <a:lnTo>
                    <a:pt x="167" y="168"/>
                  </a:lnTo>
                  <a:lnTo>
                    <a:pt x="160" y="173"/>
                  </a:lnTo>
                  <a:lnTo>
                    <a:pt x="152" y="179"/>
                  </a:lnTo>
                  <a:lnTo>
                    <a:pt x="143" y="184"/>
                  </a:lnTo>
                  <a:lnTo>
                    <a:pt x="135" y="189"/>
                  </a:lnTo>
                  <a:lnTo>
                    <a:pt x="126" y="192"/>
                  </a:lnTo>
                  <a:lnTo>
                    <a:pt x="117" y="194"/>
                  </a:lnTo>
                  <a:lnTo>
                    <a:pt x="107" y="196"/>
                  </a:lnTo>
                  <a:lnTo>
                    <a:pt x="98" y="196"/>
                  </a:lnTo>
                  <a:lnTo>
                    <a:pt x="87" y="196"/>
                  </a:lnTo>
                  <a:lnTo>
                    <a:pt x="78" y="194"/>
                  </a:lnTo>
                  <a:lnTo>
                    <a:pt x="69" y="192"/>
                  </a:lnTo>
                  <a:lnTo>
                    <a:pt x="59" y="189"/>
                  </a:lnTo>
                  <a:lnTo>
                    <a:pt x="51" y="184"/>
                  </a:lnTo>
                  <a:lnTo>
                    <a:pt x="43" y="179"/>
                  </a:lnTo>
                  <a:lnTo>
                    <a:pt x="36" y="173"/>
                  </a:lnTo>
                  <a:lnTo>
                    <a:pt x="29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1" y="145"/>
                  </a:lnTo>
                  <a:lnTo>
                    <a:pt x="8" y="136"/>
                  </a:lnTo>
                  <a:lnTo>
                    <a:pt x="4" y="128"/>
                  </a:lnTo>
                  <a:lnTo>
                    <a:pt x="2" y="118"/>
                  </a:lnTo>
                  <a:lnTo>
                    <a:pt x="1" y="108"/>
                  </a:lnTo>
                  <a:lnTo>
                    <a:pt x="0" y="99"/>
                  </a:lnTo>
                  <a:lnTo>
                    <a:pt x="1" y="88"/>
                  </a:lnTo>
                  <a:lnTo>
                    <a:pt x="2" y="79"/>
                  </a:lnTo>
                  <a:lnTo>
                    <a:pt x="4" y="69"/>
                  </a:lnTo>
                  <a:lnTo>
                    <a:pt x="8" y="60"/>
                  </a:lnTo>
                  <a:lnTo>
                    <a:pt x="11" y="52"/>
                  </a:lnTo>
                  <a:lnTo>
                    <a:pt x="16" y="44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36" y="22"/>
                  </a:lnTo>
                  <a:lnTo>
                    <a:pt x="43" y="18"/>
                  </a:lnTo>
                  <a:lnTo>
                    <a:pt x="51" y="12"/>
                  </a:lnTo>
                  <a:lnTo>
                    <a:pt x="59" y="8"/>
                  </a:lnTo>
                  <a:lnTo>
                    <a:pt x="69" y="5"/>
                  </a:lnTo>
                  <a:lnTo>
                    <a:pt x="78" y="3"/>
                  </a:lnTo>
                  <a:lnTo>
                    <a:pt x="87" y="1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rgbClr val="38213C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74"/>
            <p:cNvSpPr>
              <a:spLocks/>
            </p:cNvSpPr>
            <p:nvPr/>
          </p:nvSpPr>
          <p:spPr bwMode="auto">
            <a:xfrm flipH="1" flipV="1">
              <a:off x="8095388" y="4907427"/>
              <a:ext cx="165108" cy="165833"/>
            </a:xfrm>
            <a:custGeom>
              <a:avLst/>
              <a:gdLst/>
              <a:ahLst/>
              <a:cxnLst>
                <a:cxn ang="0">
                  <a:pos x="107" y="1"/>
                </a:cxn>
                <a:cxn ang="0">
                  <a:pos x="126" y="5"/>
                </a:cxn>
                <a:cxn ang="0">
                  <a:pos x="143" y="12"/>
                </a:cxn>
                <a:cxn ang="0">
                  <a:pos x="160" y="22"/>
                </a:cxn>
                <a:cxn ang="0">
                  <a:pos x="173" y="37"/>
                </a:cxn>
                <a:cxn ang="0">
                  <a:pos x="183" y="52"/>
                </a:cxn>
                <a:cxn ang="0">
                  <a:pos x="190" y="69"/>
                </a:cxn>
                <a:cxn ang="0">
                  <a:pos x="195" y="88"/>
                </a:cxn>
                <a:cxn ang="0">
                  <a:pos x="195" y="108"/>
                </a:cxn>
                <a:cxn ang="0">
                  <a:pos x="190" y="128"/>
                </a:cxn>
                <a:cxn ang="0">
                  <a:pos x="183" y="145"/>
                </a:cxn>
                <a:cxn ang="0">
                  <a:pos x="173" y="160"/>
                </a:cxn>
                <a:cxn ang="0">
                  <a:pos x="160" y="173"/>
                </a:cxn>
                <a:cxn ang="0">
                  <a:pos x="143" y="184"/>
                </a:cxn>
                <a:cxn ang="0">
                  <a:pos x="126" y="192"/>
                </a:cxn>
                <a:cxn ang="0">
                  <a:pos x="107" y="196"/>
                </a:cxn>
                <a:cxn ang="0">
                  <a:pos x="87" y="196"/>
                </a:cxn>
                <a:cxn ang="0">
                  <a:pos x="69" y="192"/>
                </a:cxn>
                <a:cxn ang="0">
                  <a:pos x="51" y="184"/>
                </a:cxn>
                <a:cxn ang="0">
                  <a:pos x="36" y="173"/>
                </a:cxn>
                <a:cxn ang="0">
                  <a:pos x="22" y="160"/>
                </a:cxn>
                <a:cxn ang="0">
                  <a:pos x="11" y="145"/>
                </a:cxn>
                <a:cxn ang="0">
                  <a:pos x="4" y="128"/>
                </a:cxn>
                <a:cxn ang="0">
                  <a:pos x="1" y="108"/>
                </a:cxn>
                <a:cxn ang="0">
                  <a:pos x="1" y="88"/>
                </a:cxn>
                <a:cxn ang="0">
                  <a:pos x="4" y="69"/>
                </a:cxn>
                <a:cxn ang="0">
                  <a:pos x="11" y="52"/>
                </a:cxn>
                <a:cxn ang="0">
                  <a:pos x="22" y="37"/>
                </a:cxn>
                <a:cxn ang="0">
                  <a:pos x="36" y="22"/>
                </a:cxn>
                <a:cxn ang="0">
                  <a:pos x="51" y="12"/>
                </a:cxn>
                <a:cxn ang="0">
                  <a:pos x="69" y="5"/>
                </a:cxn>
                <a:cxn ang="0">
                  <a:pos x="87" y="1"/>
                </a:cxn>
              </a:cxnLst>
              <a:rect l="0" t="0" r="r" b="b"/>
              <a:pathLst>
                <a:path w="195" h="196">
                  <a:moveTo>
                    <a:pt x="98" y="0"/>
                  </a:moveTo>
                  <a:lnTo>
                    <a:pt x="107" y="1"/>
                  </a:lnTo>
                  <a:lnTo>
                    <a:pt x="117" y="3"/>
                  </a:lnTo>
                  <a:lnTo>
                    <a:pt x="126" y="5"/>
                  </a:lnTo>
                  <a:lnTo>
                    <a:pt x="135" y="8"/>
                  </a:lnTo>
                  <a:lnTo>
                    <a:pt x="143" y="12"/>
                  </a:lnTo>
                  <a:lnTo>
                    <a:pt x="152" y="18"/>
                  </a:lnTo>
                  <a:lnTo>
                    <a:pt x="160" y="22"/>
                  </a:lnTo>
                  <a:lnTo>
                    <a:pt x="167" y="30"/>
                  </a:lnTo>
                  <a:lnTo>
                    <a:pt x="173" y="37"/>
                  </a:lnTo>
                  <a:lnTo>
                    <a:pt x="179" y="44"/>
                  </a:lnTo>
                  <a:lnTo>
                    <a:pt x="183" y="52"/>
                  </a:lnTo>
                  <a:lnTo>
                    <a:pt x="188" y="60"/>
                  </a:lnTo>
                  <a:lnTo>
                    <a:pt x="190" y="69"/>
                  </a:lnTo>
                  <a:lnTo>
                    <a:pt x="193" y="79"/>
                  </a:lnTo>
                  <a:lnTo>
                    <a:pt x="195" y="88"/>
                  </a:lnTo>
                  <a:lnTo>
                    <a:pt x="195" y="99"/>
                  </a:lnTo>
                  <a:lnTo>
                    <a:pt x="195" y="108"/>
                  </a:lnTo>
                  <a:lnTo>
                    <a:pt x="193" y="118"/>
                  </a:lnTo>
                  <a:lnTo>
                    <a:pt x="190" y="128"/>
                  </a:lnTo>
                  <a:lnTo>
                    <a:pt x="188" y="136"/>
                  </a:lnTo>
                  <a:lnTo>
                    <a:pt x="183" y="145"/>
                  </a:lnTo>
                  <a:lnTo>
                    <a:pt x="179" y="153"/>
                  </a:lnTo>
                  <a:lnTo>
                    <a:pt x="173" y="160"/>
                  </a:lnTo>
                  <a:lnTo>
                    <a:pt x="167" y="168"/>
                  </a:lnTo>
                  <a:lnTo>
                    <a:pt x="160" y="173"/>
                  </a:lnTo>
                  <a:lnTo>
                    <a:pt x="152" y="179"/>
                  </a:lnTo>
                  <a:lnTo>
                    <a:pt x="143" y="184"/>
                  </a:lnTo>
                  <a:lnTo>
                    <a:pt x="135" y="189"/>
                  </a:lnTo>
                  <a:lnTo>
                    <a:pt x="126" y="192"/>
                  </a:lnTo>
                  <a:lnTo>
                    <a:pt x="117" y="194"/>
                  </a:lnTo>
                  <a:lnTo>
                    <a:pt x="107" y="196"/>
                  </a:lnTo>
                  <a:lnTo>
                    <a:pt x="98" y="196"/>
                  </a:lnTo>
                  <a:lnTo>
                    <a:pt x="87" y="196"/>
                  </a:lnTo>
                  <a:lnTo>
                    <a:pt x="78" y="194"/>
                  </a:lnTo>
                  <a:lnTo>
                    <a:pt x="69" y="192"/>
                  </a:lnTo>
                  <a:lnTo>
                    <a:pt x="59" y="189"/>
                  </a:lnTo>
                  <a:lnTo>
                    <a:pt x="51" y="184"/>
                  </a:lnTo>
                  <a:lnTo>
                    <a:pt x="43" y="179"/>
                  </a:lnTo>
                  <a:lnTo>
                    <a:pt x="36" y="173"/>
                  </a:lnTo>
                  <a:lnTo>
                    <a:pt x="29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1" y="145"/>
                  </a:lnTo>
                  <a:lnTo>
                    <a:pt x="8" y="136"/>
                  </a:lnTo>
                  <a:lnTo>
                    <a:pt x="4" y="128"/>
                  </a:lnTo>
                  <a:lnTo>
                    <a:pt x="2" y="118"/>
                  </a:lnTo>
                  <a:lnTo>
                    <a:pt x="1" y="108"/>
                  </a:lnTo>
                  <a:lnTo>
                    <a:pt x="0" y="99"/>
                  </a:lnTo>
                  <a:lnTo>
                    <a:pt x="1" y="88"/>
                  </a:lnTo>
                  <a:lnTo>
                    <a:pt x="2" y="79"/>
                  </a:lnTo>
                  <a:lnTo>
                    <a:pt x="4" y="69"/>
                  </a:lnTo>
                  <a:lnTo>
                    <a:pt x="8" y="60"/>
                  </a:lnTo>
                  <a:lnTo>
                    <a:pt x="11" y="52"/>
                  </a:lnTo>
                  <a:lnTo>
                    <a:pt x="16" y="44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36" y="22"/>
                  </a:lnTo>
                  <a:lnTo>
                    <a:pt x="43" y="18"/>
                  </a:lnTo>
                  <a:lnTo>
                    <a:pt x="51" y="12"/>
                  </a:lnTo>
                  <a:lnTo>
                    <a:pt x="59" y="8"/>
                  </a:lnTo>
                  <a:lnTo>
                    <a:pt x="69" y="5"/>
                  </a:lnTo>
                  <a:lnTo>
                    <a:pt x="78" y="3"/>
                  </a:lnTo>
                  <a:lnTo>
                    <a:pt x="87" y="1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54AB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rgbClr val="38213C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1" name="Rectangle 24"/>
          <p:cNvSpPr/>
          <p:nvPr/>
        </p:nvSpPr>
        <p:spPr>
          <a:xfrm>
            <a:off x="87626" y="1663959"/>
            <a:ext cx="1350246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0" cap="all" spc="0" normalizeH="0" baseline="0" noProof="1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25"/>
          <p:cNvSpPr/>
          <p:nvPr/>
        </p:nvSpPr>
        <p:spPr>
          <a:xfrm>
            <a:off x="2884608" y="2535248"/>
            <a:ext cx="1401807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0" cap="all" spc="0" normalizeH="0" baseline="0" noProof="1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Rectangle 26"/>
          <p:cNvSpPr/>
          <p:nvPr/>
        </p:nvSpPr>
        <p:spPr>
          <a:xfrm>
            <a:off x="3961110" y="926163"/>
            <a:ext cx="151788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0" cap="all" spc="0" normalizeH="0" baseline="0" noProof="1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Rectangle 27"/>
          <p:cNvSpPr/>
          <p:nvPr/>
        </p:nvSpPr>
        <p:spPr>
          <a:xfrm>
            <a:off x="6331523" y="2497052"/>
            <a:ext cx="1339306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0" cap="all" spc="0" normalizeH="0" baseline="0" noProof="1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28"/>
          <p:cNvSpPr>
            <a:spLocks noChangeArrowheads="1"/>
          </p:cNvSpPr>
          <p:nvPr/>
        </p:nvSpPr>
        <p:spPr bwMode="auto">
          <a:xfrm>
            <a:off x="2891378" y="2803584"/>
            <a:ext cx="173432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 </a:t>
            </a:r>
            <a:endParaRPr kumimoji="0" lang="zh-CN" altLang="en-US" sz="800" b="0" i="0" u="none" strike="noStrike" kern="0" cap="none" spc="0" normalizeH="0" baseline="0" noProof="1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Rectangle 29"/>
          <p:cNvSpPr>
            <a:spLocks noChangeArrowheads="1"/>
          </p:cNvSpPr>
          <p:nvPr/>
        </p:nvSpPr>
        <p:spPr bwMode="auto">
          <a:xfrm>
            <a:off x="3961110" y="1273277"/>
            <a:ext cx="1743334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zh-CN" altLang="en-US" sz="800" b="0" i="0" u="none" strike="noStrike" kern="0" cap="none" spc="0" normalizeH="0" baseline="0" noProof="1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Rectangle 30"/>
          <p:cNvSpPr>
            <a:spLocks noChangeArrowheads="1"/>
          </p:cNvSpPr>
          <p:nvPr/>
        </p:nvSpPr>
        <p:spPr bwMode="auto">
          <a:xfrm>
            <a:off x="6331523" y="2788904"/>
            <a:ext cx="177713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zh-CN" altLang="en-US" sz="800" b="0" i="0" u="none" strike="noStrike" kern="0" cap="none" spc="0" normalizeH="0" baseline="0" noProof="1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/>
      <p:bldP spid="161" grpId="0"/>
      <p:bldP spid="162" grpId="0"/>
      <p:bldP spid="163" grpId="0"/>
      <p:bldP spid="164" grpId="0"/>
      <p:bldP spid="165" grpId="0"/>
      <p:bldP spid="166" grpId="0"/>
      <p:bldP spid="1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1"/>
          <p:cNvGrpSpPr/>
          <p:nvPr/>
        </p:nvGrpSpPr>
        <p:grpSpPr>
          <a:xfrm>
            <a:off x="1930687" y="2367885"/>
            <a:ext cx="5286138" cy="2419596"/>
            <a:chOff x="3212076" y="2449974"/>
            <a:chExt cx="5771680" cy="2641840"/>
          </a:xfrm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7360072" y="2683754"/>
              <a:ext cx="1623684" cy="1549589"/>
            </a:xfrm>
            <a:custGeom>
              <a:avLst/>
              <a:gdLst>
                <a:gd name="T0" fmla="*/ 1271 w 1271"/>
                <a:gd name="T1" fmla="*/ 1213 h 1213"/>
                <a:gd name="T2" fmla="*/ 811 w 1271"/>
                <a:gd name="T3" fmla="*/ 1213 h 1213"/>
                <a:gd name="T4" fmla="*/ 0 w 1271"/>
                <a:gd name="T5" fmla="*/ 0 h 1213"/>
                <a:gd name="T6" fmla="*/ 459 w 1271"/>
                <a:gd name="T7" fmla="*/ 0 h 1213"/>
                <a:gd name="T8" fmla="*/ 1271 w 1271"/>
                <a:gd name="T9" fmla="*/ 1213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213">
                  <a:moveTo>
                    <a:pt x="1271" y="1213"/>
                  </a:moveTo>
                  <a:lnTo>
                    <a:pt x="811" y="1213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1" y="1213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6324031" y="2449974"/>
              <a:ext cx="1622407" cy="2408059"/>
            </a:xfrm>
            <a:custGeom>
              <a:avLst/>
              <a:gdLst>
                <a:gd name="T0" fmla="*/ 1270 w 1270"/>
                <a:gd name="T1" fmla="*/ 1885 h 1885"/>
                <a:gd name="T2" fmla="*/ 811 w 1270"/>
                <a:gd name="T3" fmla="*/ 1885 h 1885"/>
                <a:gd name="T4" fmla="*/ 0 w 1270"/>
                <a:gd name="T5" fmla="*/ 0 h 1885"/>
                <a:gd name="T6" fmla="*/ 459 w 1270"/>
                <a:gd name="T7" fmla="*/ 0 h 1885"/>
                <a:gd name="T8" fmla="*/ 1270 w 1270"/>
                <a:gd name="T9" fmla="*/ 1885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885">
                  <a:moveTo>
                    <a:pt x="1270" y="1885"/>
                  </a:moveTo>
                  <a:lnTo>
                    <a:pt x="811" y="1885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0" y="1885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5285435" y="2917534"/>
              <a:ext cx="1624962" cy="2174280"/>
            </a:xfrm>
            <a:custGeom>
              <a:avLst/>
              <a:gdLst>
                <a:gd name="T0" fmla="*/ 459 w 1272"/>
                <a:gd name="T1" fmla="*/ 0 h 1702"/>
                <a:gd name="T2" fmla="*/ 1272 w 1272"/>
                <a:gd name="T3" fmla="*/ 1702 h 1702"/>
                <a:gd name="T4" fmla="*/ 813 w 1272"/>
                <a:gd name="T5" fmla="*/ 1702 h 1702"/>
                <a:gd name="T6" fmla="*/ 0 w 1272"/>
                <a:gd name="T7" fmla="*/ 0 h 1702"/>
                <a:gd name="T8" fmla="*/ 459 w 1272"/>
                <a:gd name="T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2" h="1702">
                  <a:moveTo>
                    <a:pt x="459" y="0"/>
                  </a:moveTo>
                  <a:lnTo>
                    <a:pt x="1272" y="1702"/>
                  </a:lnTo>
                  <a:lnTo>
                    <a:pt x="813" y="170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4249394" y="2683754"/>
              <a:ext cx="1622407" cy="1940500"/>
            </a:xfrm>
            <a:custGeom>
              <a:avLst/>
              <a:gdLst>
                <a:gd name="T0" fmla="*/ 459 w 1270"/>
                <a:gd name="T1" fmla="*/ 0 h 1519"/>
                <a:gd name="T2" fmla="*/ 1270 w 1270"/>
                <a:gd name="T3" fmla="*/ 1519 h 1519"/>
                <a:gd name="T4" fmla="*/ 811 w 1270"/>
                <a:gd name="T5" fmla="*/ 1519 h 1519"/>
                <a:gd name="T6" fmla="*/ 0 w 1270"/>
                <a:gd name="T7" fmla="*/ 0 h 1519"/>
                <a:gd name="T8" fmla="*/ 459 w 1270"/>
                <a:gd name="T9" fmla="*/ 0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519">
                  <a:moveTo>
                    <a:pt x="459" y="0"/>
                  </a:moveTo>
                  <a:lnTo>
                    <a:pt x="1270" y="1519"/>
                  </a:lnTo>
                  <a:lnTo>
                    <a:pt x="811" y="1519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"/>
            <p:cNvSpPr>
              <a:spLocks/>
            </p:cNvSpPr>
            <p:nvPr/>
          </p:nvSpPr>
          <p:spPr bwMode="auto">
            <a:xfrm>
              <a:off x="3212076" y="3130873"/>
              <a:ext cx="1623684" cy="1727160"/>
            </a:xfrm>
            <a:custGeom>
              <a:avLst/>
              <a:gdLst>
                <a:gd name="T0" fmla="*/ 459 w 1271"/>
                <a:gd name="T1" fmla="*/ 0 h 1352"/>
                <a:gd name="T2" fmla="*/ 1271 w 1271"/>
                <a:gd name="T3" fmla="*/ 1352 h 1352"/>
                <a:gd name="T4" fmla="*/ 812 w 1271"/>
                <a:gd name="T5" fmla="*/ 1352 h 1352"/>
                <a:gd name="T6" fmla="*/ 0 w 1271"/>
                <a:gd name="T7" fmla="*/ 0 h 1352"/>
                <a:gd name="T8" fmla="*/ 459 w 1271"/>
                <a:gd name="T9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352">
                  <a:moveTo>
                    <a:pt x="459" y="0"/>
                  </a:moveTo>
                  <a:lnTo>
                    <a:pt x="1271" y="1352"/>
                  </a:lnTo>
                  <a:lnTo>
                    <a:pt x="812" y="135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Rounded Rectangle 123"/>
          <p:cNvSpPr/>
          <p:nvPr/>
        </p:nvSpPr>
        <p:spPr>
          <a:xfrm rot="5400000">
            <a:off x="1357380" y="3312090"/>
            <a:ext cx="1678975" cy="539379"/>
          </a:xfrm>
          <a:prstGeom prst="roundRect">
            <a:avLst>
              <a:gd name="adj" fmla="val 50000"/>
            </a:avLst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3" name="Rounded Rectangle 124"/>
          <p:cNvSpPr/>
          <p:nvPr/>
        </p:nvSpPr>
        <p:spPr>
          <a:xfrm rot="5400000">
            <a:off x="1875696" y="3312092"/>
            <a:ext cx="2535431" cy="539379"/>
          </a:xfrm>
          <a:prstGeom prst="roundRect">
            <a:avLst>
              <a:gd name="adj" fmla="val 50000"/>
            </a:avLst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Rounded Rectangle 125"/>
          <p:cNvSpPr/>
          <p:nvPr/>
        </p:nvSpPr>
        <p:spPr>
          <a:xfrm rot="5400000">
            <a:off x="3046197" y="3312092"/>
            <a:ext cx="2107203" cy="539379"/>
          </a:xfrm>
          <a:prstGeom prst="roundRect">
            <a:avLst>
              <a:gd name="adj" fmla="val 50000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5" name="Rounded Rectangle 126"/>
          <p:cNvSpPr/>
          <p:nvPr/>
        </p:nvSpPr>
        <p:spPr>
          <a:xfrm rot="5400000">
            <a:off x="3559350" y="3312093"/>
            <a:ext cx="2965996" cy="539379"/>
          </a:xfrm>
          <a:prstGeom prst="roundRect">
            <a:avLst>
              <a:gd name="adj" fmla="val 50000"/>
            </a:avLst>
          </a:prstGeom>
          <a:solidFill>
            <a:srgbClr val="54AB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6" name="Rounded Rectangle 127"/>
          <p:cNvSpPr/>
          <p:nvPr/>
        </p:nvSpPr>
        <p:spPr>
          <a:xfrm rot="5400000">
            <a:off x="4736938" y="3312093"/>
            <a:ext cx="2535433" cy="539379"/>
          </a:xfrm>
          <a:prstGeom prst="roundRect">
            <a:avLst>
              <a:gd name="adj" fmla="val 50000"/>
            </a:avLst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Rounded Rectangle 128"/>
          <p:cNvSpPr/>
          <p:nvPr/>
        </p:nvSpPr>
        <p:spPr>
          <a:xfrm rot="5400000">
            <a:off x="6251008" y="3312092"/>
            <a:ext cx="1391154" cy="539379"/>
          </a:xfrm>
          <a:prstGeom prst="roundRect">
            <a:avLst>
              <a:gd name="adj" fmla="val 50000"/>
            </a:avLst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8" name="Text Placeholder 32"/>
          <p:cNvSpPr txBox="1">
            <a:spLocks/>
          </p:cNvSpPr>
          <p:nvPr/>
        </p:nvSpPr>
        <p:spPr>
          <a:xfrm>
            <a:off x="7417448" y="1584586"/>
            <a:ext cx="169105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9" name="Rounded Rectangle 131"/>
          <p:cNvSpPr/>
          <p:nvPr/>
        </p:nvSpPr>
        <p:spPr>
          <a:xfrm>
            <a:off x="6671597" y="1512725"/>
            <a:ext cx="553825" cy="553825"/>
          </a:xfrm>
          <a:prstGeom prst="roundRect">
            <a:avLst>
              <a:gd name="adj" fmla="val 16554"/>
            </a:avLst>
          </a:prstGeom>
          <a:solidFill>
            <a:srgbClr val="54AB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AU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0" name="Text Placeholder 32"/>
          <p:cNvSpPr txBox="1">
            <a:spLocks/>
          </p:cNvSpPr>
          <p:nvPr/>
        </p:nvSpPr>
        <p:spPr>
          <a:xfrm>
            <a:off x="7443120" y="5073543"/>
            <a:ext cx="169105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1" name="Rounded Rectangle 133"/>
          <p:cNvSpPr/>
          <p:nvPr/>
        </p:nvSpPr>
        <p:spPr>
          <a:xfrm>
            <a:off x="6697270" y="5001682"/>
            <a:ext cx="553825" cy="553825"/>
          </a:xfrm>
          <a:prstGeom prst="roundRect">
            <a:avLst>
              <a:gd name="adj" fmla="val 16554"/>
            </a:avLst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2" name="Arc 134"/>
          <p:cNvSpPr/>
          <p:nvPr/>
        </p:nvSpPr>
        <p:spPr>
          <a:xfrm rot="14978043" flipH="1">
            <a:off x="5169520" y="3876843"/>
            <a:ext cx="1629520" cy="1629520"/>
          </a:xfrm>
          <a:prstGeom prst="arc">
            <a:avLst>
              <a:gd name="adj1" fmla="val 17014246"/>
              <a:gd name="adj2" fmla="val 745915"/>
            </a:avLst>
          </a:prstGeom>
          <a:noFill/>
          <a:ln w="12700" cap="flat" cmpd="sng" algn="ctr">
            <a:solidFill>
              <a:srgbClr val="FFFFFF">
                <a:lumMod val="75000"/>
              </a:srgbClr>
            </a:solidFill>
            <a:prstDash val="solid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3" name="Arc 135"/>
          <p:cNvSpPr/>
          <p:nvPr/>
        </p:nvSpPr>
        <p:spPr>
          <a:xfrm rot="6621957" flipH="1" flipV="1">
            <a:off x="5862685" y="1717402"/>
            <a:ext cx="1629520" cy="1629520"/>
          </a:xfrm>
          <a:prstGeom prst="arc">
            <a:avLst>
              <a:gd name="adj1" fmla="val 17014246"/>
              <a:gd name="adj2" fmla="val 19242592"/>
            </a:avLst>
          </a:prstGeom>
          <a:noFill/>
          <a:ln w="12700" cap="flat" cmpd="sng" algn="ctr">
            <a:solidFill>
              <a:srgbClr val="FFFFFF">
                <a:lumMod val="75000"/>
              </a:srgbClr>
            </a:solidFill>
            <a:prstDash val="solid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 flipH="1">
            <a:off x="61169" y="1584587"/>
            <a:ext cx="159156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5" name="Rounded Rectangle 137"/>
          <p:cNvSpPr/>
          <p:nvPr/>
        </p:nvSpPr>
        <p:spPr>
          <a:xfrm flipH="1">
            <a:off x="1844766" y="1512725"/>
            <a:ext cx="553825" cy="553825"/>
          </a:xfrm>
          <a:prstGeom prst="roundRect">
            <a:avLst>
              <a:gd name="adj" fmla="val 16554"/>
            </a:avLst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6" name="Text Placeholder 32"/>
          <p:cNvSpPr txBox="1">
            <a:spLocks/>
          </p:cNvSpPr>
          <p:nvPr/>
        </p:nvSpPr>
        <p:spPr>
          <a:xfrm flipH="1">
            <a:off x="35496" y="5073544"/>
            <a:ext cx="159156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7" name="Rounded Rectangle 139"/>
          <p:cNvSpPr/>
          <p:nvPr/>
        </p:nvSpPr>
        <p:spPr>
          <a:xfrm flipH="1">
            <a:off x="1819093" y="5001682"/>
            <a:ext cx="553825" cy="553825"/>
          </a:xfrm>
          <a:prstGeom prst="roundRect">
            <a:avLst>
              <a:gd name="adj" fmla="val 16554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8" name="Arc 140"/>
          <p:cNvSpPr/>
          <p:nvPr/>
        </p:nvSpPr>
        <p:spPr>
          <a:xfrm rot="6621957">
            <a:off x="2223212" y="3592950"/>
            <a:ext cx="1863046" cy="1863046"/>
          </a:xfrm>
          <a:prstGeom prst="arc">
            <a:avLst>
              <a:gd name="adj1" fmla="val 16087243"/>
              <a:gd name="adj2" fmla="val 745915"/>
            </a:avLst>
          </a:prstGeom>
          <a:noFill/>
          <a:ln w="12700" cap="flat" cmpd="sng" algn="ctr">
            <a:solidFill>
              <a:srgbClr val="FFFFFF">
                <a:lumMod val="75000"/>
              </a:srgbClr>
            </a:solidFill>
            <a:prstDash val="solid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9" name="Arc 141"/>
          <p:cNvSpPr/>
          <p:nvPr/>
        </p:nvSpPr>
        <p:spPr>
          <a:xfrm rot="14978043" flipV="1">
            <a:off x="1577981" y="1717402"/>
            <a:ext cx="1629520" cy="1629520"/>
          </a:xfrm>
          <a:prstGeom prst="arc">
            <a:avLst>
              <a:gd name="adj1" fmla="val 17014246"/>
              <a:gd name="adj2" fmla="val 19242592"/>
            </a:avLst>
          </a:prstGeom>
          <a:noFill/>
          <a:ln w="12700" cap="flat" cmpd="sng" algn="ctr">
            <a:solidFill>
              <a:srgbClr val="FFFFFF">
                <a:lumMod val="75000"/>
              </a:srgbClr>
            </a:solidFill>
            <a:prstDash val="solid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 animBg="1"/>
      <p:bldP spid="40" grpId="0"/>
      <p:bldP spid="41" grpId="0" animBg="1"/>
      <p:bldP spid="42" grpId="0" animBg="1"/>
      <p:bldP spid="43" grpId="0" animBg="1"/>
      <p:bldP spid="44" grpId="0"/>
      <p:bldP spid="45" grpId="0" animBg="1"/>
      <p:bldP spid="46" grpId="0"/>
      <p:bldP spid="47" grpId="0" animBg="1"/>
      <p:bldP spid="48" grpId="0" animBg="1"/>
      <p:bldP spid="4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26"/>
          <p:cNvSpPr/>
          <p:nvPr/>
        </p:nvSpPr>
        <p:spPr>
          <a:xfrm>
            <a:off x="486880" y="4893211"/>
            <a:ext cx="8462037" cy="43705"/>
          </a:xfrm>
          <a:prstGeom prst="rect">
            <a:avLst/>
          </a:prstGeom>
          <a:gradFill>
            <a:gsLst>
              <a:gs pos="0">
                <a:srgbClr val="90D22E">
                  <a:lumMod val="5000"/>
                  <a:lumOff val="95000"/>
                </a:srgbClr>
              </a:gs>
              <a:gs pos="16000">
                <a:srgbClr val="44546A">
                  <a:lumMod val="20000"/>
                  <a:lumOff val="80000"/>
                </a:srgbClr>
              </a:gs>
              <a:gs pos="100000">
                <a:srgbClr val="44546A">
                  <a:lumMod val="20000"/>
                  <a:lumOff val="80000"/>
                </a:srgbClr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79512" y="5075709"/>
            <a:ext cx="614738" cy="2498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kumimoji="0" lang="en-AU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1"/>
          <p:cNvGrpSpPr/>
          <p:nvPr/>
        </p:nvGrpSpPr>
        <p:grpSpPr>
          <a:xfrm>
            <a:off x="179595" y="3279535"/>
            <a:ext cx="614571" cy="1696156"/>
            <a:chOff x="1178887" y="3706932"/>
            <a:chExt cx="694440" cy="1916585"/>
          </a:xfrm>
        </p:grpSpPr>
        <p:cxnSp>
          <p:nvCxnSpPr>
            <p:cNvPr id="51" name="Straight Connector 31"/>
            <p:cNvCxnSpPr/>
            <p:nvPr/>
          </p:nvCxnSpPr>
          <p:spPr>
            <a:xfrm>
              <a:off x="1526107" y="4231183"/>
              <a:ext cx="0" cy="1245882"/>
            </a:xfrm>
            <a:prstGeom prst="line">
              <a:avLst/>
            </a:prstGeom>
            <a:noFill/>
            <a:ln w="12700" cap="flat" cmpd="sng" algn="ctr">
              <a:solidFill>
                <a:srgbClr val="90D22E"/>
              </a:solidFill>
              <a:prstDash val="solid"/>
              <a:miter lim="800000"/>
            </a:ln>
            <a:effectLst/>
          </p:spPr>
        </p:cxnSp>
        <p:grpSp>
          <p:nvGrpSpPr>
            <p:cNvPr id="52" name="Group 29"/>
            <p:cNvGrpSpPr>
              <a:grpSpLocks noChangeAspect="1"/>
            </p:cNvGrpSpPr>
            <p:nvPr/>
          </p:nvGrpSpPr>
          <p:grpSpPr>
            <a:xfrm>
              <a:off x="1178887" y="3706932"/>
              <a:ext cx="694440" cy="694438"/>
              <a:chOff x="5737686" y="1481235"/>
              <a:chExt cx="375488" cy="375488"/>
            </a:xfrm>
            <a:solidFill>
              <a:srgbClr val="90D22E"/>
            </a:solidFill>
          </p:grpSpPr>
          <p:sp>
            <p:nvSpPr>
              <p:cNvPr id="54" name="Teardrop 32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774011" y="1613620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文字内容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3" name="Oval 30"/>
            <p:cNvSpPr>
              <a:spLocks noChangeAspect="1"/>
            </p:cNvSpPr>
            <p:nvPr/>
          </p:nvSpPr>
          <p:spPr>
            <a:xfrm>
              <a:off x="1450542" y="5472387"/>
              <a:ext cx="151130" cy="151130"/>
            </a:xfrm>
            <a:prstGeom prst="ellipse">
              <a:avLst/>
            </a:prstGeom>
            <a:solidFill>
              <a:srgbClr val="90D22E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26A6C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3"/>
          <p:cNvSpPr txBox="1">
            <a:spLocks/>
          </p:cNvSpPr>
          <p:nvPr/>
        </p:nvSpPr>
        <p:spPr>
          <a:xfrm>
            <a:off x="672067" y="4033149"/>
            <a:ext cx="1264971" cy="2498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7" name="Text Placeholder 32"/>
          <p:cNvSpPr txBox="1">
            <a:spLocks/>
          </p:cNvSpPr>
          <p:nvPr/>
        </p:nvSpPr>
        <p:spPr>
          <a:xfrm>
            <a:off x="672067" y="4268667"/>
            <a:ext cx="1549232" cy="4282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68987" y="5075709"/>
            <a:ext cx="614738" cy="2268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kumimoji="0" lang="en-AU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9" name="Group 2"/>
          <p:cNvGrpSpPr/>
          <p:nvPr/>
        </p:nvGrpSpPr>
        <p:grpSpPr>
          <a:xfrm>
            <a:off x="1869071" y="1987245"/>
            <a:ext cx="614571" cy="2988445"/>
            <a:chOff x="3087924" y="2246699"/>
            <a:chExt cx="694440" cy="3376818"/>
          </a:xfrm>
        </p:grpSpPr>
        <p:cxnSp>
          <p:nvCxnSpPr>
            <p:cNvPr id="60" name="Straight Connector 46"/>
            <p:cNvCxnSpPr>
              <a:stCxn id="64" idx="2"/>
              <a:endCxn id="62" idx="0"/>
            </p:cNvCxnSpPr>
            <p:nvPr/>
          </p:nvCxnSpPr>
          <p:spPr>
            <a:xfrm>
              <a:off x="3435143" y="2691428"/>
              <a:ext cx="1" cy="2780960"/>
            </a:xfrm>
            <a:prstGeom prst="line">
              <a:avLst/>
            </a:prstGeom>
            <a:noFill/>
            <a:ln w="12700" cap="flat" cmpd="sng" algn="ctr">
              <a:solidFill>
                <a:srgbClr val="40920A"/>
              </a:solidFill>
              <a:prstDash val="solid"/>
              <a:miter lim="800000"/>
            </a:ln>
            <a:effectLst/>
          </p:spPr>
        </p:cxnSp>
        <p:grpSp>
          <p:nvGrpSpPr>
            <p:cNvPr id="61" name="Group 37"/>
            <p:cNvGrpSpPr>
              <a:grpSpLocks noChangeAspect="1"/>
            </p:cNvGrpSpPr>
            <p:nvPr/>
          </p:nvGrpSpPr>
          <p:grpSpPr>
            <a:xfrm>
              <a:off x="3087924" y="2246699"/>
              <a:ext cx="694440" cy="694438"/>
              <a:chOff x="5737686" y="1481235"/>
              <a:chExt cx="375488" cy="375488"/>
            </a:xfrm>
            <a:solidFill>
              <a:srgbClr val="40920A"/>
            </a:solidFill>
          </p:grpSpPr>
          <p:sp>
            <p:nvSpPr>
              <p:cNvPr id="63" name="Teardrop 38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5774011" y="1612681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文字内容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2" name="Oval 45"/>
            <p:cNvSpPr>
              <a:spLocks noChangeAspect="1"/>
            </p:cNvSpPr>
            <p:nvPr/>
          </p:nvSpPr>
          <p:spPr>
            <a:xfrm>
              <a:off x="3359579" y="5472387"/>
              <a:ext cx="151130" cy="151130"/>
            </a:xfrm>
            <a:prstGeom prst="ellipse">
              <a:avLst/>
            </a:prstGeom>
            <a:solidFill>
              <a:srgbClr val="40920A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26A6C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65" name="Text Placeholder 33"/>
          <p:cNvSpPr txBox="1">
            <a:spLocks/>
          </p:cNvSpPr>
          <p:nvPr/>
        </p:nvSpPr>
        <p:spPr>
          <a:xfrm>
            <a:off x="2353444" y="2757599"/>
            <a:ext cx="1307192" cy="2498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6" name="Text Placeholder 32"/>
          <p:cNvSpPr txBox="1">
            <a:spLocks/>
          </p:cNvSpPr>
          <p:nvPr/>
        </p:nvSpPr>
        <p:spPr>
          <a:xfrm>
            <a:off x="2353445" y="2993118"/>
            <a:ext cx="1615808" cy="4282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67" name="Group 4"/>
          <p:cNvGrpSpPr/>
          <p:nvPr/>
        </p:nvGrpSpPr>
        <p:grpSpPr>
          <a:xfrm>
            <a:off x="3609422" y="1280906"/>
            <a:ext cx="614571" cy="3694784"/>
            <a:chOff x="5054449" y="1448565"/>
            <a:chExt cx="694440" cy="4174952"/>
          </a:xfrm>
        </p:grpSpPr>
        <p:cxnSp>
          <p:nvCxnSpPr>
            <p:cNvPr id="68" name="Straight Connector 53"/>
            <p:cNvCxnSpPr/>
            <p:nvPr/>
          </p:nvCxnSpPr>
          <p:spPr>
            <a:xfrm>
              <a:off x="5401671" y="2111697"/>
              <a:ext cx="0" cy="3449680"/>
            </a:xfrm>
            <a:prstGeom prst="line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</p:cxnSp>
        <p:grpSp>
          <p:nvGrpSpPr>
            <p:cNvPr id="69" name="Group 49"/>
            <p:cNvGrpSpPr>
              <a:grpSpLocks noChangeAspect="1"/>
            </p:cNvGrpSpPr>
            <p:nvPr/>
          </p:nvGrpSpPr>
          <p:grpSpPr>
            <a:xfrm>
              <a:off x="5054449" y="1448565"/>
              <a:ext cx="694440" cy="694438"/>
              <a:chOff x="5737686" y="1481235"/>
              <a:chExt cx="375488" cy="375488"/>
            </a:xfrm>
            <a:solidFill>
              <a:srgbClr val="40920A"/>
            </a:solidFill>
          </p:grpSpPr>
          <p:sp>
            <p:nvSpPr>
              <p:cNvPr id="71" name="Teardrop 50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5774011" y="1594987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文字内容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Oval 52"/>
            <p:cNvSpPr>
              <a:spLocks noChangeAspect="1"/>
            </p:cNvSpPr>
            <p:nvPr/>
          </p:nvSpPr>
          <p:spPr>
            <a:xfrm>
              <a:off x="5326104" y="5472387"/>
              <a:ext cx="151130" cy="151130"/>
            </a:xfrm>
            <a:prstGeom prst="ellipse">
              <a:avLst/>
            </a:prstGeom>
            <a:solidFill>
              <a:srgbClr val="A5A5A5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26A6C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73" name="Text Placeholder 33"/>
          <p:cNvSpPr txBox="1">
            <a:spLocks/>
          </p:cNvSpPr>
          <p:nvPr/>
        </p:nvSpPr>
        <p:spPr>
          <a:xfrm>
            <a:off x="4093796" y="2064265"/>
            <a:ext cx="2450562" cy="2498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4" name="Text Placeholder 32"/>
          <p:cNvSpPr txBox="1">
            <a:spLocks/>
          </p:cNvSpPr>
          <p:nvPr/>
        </p:nvSpPr>
        <p:spPr>
          <a:xfrm>
            <a:off x="4093797" y="2299783"/>
            <a:ext cx="1497424" cy="4282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75" name="Group 5"/>
          <p:cNvGrpSpPr/>
          <p:nvPr/>
        </p:nvGrpSpPr>
        <p:grpSpPr>
          <a:xfrm>
            <a:off x="5349776" y="3497086"/>
            <a:ext cx="614571" cy="1478605"/>
            <a:chOff x="7020976" y="3952755"/>
            <a:chExt cx="694440" cy="1670762"/>
          </a:xfrm>
        </p:grpSpPr>
        <p:cxnSp>
          <p:nvCxnSpPr>
            <p:cNvPr id="76" name="Straight Connector 62"/>
            <p:cNvCxnSpPr>
              <a:endCxn id="78" idx="0"/>
            </p:cNvCxnSpPr>
            <p:nvPr/>
          </p:nvCxnSpPr>
          <p:spPr>
            <a:xfrm>
              <a:off x="7368196" y="4376684"/>
              <a:ext cx="0" cy="1095703"/>
            </a:xfrm>
            <a:prstGeom prst="line">
              <a:avLst/>
            </a:prstGeom>
            <a:noFill/>
            <a:ln w="12700" cap="flat" cmpd="sng" algn="ctr">
              <a:solidFill>
                <a:srgbClr val="54AB0B"/>
              </a:solidFill>
              <a:prstDash val="solid"/>
              <a:miter lim="800000"/>
            </a:ln>
            <a:effectLst/>
          </p:spPr>
        </p:cxnSp>
        <p:grpSp>
          <p:nvGrpSpPr>
            <p:cNvPr id="77" name="Group 58"/>
            <p:cNvGrpSpPr>
              <a:grpSpLocks noChangeAspect="1"/>
            </p:cNvGrpSpPr>
            <p:nvPr/>
          </p:nvGrpSpPr>
          <p:grpSpPr>
            <a:xfrm>
              <a:off x="7020976" y="3952755"/>
              <a:ext cx="694440" cy="694438"/>
              <a:chOff x="5737686" y="1481235"/>
              <a:chExt cx="375488" cy="375488"/>
            </a:xfrm>
            <a:solidFill>
              <a:srgbClr val="54AB0B"/>
            </a:solidFill>
          </p:grpSpPr>
          <p:sp>
            <p:nvSpPr>
              <p:cNvPr id="79" name="Teardrop 59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5774014" y="1615517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文字内容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8" name="Oval 61"/>
            <p:cNvSpPr>
              <a:spLocks noChangeAspect="1"/>
            </p:cNvSpPr>
            <p:nvPr/>
          </p:nvSpPr>
          <p:spPr>
            <a:xfrm>
              <a:off x="7292631" y="5472387"/>
              <a:ext cx="151130" cy="151130"/>
            </a:xfrm>
            <a:prstGeom prst="ellipse">
              <a:avLst/>
            </a:prstGeom>
            <a:solidFill>
              <a:srgbClr val="54AB0B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26A6C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81" name="Text Placeholder 33"/>
          <p:cNvSpPr txBox="1">
            <a:spLocks/>
          </p:cNvSpPr>
          <p:nvPr/>
        </p:nvSpPr>
        <p:spPr>
          <a:xfrm>
            <a:off x="5763321" y="4223949"/>
            <a:ext cx="1307192" cy="2498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2" name="Text Placeholder 32"/>
          <p:cNvSpPr txBox="1">
            <a:spLocks/>
          </p:cNvSpPr>
          <p:nvPr/>
        </p:nvSpPr>
        <p:spPr>
          <a:xfrm>
            <a:off x="5763322" y="4459467"/>
            <a:ext cx="1615808" cy="4282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83" name="Group 6"/>
          <p:cNvGrpSpPr/>
          <p:nvPr/>
        </p:nvGrpSpPr>
        <p:grpSpPr>
          <a:xfrm>
            <a:off x="7023257" y="2009894"/>
            <a:ext cx="614571" cy="2965797"/>
            <a:chOff x="8911938" y="2272291"/>
            <a:chExt cx="694440" cy="3351226"/>
          </a:xfrm>
        </p:grpSpPr>
        <p:cxnSp>
          <p:nvCxnSpPr>
            <p:cNvPr id="84" name="Straight Connector 84"/>
            <p:cNvCxnSpPr/>
            <p:nvPr/>
          </p:nvCxnSpPr>
          <p:spPr>
            <a:xfrm>
              <a:off x="9259158" y="2883158"/>
              <a:ext cx="0" cy="2635884"/>
            </a:xfrm>
            <a:prstGeom prst="line">
              <a:avLst/>
            </a:prstGeom>
            <a:noFill/>
            <a:ln w="12700" cap="flat" cmpd="sng" algn="ctr">
              <a:solidFill>
                <a:srgbClr val="90D22E"/>
              </a:solidFill>
              <a:prstDash val="solid"/>
              <a:miter lim="800000"/>
            </a:ln>
            <a:effectLst/>
          </p:spPr>
        </p:cxnSp>
        <p:grpSp>
          <p:nvGrpSpPr>
            <p:cNvPr id="85" name="Group 80"/>
            <p:cNvGrpSpPr>
              <a:grpSpLocks noChangeAspect="1"/>
            </p:cNvGrpSpPr>
            <p:nvPr/>
          </p:nvGrpSpPr>
          <p:grpSpPr>
            <a:xfrm>
              <a:off x="8911938" y="2272291"/>
              <a:ext cx="694440" cy="694438"/>
              <a:chOff x="5737686" y="1481235"/>
              <a:chExt cx="375488" cy="375488"/>
            </a:xfrm>
            <a:solidFill>
              <a:srgbClr val="90D22E"/>
            </a:solidFill>
          </p:grpSpPr>
          <p:sp>
            <p:nvSpPr>
              <p:cNvPr id="87" name="Teardrop 81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5774014" y="1608883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文字内容</a:t>
                </a:r>
                <a:endPara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6" name="Oval 83"/>
            <p:cNvSpPr>
              <a:spLocks noChangeAspect="1"/>
            </p:cNvSpPr>
            <p:nvPr/>
          </p:nvSpPr>
          <p:spPr>
            <a:xfrm>
              <a:off x="9183593" y="5472387"/>
              <a:ext cx="151130" cy="151130"/>
            </a:xfrm>
            <a:prstGeom prst="ellipse">
              <a:avLst/>
            </a:prstGeom>
            <a:solidFill>
              <a:srgbClr val="90D22E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26A6C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89" name="Text Placeholder 33"/>
          <p:cNvSpPr txBox="1">
            <a:spLocks/>
          </p:cNvSpPr>
          <p:nvPr/>
        </p:nvSpPr>
        <p:spPr>
          <a:xfrm>
            <a:off x="7507630" y="2757599"/>
            <a:ext cx="1307192" cy="2498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0" name="Text Placeholder 32"/>
          <p:cNvSpPr txBox="1">
            <a:spLocks/>
          </p:cNvSpPr>
          <p:nvPr/>
        </p:nvSpPr>
        <p:spPr>
          <a:xfrm>
            <a:off x="7507630" y="2993118"/>
            <a:ext cx="1615808" cy="4282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609339" y="5075709"/>
            <a:ext cx="614738" cy="2498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kumimoji="0" lang="en-AU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349690" y="5075709"/>
            <a:ext cx="614738" cy="2498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kumimoji="0" lang="en-AU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023173" y="5075709"/>
            <a:ext cx="614738" cy="2498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kumimoji="0" lang="en-AU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42"/>
          <p:cNvGrpSpPr/>
          <p:nvPr/>
        </p:nvGrpSpPr>
        <p:grpSpPr>
          <a:xfrm>
            <a:off x="3364124" y="2075459"/>
            <a:ext cx="1078325" cy="4075329"/>
            <a:chOff x="4497049" y="2305258"/>
            <a:chExt cx="1342103" cy="5072230"/>
          </a:xfrm>
        </p:grpSpPr>
        <p:sp>
          <p:nvSpPr>
            <p:cNvPr id="57" name="Arc 43"/>
            <p:cNvSpPr/>
            <p:nvPr/>
          </p:nvSpPr>
          <p:spPr>
            <a:xfrm>
              <a:off x="5147210" y="2305258"/>
              <a:ext cx="691942" cy="691942"/>
            </a:xfrm>
            <a:prstGeom prst="arc">
              <a:avLst/>
            </a:prstGeom>
            <a:noFill/>
            <a:ln w="63500" cap="flat" cmpd="sng" algn="ctr">
              <a:solidFill>
                <a:srgbClr val="54AB0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cxnSp>
          <p:nvCxnSpPr>
            <p:cNvPr id="58" name="Straight Connector 48"/>
            <p:cNvCxnSpPr>
              <a:stCxn id="57" idx="2"/>
            </p:cNvCxnSpPr>
            <p:nvPr/>
          </p:nvCxnSpPr>
          <p:spPr>
            <a:xfrm>
              <a:off x="5839152" y="2651229"/>
              <a:ext cx="0" cy="4726259"/>
            </a:xfrm>
            <a:prstGeom prst="line">
              <a:avLst/>
            </a:prstGeom>
            <a:noFill/>
            <a:ln w="63500" cap="flat" cmpd="sng" algn="ctr">
              <a:solidFill>
                <a:srgbClr val="54AB0B"/>
              </a:solidFill>
              <a:prstDash val="solid"/>
              <a:miter lim="800000"/>
            </a:ln>
            <a:effectLst/>
          </p:spPr>
        </p:cxnSp>
        <p:cxnSp>
          <p:nvCxnSpPr>
            <p:cNvPr id="59" name="Straight Connector 69"/>
            <p:cNvCxnSpPr/>
            <p:nvPr/>
          </p:nvCxnSpPr>
          <p:spPr>
            <a:xfrm flipH="1">
              <a:off x="4497049" y="2305258"/>
              <a:ext cx="1011122" cy="0"/>
            </a:xfrm>
            <a:prstGeom prst="line">
              <a:avLst/>
            </a:prstGeom>
            <a:noFill/>
            <a:ln w="63500" cap="flat" cmpd="sng" algn="ctr">
              <a:solidFill>
                <a:srgbClr val="54AB0B"/>
              </a:solidFill>
              <a:prstDash val="solid"/>
              <a:miter lim="800000"/>
            </a:ln>
            <a:effectLst/>
          </p:spPr>
        </p:cxnSp>
      </p:grpSp>
      <p:grpSp>
        <p:nvGrpSpPr>
          <p:cNvPr id="60" name="Group 70"/>
          <p:cNvGrpSpPr/>
          <p:nvPr/>
        </p:nvGrpSpPr>
        <p:grpSpPr>
          <a:xfrm>
            <a:off x="4635443" y="1726185"/>
            <a:ext cx="1500686" cy="4424602"/>
            <a:chOff x="6200535" y="2305258"/>
            <a:chExt cx="1867782" cy="5506942"/>
          </a:xfrm>
        </p:grpSpPr>
        <p:sp>
          <p:nvSpPr>
            <p:cNvPr id="61" name="Arc 71"/>
            <p:cNvSpPr/>
            <p:nvPr/>
          </p:nvSpPr>
          <p:spPr>
            <a:xfrm flipH="1">
              <a:off x="6200535" y="2305258"/>
              <a:ext cx="691942" cy="691942"/>
            </a:xfrm>
            <a:prstGeom prst="arc">
              <a:avLst/>
            </a:prstGeom>
            <a:noFill/>
            <a:ln w="63500" cap="flat" cmpd="sng" algn="ctr">
              <a:solidFill>
                <a:srgbClr val="54AB0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cxnSp>
          <p:nvCxnSpPr>
            <p:cNvPr id="62" name="Straight Connector 72"/>
            <p:cNvCxnSpPr>
              <a:stCxn id="61" idx="2"/>
            </p:cNvCxnSpPr>
            <p:nvPr/>
          </p:nvCxnSpPr>
          <p:spPr>
            <a:xfrm>
              <a:off x="6200535" y="2651229"/>
              <a:ext cx="0" cy="5160971"/>
            </a:xfrm>
            <a:prstGeom prst="line">
              <a:avLst/>
            </a:prstGeom>
            <a:noFill/>
            <a:ln w="63500" cap="flat" cmpd="sng" algn="ctr">
              <a:solidFill>
                <a:srgbClr val="54AB0B"/>
              </a:solidFill>
              <a:prstDash val="solid"/>
              <a:miter lim="800000"/>
            </a:ln>
            <a:effectLst/>
          </p:spPr>
        </p:cxnSp>
        <p:cxnSp>
          <p:nvCxnSpPr>
            <p:cNvPr id="63" name="Straight Connector 73"/>
            <p:cNvCxnSpPr/>
            <p:nvPr/>
          </p:nvCxnSpPr>
          <p:spPr>
            <a:xfrm>
              <a:off x="6531516" y="2305258"/>
              <a:ext cx="1536801" cy="0"/>
            </a:xfrm>
            <a:prstGeom prst="line">
              <a:avLst/>
            </a:prstGeom>
            <a:noFill/>
            <a:ln w="63500" cap="flat" cmpd="sng" algn="ctr">
              <a:solidFill>
                <a:srgbClr val="54AB0B"/>
              </a:solidFill>
              <a:prstDash val="solid"/>
              <a:miter lim="800000"/>
            </a:ln>
            <a:effectLst/>
          </p:spPr>
        </p:cxnSp>
      </p:grpSp>
      <p:grpSp>
        <p:nvGrpSpPr>
          <p:cNvPr id="64" name="Group 74"/>
          <p:cNvGrpSpPr/>
          <p:nvPr/>
        </p:nvGrpSpPr>
        <p:grpSpPr>
          <a:xfrm>
            <a:off x="2496701" y="3159651"/>
            <a:ext cx="2051818" cy="2991139"/>
            <a:chOff x="3777522" y="3654663"/>
            <a:chExt cx="2553730" cy="3722827"/>
          </a:xfrm>
        </p:grpSpPr>
        <p:sp>
          <p:nvSpPr>
            <p:cNvPr id="65" name="Arc 75"/>
            <p:cNvSpPr/>
            <p:nvPr/>
          </p:nvSpPr>
          <p:spPr>
            <a:xfrm>
              <a:off x="5639310" y="3654663"/>
              <a:ext cx="691942" cy="691942"/>
            </a:xfrm>
            <a:prstGeom prst="arc">
              <a:avLst/>
            </a:prstGeom>
            <a:noFill/>
            <a:ln w="635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cxnSp>
          <p:nvCxnSpPr>
            <p:cNvPr id="66" name="Straight Connector 76"/>
            <p:cNvCxnSpPr>
              <a:stCxn id="65" idx="2"/>
            </p:cNvCxnSpPr>
            <p:nvPr/>
          </p:nvCxnSpPr>
          <p:spPr>
            <a:xfrm>
              <a:off x="6331252" y="4000635"/>
              <a:ext cx="0" cy="3376855"/>
            </a:xfrm>
            <a:prstGeom prst="line">
              <a:avLst/>
            </a:prstGeom>
            <a:noFill/>
            <a:ln w="635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</p:cxnSp>
        <p:cxnSp>
          <p:nvCxnSpPr>
            <p:cNvPr id="67" name="Straight Connector 77"/>
            <p:cNvCxnSpPr/>
            <p:nvPr/>
          </p:nvCxnSpPr>
          <p:spPr>
            <a:xfrm flipH="1">
              <a:off x="3777522" y="3654663"/>
              <a:ext cx="2222749" cy="0"/>
            </a:xfrm>
            <a:prstGeom prst="line">
              <a:avLst/>
            </a:prstGeom>
            <a:noFill/>
            <a:ln w="635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</p:cxnSp>
      </p:grpSp>
      <p:grpSp>
        <p:nvGrpSpPr>
          <p:cNvPr id="68" name="Group 78"/>
          <p:cNvGrpSpPr/>
          <p:nvPr/>
        </p:nvGrpSpPr>
        <p:grpSpPr>
          <a:xfrm flipH="1">
            <a:off x="4743401" y="4230580"/>
            <a:ext cx="1078325" cy="1920209"/>
            <a:chOff x="4497049" y="2305258"/>
            <a:chExt cx="1342103" cy="2389925"/>
          </a:xfrm>
        </p:grpSpPr>
        <p:sp>
          <p:nvSpPr>
            <p:cNvPr id="69" name="Arc 79"/>
            <p:cNvSpPr/>
            <p:nvPr/>
          </p:nvSpPr>
          <p:spPr>
            <a:xfrm>
              <a:off x="5147210" y="2305258"/>
              <a:ext cx="691942" cy="691942"/>
            </a:xfrm>
            <a:prstGeom prst="arc">
              <a:avLst/>
            </a:prstGeom>
            <a:noFill/>
            <a:ln w="63500" cap="flat" cmpd="sng" algn="ctr">
              <a:solidFill>
                <a:srgbClr val="40920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cxnSp>
          <p:nvCxnSpPr>
            <p:cNvPr id="70" name="Straight Connector 80"/>
            <p:cNvCxnSpPr>
              <a:stCxn id="69" idx="2"/>
            </p:cNvCxnSpPr>
            <p:nvPr/>
          </p:nvCxnSpPr>
          <p:spPr>
            <a:xfrm flipH="1">
              <a:off x="5839152" y="2651230"/>
              <a:ext cx="0" cy="2043953"/>
            </a:xfrm>
            <a:prstGeom prst="line">
              <a:avLst/>
            </a:prstGeom>
            <a:noFill/>
            <a:ln w="63500" cap="flat" cmpd="sng" algn="ctr">
              <a:solidFill>
                <a:srgbClr val="40920A"/>
              </a:solidFill>
              <a:prstDash val="solid"/>
              <a:miter lim="800000"/>
            </a:ln>
            <a:effectLst/>
          </p:spPr>
        </p:cxnSp>
        <p:cxnSp>
          <p:nvCxnSpPr>
            <p:cNvPr id="71" name="Straight Connector 81"/>
            <p:cNvCxnSpPr/>
            <p:nvPr/>
          </p:nvCxnSpPr>
          <p:spPr>
            <a:xfrm flipH="1">
              <a:off x="4497049" y="2305258"/>
              <a:ext cx="1011122" cy="0"/>
            </a:xfrm>
            <a:prstGeom prst="line">
              <a:avLst/>
            </a:prstGeom>
            <a:noFill/>
            <a:ln w="63500" cap="flat" cmpd="sng" algn="ctr">
              <a:solidFill>
                <a:srgbClr val="40920A"/>
              </a:solidFill>
              <a:prstDash val="solid"/>
              <a:miter lim="800000"/>
            </a:ln>
            <a:effectLst/>
          </p:spPr>
        </p:cxnSp>
      </p:grpSp>
      <p:grpSp>
        <p:nvGrpSpPr>
          <p:cNvPr id="72" name="Group 82"/>
          <p:cNvGrpSpPr/>
          <p:nvPr/>
        </p:nvGrpSpPr>
        <p:grpSpPr>
          <a:xfrm>
            <a:off x="4849691" y="3032247"/>
            <a:ext cx="1688879" cy="3118541"/>
            <a:chOff x="6442383" y="3675973"/>
            <a:chExt cx="2102010" cy="3881394"/>
          </a:xfrm>
        </p:grpSpPr>
        <p:sp>
          <p:nvSpPr>
            <p:cNvPr id="73" name="Arc 83"/>
            <p:cNvSpPr/>
            <p:nvPr/>
          </p:nvSpPr>
          <p:spPr>
            <a:xfrm flipH="1">
              <a:off x="6442383" y="3675973"/>
              <a:ext cx="691942" cy="691942"/>
            </a:xfrm>
            <a:prstGeom prst="arc">
              <a:avLst/>
            </a:prstGeom>
            <a:noFill/>
            <a:ln w="635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cxnSp>
          <p:nvCxnSpPr>
            <p:cNvPr id="74" name="Straight Connector 84"/>
            <p:cNvCxnSpPr>
              <a:stCxn id="73" idx="2"/>
            </p:cNvCxnSpPr>
            <p:nvPr/>
          </p:nvCxnSpPr>
          <p:spPr>
            <a:xfrm>
              <a:off x="6442383" y="4021944"/>
              <a:ext cx="0" cy="3535423"/>
            </a:xfrm>
            <a:prstGeom prst="line">
              <a:avLst/>
            </a:prstGeom>
            <a:noFill/>
            <a:ln w="635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</p:cxnSp>
        <p:cxnSp>
          <p:nvCxnSpPr>
            <p:cNvPr id="75" name="Straight Connector 85"/>
            <p:cNvCxnSpPr/>
            <p:nvPr/>
          </p:nvCxnSpPr>
          <p:spPr>
            <a:xfrm>
              <a:off x="6773364" y="3675973"/>
              <a:ext cx="1771029" cy="0"/>
            </a:xfrm>
            <a:prstGeom prst="line">
              <a:avLst/>
            </a:prstGeom>
            <a:noFill/>
            <a:ln w="635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</p:cxnSp>
      </p:grpSp>
      <p:grpSp>
        <p:nvGrpSpPr>
          <p:cNvPr id="76" name="Group 86"/>
          <p:cNvGrpSpPr/>
          <p:nvPr/>
        </p:nvGrpSpPr>
        <p:grpSpPr>
          <a:xfrm>
            <a:off x="3439131" y="4208794"/>
            <a:ext cx="894740" cy="1941994"/>
            <a:chOff x="4738147" y="4960447"/>
            <a:chExt cx="1113610" cy="2417041"/>
          </a:xfrm>
        </p:grpSpPr>
        <p:sp>
          <p:nvSpPr>
            <p:cNvPr id="77" name="Arc 87"/>
            <p:cNvSpPr/>
            <p:nvPr/>
          </p:nvSpPr>
          <p:spPr>
            <a:xfrm>
              <a:off x="5159815" y="4960447"/>
              <a:ext cx="691942" cy="691942"/>
            </a:xfrm>
            <a:prstGeom prst="arc">
              <a:avLst/>
            </a:prstGeom>
            <a:noFill/>
            <a:ln w="63500" cap="flat" cmpd="sng" algn="ctr">
              <a:solidFill>
                <a:srgbClr val="40920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cxnSp>
          <p:nvCxnSpPr>
            <p:cNvPr id="78" name="Straight Connector 88"/>
            <p:cNvCxnSpPr>
              <a:stCxn id="77" idx="2"/>
            </p:cNvCxnSpPr>
            <p:nvPr/>
          </p:nvCxnSpPr>
          <p:spPr>
            <a:xfrm>
              <a:off x="5851757" y="5306419"/>
              <a:ext cx="0" cy="2071069"/>
            </a:xfrm>
            <a:prstGeom prst="line">
              <a:avLst/>
            </a:prstGeom>
            <a:noFill/>
            <a:ln w="63500" cap="flat" cmpd="sng" algn="ctr">
              <a:solidFill>
                <a:srgbClr val="40920A"/>
              </a:solidFill>
              <a:prstDash val="solid"/>
              <a:miter lim="800000"/>
            </a:ln>
            <a:effectLst/>
          </p:spPr>
        </p:cxnSp>
        <p:cxnSp>
          <p:nvCxnSpPr>
            <p:cNvPr id="79" name="Straight Connector 89"/>
            <p:cNvCxnSpPr/>
            <p:nvPr/>
          </p:nvCxnSpPr>
          <p:spPr>
            <a:xfrm flipH="1">
              <a:off x="4738147" y="4960447"/>
              <a:ext cx="782630" cy="0"/>
            </a:xfrm>
            <a:prstGeom prst="line">
              <a:avLst/>
            </a:prstGeom>
            <a:noFill/>
            <a:ln w="63500" cap="flat" cmpd="sng" algn="ctr">
              <a:solidFill>
                <a:srgbClr val="40920A"/>
              </a:solidFill>
              <a:prstDash val="solid"/>
              <a:miter lim="800000"/>
            </a:ln>
            <a:effectLst/>
          </p:spPr>
        </p:cxnSp>
      </p:grpSp>
      <p:sp>
        <p:nvSpPr>
          <p:cNvPr id="80" name="Rounded Rectangle 90"/>
          <p:cNvSpPr/>
          <p:nvPr/>
        </p:nvSpPr>
        <p:spPr>
          <a:xfrm>
            <a:off x="5608300" y="1374067"/>
            <a:ext cx="704243" cy="704240"/>
          </a:xfrm>
          <a:prstGeom prst="roundRect">
            <a:avLst>
              <a:gd name="adj" fmla="val 16554"/>
            </a:avLst>
          </a:prstGeom>
          <a:solidFill>
            <a:srgbClr val="54AB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91"/>
          <p:cNvSpPr/>
          <p:nvPr/>
        </p:nvSpPr>
        <p:spPr>
          <a:xfrm>
            <a:off x="6173506" y="2663005"/>
            <a:ext cx="704243" cy="704240"/>
          </a:xfrm>
          <a:prstGeom prst="roundRect">
            <a:avLst>
              <a:gd name="adj" fmla="val 16554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92"/>
          <p:cNvSpPr/>
          <p:nvPr/>
        </p:nvSpPr>
        <p:spPr>
          <a:xfrm>
            <a:off x="5553129" y="3891724"/>
            <a:ext cx="704243" cy="704240"/>
          </a:xfrm>
          <a:prstGeom prst="roundRect">
            <a:avLst>
              <a:gd name="adj" fmla="val 16554"/>
            </a:avLst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93"/>
          <p:cNvSpPr/>
          <p:nvPr/>
        </p:nvSpPr>
        <p:spPr>
          <a:xfrm flipH="1">
            <a:off x="2829297" y="1723339"/>
            <a:ext cx="704242" cy="704242"/>
          </a:xfrm>
          <a:prstGeom prst="roundRect">
            <a:avLst>
              <a:gd name="adj" fmla="val 16554"/>
            </a:avLst>
          </a:prstGeom>
          <a:solidFill>
            <a:srgbClr val="54AB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4" name="Rounded Rectangle 94"/>
          <p:cNvSpPr/>
          <p:nvPr/>
        </p:nvSpPr>
        <p:spPr>
          <a:xfrm flipH="1">
            <a:off x="2388013" y="2807530"/>
            <a:ext cx="704242" cy="704242"/>
          </a:xfrm>
          <a:prstGeom prst="roundRect">
            <a:avLst>
              <a:gd name="adj" fmla="val 16554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95"/>
          <p:cNvSpPr/>
          <p:nvPr/>
        </p:nvSpPr>
        <p:spPr>
          <a:xfrm flipH="1">
            <a:off x="3027658" y="3891723"/>
            <a:ext cx="704242" cy="704242"/>
          </a:xfrm>
          <a:prstGeom prst="roundRect">
            <a:avLst>
              <a:gd name="adj" fmla="val 16554"/>
            </a:avLst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538627" y="1451791"/>
            <a:ext cx="1955666" cy="2267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2"/>
          <p:cNvSpPr txBox="1">
            <a:spLocks/>
          </p:cNvSpPr>
          <p:nvPr/>
        </p:nvSpPr>
        <p:spPr>
          <a:xfrm>
            <a:off x="6538629" y="1701171"/>
            <a:ext cx="1955665" cy="518399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080829" y="2743330"/>
            <a:ext cx="1955666" cy="2267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2"/>
          <p:cNvSpPr txBox="1">
            <a:spLocks/>
          </p:cNvSpPr>
          <p:nvPr/>
        </p:nvSpPr>
        <p:spPr>
          <a:xfrm>
            <a:off x="7080831" y="2992709"/>
            <a:ext cx="1955665" cy="518399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488364" y="3978132"/>
            <a:ext cx="1955666" cy="2267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2"/>
          <p:cNvSpPr txBox="1">
            <a:spLocks/>
          </p:cNvSpPr>
          <p:nvPr/>
        </p:nvSpPr>
        <p:spPr>
          <a:xfrm>
            <a:off x="6488366" y="4227512"/>
            <a:ext cx="1955665" cy="518399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flipH="1">
            <a:off x="508223" y="1837196"/>
            <a:ext cx="2034794" cy="2267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2"/>
          <p:cNvSpPr txBox="1">
            <a:spLocks/>
          </p:cNvSpPr>
          <p:nvPr/>
        </p:nvSpPr>
        <p:spPr>
          <a:xfrm flipH="1">
            <a:off x="508223" y="2061860"/>
            <a:ext cx="2034794" cy="518399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 flipH="1">
            <a:off x="108364" y="2921389"/>
            <a:ext cx="2034794" cy="2267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32"/>
          <p:cNvSpPr txBox="1">
            <a:spLocks/>
          </p:cNvSpPr>
          <p:nvPr/>
        </p:nvSpPr>
        <p:spPr>
          <a:xfrm flipH="1">
            <a:off x="108364" y="3100481"/>
            <a:ext cx="2034794" cy="518399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 flipH="1">
            <a:off x="723116" y="3960009"/>
            <a:ext cx="2034794" cy="2267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32"/>
          <p:cNvSpPr txBox="1">
            <a:spLocks/>
          </p:cNvSpPr>
          <p:nvPr/>
        </p:nvSpPr>
        <p:spPr>
          <a:xfrm flipH="1">
            <a:off x="723116" y="4140037"/>
            <a:ext cx="2034794" cy="518399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8" name="Group 108"/>
          <p:cNvGrpSpPr/>
          <p:nvPr/>
        </p:nvGrpSpPr>
        <p:grpSpPr>
          <a:xfrm>
            <a:off x="4945518" y="5022529"/>
            <a:ext cx="651772" cy="1128259"/>
            <a:chOff x="6561650" y="5973235"/>
            <a:chExt cx="811208" cy="1404252"/>
          </a:xfrm>
        </p:grpSpPr>
        <p:grpSp>
          <p:nvGrpSpPr>
            <p:cNvPr id="99" name="Group 109"/>
            <p:cNvGrpSpPr/>
            <p:nvPr/>
          </p:nvGrpSpPr>
          <p:grpSpPr>
            <a:xfrm flipH="1">
              <a:off x="6561650" y="6082209"/>
              <a:ext cx="691942" cy="1295278"/>
              <a:chOff x="5147210" y="2305258"/>
              <a:chExt cx="691942" cy="1295278"/>
            </a:xfrm>
          </p:grpSpPr>
          <p:sp>
            <p:nvSpPr>
              <p:cNvPr id="101" name="Arc 112"/>
              <p:cNvSpPr/>
              <p:nvPr/>
            </p:nvSpPr>
            <p:spPr>
              <a:xfrm>
                <a:off x="5147210" y="2305258"/>
                <a:ext cx="691942" cy="691942"/>
              </a:xfrm>
              <a:prstGeom prst="arc">
                <a:avLst/>
              </a:prstGeom>
              <a:noFill/>
              <a:ln w="63500" cap="flat" cmpd="sng" algn="ctr">
                <a:solidFill>
                  <a:srgbClr val="90D22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cxnSp>
            <p:nvCxnSpPr>
              <p:cNvPr id="102" name="Straight Connector 113"/>
              <p:cNvCxnSpPr>
                <a:stCxn id="101" idx="2"/>
              </p:cNvCxnSpPr>
              <p:nvPr/>
            </p:nvCxnSpPr>
            <p:spPr>
              <a:xfrm flipH="1">
                <a:off x="5839152" y="2651229"/>
                <a:ext cx="0" cy="949307"/>
              </a:xfrm>
              <a:prstGeom prst="line">
                <a:avLst/>
              </a:prstGeom>
              <a:noFill/>
              <a:ln w="63500" cap="flat" cmpd="sng" algn="ctr">
                <a:solidFill>
                  <a:srgbClr val="90D22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3" name="Straight Connector 114"/>
              <p:cNvCxnSpPr/>
              <p:nvPr/>
            </p:nvCxnSpPr>
            <p:spPr>
              <a:xfrm flipH="1">
                <a:off x="5147210" y="2305258"/>
                <a:ext cx="360961" cy="0"/>
              </a:xfrm>
              <a:prstGeom prst="line">
                <a:avLst/>
              </a:prstGeom>
              <a:noFill/>
              <a:ln w="63500" cap="flat" cmpd="sng" algn="ctr">
                <a:solidFill>
                  <a:srgbClr val="90D22E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00" name="Oval 111"/>
            <p:cNvSpPr/>
            <p:nvPr/>
          </p:nvSpPr>
          <p:spPr>
            <a:xfrm>
              <a:off x="7154912" y="5973235"/>
              <a:ext cx="217946" cy="217946"/>
            </a:xfrm>
            <a:prstGeom prst="ellipse">
              <a:avLst/>
            </a:prstGeom>
            <a:solidFill>
              <a:srgbClr val="90D22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04" name="Group 115"/>
          <p:cNvGrpSpPr/>
          <p:nvPr/>
        </p:nvGrpSpPr>
        <p:grpSpPr>
          <a:xfrm flipH="1">
            <a:off x="3599108" y="5142962"/>
            <a:ext cx="651771" cy="1007826"/>
            <a:chOff x="6561650" y="5973233"/>
            <a:chExt cx="811207" cy="1254359"/>
          </a:xfrm>
        </p:grpSpPr>
        <p:grpSp>
          <p:nvGrpSpPr>
            <p:cNvPr id="105" name="Group 116"/>
            <p:cNvGrpSpPr/>
            <p:nvPr/>
          </p:nvGrpSpPr>
          <p:grpSpPr>
            <a:xfrm flipH="1">
              <a:off x="6561650" y="6082209"/>
              <a:ext cx="691942" cy="1145383"/>
              <a:chOff x="5147210" y="2305258"/>
              <a:chExt cx="691942" cy="1145383"/>
            </a:xfrm>
          </p:grpSpPr>
          <p:sp>
            <p:nvSpPr>
              <p:cNvPr id="107" name="Arc 118"/>
              <p:cNvSpPr/>
              <p:nvPr/>
            </p:nvSpPr>
            <p:spPr>
              <a:xfrm>
                <a:off x="5147210" y="2305258"/>
                <a:ext cx="691942" cy="691942"/>
              </a:xfrm>
              <a:prstGeom prst="arc">
                <a:avLst/>
              </a:prstGeom>
              <a:noFill/>
              <a:ln w="63500" cap="flat" cmpd="sng" algn="ctr">
                <a:solidFill>
                  <a:srgbClr val="90D22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cxnSp>
            <p:nvCxnSpPr>
              <p:cNvPr id="108" name="Straight Connector 119"/>
              <p:cNvCxnSpPr>
                <a:stCxn id="107" idx="2"/>
              </p:cNvCxnSpPr>
              <p:nvPr/>
            </p:nvCxnSpPr>
            <p:spPr>
              <a:xfrm>
                <a:off x="5839152" y="2651230"/>
                <a:ext cx="0" cy="799411"/>
              </a:xfrm>
              <a:prstGeom prst="line">
                <a:avLst/>
              </a:prstGeom>
              <a:noFill/>
              <a:ln w="63500" cap="flat" cmpd="sng" algn="ctr">
                <a:solidFill>
                  <a:srgbClr val="90D22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9" name="Straight Connector 120"/>
              <p:cNvCxnSpPr/>
              <p:nvPr/>
            </p:nvCxnSpPr>
            <p:spPr>
              <a:xfrm flipH="1">
                <a:off x="5147210" y="2305258"/>
                <a:ext cx="360961" cy="0"/>
              </a:xfrm>
              <a:prstGeom prst="line">
                <a:avLst/>
              </a:prstGeom>
              <a:noFill/>
              <a:ln w="63500" cap="flat" cmpd="sng" algn="ctr">
                <a:solidFill>
                  <a:srgbClr val="90D22E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06" name="Oval 117"/>
            <p:cNvSpPr/>
            <p:nvPr/>
          </p:nvSpPr>
          <p:spPr>
            <a:xfrm>
              <a:off x="7154911" y="5973233"/>
              <a:ext cx="217946" cy="217946"/>
            </a:xfrm>
            <a:prstGeom prst="ellipse">
              <a:avLst/>
            </a:prstGeom>
            <a:solidFill>
              <a:srgbClr val="90D22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223" b="14223"/>
          <a:stretch/>
        </p:blipFill>
        <p:spPr>
          <a:xfrm>
            <a:off x="352" y="1672109"/>
            <a:ext cx="9195501" cy="3701107"/>
          </a:xfrm>
          <a:prstGeom prst="rect">
            <a:avLst/>
          </a:prstGeom>
        </p:spPr>
      </p:pic>
      <p:sp>
        <p:nvSpPr>
          <p:cNvPr id="9" name="文本框 11"/>
          <p:cNvSpPr txBox="1"/>
          <p:nvPr/>
        </p:nvSpPr>
        <p:spPr>
          <a:xfrm>
            <a:off x="3353183" y="2319593"/>
            <a:ext cx="4563943" cy="49244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all" spc="0" normalizeH="0" baseline="0" noProof="0" dirty="0" smtClean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感谢聆听，批评指导</a:t>
            </a:r>
            <a:endParaRPr kumimoji="0" lang="zh-CN" altLang="en-US" sz="3200" b="1" i="0" u="none" strike="noStrike" kern="0" cap="all" spc="0" normalizeH="0" baseline="0" noProof="0" dirty="0">
              <a:ln>
                <a:noFill/>
              </a:ln>
              <a:solidFill>
                <a:srgbClr val="40920A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353183" y="3212731"/>
            <a:ext cx="3569749" cy="223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汇报人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：第一</a:t>
            </a: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 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REPORT PERSON: BAOTUWANG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40920A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文本框 13"/>
          <p:cNvSpPr txBox="1"/>
          <p:nvPr/>
        </p:nvSpPr>
        <p:spPr>
          <a:xfrm>
            <a:off x="3353183" y="2795261"/>
            <a:ext cx="3942005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THANK YOU TO LISTEN TO CRITICISM GUIDANCE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报告会议 工作总结 工作计划 年终总结 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40920A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/>
          <p:nvPr/>
        </p:nvSpPr>
        <p:spPr>
          <a:xfrm>
            <a:off x="124518" y="1257126"/>
            <a:ext cx="4426700" cy="228378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Roboto" panose="02000000000000000000" pitchFamily="2" charset="0"/>
              <a:cs typeface="+mn-cs"/>
            </a:endParaRPr>
          </a:p>
        </p:txBody>
      </p:sp>
      <p:sp>
        <p:nvSpPr>
          <p:cNvPr id="12" name="Rectangle 5"/>
          <p:cNvSpPr/>
          <p:nvPr/>
        </p:nvSpPr>
        <p:spPr>
          <a:xfrm>
            <a:off x="124518" y="3590352"/>
            <a:ext cx="4426700" cy="966481"/>
          </a:xfrm>
          <a:prstGeom prst="rect">
            <a:avLst/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Roboto" panose="02000000000000000000" pitchFamily="2" charset="0"/>
              <a:cs typeface="+mn-cs"/>
            </a:endParaRPr>
          </a:p>
        </p:txBody>
      </p:sp>
      <p:sp>
        <p:nvSpPr>
          <p:cNvPr id="13" name="Rectangle 6"/>
          <p:cNvSpPr/>
          <p:nvPr/>
        </p:nvSpPr>
        <p:spPr>
          <a:xfrm>
            <a:off x="4609795" y="1257126"/>
            <a:ext cx="4426700" cy="22837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Roboto" panose="02000000000000000000" pitchFamily="2" charset="0"/>
              <a:cs typeface="+mn-cs"/>
            </a:endParaRPr>
          </a:p>
        </p:txBody>
      </p:sp>
      <p:sp>
        <p:nvSpPr>
          <p:cNvPr id="14" name="Rectangle 7"/>
          <p:cNvSpPr/>
          <p:nvPr/>
        </p:nvSpPr>
        <p:spPr>
          <a:xfrm>
            <a:off x="4605188" y="3590349"/>
            <a:ext cx="4431308" cy="969924"/>
          </a:xfrm>
          <a:prstGeom prst="rect">
            <a:avLst/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Roboto" panose="02000000000000000000" pitchFamily="2" charset="0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1178" y="4695846"/>
            <a:ext cx="8035056" cy="48712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kumimoji="0" lang="zh-CN" altLang="en-US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7611" y="3915075"/>
            <a:ext cx="3642559" cy="499209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7611" y="3676482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5035364" y="3915075"/>
            <a:ext cx="3642559" cy="499209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5035364" y="3676482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39"/>
          <p:cNvSpPr/>
          <p:nvPr/>
        </p:nvSpPr>
        <p:spPr>
          <a:xfrm>
            <a:off x="2873139" y="2220531"/>
            <a:ext cx="656335" cy="656335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90D22E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40"/>
          <p:cNvSpPr/>
          <p:nvPr/>
        </p:nvSpPr>
        <p:spPr>
          <a:xfrm>
            <a:off x="5424808" y="2519677"/>
            <a:ext cx="656335" cy="656335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40920A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41"/>
          <p:cNvSpPr/>
          <p:nvPr/>
        </p:nvSpPr>
        <p:spPr>
          <a:xfrm>
            <a:off x="4239099" y="3766079"/>
            <a:ext cx="656335" cy="656335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54AB0B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42"/>
          <p:cNvSpPr/>
          <p:nvPr/>
        </p:nvSpPr>
        <p:spPr>
          <a:xfrm>
            <a:off x="6634864" y="3473630"/>
            <a:ext cx="656335" cy="656335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6" name="Straight Connector 43"/>
          <p:cNvCxnSpPr>
            <a:stCxn id="22" idx="4"/>
          </p:cNvCxnSpPr>
          <p:nvPr/>
        </p:nvCxnSpPr>
        <p:spPr>
          <a:xfrm flipH="1">
            <a:off x="0" y="2876866"/>
            <a:ext cx="3201306" cy="0"/>
          </a:xfrm>
          <a:prstGeom prst="line">
            <a:avLst/>
          </a:prstGeom>
          <a:noFill/>
          <a:ln w="139700" cap="flat" cmpd="sng" algn="ctr">
            <a:solidFill>
              <a:srgbClr val="90D22E"/>
            </a:solidFill>
            <a:prstDash val="solid"/>
            <a:miter lim="800000"/>
          </a:ln>
          <a:effectLst/>
        </p:spPr>
      </p:cxnSp>
      <p:cxnSp>
        <p:nvCxnSpPr>
          <p:cNvPr id="27" name="Straight Connector 63"/>
          <p:cNvCxnSpPr/>
          <p:nvPr/>
        </p:nvCxnSpPr>
        <p:spPr>
          <a:xfrm flipH="1">
            <a:off x="0" y="3176012"/>
            <a:ext cx="5752976" cy="0"/>
          </a:xfrm>
          <a:prstGeom prst="line">
            <a:avLst/>
          </a:prstGeom>
          <a:noFill/>
          <a:ln w="139700" cap="flat" cmpd="sng" algn="ctr">
            <a:solidFill>
              <a:srgbClr val="40920A"/>
            </a:solidFill>
            <a:prstDash val="solid"/>
            <a:miter lim="800000"/>
          </a:ln>
          <a:effectLst/>
        </p:spPr>
      </p:cxnSp>
      <p:cxnSp>
        <p:nvCxnSpPr>
          <p:cNvPr id="28" name="Straight Connector 64"/>
          <p:cNvCxnSpPr/>
          <p:nvPr/>
        </p:nvCxnSpPr>
        <p:spPr>
          <a:xfrm flipH="1">
            <a:off x="0" y="3473630"/>
            <a:ext cx="6922252" cy="0"/>
          </a:xfrm>
          <a:prstGeom prst="line">
            <a:avLst/>
          </a:prstGeom>
          <a:noFill/>
          <a:ln w="139700" cap="flat" cmpd="sng" algn="ctr">
            <a:solidFill>
              <a:srgbClr val="A5A5A5"/>
            </a:solidFill>
            <a:prstDash val="solid"/>
            <a:miter lim="800000"/>
          </a:ln>
          <a:effectLst/>
        </p:spPr>
      </p:cxnSp>
      <p:cxnSp>
        <p:nvCxnSpPr>
          <p:cNvPr id="29" name="Straight Connector 65"/>
          <p:cNvCxnSpPr>
            <a:stCxn id="24" idx="0"/>
          </p:cNvCxnSpPr>
          <p:nvPr/>
        </p:nvCxnSpPr>
        <p:spPr>
          <a:xfrm flipH="1">
            <a:off x="0" y="3766079"/>
            <a:ext cx="4567267" cy="0"/>
          </a:xfrm>
          <a:prstGeom prst="line">
            <a:avLst/>
          </a:prstGeom>
          <a:noFill/>
          <a:ln w="139700" cap="flat" cmpd="sng" algn="ctr">
            <a:solidFill>
              <a:srgbClr val="54AB0B"/>
            </a:solidFill>
            <a:prstDash val="solid"/>
            <a:miter lim="800000"/>
          </a:ln>
          <a:effectLst/>
        </p:spPr>
      </p:cxnSp>
      <p:sp>
        <p:nvSpPr>
          <p:cNvPr id="30" name="Text Placeholder 32"/>
          <p:cNvSpPr txBox="1">
            <a:spLocks/>
          </p:cNvSpPr>
          <p:nvPr/>
        </p:nvSpPr>
        <p:spPr>
          <a:xfrm>
            <a:off x="3732857" y="2510490"/>
            <a:ext cx="1347822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3732858" y="2309653"/>
            <a:ext cx="1041017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6284526" y="2780696"/>
            <a:ext cx="1347822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Placeholder 33"/>
          <p:cNvSpPr txBox="1">
            <a:spLocks/>
          </p:cNvSpPr>
          <p:nvPr/>
        </p:nvSpPr>
        <p:spPr>
          <a:xfrm>
            <a:off x="6284527" y="2579858"/>
            <a:ext cx="1041017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32"/>
          <p:cNvSpPr txBox="1">
            <a:spLocks/>
          </p:cNvSpPr>
          <p:nvPr/>
        </p:nvSpPr>
        <p:spPr>
          <a:xfrm>
            <a:off x="5094872" y="4036204"/>
            <a:ext cx="1347822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33"/>
          <p:cNvSpPr txBox="1">
            <a:spLocks/>
          </p:cNvSpPr>
          <p:nvPr/>
        </p:nvSpPr>
        <p:spPr>
          <a:xfrm>
            <a:off x="5094873" y="3835367"/>
            <a:ext cx="1041017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7516231" y="3739817"/>
            <a:ext cx="1347822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 Placeholder 33"/>
          <p:cNvSpPr txBox="1">
            <a:spLocks/>
          </p:cNvSpPr>
          <p:nvPr/>
        </p:nvSpPr>
        <p:spPr>
          <a:xfrm>
            <a:off x="7516231" y="3538981"/>
            <a:ext cx="1041017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Oval 74"/>
          <p:cNvSpPr/>
          <p:nvPr/>
        </p:nvSpPr>
        <p:spPr>
          <a:xfrm>
            <a:off x="1836066" y="4051691"/>
            <a:ext cx="656335" cy="656335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90D22E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9" name="Straight Connector 75"/>
          <p:cNvCxnSpPr>
            <a:stCxn id="38" idx="0"/>
          </p:cNvCxnSpPr>
          <p:nvPr/>
        </p:nvCxnSpPr>
        <p:spPr>
          <a:xfrm flipH="1">
            <a:off x="0" y="4051691"/>
            <a:ext cx="2164234" cy="0"/>
          </a:xfrm>
          <a:prstGeom prst="line">
            <a:avLst/>
          </a:prstGeom>
          <a:noFill/>
          <a:ln w="139700" cap="flat" cmpd="sng" algn="ctr">
            <a:solidFill>
              <a:srgbClr val="90D22E"/>
            </a:solidFill>
            <a:prstDash val="solid"/>
            <a:miter lim="800000"/>
          </a:ln>
          <a:effectLst/>
        </p:spPr>
      </p:cxnSp>
      <p:sp>
        <p:nvSpPr>
          <p:cNvPr id="40" name="Text Placeholder 32"/>
          <p:cNvSpPr txBox="1">
            <a:spLocks/>
          </p:cNvSpPr>
          <p:nvPr/>
        </p:nvSpPr>
        <p:spPr>
          <a:xfrm>
            <a:off x="2691839" y="4321816"/>
            <a:ext cx="1347822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33"/>
          <p:cNvSpPr txBox="1">
            <a:spLocks/>
          </p:cNvSpPr>
          <p:nvPr/>
        </p:nvSpPr>
        <p:spPr>
          <a:xfrm>
            <a:off x="2691840" y="4120979"/>
            <a:ext cx="1041017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75"/>
          <p:cNvSpPr/>
          <p:nvPr/>
        </p:nvSpPr>
        <p:spPr>
          <a:xfrm>
            <a:off x="3915809" y="3365816"/>
            <a:ext cx="45719" cy="2778849"/>
          </a:xfrm>
          <a:prstGeom prst="rect">
            <a:avLst/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3" name="Rectangle 77"/>
          <p:cNvSpPr/>
          <p:nvPr/>
        </p:nvSpPr>
        <p:spPr>
          <a:xfrm>
            <a:off x="5136388" y="2399538"/>
            <a:ext cx="45719" cy="3745127"/>
          </a:xfrm>
          <a:prstGeom prst="rect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4" name="Rectangle 78"/>
          <p:cNvSpPr/>
          <p:nvPr/>
        </p:nvSpPr>
        <p:spPr>
          <a:xfrm>
            <a:off x="5908326" y="3905699"/>
            <a:ext cx="45719" cy="2238965"/>
          </a:xfrm>
          <a:prstGeom prst="rect">
            <a:avLst/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5" name="Rectangle 82"/>
          <p:cNvSpPr/>
          <p:nvPr/>
        </p:nvSpPr>
        <p:spPr>
          <a:xfrm>
            <a:off x="2744526" y="3905700"/>
            <a:ext cx="45719" cy="2238966"/>
          </a:xfrm>
          <a:prstGeom prst="rect">
            <a:avLst/>
          </a:prstGeom>
          <a:solidFill>
            <a:srgbClr val="54AB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6" name="Rectangle 86"/>
          <p:cNvSpPr/>
          <p:nvPr/>
        </p:nvSpPr>
        <p:spPr>
          <a:xfrm>
            <a:off x="6792622" y="4389400"/>
            <a:ext cx="45719" cy="1755266"/>
          </a:xfrm>
          <a:prstGeom prst="rect">
            <a:avLst/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47" name="Group 72"/>
          <p:cNvGrpSpPr/>
          <p:nvPr/>
        </p:nvGrpSpPr>
        <p:grpSpPr>
          <a:xfrm>
            <a:off x="2243351" y="836712"/>
            <a:ext cx="2125511" cy="855053"/>
            <a:chOff x="5603652" y="1627234"/>
            <a:chExt cx="1947726" cy="700191"/>
          </a:xfrm>
        </p:grpSpPr>
        <p:sp>
          <p:nvSpPr>
            <p:cNvPr id="48" name="Text Placeholder 3"/>
            <p:cNvSpPr txBox="1">
              <a:spLocks/>
            </p:cNvSpPr>
            <p:nvPr/>
          </p:nvSpPr>
          <p:spPr>
            <a:xfrm>
              <a:off x="6257786" y="1627234"/>
              <a:ext cx="1293592" cy="21170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A5A5A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 Placeholder 3"/>
            <p:cNvSpPr txBox="1">
              <a:spLocks/>
            </p:cNvSpPr>
            <p:nvPr/>
          </p:nvSpPr>
          <p:spPr>
            <a:xfrm>
              <a:off x="5603652" y="1843520"/>
              <a:ext cx="1947726" cy="48390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72"/>
          <p:cNvGrpSpPr/>
          <p:nvPr/>
        </p:nvGrpSpPr>
        <p:grpSpPr>
          <a:xfrm>
            <a:off x="906695" y="1856579"/>
            <a:ext cx="2125511" cy="857864"/>
            <a:chOff x="5603652" y="1658197"/>
            <a:chExt cx="1947726" cy="702493"/>
          </a:xfrm>
        </p:grpSpPr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6257786" y="1658197"/>
              <a:ext cx="1293592" cy="21170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90D22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90D22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 Placeholder 3"/>
            <p:cNvSpPr txBox="1">
              <a:spLocks/>
            </p:cNvSpPr>
            <p:nvPr/>
          </p:nvSpPr>
          <p:spPr>
            <a:xfrm>
              <a:off x="5603652" y="1876785"/>
              <a:ext cx="1947726" cy="48390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72"/>
          <p:cNvGrpSpPr/>
          <p:nvPr/>
        </p:nvGrpSpPr>
        <p:grpSpPr>
          <a:xfrm>
            <a:off x="251520" y="3825206"/>
            <a:ext cx="2125512" cy="886995"/>
            <a:chOff x="5603652" y="1637555"/>
            <a:chExt cx="1947727" cy="726347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6257787" y="1637555"/>
              <a:ext cx="1293592" cy="21170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54AB0B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4AB0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"/>
            <p:cNvSpPr txBox="1">
              <a:spLocks/>
            </p:cNvSpPr>
            <p:nvPr/>
          </p:nvSpPr>
          <p:spPr>
            <a:xfrm>
              <a:off x="5603652" y="1879998"/>
              <a:ext cx="1947726" cy="483904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8"/>
          <p:cNvGrpSpPr/>
          <p:nvPr/>
        </p:nvGrpSpPr>
        <p:grpSpPr>
          <a:xfrm>
            <a:off x="6039146" y="1783915"/>
            <a:ext cx="2087865" cy="686409"/>
            <a:chOff x="7174424" y="1401232"/>
            <a:chExt cx="2276195" cy="562093"/>
          </a:xfrm>
        </p:grpSpPr>
        <p:sp>
          <p:nvSpPr>
            <p:cNvPr id="57" name="TextBox 56"/>
            <p:cNvSpPr txBox="1"/>
            <p:nvPr/>
          </p:nvSpPr>
          <p:spPr>
            <a:xfrm>
              <a:off x="7174424" y="1600395"/>
              <a:ext cx="2276195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106"/>
            <p:cNvSpPr/>
            <p:nvPr/>
          </p:nvSpPr>
          <p:spPr>
            <a:xfrm>
              <a:off x="7174424" y="1401232"/>
              <a:ext cx="1618530" cy="21170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40920A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0920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76623" y="2714444"/>
            <a:ext cx="2087865" cy="686411"/>
            <a:chOff x="7174424" y="1401232"/>
            <a:chExt cx="2276195" cy="562095"/>
          </a:xfrm>
        </p:grpSpPr>
        <p:sp>
          <p:nvSpPr>
            <p:cNvPr id="60" name="TextBox 59"/>
            <p:cNvSpPr txBox="1"/>
            <p:nvPr/>
          </p:nvSpPr>
          <p:spPr>
            <a:xfrm>
              <a:off x="7174424" y="1600397"/>
              <a:ext cx="2276195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114"/>
            <p:cNvSpPr/>
            <p:nvPr/>
          </p:nvSpPr>
          <p:spPr>
            <a:xfrm>
              <a:off x="7174424" y="1401232"/>
              <a:ext cx="1618530" cy="21170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90D22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90D22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2" name="Oval 115"/>
          <p:cNvSpPr>
            <a:spLocks noChangeAspect="1"/>
          </p:cNvSpPr>
          <p:nvPr/>
        </p:nvSpPr>
        <p:spPr>
          <a:xfrm>
            <a:off x="3608916" y="3653159"/>
            <a:ext cx="687666" cy="688237"/>
          </a:xfrm>
          <a:prstGeom prst="ellipse">
            <a:avLst/>
          </a:prstGeom>
          <a:solidFill>
            <a:srgbClr val="90D22E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Oval 119"/>
          <p:cNvSpPr>
            <a:spLocks noChangeAspect="1"/>
          </p:cNvSpPr>
          <p:nvPr/>
        </p:nvSpPr>
        <p:spPr>
          <a:xfrm>
            <a:off x="5596563" y="4760922"/>
            <a:ext cx="687666" cy="688237"/>
          </a:xfrm>
          <a:prstGeom prst="ellipse">
            <a:avLst/>
          </a:prstGeom>
          <a:solidFill>
            <a:srgbClr val="40920A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4" name="Oval 121"/>
          <p:cNvSpPr>
            <a:spLocks noChangeAspect="1"/>
          </p:cNvSpPr>
          <p:nvPr/>
        </p:nvSpPr>
        <p:spPr>
          <a:xfrm>
            <a:off x="4824626" y="4072620"/>
            <a:ext cx="687666" cy="688237"/>
          </a:xfrm>
          <a:prstGeom prst="ellipse">
            <a:avLst/>
          </a:prstGeom>
          <a:solidFill>
            <a:srgbClr val="A5A5A5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5" name="Oval 122"/>
          <p:cNvSpPr>
            <a:spLocks noChangeAspect="1"/>
          </p:cNvSpPr>
          <p:nvPr/>
        </p:nvSpPr>
        <p:spPr>
          <a:xfrm>
            <a:off x="6504620" y="4760922"/>
            <a:ext cx="687666" cy="688237"/>
          </a:xfrm>
          <a:prstGeom prst="ellipse">
            <a:avLst/>
          </a:prstGeom>
          <a:solidFill>
            <a:srgbClr val="90D22E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6" name="Oval 123"/>
          <p:cNvSpPr>
            <a:spLocks noChangeAspect="1"/>
          </p:cNvSpPr>
          <p:nvPr/>
        </p:nvSpPr>
        <p:spPr>
          <a:xfrm>
            <a:off x="2424453" y="4482454"/>
            <a:ext cx="687666" cy="688237"/>
          </a:xfrm>
          <a:prstGeom prst="ellipse">
            <a:avLst/>
          </a:prstGeom>
          <a:solidFill>
            <a:srgbClr val="54AB0B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67" name="Group 138"/>
          <p:cNvGrpSpPr/>
          <p:nvPr/>
        </p:nvGrpSpPr>
        <p:grpSpPr>
          <a:xfrm>
            <a:off x="6411358" y="3644978"/>
            <a:ext cx="818359" cy="819042"/>
            <a:chOff x="5867400" y="3486150"/>
            <a:chExt cx="670145" cy="670705"/>
          </a:xfrm>
        </p:grpSpPr>
        <p:sp>
          <p:nvSpPr>
            <p:cNvPr id="68" name="Oval 85"/>
            <p:cNvSpPr>
              <a:spLocks noChangeAspect="1"/>
            </p:cNvSpPr>
            <p:nvPr/>
          </p:nvSpPr>
          <p:spPr>
            <a:xfrm>
              <a:off x="5867400" y="3486150"/>
              <a:ext cx="670145" cy="670705"/>
            </a:xfrm>
            <a:prstGeom prst="ellipse">
              <a:avLst/>
            </a:prstGeom>
            <a:solidFill>
              <a:srgbClr val="90D22E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9" name="Freeform 62"/>
            <p:cNvSpPr>
              <a:spLocks noEditPoints="1"/>
            </p:cNvSpPr>
            <p:nvPr/>
          </p:nvSpPr>
          <p:spPr bwMode="auto">
            <a:xfrm>
              <a:off x="6020570" y="3638144"/>
              <a:ext cx="363804" cy="366716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131"/>
          <p:cNvGrpSpPr/>
          <p:nvPr/>
        </p:nvGrpSpPr>
        <p:grpSpPr>
          <a:xfrm>
            <a:off x="3244092" y="1965390"/>
            <a:ext cx="1399259" cy="1400428"/>
            <a:chOff x="3273762" y="2110755"/>
            <a:chExt cx="1145838" cy="1146795"/>
          </a:xfrm>
        </p:grpSpPr>
        <p:sp>
          <p:nvSpPr>
            <p:cNvPr id="71" name="Oval 71"/>
            <p:cNvSpPr>
              <a:spLocks noChangeAspect="1"/>
            </p:cNvSpPr>
            <p:nvPr/>
          </p:nvSpPr>
          <p:spPr>
            <a:xfrm>
              <a:off x="3273762" y="2110755"/>
              <a:ext cx="1145838" cy="1146795"/>
            </a:xfrm>
            <a:prstGeom prst="ellipse">
              <a:avLst/>
            </a:prstGeom>
            <a:solidFill>
              <a:srgbClr val="90D22E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2" name="Freeform 83"/>
            <p:cNvSpPr>
              <a:spLocks noEditPoints="1"/>
            </p:cNvSpPr>
            <p:nvPr/>
          </p:nvSpPr>
          <p:spPr bwMode="auto">
            <a:xfrm>
              <a:off x="3699604" y="2463535"/>
              <a:ext cx="294154" cy="441234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137"/>
          <p:cNvGrpSpPr/>
          <p:nvPr/>
        </p:nvGrpSpPr>
        <p:grpSpPr>
          <a:xfrm>
            <a:off x="5387775" y="2825933"/>
            <a:ext cx="1078866" cy="1079768"/>
            <a:chOff x="5029200" y="2815445"/>
            <a:chExt cx="883472" cy="884210"/>
          </a:xfrm>
        </p:grpSpPr>
        <p:sp>
          <p:nvSpPr>
            <p:cNvPr id="74" name="Oval 72"/>
            <p:cNvSpPr>
              <a:spLocks noChangeAspect="1"/>
            </p:cNvSpPr>
            <p:nvPr/>
          </p:nvSpPr>
          <p:spPr>
            <a:xfrm>
              <a:off x="5029200" y="2815445"/>
              <a:ext cx="883472" cy="884210"/>
            </a:xfrm>
            <a:prstGeom prst="ellipse">
              <a:avLst/>
            </a:prstGeom>
            <a:solidFill>
              <a:srgbClr val="40920A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5" name="Freeform 176"/>
            <p:cNvSpPr>
              <a:spLocks noEditPoints="1"/>
            </p:cNvSpPr>
            <p:nvPr/>
          </p:nvSpPr>
          <p:spPr bwMode="auto">
            <a:xfrm>
              <a:off x="5257019" y="3087290"/>
              <a:ext cx="427834" cy="340520"/>
            </a:xfrm>
            <a:custGeom>
              <a:avLst/>
              <a:gdLst/>
              <a:ahLst/>
              <a:cxnLst>
                <a:cxn ang="0">
                  <a:pos x="53" y="20"/>
                </a:cxn>
                <a:cxn ang="0">
                  <a:pos x="26" y="39"/>
                </a:cxn>
                <a:cxn ang="0">
                  <a:pos x="20" y="39"/>
                </a:cxn>
                <a:cxn ang="0">
                  <a:pos x="9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5" y="43"/>
                </a:cxn>
                <a:cxn ang="0">
                  <a:pos x="5" y="41"/>
                </a:cxn>
                <a:cxn ang="0">
                  <a:pos x="10" y="35"/>
                </a:cxn>
                <a:cxn ang="0">
                  <a:pos x="0" y="20"/>
                </a:cxn>
                <a:cxn ang="0">
                  <a:pos x="26" y="0"/>
                </a:cxn>
                <a:cxn ang="0">
                  <a:pos x="53" y="20"/>
                </a:cxn>
                <a:cxn ang="0">
                  <a:pos x="5" y="20"/>
                </a:cxn>
                <a:cxn ang="0">
                  <a:pos x="12" y="31"/>
                </a:cxn>
                <a:cxn ang="0">
                  <a:pos x="16" y="33"/>
                </a:cxn>
                <a:cxn ang="0">
                  <a:pos x="15" y="36"/>
                </a:cxn>
                <a:cxn ang="0">
                  <a:pos x="17" y="35"/>
                </a:cxn>
                <a:cxn ang="0">
                  <a:pos x="19" y="34"/>
                </a:cxn>
                <a:cxn ang="0">
                  <a:pos x="21" y="34"/>
                </a:cxn>
                <a:cxn ang="0">
                  <a:pos x="26" y="34"/>
                </a:cxn>
                <a:cxn ang="0">
                  <a:pos x="48" y="20"/>
                </a:cxn>
                <a:cxn ang="0">
                  <a:pos x="26" y="5"/>
                </a:cxn>
                <a:cxn ang="0">
                  <a:pos x="5" y="20"/>
                </a:cxn>
                <a:cxn ang="0">
                  <a:pos x="62" y="51"/>
                </a:cxn>
                <a:cxn ang="0">
                  <a:pos x="63" y="53"/>
                </a:cxn>
                <a:cxn ang="0">
                  <a:pos x="62" y="54"/>
                </a:cxn>
                <a:cxn ang="0">
                  <a:pos x="58" y="53"/>
                </a:cxn>
                <a:cxn ang="0">
                  <a:pos x="48" y="48"/>
                </a:cxn>
                <a:cxn ang="0">
                  <a:pos x="41" y="49"/>
                </a:cxn>
                <a:cxn ang="0">
                  <a:pos x="23" y="44"/>
                </a:cxn>
                <a:cxn ang="0">
                  <a:pos x="26" y="44"/>
                </a:cxn>
                <a:cxn ang="0">
                  <a:pos x="48" y="38"/>
                </a:cxn>
                <a:cxn ang="0">
                  <a:pos x="58" y="20"/>
                </a:cxn>
                <a:cxn ang="0">
                  <a:pos x="57" y="14"/>
                </a:cxn>
                <a:cxn ang="0">
                  <a:pos x="68" y="30"/>
                </a:cxn>
                <a:cxn ang="0">
                  <a:pos x="58" y="45"/>
                </a:cxn>
                <a:cxn ang="0">
                  <a:pos x="62" y="51"/>
                </a:cxn>
              </a:cxnLst>
              <a:rect l="0" t="0" r="r" b="b"/>
              <a:pathLst>
                <a:path w="68" h="54">
                  <a:moveTo>
                    <a:pt x="53" y="20"/>
                  </a:moveTo>
                  <a:cubicBezTo>
                    <a:pt x="53" y="31"/>
                    <a:pt x="41" y="39"/>
                    <a:pt x="26" y="39"/>
                  </a:cubicBezTo>
                  <a:cubicBezTo>
                    <a:pt x="24" y="39"/>
                    <a:pt x="22" y="39"/>
                    <a:pt x="20" y="39"/>
                  </a:cubicBezTo>
                  <a:cubicBezTo>
                    <a:pt x="17" y="41"/>
                    <a:pt x="13" y="43"/>
                    <a:pt x="9" y="44"/>
                  </a:cubicBezTo>
                  <a:cubicBezTo>
                    <a:pt x="8" y="44"/>
                    <a:pt x="7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4"/>
                    <a:pt x="5" y="43"/>
                  </a:cubicBezTo>
                  <a:cubicBezTo>
                    <a:pt x="5" y="42"/>
                    <a:pt x="5" y="42"/>
                    <a:pt x="5" y="41"/>
                  </a:cubicBezTo>
                  <a:cubicBezTo>
                    <a:pt x="7" y="40"/>
                    <a:pt x="9" y="38"/>
                    <a:pt x="10" y="35"/>
                  </a:cubicBezTo>
                  <a:cubicBezTo>
                    <a:pt x="4" y="32"/>
                    <a:pt x="0" y="26"/>
                    <a:pt x="0" y="20"/>
                  </a:cubicBezTo>
                  <a:cubicBezTo>
                    <a:pt x="0" y="9"/>
                    <a:pt x="12" y="0"/>
                    <a:pt x="26" y="0"/>
                  </a:cubicBezTo>
                  <a:cubicBezTo>
                    <a:pt x="41" y="0"/>
                    <a:pt x="53" y="9"/>
                    <a:pt x="53" y="20"/>
                  </a:cubicBezTo>
                  <a:close/>
                  <a:moveTo>
                    <a:pt x="5" y="20"/>
                  </a:moveTo>
                  <a:cubicBezTo>
                    <a:pt x="5" y="24"/>
                    <a:pt x="7" y="28"/>
                    <a:pt x="12" y="31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4"/>
                    <a:pt x="25" y="34"/>
                    <a:pt x="26" y="34"/>
                  </a:cubicBezTo>
                  <a:cubicBezTo>
                    <a:pt x="38" y="34"/>
                    <a:pt x="48" y="28"/>
                    <a:pt x="48" y="20"/>
                  </a:cubicBezTo>
                  <a:cubicBezTo>
                    <a:pt x="48" y="12"/>
                    <a:pt x="38" y="5"/>
                    <a:pt x="26" y="5"/>
                  </a:cubicBezTo>
                  <a:cubicBezTo>
                    <a:pt x="15" y="5"/>
                    <a:pt x="5" y="12"/>
                    <a:pt x="5" y="20"/>
                  </a:cubicBezTo>
                  <a:close/>
                  <a:moveTo>
                    <a:pt x="62" y="51"/>
                  </a:moveTo>
                  <a:cubicBezTo>
                    <a:pt x="63" y="52"/>
                    <a:pt x="63" y="52"/>
                    <a:pt x="63" y="53"/>
                  </a:cubicBezTo>
                  <a:cubicBezTo>
                    <a:pt x="63" y="53"/>
                    <a:pt x="62" y="54"/>
                    <a:pt x="62" y="54"/>
                  </a:cubicBezTo>
                  <a:cubicBezTo>
                    <a:pt x="60" y="54"/>
                    <a:pt x="59" y="54"/>
                    <a:pt x="58" y="53"/>
                  </a:cubicBezTo>
                  <a:cubicBezTo>
                    <a:pt x="54" y="52"/>
                    <a:pt x="51" y="51"/>
                    <a:pt x="48" y="48"/>
                  </a:cubicBezTo>
                  <a:cubicBezTo>
                    <a:pt x="46" y="49"/>
                    <a:pt x="43" y="49"/>
                    <a:pt x="41" y="49"/>
                  </a:cubicBezTo>
                  <a:cubicBezTo>
                    <a:pt x="34" y="49"/>
                    <a:pt x="28" y="47"/>
                    <a:pt x="23" y="44"/>
                  </a:cubicBezTo>
                  <a:cubicBezTo>
                    <a:pt x="24" y="44"/>
                    <a:pt x="25" y="44"/>
                    <a:pt x="26" y="44"/>
                  </a:cubicBezTo>
                  <a:cubicBezTo>
                    <a:pt x="35" y="44"/>
                    <a:pt x="42" y="42"/>
                    <a:pt x="48" y="38"/>
                  </a:cubicBezTo>
                  <a:cubicBezTo>
                    <a:pt x="55" y="33"/>
                    <a:pt x="58" y="27"/>
                    <a:pt x="58" y="20"/>
                  </a:cubicBezTo>
                  <a:cubicBezTo>
                    <a:pt x="58" y="18"/>
                    <a:pt x="58" y="16"/>
                    <a:pt x="57" y="14"/>
                  </a:cubicBezTo>
                  <a:cubicBezTo>
                    <a:pt x="64" y="18"/>
                    <a:pt x="68" y="23"/>
                    <a:pt x="68" y="30"/>
                  </a:cubicBezTo>
                  <a:cubicBezTo>
                    <a:pt x="68" y="36"/>
                    <a:pt x="64" y="41"/>
                    <a:pt x="58" y="45"/>
                  </a:cubicBezTo>
                  <a:cubicBezTo>
                    <a:pt x="59" y="48"/>
                    <a:pt x="61" y="49"/>
                    <a:pt x="62" y="5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130"/>
          <p:cNvGrpSpPr/>
          <p:nvPr/>
        </p:nvGrpSpPr>
        <p:grpSpPr>
          <a:xfrm>
            <a:off x="2223977" y="2825933"/>
            <a:ext cx="1078866" cy="1079768"/>
            <a:chOff x="2438400" y="2815445"/>
            <a:chExt cx="883472" cy="884210"/>
          </a:xfrm>
        </p:grpSpPr>
        <p:sp>
          <p:nvSpPr>
            <p:cNvPr id="77" name="Oval 81"/>
            <p:cNvSpPr>
              <a:spLocks noChangeAspect="1"/>
            </p:cNvSpPr>
            <p:nvPr/>
          </p:nvSpPr>
          <p:spPr>
            <a:xfrm>
              <a:off x="2438400" y="2815445"/>
              <a:ext cx="883472" cy="884210"/>
            </a:xfrm>
            <a:prstGeom prst="ellipse">
              <a:avLst/>
            </a:prstGeom>
            <a:solidFill>
              <a:srgbClr val="54AB0B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8" name="Freeform 216"/>
            <p:cNvSpPr>
              <a:spLocks noEditPoints="1"/>
            </p:cNvSpPr>
            <p:nvPr/>
          </p:nvSpPr>
          <p:spPr bwMode="auto">
            <a:xfrm>
              <a:off x="2666219" y="3042179"/>
              <a:ext cx="427834" cy="430742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34" y="68"/>
                </a:cxn>
                <a:cxn ang="0">
                  <a:pos x="0" y="34"/>
                </a:cxn>
                <a:cxn ang="0">
                  <a:pos x="34" y="0"/>
                </a:cxn>
                <a:cxn ang="0">
                  <a:pos x="68" y="34"/>
                </a:cxn>
                <a:cxn ang="0">
                  <a:pos x="15" y="40"/>
                </a:cxn>
                <a:cxn ang="0">
                  <a:pos x="14" y="34"/>
                </a:cxn>
                <a:cxn ang="0">
                  <a:pos x="15" y="27"/>
                </a:cxn>
                <a:cxn ang="0">
                  <a:pos x="8" y="20"/>
                </a:cxn>
                <a:cxn ang="0">
                  <a:pos x="5" y="34"/>
                </a:cxn>
                <a:cxn ang="0">
                  <a:pos x="8" y="47"/>
                </a:cxn>
                <a:cxn ang="0">
                  <a:pos x="15" y="40"/>
                </a:cxn>
                <a:cxn ang="0">
                  <a:pos x="48" y="34"/>
                </a:cxn>
                <a:cxn ang="0">
                  <a:pos x="34" y="19"/>
                </a:cxn>
                <a:cxn ang="0">
                  <a:pos x="19" y="34"/>
                </a:cxn>
                <a:cxn ang="0">
                  <a:pos x="34" y="48"/>
                </a:cxn>
                <a:cxn ang="0">
                  <a:pos x="48" y="34"/>
                </a:cxn>
                <a:cxn ang="0">
                  <a:pos x="20" y="8"/>
                </a:cxn>
                <a:cxn ang="0">
                  <a:pos x="27" y="15"/>
                </a:cxn>
                <a:cxn ang="0">
                  <a:pos x="34" y="14"/>
                </a:cxn>
                <a:cxn ang="0">
                  <a:pos x="40" y="15"/>
                </a:cxn>
                <a:cxn ang="0">
                  <a:pos x="47" y="8"/>
                </a:cxn>
                <a:cxn ang="0">
                  <a:pos x="34" y="5"/>
                </a:cxn>
                <a:cxn ang="0">
                  <a:pos x="20" y="8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34" y="53"/>
                </a:cxn>
                <a:cxn ang="0">
                  <a:pos x="27" y="52"/>
                </a:cxn>
                <a:cxn ang="0">
                  <a:pos x="20" y="59"/>
                </a:cxn>
                <a:cxn ang="0">
                  <a:pos x="34" y="63"/>
                </a:cxn>
                <a:cxn ang="0">
                  <a:pos x="47" y="59"/>
                </a:cxn>
                <a:cxn ang="0">
                  <a:pos x="60" y="47"/>
                </a:cxn>
                <a:cxn ang="0">
                  <a:pos x="63" y="34"/>
                </a:cxn>
                <a:cxn ang="0">
                  <a:pos x="60" y="20"/>
                </a:cxn>
                <a:cxn ang="0">
                  <a:pos x="52" y="27"/>
                </a:cxn>
                <a:cxn ang="0">
                  <a:pos x="53" y="34"/>
                </a:cxn>
                <a:cxn ang="0">
                  <a:pos x="52" y="40"/>
                </a:cxn>
                <a:cxn ang="0">
                  <a:pos x="60" y="47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15" y="40"/>
                  </a:moveTo>
                  <a:cubicBezTo>
                    <a:pt x="15" y="38"/>
                    <a:pt x="14" y="36"/>
                    <a:pt x="14" y="34"/>
                  </a:cubicBezTo>
                  <a:cubicBezTo>
                    <a:pt x="14" y="31"/>
                    <a:pt x="15" y="29"/>
                    <a:pt x="15" y="2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4"/>
                    <a:pt x="5" y="29"/>
                    <a:pt x="5" y="34"/>
                  </a:cubicBezTo>
                  <a:cubicBezTo>
                    <a:pt x="5" y="39"/>
                    <a:pt x="6" y="43"/>
                    <a:pt x="8" y="47"/>
                  </a:cubicBezTo>
                  <a:lnTo>
                    <a:pt x="15" y="40"/>
                  </a:lnTo>
                  <a:close/>
                  <a:moveTo>
                    <a:pt x="48" y="34"/>
                  </a:moveTo>
                  <a:cubicBezTo>
                    <a:pt x="48" y="26"/>
                    <a:pt x="42" y="19"/>
                    <a:pt x="34" y="19"/>
                  </a:cubicBezTo>
                  <a:cubicBezTo>
                    <a:pt x="26" y="19"/>
                    <a:pt x="19" y="26"/>
                    <a:pt x="19" y="34"/>
                  </a:cubicBezTo>
                  <a:cubicBezTo>
                    <a:pt x="19" y="42"/>
                    <a:pt x="26" y="48"/>
                    <a:pt x="34" y="48"/>
                  </a:cubicBezTo>
                  <a:cubicBezTo>
                    <a:pt x="42" y="48"/>
                    <a:pt x="48" y="42"/>
                    <a:pt x="48" y="34"/>
                  </a:cubicBezTo>
                  <a:close/>
                  <a:moveTo>
                    <a:pt x="20" y="8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9" y="15"/>
                    <a:pt x="32" y="14"/>
                    <a:pt x="34" y="14"/>
                  </a:cubicBezTo>
                  <a:cubicBezTo>
                    <a:pt x="36" y="14"/>
                    <a:pt x="38" y="15"/>
                    <a:pt x="40" y="15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3" y="6"/>
                    <a:pt x="39" y="5"/>
                    <a:pt x="34" y="5"/>
                  </a:cubicBezTo>
                  <a:cubicBezTo>
                    <a:pt x="29" y="5"/>
                    <a:pt x="24" y="6"/>
                    <a:pt x="20" y="8"/>
                  </a:cubicBezTo>
                  <a:close/>
                  <a:moveTo>
                    <a:pt x="47" y="59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38" y="53"/>
                    <a:pt x="36" y="53"/>
                    <a:pt x="34" y="53"/>
                  </a:cubicBezTo>
                  <a:cubicBezTo>
                    <a:pt x="32" y="53"/>
                    <a:pt x="29" y="53"/>
                    <a:pt x="27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62"/>
                    <a:pt x="29" y="63"/>
                    <a:pt x="34" y="63"/>
                  </a:cubicBezTo>
                  <a:cubicBezTo>
                    <a:pt x="39" y="63"/>
                    <a:pt x="43" y="62"/>
                    <a:pt x="47" y="59"/>
                  </a:cubicBezTo>
                  <a:close/>
                  <a:moveTo>
                    <a:pt x="60" y="47"/>
                  </a:moveTo>
                  <a:cubicBezTo>
                    <a:pt x="62" y="43"/>
                    <a:pt x="63" y="39"/>
                    <a:pt x="63" y="34"/>
                  </a:cubicBezTo>
                  <a:cubicBezTo>
                    <a:pt x="63" y="29"/>
                    <a:pt x="62" y="24"/>
                    <a:pt x="60" y="20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9"/>
                    <a:pt x="53" y="32"/>
                    <a:pt x="53" y="34"/>
                  </a:cubicBezTo>
                  <a:cubicBezTo>
                    <a:pt x="53" y="36"/>
                    <a:pt x="53" y="38"/>
                    <a:pt x="52" y="40"/>
                  </a:cubicBezTo>
                  <a:lnTo>
                    <a:pt x="60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132"/>
          <p:cNvGrpSpPr/>
          <p:nvPr/>
        </p:nvGrpSpPr>
        <p:grpSpPr>
          <a:xfrm>
            <a:off x="4419879" y="909448"/>
            <a:ext cx="1488847" cy="1490090"/>
            <a:chOff x="4236600" y="1246056"/>
            <a:chExt cx="1219200" cy="1220218"/>
          </a:xfrm>
        </p:grpSpPr>
        <p:sp>
          <p:nvSpPr>
            <p:cNvPr id="80" name="Oval 74"/>
            <p:cNvSpPr>
              <a:spLocks noChangeAspect="1"/>
            </p:cNvSpPr>
            <p:nvPr/>
          </p:nvSpPr>
          <p:spPr>
            <a:xfrm>
              <a:off x="4236600" y="1246056"/>
              <a:ext cx="1219200" cy="1220218"/>
            </a:xfrm>
            <a:prstGeom prst="ellipse">
              <a:avLst/>
            </a:prstGeom>
            <a:solidFill>
              <a:srgbClr val="A5A5A5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1" name="Freeform 217"/>
            <p:cNvSpPr>
              <a:spLocks noEditPoints="1"/>
            </p:cNvSpPr>
            <p:nvPr/>
          </p:nvSpPr>
          <p:spPr bwMode="auto">
            <a:xfrm>
              <a:off x="4601724" y="1672807"/>
              <a:ext cx="488952" cy="366716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Straight Connector 3"/>
          <p:cNvCxnSpPr/>
          <p:nvPr/>
        </p:nvCxnSpPr>
        <p:spPr>
          <a:xfrm>
            <a:off x="574944" y="3907841"/>
            <a:ext cx="8110187" cy="0"/>
          </a:xfrm>
          <a:prstGeom prst="line">
            <a:avLst/>
          </a:prstGeom>
          <a:noFill/>
          <a:ln w="3810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sp>
        <p:nvSpPr>
          <p:cNvPr id="117" name="Oval 4"/>
          <p:cNvSpPr/>
          <p:nvPr/>
        </p:nvSpPr>
        <p:spPr>
          <a:xfrm>
            <a:off x="449739" y="3815254"/>
            <a:ext cx="185174" cy="185174"/>
          </a:xfrm>
          <a:prstGeom prst="ellipse">
            <a:avLst/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8" name="Oval 5"/>
          <p:cNvSpPr/>
          <p:nvPr/>
        </p:nvSpPr>
        <p:spPr>
          <a:xfrm>
            <a:off x="8667907" y="3815254"/>
            <a:ext cx="185174" cy="185174"/>
          </a:xfrm>
          <a:prstGeom prst="ellipse">
            <a:avLst/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9" name="Oval 6"/>
          <p:cNvSpPr/>
          <p:nvPr/>
        </p:nvSpPr>
        <p:spPr>
          <a:xfrm>
            <a:off x="4562626" y="3825909"/>
            <a:ext cx="185174" cy="185174"/>
          </a:xfrm>
          <a:prstGeom prst="ellipse">
            <a:avLst/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0" name="Oval 7"/>
          <p:cNvSpPr/>
          <p:nvPr/>
        </p:nvSpPr>
        <p:spPr>
          <a:xfrm>
            <a:off x="1820702" y="3815254"/>
            <a:ext cx="185174" cy="185174"/>
          </a:xfrm>
          <a:prstGeom prst="ellipse">
            <a:avLst/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1" name="Oval 8"/>
          <p:cNvSpPr/>
          <p:nvPr/>
        </p:nvSpPr>
        <p:spPr>
          <a:xfrm>
            <a:off x="5931053" y="3825910"/>
            <a:ext cx="185174" cy="185174"/>
          </a:xfrm>
          <a:prstGeom prst="ellipse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2" name="Oval 9"/>
          <p:cNvSpPr/>
          <p:nvPr/>
        </p:nvSpPr>
        <p:spPr>
          <a:xfrm>
            <a:off x="3191664" y="3825909"/>
            <a:ext cx="185174" cy="185174"/>
          </a:xfrm>
          <a:prstGeom prst="ellipse">
            <a:avLst/>
          </a:prstGeom>
          <a:solidFill>
            <a:srgbClr val="54AB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3" name="Oval 10"/>
          <p:cNvSpPr/>
          <p:nvPr/>
        </p:nvSpPr>
        <p:spPr>
          <a:xfrm>
            <a:off x="7299480" y="3825909"/>
            <a:ext cx="185174" cy="185174"/>
          </a:xfrm>
          <a:prstGeom prst="ellipse">
            <a:avLst/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4" name="Rectangle 11"/>
          <p:cNvSpPr/>
          <p:nvPr/>
        </p:nvSpPr>
        <p:spPr>
          <a:xfrm>
            <a:off x="449740" y="3385771"/>
            <a:ext cx="2927098" cy="191781"/>
          </a:xfrm>
          <a:prstGeom prst="rect">
            <a:avLst/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5" name="Rectangle 12"/>
          <p:cNvSpPr/>
          <p:nvPr/>
        </p:nvSpPr>
        <p:spPr>
          <a:xfrm>
            <a:off x="1913289" y="2959593"/>
            <a:ext cx="2834512" cy="191025"/>
          </a:xfrm>
          <a:prstGeom prst="rect">
            <a:avLst/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6" name="Rectangle 13"/>
          <p:cNvSpPr/>
          <p:nvPr/>
        </p:nvSpPr>
        <p:spPr>
          <a:xfrm>
            <a:off x="4562626" y="2540007"/>
            <a:ext cx="2922027" cy="191025"/>
          </a:xfrm>
          <a:prstGeom prst="rect">
            <a:avLst/>
          </a:prstGeom>
          <a:solidFill>
            <a:srgbClr val="54AB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7" name="Rectangle 14"/>
          <p:cNvSpPr/>
          <p:nvPr/>
        </p:nvSpPr>
        <p:spPr>
          <a:xfrm>
            <a:off x="6018568" y="2132856"/>
            <a:ext cx="2834512" cy="191025"/>
          </a:xfrm>
          <a:prstGeom prst="rect">
            <a:avLst/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8" name="Oval 15"/>
          <p:cNvSpPr/>
          <p:nvPr/>
        </p:nvSpPr>
        <p:spPr>
          <a:xfrm>
            <a:off x="583285" y="4401853"/>
            <a:ext cx="528322" cy="528322"/>
          </a:xfrm>
          <a:prstGeom prst="ellipse">
            <a:avLst/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9" name="Oval 16"/>
          <p:cNvSpPr/>
          <p:nvPr/>
        </p:nvSpPr>
        <p:spPr>
          <a:xfrm>
            <a:off x="2775035" y="4401853"/>
            <a:ext cx="528322" cy="528322"/>
          </a:xfrm>
          <a:prstGeom prst="ellipse">
            <a:avLst/>
          </a:prstGeom>
          <a:solidFill>
            <a:srgbClr val="4092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0" name="Oval 17"/>
          <p:cNvSpPr/>
          <p:nvPr/>
        </p:nvSpPr>
        <p:spPr>
          <a:xfrm>
            <a:off x="4966787" y="4401853"/>
            <a:ext cx="528322" cy="528322"/>
          </a:xfrm>
          <a:prstGeom prst="ellipse">
            <a:avLst/>
          </a:prstGeom>
          <a:solidFill>
            <a:srgbClr val="54AB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1" name="Oval 18"/>
          <p:cNvSpPr/>
          <p:nvPr/>
        </p:nvSpPr>
        <p:spPr>
          <a:xfrm>
            <a:off x="7089306" y="4401853"/>
            <a:ext cx="528322" cy="528322"/>
          </a:xfrm>
          <a:prstGeom prst="ellipse">
            <a:avLst/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244031" y="4553800"/>
            <a:ext cx="602998" cy="2170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Rectangle 20"/>
          <p:cNvSpPr/>
          <p:nvPr/>
        </p:nvSpPr>
        <p:spPr>
          <a:xfrm>
            <a:off x="7089307" y="4980753"/>
            <a:ext cx="1707062" cy="2480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3459160" y="4553800"/>
            <a:ext cx="602998" cy="2170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400" b="1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5665731" y="4553800"/>
            <a:ext cx="602998" cy="2170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400" b="1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7816913" y="4553800"/>
            <a:ext cx="602998" cy="2170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400" b="1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Rectangle 24"/>
          <p:cNvSpPr/>
          <p:nvPr/>
        </p:nvSpPr>
        <p:spPr>
          <a:xfrm>
            <a:off x="2775036" y="4980754"/>
            <a:ext cx="1707062" cy="2480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Rectangle 25"/>
          <p:cNvSpPr/>
          <p:nvPr/>
        </p:nvSpPr>
        <p:spPr>
          <a:xfrm>
            <a:off x="4966787" y="4980754"/>
            <a:ext cx="1707062" cy="2480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574944" y="4980753"/>
            <a:ext cx="1707062" cy="2480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8558677" y="4009907"/>
            <a:ext cx="333803" cy="2170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189777" y="4013730"/>
            <a:ext cx="333803" cy="2170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5820876" y="4013730"/>
            <a:ext cx="333803" cy="2170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451975" y="4010579"/>
            <a:ext cx="333803" cy="2170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093535" y="4005967"/>
            <a:ext cx="322604" cy="2170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1723898" y="4011886"/>
            <a:ext cx="333803" cy="2170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54997" y="4009907"/>
            <a:ext cx="333803" cy="2170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7" name="Group 36"/>
          <p:cNvGrpSpPr/>
          <p:nvPr/>
        </p:nvGrpSpPr>
        <p:grpSpPr>
          <a:xfrm>
            <a:off x="7205908" y="4545949"/>
            <a:ext cx="295117" cy="240129"/>
            <a:chOff x="10074275" y="4479132"/>
            <a:chExt cx="464344" cy="377825"/>
          </a:xfrm>
          <a:solidFill>
            <a:srgbClr val="E7E6E6"/>
          </a:solidFill>
        </p:grpSpPr>
        <p:sp>
          <p:nvSpPr>
            <p:cNvPr id="170" name="AutoShape 5"/>
            <p:cNvSpPr>
              <a:spLocks/>
            </p:cNvSpPr>
            <p:nvPr/>
          </p:nvSpPr>
          <p:spPr bwMode="auto">
            <a:xfrm>
              <a:off x="10393363" y="4595019"/>
              <a:ext cx="87313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AutoShape 6"/>
            <p:cNvSpPr>
              <a:spLocks/>
            </p:cNvSpPr>
            <p:nvPr/>
          </p:nvSpPr>
          <p:spPr bwMode="auto">
            <a:xfrm>
              <a:off x="10074275" y="4479132"/>
              <a:ext cx="464344" cy="377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8" name="Group 39"/>
          <p:cNvGrpSpPr/>
          <p:nvPr/>
        </p:nvGrpSpPr>
        <p:grpSpPr>
          <a:xfrm>
            <a:off x="5083389" y="4518203"/>
            <a:ext cx="295117" cy="295622"/>
            <a:chOff x="9145588" y="4435475"/>
            <a:chExt cx="464344" cy="465138"/>
          </a:xfrm>
          <a:solidFill>
            <a:srgbClr val="E7E6E6"/>
          </a:solidFill>
        </p:grpSpPr>
        <p:sp>
          <p:nvSpPr>
            <p:cNvPr id="16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49"/>
          <p:cNvGrpSpPr/>
          <p:nvPr/>
        </p:nvGrpSpPr>
        <p:grpSpPr>
          <a:xfrm>
            <a:off x="2891638" y="4518456"/>
            <a:ext cx="295117" cy="295117"/>
            <a:chOff x="4439444" y="1652588"/>
            <a:chExt cx="464344" cy="464344"/>
          </a:xfrm>
          <a:solidFill>
            <a:srgbClr val="E7E6E6"/>
          </a:solidFill>
        </p:grpSpPr>
        <p:sp>
          <p:nvSpPr>
            <p:cNvPr id="158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53"/>
          <p:cNvGrpSpPr/>
          <p:nvPr/>
        </p:nvGrpSpPr>
        <p:grpSpPr>
          <a:xfrm>
            <a:off x="697342" y="4550742"/>
            <a:ext cx="295117" cy="230544"/>
            <a:chOff x="2581275" y="1710532"/>
            <a:chExt cx="464344" cy="362744"/>
          </a:xfrm>
          <a:solidFill>
            <a:srgbClr val="E7E6E6"/>
          </a:solidFill>
        </p:grpSpPr>
        <p:sp>
          <p:nvSpPr>
            <p:cNvPr id="151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6"/>
          <p:cNvGrpSpPr/>
          <p:nvPr/>
        </p:nvGrpSpPr>
        <p:grpSpPr>
          <a:xfrm>
            <a:off x="3250447" y="4277280"/>
            <a:ext cx="2970339" cy="763231"/>
            <a:chOff x="4475937" y="4698842"/>
            <a:chExt cx="3243170" cy="833335"/>
          </a:xfrm>
        </p:grpSpPr>
        <p:sp>
          <p:nvSpPr>
            <p:cNvPr id="43" name="Oval 7"/>
            <p:cNvSpPr>
              <a:spLocks noChangeArrowheads="1"/>
            </p:cNvSpPr>
            <p:nvPr/>
          </p:nvSpPr>
          <p:spPr bwMode="auto">
            <a:xfrm>
              <a:off x="4475937" y="4698842"/>
              <a:ext cx="3243170" cy="833335"/>
            </a:xfrm>
            <a:prstGeom prst="ellipse">
              <a:avLst/>
            </a:prstGeom>
            <a:solidFill>
              <a:srgbClr val="90D22E">
                <a:alpha val="9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9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4475937" y="5116237"/>
              <a:ext cx="3243170" cy="415940"/>
            </a:xfrm>
            <a:custGeom>
              <a:avLst/>
              <a:gdLst>
                <a:gd name="T0" fmla="*/ 726 w 1452"/>
                <a:gd name="T1" fmla="*/ 142 h 186"/>
                <a:gd name="T2" fmla="*/ 1452 w 1452"/>
                <a:gd name="T3" fmla="*/ 0 h 186"/>
                <a:gd name="T4" fmla="*/ 1452 w 1452"/>
                <a:gd name="T5" fmla="*/ 0 h 186"/>
                <a:gd name="T6" fmla="*/ 726 w 1452"/>
                <a:gd name="T7" fmla="*/ 186 h 186"/>
                <a:gd name="T8" fmla="*/ 0 w 1452"/>
                <a:gd name="T9" fmla="*/ 0 h 186"/>
                <a:gd name="T10" fmla="*/ 0 w 1452"/>
                <a:gd name="T11" fmla="*/ 0 h 186"/>
                <a:gd name="T12" fmla="*/ 726 w 1452"/>
                <a:gd name="T13" fmla="*/ 14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6">
                  <a:moveTo>
                    <a:pt x="726" y="142"/>
                  </a:moveTo>
                  <a:cubicBezTo>
                    <a:pt x="1078" y="142"/>
                    <a:pt x="1372" y="81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452" y="103"/>
                    <a:pt x="1127" y="186"/>
                    <a:pt x="726" y="186"/>
                  </a:cubicBezTo>
                  <a:cubicBezTo>
                    <a:pt x="325" y="186"/>
                    <a:pt x="0" y="10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9" y="81"/>
                    <a:pt x="374" y="142"/>
                    <a:pt x="726" y="142"/>
                  </a:cubicBezTo>
                  <a:close/>
                </a:path>
              </a:pathLst>
            </a:custGeom>
            <a:solidFill>
              <a:srgbClr val="000000">
                <a:lumMod val="95000"/>
                <a:lumOff val="5000"/>
                <a:alpha val="15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9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9"/>
          <p:cNvGrpSpPr/>
          <p:nvPr/>
        </p:nvGrpSpPr>
        <p:grpSpPr>
          <a:xfrm>
            <a:off x="2972061" y="3680548"/>
            <a:ext cx="3527111" cy="893766"/>
            <a:chOff x="4171981" y="4047299"/>
            <a:chExt cx="3851083" cy="975860"/>
          </a:xfrm>
        </p:grpSpPr>
        <p:sp>
          <p:nvSpPr>
            <p:cNvPr id="46" name="Oval 9"/>
            <p:cNvSpPr>
              <a:spLocks noChangeArrowheads="1"/>
            </p:cNvSpPr>
            <p:nvPr/>
          </p:nvSpPr>
          <p:spPr bwMode="auto">
            <a:xfrm>
              <a:off x="4171981" y="4047299"/>
              <a:ext cx="3851083" cy="975860"/>
            </a:xfrm>
            <a:prstGeom prst="ellipse">
              <a:avLst/>
            </a:prstGeom>
            <a:solidFill>
              <a:srgbClr val="54AB0B">
                <a:alpha val="9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9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0"/>
            <p:cNvSpPr>
              <a:spLocks/>
            </p:cNvSpPr>
            <p:nvPr/>
          </p:nvSpPr>
          <p:spPr bwMode="auto">
            <a:xfrm>
              <a:off x="4171981" y="4533047"/>
              <a:ext cx="3851083" cy="490112"/>
            </a:xfrm>
            <a:custGeom>
              <a:avLst/>
              <a:gdLst>
                <a:gd name="T0" fmla="*/ 862 w 1724"/>
                <a:gd name="T1" fmla="*/ 168 h 219"/>
                <a:gd name="T2" fmla="*/ 1724 w 1724"/>
                <a:gd name="T3" fmla="*/ 0 h 219"/>
                <a:gd name="T4" fmla="*/ 1724 w 1724"/>
                <a:gd name="T5" fmla="*/ 1 h 219"/>
                <a:gd name="T6" fmla="*/ 862 w 1724"/>
                <a:gd name="T7" fmla="*/ 219 h 219"/>
                <a:gd name="T8" fmla="*/ 0 w 1724"/>
                <a:gd name="T9" fmla="*/ 1 h 219"/>
                <a:gd name="T10" fmla="*/ 0 w 1724"/>
                <a:gd name="T11" fmla="*/ 0 h 219"/>
                <a:gd name="T12" fmla="*/ 862 w 1724"/>
                <a:gd name="T13" fmla="*/ 16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8"/>
                  </a:moveTo>
                  <a:cubicBezTo>
                    <a:pt x="1280" y="168"/>
                    <a:pt x="1630" y="96"/>
                    <a:pt x="1724" y="0"/>
                  </a:cubicBezTo>
                  <a:cubicBezTo>
                    <a:pt x="1724" y="1"/>
                    <a:pt x="1724" y="1"/>
                    <a:pt x="1724" y="1"/>
                  </a:cubicBezTo>
                  <a:cubicBezTo>
                    <a:pt x="1724" y="121"/>
                    <a:pt x="1338" y="219"/>
                    <a:pt x="862" y="219"/>
                  </a:cubicBezTo>
                  <a:cubicBezTo>
                    <a:pt x="386" y="219"/>
                    <a:pt x="0" y="12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4" y="96"/>
                    <a:pt x="444" y="168"/>
                    <a:pt x="862" y="168"/>
                  </a:cubicBezTo>
                  <a:close/>
                </a:path>
              </a:pathLst>
            </a:custGeom>
            <a:solidFill>
              <a:srgbClr val="000000">
                <a:lumMod val="95000"/>
                <a:lumOff val="5000"/>
                <a:alpha val="15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9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12"/>
          <p:cNvGrpSpPr/>
          <p:nvPr/>
        </p:nvGrpSpPr>
        <p:grpSpPr>
          <a:xfrm>
            <a:off x="2866834" y="3023876"/>
            <a:ext cx="3736234" cy="1013646"/>
            <a:chOff x="4057088" y="3330311"/>
            <a:chExt cx="4079414" cy="1106751"/>
          </a:xfrm>
        </p:grpSpPr>
        <p:sp>
          <p:nvSpPr>
            <p:cNvPr id="49" name="Oval 11"/>
            <p:cNvSpPr>
              <a:spLocks noChangeArrowheads="1"/>
            </p:cNvSpPr>
            <p:nvPr/>
          </p:nvSpPr>
          <p:spPr bwMode="auto">
            <a:xfrm>
              <a:off x="4057088" y="3330311"/>
              <a:ext cx="4079414" cy="1106751"/>
            </a:xfrm>
            <a:prstGeom prst="ellipse">
              <a:avLst/>
            </a:prstGeom>
            <a:solidFill>
              <a:srgbClr val="A5A5A5">
                <a:alpha val="9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9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2"/>
            <p:cNvSpPr>
              <a:spLocks/>
            </p:cNvSpPr>
            <p:nvPr/>
          </p:nvSpPr>
          <p:spPr bwMode="auto">
            <a:xfrm>
              <a:off x="4057088" y="3884413"/>
              <a:ext cx="4079414" cy="552648"/>
            </a:xfrm>
            <a:custGeom>
              <a:avLst/>
              <a:gdLst>
                <a:gd name="T0" fmla="*/ 913 w 1826"/>
                <a:gd name="T1" fmla="*/ 189 h 248"/>
                <a:gd name="T2" fmla="*/ 0 w 1826"/>
                <a:gd name="T3" fmla="*/ 0 h 248"/>
                <a:gd name="T4" fmla="*/ 0 w 1826"/>
                <a:gd name="T5" fmla="*/ 0 h 248"/>
                <a:gd name="T6" fmla="*/ 913 w 1826"/>
                <a:gd name="T7" fmla="*/ 248 h 248"/>
                <a:gd name="T8" fmla="*/ 1826 w 1826"/>
                <a:gd name="T9" fmla="*/ 0 h 248"/>
                <a:gd name="T10" fmla="*/ 1826 w 1826"/>
                <a:gd name="T11" fmla="*/ 0 h 248"/>
                <a:gd name="T12" fmla="*/ 913 w 1826"/>
                <a:gd name="T13" fmla="*/ 18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6" h="248">
                  <a:moveTo>
                    <a:pt x="913" y="189"/>
                  </a:moveTo>
                  <a:cubicBezTo>
                    <a:pt x="471" y="189"/>
                    <a:pt x="100" y="10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409" y="248"/>
                    <a:pt x="913" y="248"/>
                  </a:cubicBezTo>
                  <a:cubicBezTo>
                    <a:pt x="1417" y="248"/>
                    <a:pt x="1826" y="137"/>
                    <a:pt x="1826" y="0"/>
                  </a:cubicBezTo>
                  <a:cubicBezTo>
                    <a:pt x="1826" y="0"/>
                    <a:pt x="1826" y="0"/>
                    <a:pt x="1826" y="0"/>
                  </a:cubicBezTo>
                  <a:cubicBezTo>
                    <a:pt x="1726" y="109"/>
                    <a:pt x="1355" y="189"/>
                    <a:pt x="913" y="189"/>
                  </a:cubicBezTo>
                  <a:close/>
                </a:path>
              </a:pathLst>
            </a:custGeom>
            <a:solidFill>
              <a:srgbClr val="000000">
                <a:lumMod val="95000"/>
                <a:lumOff val="5000"/>
                <a:alpha val="15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9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15"/>
          <p:cNvGrpSpPr/>
          <p:nvPr/>
        </p:nvGrpSpPr>
        <p:grpSpPr>
          <a:xfrm>
            <a:off x="2972061" y="2527045"/>
            <a:ext cx="3527111" cy="895099"/>
            <a:chOff x="4171981" y="2787843"/>
            <a:chExt cx="3851083" cy="977315"/>
          </a:xfrm>
        </p:grpSpPr>
        <p:sp>
          <p:nvSpPr>
            <p:cNvPr id="52" name="Oval 13"/>
            <p:cNvSpPr>
              <a:spLocks noChangeArrowheads="1"/>
            </p:cNvSpPr>
            <p:nvPr/>
          </p:nvSpPr>
          <p:spPr bwMode="auto">
            <a:xfrm>
              <a:off x="4171981" y="2787843"/>
              <a:ext cx="3851083" cy="977314"/>
            </a:xfrm>
            <a:prstGeom prst="ellipse">
              <a:avLst/>
            </a:prstGeom>
            <a:solidFill>
              <a:srgbClr val="40920A">
                <a:alpha val="9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9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4171981" y="3276501"/>
              <a:ext cx="3851083" cy="488657"/>
            </a:xfrm>
            <a:custGeom>
              <a:avLst/>
              <a:gdLst>
                <a:gd name="T0" fmla="*/ 862 w 1724"/>
                <a:gd name="T1" fmla="*/ 167 h 219"/>
                <a:gd name="T2" fmla="*/ 0 w 1724"/>
                <a:gd name="T3" fmla="*/ 0 h 219"/>
                <a:gd name="T4" fmla="*/ 0 w 1724"/>
                <a:gd name="T5" fmla="*/ 0 h 219"/>
                <a:gd name="T6" fmla="*/ 862 w 1724"/>
                <a:gd name="T7" fmla="*/ 219 h 219"/>
                <a:gd name="T8" fmla="*/ 1724 w 1724"/>
                <a:gd name="T9" fmla="*/ 0 h 219"/>
                <a:gd name="T10" fmla="*/ 1724 w 1724"/>
                <a:gd name="T11" fmla="*/ 0 h 219"/>
                <a:gd name="T12" fmla="*/ 862 w 1724"/>
                <a:gd name="T13" fmla="*/ 16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7"/>
                  </a:moveTo>
                  <a:cubicBezTo>
                    <a:pt x="444" y="167"/>
                    <a:pt x="94" y="9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386" y="219"/>
                    <a:pt x="862" y="219"/>
                  </a:cubicBezTo>
                  <a:cubicBezTo>
                    <a:pt x="1338" y="219"/>
                    <a:pt x="1724" y="121"/>
                    <a:pt x="1724" y="0"/>
                  </a:cubicBezTo>
                  <a:cubicBezTo>
                    <a:pt x="1724" y="0"/>
                    <a:pt x="1724" y="0"/>
                    <a:pt x="1724" y="0"/>
                  </a:cubicBezTo>
                  <a:cubicBezTo>
                    <a:pt x="1630" y="96"/>
                    <a:pt x="1280" y="167"/>
                    <a:pt x="862" y="167"/>
                  </a:cubicBezTo>
                  <a:close/>
                </a:path>
              </a:pathLst>
            </a:custGeom>
            <a:solidFill>
              <a:srgbClr val="000000">
                <a:lumMod val="95000"/>
                <a:lumOff val="5000"/>
                <a:alpha val="15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9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18"/>
          <p:cNvGrpSpPr/>
          <p:nvPr/>
        </p:nvGrpSpPr>
        <p:grpSpPr>
          <a:xfrm>
            <a:off x="3250447" y="2060848"/>
            <a:ext cx="2970339" cy="764563"/>
            <a:chOff x="4475937" y="2278826"/>
            <a:chExt cx="3243170" cy="834790"/>
          </a:xfrm>
        </p:grpSpPr>
        <p:sp>
          <p:nvSpPr>
            <p:cNvPr id="55" name="Oval 15"/>
            <p:cNvSpPr>
              <a:spLocks noChangeArrowheads="1"/>
            </p:cNvSpPr>
            <p:nvPr/>
          </p:nvSpPr>
          <p:spPr bwMode="auto">
            <a:xfrm>
              <a:off x="4475937" y="2278826"/>
              <a:ext cx="3243170" cy="834789"/>
            </a:xfrm>
            <a:prstGeom prst="ellipse">
              <a:avLst/>
            </a:prstGeom>
            <a:solidFill>
              <a:srgbClr val="90D22E">
                <a:alpha val="90000"/>
              </a:srgbClr>
            </a:solidFill>
            <a:ln>
              <a:noFill/>
            </a:ln>
            <a:effec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9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auto">
            <a:xfrm>
              <a:off x="4475937" y="2696221"/>
              <a:ext cx="3243170" cy="417395"/>
            </a:xfrm>
            <a:custGeom>
              <a:avLst/>
              <a:gdLst>
                <a:gd name="T0" fmla="*/ 726 w 1452"/>
                <a:gd name="T1" fmla="*/ 143 h 187"/>
                <a:gd name="T2" fmla="*/ 0 w 1452"/>
                <a:gd name="T3" fmla="*/ 0 h 187"/>
                <a:gd name="T4" fmla="*/ 0 w 1452"/>
                <a:gd name="T5" fmla="*/ 0 h 187"/>
                <a:gd name="T6" fmla="*/ 726 w 1452"/>
                <a:gd name="T7" fmla="*/ 187 h 187"/>
                <a:gd name="T8" fmla="*/ 1452 w 1452"/>
                <a:gd name="T9" fmla="*/ 0 h 187"/>
                <a:gd name="T10" fmla="*/ 1452 w 1452"/>
                <a:gd name="T11" fmla="*/ 0 h 187"/>
                <a:gd name="T12" fmla="*/ 726 w 1452"/>
                <a:gd name="T13" fmla="*/ 14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7">
                  <a:moveTo>
                    <a:pt x="726" y="143"/>
                  </a:moveTo>
                  <a:cubicBezTo>
                    <a:pt x="374" y="143"/>
                    <a:pt x="79" y="8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3"/>
                    <a:pt x="325" y="187"/>
                    <a:pt x="726" y="187"/>
                  </a:cubicBezTo>
                  <a:cubicBezTo>
                    <a:pt x="1127" y="187"/>
                    <a:pt x="1452" y="103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372" y="82"/>
                    <a:pt x="1078" y="143"/>
                    <a:pt x="726" y="143"/>
                  </a:cubicBezTo>
                  <a:close/>
                </a:path>
              </a:pathLst>
            </a:custGeom>
            <a:solidFill>
              <a:srgbClr val="000000">
                <a:lumMod val="95000"/>
                <a:lumOff val="5000"/>
                <a:alpha val="15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9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7" name="Text Placeholder 9"/>
          <p:cNvSpPr txBox="1">
            <a:spLocks/>
          </p:cNvSpPr>
          <p:nvPr/>
        </p:nvSpPr>
        <p:spPr>
          <a:xfrm>
            <a:off x="7168452" y="2204864"/>
            <a:ext cx="1960578" cy="5393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8" name="Text Placeholder 8"/>
          <p:cNvSpPr txBox="1">
            <a:spLocks/>
          </p:cNvSpPr>
          <p:nvPr/>
        </p:nvSpPr>
        <p:spPr>
          <a:xfrm>
            <a:off x="255993" y="1916832"/>
            <a:ext cx="1309705" cy="307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9"/>
          <p:cNvSpPr txBox="1">
            <a:spLocks/>
          </p:cNvSpPr>
          <p:nvPr/>
        </p:nvSpPr>
        <p:spPr>
          <a:xfrm>
            <a:off x="255993" y="2224267"/>
            <a:ext cx="1939743" cy="3391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0" name="Text Placeholder 8"/>
          <p:cNvSpPr txBox="1">
            <a:spLocks/>
          </p:cNvSpPr>
          <p:nvPr/>
        </p:nvSpPr>
        <p:spPr>
          <a:xfrm>
            <a:off x="255993" y="2996305"/>
            <a:ext cx="1309705" cy="30743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9"/>
          <p:cNvSpPr txBox="1">
            <a:spLocks/>
          </p:cNvSpPr>
          <p:nvPr/>
        </p:nvSpPr>
        <p:spPr>
          <a:xfrm>
            <a:off x="255993" y="3303741"/>
            <a:ext cx="1939743" cy="3391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2" name="Text Placeholder 8"/>
          <p:cNvSpPr txBox="1">
            <a:spLocks/>
          </p:cNvSpPr>
          <p:nvPr/>
        </p:nvSpPr>
        <p:spPr>
          <a:xfrm>
            <a:off x="255993" y="4121273"/>
            <a:ext cx="1309705" cy="30743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</a:t>
            </a: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`</a:t>
            </a: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9"/>
          <p:cNvSpPr txBox="1">
            <a:spLocks/>
          </p:cNvSpPr>
          <p:nvPr/>
        </p:nvSpPr>
        <p:spPr>
          <a:xfrm>
            <a:off x="255993" y="4428708"/>
            <a:ext cx="1939743" cy="3391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4" name="Text Placeholder 8"/>
          <p:cNvSpPr txBox="1">
            <a:spLocks/>
          </p:cNvSpPr>
          <p:nvPr/>
        </p:nvSpPr>
        <p:spPr>
          <a:xfrm>
            <a:off x="7812360" y="2996952"/>
            <a:ext cx="1272437" cy="2839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9"/>
          <p:cNvSpPr txBox="1">
            <a:spLocks/>
          </p:cNvSpPr>
          <p:nvPr/>
        </p:nvSpPr>
        <p:spPr>
          <a:xfrm>
            <a:off x="7308304" y="3375749"/>
            <a:ext cx="1820726" cy="3132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6" name="Text Placeholder 8"/>
          <p:cNvSpPr txBox="1">
            <a:spLocks/>
          </p:cNvSpPr>
          <p:nvPr/>
        </p:nvSpPr>
        <p:spPr>
          <a:xfrm>
            <a:off x="7740352" y="1844824"/>
            <a:ext cx="1272437" cy="2839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7" name="Group 48"/>
          <p:cNvGrpSpPr/>
          <p:nvPr/>
        </p:nvGrpSpPr>
        <p:grpSpPr>
          <a:xfrm>
            <a:off x="2324882" y="2206871"/>
            <a:ext cx="423942" cy="423942"/>
            <a:chOff x="2925343" y="2268550"/>
            <a:chExt cx="462882" cy="462882"/>
          </a:xfrm>
        </p:grpSpPr>
        <p:sp>
          <p:nvSpPr>
            <p:cNvPr id="68" name="Rounded Rectangle 44"/>
            <p:cNvSpPr/>
            <p:nvPr/>
          </p:nvSpPr>
          <p:spPr>
            <a:xfrm>
              <a:off x="2925343" y="2268550"/>
              <a:ext cx="462882" cy="462882"/>
            </a:xfrm>
            <a:prstGeom prst="roundRect">
              <a:avLst/>
            </a:prstGeom>
            <a:solidFill>
              <a:srgbClr val="90D22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9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9" name="Shape 1684"/>
            <p:cNvSpPr/>
            <p:nvPr/>
          </p:nvSpPr>
          <p:spPr>
            <a:xfrm>
              <a:off x="3028178" y="2377361"/>
              <a:ext cx="280172" cy="24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4895" tIns="34895" rIns="34895" bIns="34895" numCol="1" anchor="ctr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kumimoji="0" sz="695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54"/>
          <p:cNvGrpSpPr/>
          <p:nvPr/>
        </p:nvGrpSpPr>
        <p:grpSpPr>
          <a:xfrm>
            <a:off x="2324882" y="4406392"/>
            <a:ext cx="423942" cy="423942"/>
            <a:chOff x="2855493" y="3429000"/>
            <a:chExt cx="462882" cy="462882"/>
          </a:xfrm>
        </p:grpSpPr>
        <p:sp>
          <p:nvSpPr>
            <p:cNvPr id="71" name="Rounded Rectangle 55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9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2" name="AutoShape 35"/>
            <p:cNvSpPr>
              <a:spLocks/>
            </p:cNvSpPr>
            <p:nvPr/>
          </p:nvSpPr>
          <p:spPr bwMode="auto">
            <a:xfrm>
              <a:off x="2978718" y="3520829"/>
              <a:ext cx="216432" cy="290727"/>
            </a:xfrm>
            <a:custGeom>
              <a:avLst/>
              <a:gdLst>
                <a:gd name="T0" fmla="*/ 733 w 19946"/>
                <a:gd name="T1" fmla="*/ 1038 h 21355"/>
                <a:gd name="T2" fmla="*/ 550 w 19946"/>
                <a:gd name="T3" fmla="*/ 889 h 21355"/>
                <a:gd name="T4" fmla="*/ 6041 w 19946"/>
                <a:gd name="T5" fmla="*/ 11465 h 21355"/>
                <a:gd name="T6" fmla="*/ 5858 w 19946"/>
                <a:gd name="T7" fmla="*/ 16679 h 21355"/>
                <a:gd name="T8" fmla="*/ 0 w 19946"/>
                <a:gd name="T9" fmla="*/ 18765 h 21355"/>
                <a:gd name="T10" fmla="*/ 6590 w 19946"/>
                <a:gd name="T11" fmla="*/ 17722 h 21355"/>
                <a:gd name="T12" fmla="*/ 8970 w 19946"/>
                <a:gd name="T13" fmla="*/ 20999 h 21355"/>
                <a:gd name="T14" fmla="*/ 10251 w 19946"/>
                <a:gd name="T15" fmla="*/ 20403 h 21355"/>
                <a:gd name="T16" fmla="*/ 12265 w 19946"/>
                <a:gd name="T17" fmla="*/ 18467 h 21355"/>
                <a:gd name="T18" fmla="*/ 12631 w 19946"/>
                <a:gd name="T19" fmla="*/ 17275 h 21355"/>
                <a:gd name="T20" fmla="*/ 8055 w 19946"/>
                <a:gd name="T21" fmla="*/ 16381 h 21355"/>
                <a:gd name="T22" fmla="*/ 18855 w 19946"/>
                <a:gd name="T23" fmla="*/ 15785 h 21355"/>
                <a:gd name="T24" fmla="*/ 18672 w 19946"/>
                <a:gd name="T25" fmla="*/ 15636 h 21355"/>
                <a:gd name="T26" fmla="*/ 17024 w 19946"/>
                <a:gd name="T27" fmla="*/ 12806 h 21355"/>
                <a:gd name="T28" fmla="*/ 16475 w 19946"/>
                <a:gd name="T29" fmla="*/ 12806 h 21355"/>
                <a:gd name="T30" fmla="*/ 13180 w 19946"/>
                <a:gd name="T31" fmla="*/ 5805 h 21355"/>
                <a:gd name="T32" fmla="*/ 8421 w 19946"/>
                <a:gd name="T33" fmla="*/ 9380 h 21355"/>
                <a:gd name="T34" fmla="*/ 12814 w 19946"/>
                <a:gd name="T35" fmla="*/ 5507 h 21355"/>
                <a:gd name="T36" fmla="*/ 4211 w 19946"/>
                <a:gd name="T37" fmla="*/ 2825 h 21355"/>
                <a:gd name="T38" fmla="*/ 4211 w 19946"/>
                <a:gd name="T39" fmla="*/ 2378 h 21355"/>
                <a:gd name="T40" fmla="*/ 1831 w 19946"/>
                <a:gd name="T41" fmla="*/ 591 h 21355"/>
                <a:gd name="T42" fmla="*/ 1648 w 19946"/>
                <a:gd name="T43" fmla="*/ 1038 h 21355"/>
                <a:gd name="T44" fmla="*/ 18672 w 19946"/>
                <a:gd name="T45" fmla="*/ 14891 h 21355"/>
                <a:gd name="T46" fmla="*/ 17024 w 19946"/>
                <a:gd name="T47" fmla="*/ 9678 h 21355"/>
                <a:gd name="T48" fmla="*/ 15560 w 19946"/>
                <a:gd name="T49" fmla="*/ 2825 h 21355"/>
                <a:gd name="T50" fmla="*/ 12814 w 19946"/>
                <a:gd name="T51" fmla="*/ 5507 h 21355"/>
                <a:gd name="T52" fmla="*/ 13180 w 19946"/>
                <a:gd name="T53" fmla="*/ 5805 h 21355"/>
                <a:gd name="T54" fmla="*/ 16475 w 19946"/>
                <a:gd name="T55" fmla="*/ 3570 h 21355"/>
                <a:gd name="T56" fmla="*/ 16475 w 19946"/>
                <a:gd name="T57" fmla="*/ 8933 h 21355"/>
                <a:gd name="T58" fmla="*/ 17024 w 19946"/>
                <a:gd name="T59" fmla="*/ 2676 h 21355"/>
                <a:gd name="T60" fmla="*/ 19038 w 19946"/>
                <a:gd name="T61" fmla="*/ 1932 h 21355"/>
                <a:gd name="T62" fmla="*/ 17573 w 19946"/>
                <a:gd name="T63" fmla="*/ 740 h 21355"/>
                <a:gd name="T64" fmla="*/ 16658 w 19946"/>
                <a:gd name="T65" fmla="*/ 2378 h 21355"/>
                <a:gd name="T66" fmla="*/ 8970 w 19946"/>
                <a:gd name="T67" fmla="*/ 2825 h 21355"/>
                <a:gd name="T68" fmla="*/ 15560 w 19946"/>
                <a:gd name="T69" fmla="*/ 2825 h 2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946" h="21355">
                  <a:moveTo>
                    <a:pt x="7505" y="10125"/>
                  </a:moveTo>
                  <a:cubicBezTo>
                    <a:pt x="3478" y="6996"/>
                    <a:pt x="733" y="3272"/>
                    <a:pt x="733" y="1038"/>
                  </a:cubicBezTo>
                  <a:cubicBezTo>
                    <a:pt x="733" y="1038"/>
                    <a:pt x="733" y="889"/>
                    <a:pt x="733" y="740"/>
                  </a:cubicBezTo>
                  <a:cubicBezTo>
                    <a:pt x="733" y="740"/>
                    <a:pt x="550" y="889"/>
                    <a:pt x="550" y="889"/>
                  </a:cubicBezTo>
                  <a:cubicBezTo>
                    <a:pt x="-1464" y="4017"/>
                    <a:pt x="3112" y="9082"/>
                    <a:pt x="6041" y="11316"/>
                  </a:cubicBezTo>
                  <a:cubicBezTo>
                    <a:pt x="6041" y="11316"/>
                    <a:pt x="6041" y="11316"/>
                    <a:pt x="6041" y="11465"/>
                  </a:cubicBezTo>
                  <a:cubicBezTo>
                    <a:pt x="6041" y="16232"/>
                    <a:pt x="6041" y="16232"/>
                    <a:pt x="6041" y="16232"/>
                  </a:cubicBezTo>
                  <a:cubicBezTo>
                    <a:pt x="6041" y="16381"/>
                    <a:pt x="5858" y="16530"/>
                    <a:pt x="5858" y="16679"/>
                  </a:cubicBezTo>
                  <a:cubicBezTo>
                    <a:pt x="550" y="18020"/>
                    <a:pt x="550" y="18020"/>
                    <a:pt x="550" y="18020"/>
                  </a:cubicBezTo>
                  <a:cubicBezTo>
                    <a:pt x="183" y="18169"/>
                    <a:pt x="0" y="18467"/>
                    <a:pt x="0" y="18765"/>
                  </a:cubicBezTo>
                  <a:cubicBezTo>
                    <a:pt x="183" y="19063"/>
                    <a:pt x="550" y="19360"/>
                    <a:pt x="916" y="19212"/>
                  </a:cubicBezTo>
                  <a:cubicBezTo>
                    <a:pt x="6590" y="17722"/>
                    <a:pt x="6590" y="17722"/>
                    <a:pt x="6590" y="17722"/>
                  </a:cubicBezTo>
                  <a:cubicBezTo>
                    <a:pt x="6590" y="17722"/>
                    <a:pt x="6773" y="17871"/>
                    <a:pt x="6956" y="17871"/>
                  </a:cubicBezTo>
                  <a:cubicBezTo>
                    <a:pt x="8970" y="20999"/>
                    <a:pt x="8970" y="20999"/>
                    <a:pt x="8970" y="20999"/>
                  </a:cubicBezTo>
                  <a:cubicBezTo>
                    <a:pt x="9153" y="21297"/>
                    <a:pt x="9702" y="21446"/>
                    <a:pt x="10068" y="21297"/>
                  </a:cubicBezTo>
                  <a:cubicBezTo>
                    <a:pt x="10434" y="21148"/>
                    <a:pt x="10434" y="20701"/>
                    <a:pt x="10251" y="20403"/>
                  </a:cubicBezTo>
                  <a:cubicBezTo>
                    <a:pt x="8421" y="17722"/>
                    <a:pt x="8421" y="17722"/>
                    <a:pt x="8421" y="17722"/>
                  </a:cubicBezTo>
                  <a:cubicBezTo>
                    <a:pt x="12265" y="18467"/>
                    <a:pt x="12265" y="18467"/>
                    <a:pt x="12265" y="18467"/>
                  </a:cubicBezTo>
                  <a:cubicBezTo>
                    <a:pt x="12631" y="18616"/>
                    <a:pt x="12997" y="18467"/>
                    <a:pt x="13180" y="18020"/>
                  </a:cubicBezTo>
                  <a:cubicBezTo>
                    <a:pt x="13180" y="17722"/>
                    <a:pt x="12997" y="17424"/>
                    <a:pt x="12631" y="17275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2657"/>
                    <a:pt x="8055" y="12657"/>
                    <a:pt x="8055" y="12657"/>
                  </a:cubicBezTo>
                  <a:cubicBezTo>
                    <a:pt x="11350" y="14743"/>
                    <a:pt x="16658" y="16679"/>
                    <a:pt x="18855" y="15785"/>
                  </a:cubicBezTo>
                  <a:cubicBezTo>
                    <a:pt x="18855" y="15785"/>
                    <a:pt x="19038" y="15636"/>
                    <a:pt x="19038" y="15636"/>
                  </a:cubicBezTo>
                  <a:cubicBezTo>
                    <a:pt x="18855" y="15636"/>
                    <a:pt x="18672" y="15636"/>
                    <a:pt x="18672" y="15636"/>
                  </a:cubicBezTo>
                  <a:cubicBezTo>
                    <a:pt x="15926" y="15636"/>
                    <a:pt x="11350" y="13402"/>
                    <a:pt x="7505" y="10125"/>
                  </a:cubicBezTo>
                  <a:close/>
                  <a:moveTo>
                    <a:pt x="17024" y="12806"/>
                  </a:moveTo>
                  <a:cubicBezTo>
                    <a:pt x="17024" y="12955"/>
                    <a:pt x="16841" y="13104"/>
                    <a:pt x="16658" y="13104"/>
                  </a:cubicBezTo>
                  <a:cubicBezTo>
                    <a:pt x="16658" y="13104"/>
                    <a:pt x="16475" y="12955"/>
                    <a:pt x="16475" y="12806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5560" y="7890"/>
                    <a:pt x="14461" y="6847"/>
                    <a:pt x="13180" y="5805"/>
                  </a:cubicBezTo>
                  <a:cubicBezTo>
                    <a:pt x="8787" y="9380"/>
                    <a:pt x="8787" y="9380"/>
                    <a:pt x="8787" y="9380"/>
                  </a:cubicBezTo>
                  <a:cubicBezTo>
                    <a:pt x="8787" y="9380"/>
                    <a:pt x="8604" y="9380"/>
                    <a:pt x="8421" y="9380"/>
                  </a:cubicBezTo>
                  <a:cubicBezTo>
                    <a:pt x="8421" y="9231"/>
                    <a:pt x="8421" y="9082"/>
                    <a:pt x="8421" y="8933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1533" y="4464"/>
                    <a:pt x="10251" y="3570"/>
                    <a:pt x="8970" y="2825"/>
                  </a:cubicBezTo>
                  <a:cubicBezTo>
                    <a:pt x="4211" y="2825"/>
                    <a:pt x="4211" y="2825"/>
                    <a:pt x="4211" y="2825"/>
                  </a:cubicBezTo>
                  <a:cubicBezTo>
                    <a:pt x="4028" y="2825"/>
                    <a:pt x="4028" y="2676"/>
                    <a:pt x="4028" y="2527"/>
                  </a:cubicBezTo>
                  <a:cubicBezTo>
                    <a:pt x="4028" y="2378"/>
                    <a:pt x="4028" y="2378"/>
                    <a:pt x="4211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4943" y="591"/>
                    <a:pt x="2380" y="-5"/>
                    <a:pt x="1831" y="591"/>
                  </a:cubicBezTo>
                  <a:cubicBezTo>
                    <a:pt x="1831" y="591"/>
                    <a:pt x="1831" y="591"/>
                    <a:pt x="1831" y="591"/>
                  </a:cubicBezTo>
                  <a:cubicBezTo>
                    <a:pt x="1648" y="591"/>
                    <a:pt x="1648" y="889"/>
                    <a:pt x="1648" y="1038"/>
                  </a:cubicBezTo>
                  <a:cubicBezTo>
                    <a:pt x="1648" y="2974"/>
                    <a:pt x="4394" y="6549"/>
                    <a:pt x="8055" y="9678"/>
                  </a:cubicBezTo>
                  <a:cubicBezTo>
                    <a:pt x="11899" y="12657"/>
                    <a:pt x="16292" y="14891"/>
                    <a:pt x="18672" y="14891"/>
                  </a:cubicBezTo>
                  <a:cubicBezTo>
                    <a:pt x="18855" y="14891"/>
                    <a:pt x="19221" y="14891"/>
                    <a:pt x="19221" y="14743"/>
                  </a:cubicBezTo>
                  <a:cubicBezTo>
                    <a:pt x="19953" y="14296"/>
                    <a:pt x="19221" y="12210"/>
                    <a:pt x="17024" y="9678"/>
                  </a:cubicBezTo>
                  <a:lnTo>
                    <a:pt x="17024" y="12806"/>
                  </a:lnTo>
                  <a:close/>
                  <a:moveTo>
                    <a:pt x="15560" y="2825"/>
                  </a:moveTo>
                  <a:cubicBezTo>
                    <a:pt x="15743" y="2974"/>
                    <a:pt x="15743" y="2974"/>
                    <a:pt x="15743" y="2974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2814" y="5507"/>
                    <a:pt x="12997" y="5656"/>
                    <a:pt x="12997" y="5656"/>
                  </a:cubicBezTo>
                  <a:cubicBezTo>
                    <a:pt x="12997" y="5656"/>
                    <a:pt x="13180" y="5805"/>
                    <a:pt x="13180" y="5805"/>
                  </a:cubicBezTo>
                  <a:cubicBezTo>
                    <a:pt x="16109" y="3421"/>
                    <a:pt x="16109" y="3421"/>
                    <a:pt x="16109" y="3421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6658" y="9082"/>
                    <a:pt x="16841" y="9380"/>
                    <a:pt x="17024" y="9678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573" y="2825"/>
                    <a:pt x="18305" y="2527"/>
                    <a:pt x="19038" y="1932"/>
                  </a:cubicBezTo>
                  <a:cubicBezTo>
                    <a:pt x="19953" y="1336"/>
                    <a:pt x="20136" y="442"/>
                    <a:pt x="19770" y="144"/>
                  </a:cubicBezTo>
                  <a:cubicBezTo>
                    <a:pt x="19404" y="-154"/>
                    <a:pt x="18305" y="-5"/>
                    <a:pt x="17573" y="740"/>
                  </a:cubicBezTo>
                  <a:cubicBezTo>
                    <a:pt x="16841" y="1187"/>
                    <a:pt x="16475" y="1932"/>
                    <a:pt x="16658" y="2378"/>
                  </a:cubicBezTo>
                  <a:cubicBezTo>
                    <a:pt x="16658" y="2378"/>
                    <a:pt x="16658" y="2378"/>
                    <a:pt x="16658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8421" y="2527"/>
                    <a:pt x="8604" y="2676"/>
                    <a:pt x="8970" y="2825"/>
                  </a:cubicBezTo>
                  <a:lnTo>
                    <a:pt x="15560" y="2825"/>
                  </a:lnTo>
                  <a:close/>
                  <a:moveTo>
                    <a:pt x="15560" y="2825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9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61"/>
          <p:cNvGrpSpPr/>
          <p:nvPr/>
        </p:nvGrpSpPr>
        <p:grpSpPr>
          <a:xfrm>
            <a:off x="6744510" y="3306632"/>
            <a:ext cx="423942" cy="423942"/>
            <a:chOff x="2095350" y="2324961"/>
            <a:chExt cx="462882" cy="462882"/>
          </a:xfrm>
        </p:grpSpPr>
        <p:sp>
          <p:nvSpPr>
            <p:cNvPr id="74" name="Rounded Rectangle 59"/>
            <p:cNvSpPr/>
            <p:nvPr/>
          </p:nvSpPr>
          <p:spPr>
            <a:xfrm>
              <a:off x="2095350" y="2324961"/>
              <a:ext cx="462882" cy="462882"/>
            </a:xfrm>
            <a:prstGeom prst="roundRect">
              <a:avLst/>
            </a:prstGeom>
            <a:solidFill>
              <a:srgbClr val="90D22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9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5" name="Shape 579"/>
            <p:cNvSpPr/>
            <p:nvPr/>
          </p:nvSpPr>
          <p:spPr>
            <a:xfrm flipV="1">
              <a:off x="2204123" y="2428623"/>
              <a:ext cx="245336" cy="255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1387" extrusionOk="0">
                  <a:moveTo>
                    <a:pt x="15651" y="10439"/>
                  </a:moveTo>
                  <a:cubicBezTo>
                    <a:pt x="14876" y="10985"/>
                    <a:pt x="13809" y="10794"/>
                    <a:pt x="13267" y="10015"/>
                  </a:cubicBezTo>
                  <a:cubicBezTo>
                    <a:pt x="12724" y="9235"/>
                    <a:pt x="12913" y="8160"/>
                    <a:pt x="13688" y="7614"/>
                  </a:cubicBezTo>
                  <a:cubicBezTo>
                    <a:pt x="14302" y="7180"/>
                    <a:pt x="15100" y="7212"/>
                    <a:pt x="15674" y="7633"/>
                  </a:cubicBezTo>
                  <a:cubicBezTo>
                    <a:pt x="15386" y="7808"/>
                    <a:pt x="15187" y="7909"/>
                    <a:pt x="15149" y="7927"/>
                  </a:cubicBezTo>
                  <a:cubicBezTo>
                    <a:pt x="14829" y="8080"/>
                    <a:pt x="14692" y="8465"/>
                    <a:pt x="14842" y="8787"/>
                  </a:cubicBezTo>
                  <a:cubicBezTo>
                    <a:pt x="14952" y="9021"/>
                    <a:pt x="15183" y="9159"/>
                    <a:pt x="15425" y="9159"/>
                  </a:cubicBezTo>
                  <a:cubicBezTo>
                    <a:pt x="15515" y="9159"/>
                    <a:pt x="15608" y="9138"/>
                    <a:pt x="15698" y="9096"/>
                  </a:cubicBezTo>
                  <a:cubicBezTo>
                    <a:pt x="15903" y="8999"/>
                    <a:pt x="16125" y="8881"/>
                    <a:pt x="16356" y="8743"/>
                  </a:cubicBezTo>
                  <a:cubicBezTo>
                    <a:pt x="16460" y="9377"/>
                    <a:pt x="16209" y="10045"/>
                    <a:pt x="15651" y="10439"/>
                  </a:cubicBezTo>
                  <a:close/>
                  <a:moveTo>
                    <a:pt x="20298" y="434"/>
                  </a:moveTo>
                  <a:cubicBezTo>
                    <a:pt x="20181" y="97"/>
                    <a:pt x="19814" y="-81"/>
                    <a:pt x="19481" y="36"/>
                  </a:cubicBezTo>
                  <a:cubicBezTo>
                    <a:pt x="19146" y="153"/>
                    <a:pt x="18970" y="523"/>
                    <a:pt x="19086" y="859"/>
                  </a:cubicBezTo>
                  <a:cubicBezTo>
                    <a:pt x="20075" y="3715"/>
                    <a:pt x="18112" y="5846"/>
                    <a:pt x="16617" y="6988"/>
                  </a:cubicBezTo>
                  <a:lnTo>
                    <a:pt x="16012" y="6118"/>
                  </a:lnTo>
                  <a:cubicBezTo>
                    <a:pt x="15810" y="5827"/>
                    <a:pt x="15355" y="5583"/>
                    <a:pt x="15003" y="5578"/>
                  </a:cubicBezTo>
                  <a:lnTo>
                    <a:pt x="11612" y="5594"/>
                  </a:lnTo>
                  <a:cubicBezTo>
                    <a:pt x="11260" y="5588"/>
                    <a:pt x="10735" y="5751"/>
                    <a:pt x="10445" y="5955"/>
                  </a:cubicBezTo>
                  <a:lnTo>
                    <a:pt x="457" y="13000"/>
                  </a:lnTo>
                  <a:cubicBezTo>
                    <a:pt x="-27" y="13341"/>
                    <a:pt x="-145" y="14013"/>
                    <a:pt x="194" y="14500"/>
                  </a:cubicBezTo>
                  <a:lnTo>
                    <a:pt x="4734" y="21032"/>
                  </a:lnTo>
                  <a:cubicBezTo>
                    <a:pt x="5073" y="21519"/>
                    <a:pt x="5618" y="21461"/>
                    <a:pt x="6101" y="21120"/>
                  </a:cubicBezTo>
                  <a:lnTo>
                    <a:pt x="16090" y="14075"/>
                  </a:lnTo>
                  <a:cubicBezTo>
                    <a:pt x="16378" y="13870"/>
                    <a:pt x="16709" y="13429"/>
                    <a:pt x="16826" y="13093"/>
                  </a:cubicBezTo>
                  <a:lnTo>
                    <a:pt x="17888" y="9729"/>
                  </a:lnTo>
                  <a:cubicBezTo>
                    <a:pt x="18003" y="9393"/>
                    <a:pt x="17932" y="8880"/>
                    <a:pt x="17730" y="8589"/>
                  </a:cubicBezTo>
                  <a:lnTo>
                    <a:pt x="17361" y="8058"/>
                  </a:lnTo>
                  <a:cubicBezTo>
                    <a:pt x="19371" y="6513"/>
                    <a:pt x="21455" y="3778"/>
                    <a:pt x="20298" y="43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4895" tIns="34895" rIns="34895" bIns="34895" numCol="1" anchor="ctr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kumimoji="0" sz="695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66"/>
          <p:cNvGrpSpPr/>
          <p:nvPr/>
        </p:nvGrpSpPr>
        <p:grpSpPr>
          <a:xfrm>
            <a:off x="6744510" y="2185542"/>
            <a:ext cx="423942" cy="423942"/>
            <a:chOff x="2018242" y="3429000"/>
            <a:chExt cx="462882" cy="462882"/>
          </a:xfrm>
        </p:grpSpPr>
        <p:sp>
          <p:nvSpPr>
            <p:cNvPr id="77" name="Rounded Rectangle 63"/>
            <p:cNvSpPr/>
            <p:nvPr/>
          </p:nvSpPr>
          <p:spPr>
            <a:xfrm>
              <a:off x="2018242" y="3429000"/>
              <a:ext cx="462882" cy="462882"/>
            </a:xfrm>
            <a:prstGeom prst="roundRect">
              <a:avLst/>
            </a:prstGeom>
            <a:solidFill>
              <a:srgbClr val="54AB0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9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8" name="Shape 546"/>
            <p:cNvSpPr/>
            <p:nvPr/>
          </p:nvSpPr>
          <p:spPr>
            <a:xfrm>
              <a:off x="2102354" y="3560952"/>
              <a:ext cx="299452" cy="198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24" extrusionOk="0">
                  <a:moveTo>
                    <a:pt x="18596" y="5942"/>
                  </a:moveTo>
                  <a:cubicBezTo>
                    <a:pt x="18295" y="7132"/>
                    <a:pt x="17976" y="8348"/>
                    <a:pt x="17696" y="9399"/>
                  </a:cubicBezTo>
                  <a:cubicBezTo>
                    <a:pt x="18794" y="11734"/>
                    <a:pt x="19440" y="14666"/>
                    <a:pt x="19440" y="17887"/>
                  </a:cubicBezTo>
                  <a:cubicBezTo>
                    <a:pt x="19440" y="18391"/>
                    <a:pt x="19426" y="18896"/>
                    <a:pt x="19394" y="19390"/>
                  </a:cubicBezTo>
                  <a:cubicBezTo>
                    <a:pt x="19341" y="20265"/>
                    <a:pt x="19778" y="21038"/>
                    <a:pt x="20372" y="21116"/>
                  </a:cubicBezTo>
                  <a:cubicBezTo>
                    <a:pt x="20405" y="21122"/>
                    <a:pt x="20439" y="21124"/>
                    <a:pt x="20471" y="21124"/>
                  </a:cubicBezTo>
                  <a:cubicBezTo>
                    <a:pt x="21024" y="21124"/>
                    <a:pt x="21495" y="20502"/>
                    <a:pt x="21545" y="19677"/>
                  </a:cubicBezTo>
                  <a:cubicBezTo>
                    <a:pt x="21582" y="19089"/>
                    <a:pt x="21600" y="18486"/>
                    <a:pt x="21600" y="17887"/>
                  </a:cubicBezTo>
                  <a:cubicBezTo>
                    <a:pt x="21600" y="13196"/>
                    <a:pt x="20463" y="9004"/>
                    <a:pt x="18596" y="5942"/>
                  </a:cubicBezTo>
                  <a:close/>
                  <a:moveTo>
                    <a:pt x="10801" y="3957"/>
                  </a:moveTo>
                  <a:cubicBezTo>
                    <a:pt x="11273" y="3957"/>
                    <a:pt x="11734" y="4016"/>
                    <a:pt x="12183" y="4127"/>
                  </a:cubicBezTo>
                  <a:cubicBezTo>
                    <a:pt x="12656" y="3256"/>
                    <a:pt x="13186" y="2296"/>
                    <a:pt x="13702" y="1383"/>
                  </a:cubicBezTo>
                  <a:cubicBezTo>
                    <a:pt x="12781" y="990"/>
                    <a:pt x="11810" y="778"/>
                    <a:pt x="10801" y="778"/>
                  </a:cubicBezTo>
                  <a:cubicBezTo>
                    <a:pt x="4744" y="778"/>
                    <a:pt x="0" y="8292"/>
                    <a:pt x="0" y="17887"/>
                  </a:cubicBezTo>
                  <a:cubicBezTo>
                    <a:pt x="0" y="18477"/>
                    <a:pt x="18" y="19068"/>
                    <a:pt x="53" y="19643"/>
                  </a:cubicBezTo>
                  <a:cubicBezTo>
                    <a:pt x="105" y="20519"/>
                    <a:pt x="636" y="21162"/>
                    <a:pt x="1225" y="21086"/>
                  </a:cubicBezTo>
                  <a:cubicBezTo>
                    <a:pt x="1818" y="21007"/>
                    <a:pt x="2258" y="20236"/>
                    <a:pt x="2204" y="19361"/>
                  </a:cubicBezTo>
                  <a:cubicBezTo>
                    <a:pt x="2174" y="18879"/>
                    <a:pt x="2160" y="18383"/>
                    <a:pt x="2160" y="17887"/>
                  </a:cubicBezTo>
                  <a:cubicBezTo>
                    <a:pt x="2160" y="10076"/>
                    <a:pt x="5955" y="3957"/>
                    <a:pt x="10801" y="3957"/>
                  </a:cubicBezTo>
                  <a:close/>
                  <a:moveTo>
                    <a:pt x="8778" y="16036"/>
                  </a:moveTo>
                  <a:cubicBezTo>
                    <a:pt x="8032" y="17937"/>
                    <a:pt x="8535" y="19501"/>
                    <a:pt x="9569" y="20379"/>
                  </a:cubicBezTo>
                  <a:cubicBezTo>
                    <a:pt x="10602" y="21258"/>
                    <a:pt x="11773" y="21116"/>
                    <a:pt x="12519" y="19216"/>
                  </a:cubicBezTo>
                  <a:cubicBezTo>
                    <a:pt x="13265" y="17315"/>
                    <a:pt x="17970" y="355"/>
                    <a:pt x="17561" y="6"/>
                  </a:cubicBezTo>
                  <a:cubicBezTo>
                    <a:pt x="17151" y="-342"/>
                    <a:pt x="9524" y="14136"/>
                    <a:pt x="8778" y="1603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4895" tIns="34895" rIns="34895" bIns="34895" numCol="1" anchor="ctr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kumimoji="0" sz="695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68"/>
          <p:cNvGrpSpPr/>
          <p:nvPr/>
        </p:nvGrpSpPr>
        <p:grpSpPr>
          <a:xfrm>
            <a:off x="2324882" y="3306632"/>
            <a:ext cx="423942" cy="423942"/>
            <a:chOff x="2855493" y="3429000"/>
            <a:chExt cx="462882" cy="462882"/>
          </a:xfrm>
        </p:grpSpPr>
        <p:sp>
          <p:nvSpPr>
            <p:cNvPr id="80" name="Rounded Rectangle 50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rgbClr val="4092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9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1" name="Shape 1849"/>
            <p:cNvSpPr/>
            <p:nvPr/>
          </p:nvSpPr>
          <p:spPr>
            <a:xfrm flipH="1">
              <a:off x="2967936" y="3562457"/>
              <a:ext cx="256862" cy="206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4895" tIns="34895" rIns="34895" bIns="34895" numCol="1" anchor="ctr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69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uild="p"/>
      <p:bldP spid="58" grpId="0" build="p"/>
      <p:bldP spid="59" grpId="0" build="p"/>
      <p:bldP spid="60" grpId="0" build="p"/>
      <p:bldP spid="61" grpId="0" build="p"/>
      <p:bldP spid="62" grpId="0" build="p"/>
      <p:bldP spid="63" grpId="0" build="p"/>
      <p:bldP spid="64" grpId="0" build="p"/>
      <p:bldP spid="65" grpId="0" build="p"/>
      <p:bldP spid="6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AutoShape 1"/>
          <p:cNvSpPr>
            <a:spLocks/>
          </p:cNvSpPr>
          <p:nvPr/>
        </p:nvSpPr>
        <p:spPr bwMode="auto">
          <a:xfrm>
            <a:off x="4214571" y="4136707"/>
            <a:ext cx="798605" cy="7266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562" y="0"/>
                </a:moveTo>
                <a:cubicBezTo>
                  <a:pt x="6749" y="0"/>
                  <a:pt x="2945" y="1574"/>
                  <a:pt x="0" y="4706"/>
                </a:cubicBezTo>
                <a:lnTo>
                  <a:pt x="10737" y="21600"/>
                </a:lnTo>
                <a:lnTo>
                  <a:pt x="21599" y="5241"/>
                </a:lnTo>
                <a:cubicBezTo>
                  <a:pt x="21501" y="5126"/>
                  <a:pt x="21413" y="5005"/>
                  <a:pt x="21311" y="4893"/>
                </a:cubicBezTo>
                <a:cubicBezTo>
                  <a:pt x="18342" y="1630"/>
                  <a:pt x="14453" y="0"/>
                  <a:pt x="10562" y="0"/>
                </a:cubicBezTo>
                <a:close/>
              </a:path>
            </a:pathLst>
          </a:custGeom>
          <a:solidFill>
            <a:srgbClr val="90D22E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AutoShape 2"/>
          <p:cNvSpPr>
            <a:spLocks/>
          </p:cNvSpPr>
          <p:nvPr/>
        </p:nvSpPr>
        <p:spPr bwMode="auto">
          <a:xfrm>
            <a:off x="3804386" y="3431858"/>
            <a:ext cx="1629857" cy="8337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597" y="0"/>
                </a:moveTo>
                <a:cubicBezTo>
                  <a:pt x="6834" y="0"/>
                  <a:pt x="3071" y="2480"/>
                  <a:pt x="0" y="7425"/>
                </a:cubicBezTo>
                <a:lnTo>
                  <a:pt x="4875" y="21084"/>
                </a:lnTo>
                <a:cubicBezTo>
                  <a:pt x="6471" y="18065"/>
                  <a:pt x="8532" y="16547"/>
                  <a:pt x="10597" y="16547"/>
                </a:cubicBezTo>
                <a:cubicBezTo>
                  <a:pt x="12705" y="16547"/>
                  <a:pt x="14812" y="18119"/>
                  <a:pt x="16420" y="21264"/>
                </a:cubicBezTo>
                <a:cubicBezTo>
                  <a:pt x="16475" y="21372"/>
                  <a:pt x="16523" y="21489"/>
                  <a:pt x="16576" y="21600"/>
                </a:cubicBezTo>
                <a:lnTo>
                  <a:pt x="21599" y="8144"/>
                </a:lnTo>
                <a:cubicBezTo>
                  <a:pt x="18456" y="2739"/>
                  <a:pt x="14532" y="0"/>
                  <a:pt x="10597" y="0"/>
                </a:cubicBezTo>
                <a:close/>
              </a:path>
            </a:pathLst>
          </a:custGeom>
          <a:solidFill>
            <a:srgbClr val="54AB0B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" name="AutoShape 3"/>
          <p:cNvSpPr>
            <a:spLocks/>
          </p:cNvSpPr>
          <p:nvPr/>
        </p:nvSpPr>
        <p:spPr bwMode="auto">
          <a:xfrm>
            <a:off x="3432708" y="2721987"/>
            <a:ext cx="2383258" cy="939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606" y="0"/>
                </a:moveTo>
                <a:cubicBezTo>
                  <a:pt x="6856" y="0"/>
                  <a:pt x="3108" y="3095"/>
                  <a:pt x="0" y="9262"/>
                </a:cubicBezTo>
                <a:lnTo>
                  <a:pt x="3216" y="20949"/>
                </a:lnTo>
                <a:cubicBezTo>
                  <a:pt x="5358" y="16474"/>
                  <a:pt x="7982" y="14230"/>
                  <a:pt x="10606" y="14230"/>
                </a:cubicBezTo>
                <a:cubicBezTo>
                  <a:pt x="13349" y="14230"/>
                  <a:pt x="16084" y="16710"/>
                  <a:pt x="18276" y="21599"/>
                </a:cubicBezTo>
                <a:lnTo>
                  <a:pt x="21599" y="10043"/>
                </a:lnTo>
                <a:cubicBezTo>
                  <a:pt x="18418" y="3351"/>
                  <a:pt x="14513" y="0"/>
                  <a:pt x="10606" y="0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7" name="AutoShape 4"/>
          <p:cNvSpPr>
            <a:spLocks/>
          </p:cNvSpPr>
          <p:nvPr/>
        </p:nvSpPr>
        <p:spPr bwMode="auto">
          <a:xfrm>
            <a:off x="3050147" y="2021323"/>
            <a:ext cx="3157587" cy="10756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614" y="0"/>
                </a:moveTo>
                <a:cubicBezTo>
                  <a:pt x="6870" y="0"/>
                  <a:pt x="3127" y="3506"/>
                  <a:pt x="0" y="10496"/>
                </a:cubicBezTo>
                <a:lnTo>
                  <a:pt x="2478" y="20906"/>
                </a:lnTo>
                <a:cubicBezTo>
                  <a:pt x="4863" y="15433"/>
                  <a:pt x="7738" y="12686"/>
                  <a:pt x="10614" y="12686"/>
                </a:cubicBezTo>
                <a:cubicBezTo>
                  <a:pt x="13611" y="12686"/>
                  <a:pt x="16606" y="15660"/>
                  <a:pt x="19047" y="21599"/>
                </a:cubicBezTo>
                <a:lnTo>
                  <a:pt x="21600" y="11339"/>
                </a:lnTo>
                <a:cubicBezTo>
                  <a:pt x="18399" y="3783"/>
                  <a:pt x="14507" y="0"/>
                  <a:pt x="10614" y="0"/>
                </a:cubicBezTo>
                <a:close/>
              </a:path>
            </a:pathLst>
          </a:custGeom>
          <a:solidFill>
            <a:srgbClr val="40920A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8" name="AutoShape 9"/>
          <p:cNvSpPr>
            <a:spLocks/>
          </p:cNvSpPr>
          <p:nvPr/>
        </p:nvSpPr>
        <p:spPr bwMode="auto">
          <a:xfrm>
            <a:off x="2626569" y="1268760"/>
            <a:ext cx="4014790" cy="1257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620" y="0"/>
                </a:moveTo>
                <a:cubicBezTo>
                  <a:pt x="6879" y="0"/>
                  <a:pt x="3140" y="3761"/>
                  <a:pt x="0" y="11264"/>
                </a:cubicBezTo>
                <a:lnTo>
                  <a:pt x="2099" y="20860"/>
                </a:lnTo>
                <a:cubicBezTo>
                  <a:pt x="4610" y="14757"/>
                  <a:pt x="7614" y="11697"/>
                  <a:pt x="10620" y="11697"/>
                </a:cubicBezTo>
                <a:cubicBezTo>
                  <a:pt x="13745" y="11697"/>
                  <a:pt x="16870" y="15001"/>
                  <a:pt x="19440" y="21599"/>
                </a:cubicBezTo>
                <a:lnTo>
                  <a:pt x="21600" y="12151"/>
                </a:lnTo>
                <a:cubicBezTo>
                  <a:pt x="18388" y="4059"/>
                  <a:pt x="14505" y="0"/>
                  <a:pt x="10620" y="0"/>
                </a:cubicBezTo>
                <a:close/>
              </a:path>
            </a:pathLst>
          </a:custGeom>
          <a:solidFill>
            <a:srgbClr val="90D22E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9" name="AutoShape 10"/>
          <p:cNvSpPr>
            <a:spLocks/>
          </p:cNvSpPr>
          <p:nvPr/>
        </p:nvSpPr>
        <p:spPr bwMode="auto">
          <a:xfrm>
            <a:off x="2397199" y="2187909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90D22E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3080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109" b="0" i="0" u="none" strike="noStrike" kern="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0" name="AutoShape 11"/>
          <p:cNvSpPr>
            <a:spLocks/>
          </p:cNvSpPr>
          <p:nvPr/>
        </p:nvSpPr>
        <p:spPr bwMode="auto">
          <a:xfrm>
            <a:off x="6600340" y="2295059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90D22E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3080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109" b="0" i="0" u="none" strike="noStrike" kern="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1" name="AutoShape 12"/>
          <p:cNvSpPr>
            <a:spLocks/>
          </p:cNvSpPr>
          <p:nvPr/>
        </p:nvSpPr>
        <p:spPr bwMode="auto">
          <a:xfrm>
            <a:off x="3242683" y="3442740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A5A5A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3080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109" b="0" i="0" u="none" strike="noStrike" kern="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" name="AutoShape 13"/>
          <p:cNvSpPr>
            <a:spLocks/>
          </p:cNvSpPr>
          <p:nvPr/>
        </p:nvSpPr>
        <p:spPr bwMode="auto">
          <a:xfrm>
            <a:off x="3657891" y="4006117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54AB0B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3080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109" b="0" i="0" u="none" strike="noStrike" kern="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" name="AutoShape 14"/>
          <p:cNvSpPr>
            <a:spLocks/>
          </p:cNvSpPr>
          <p:nvPr/>
        </p:nvSpPr>
        <p:spPr bwMode="auto">
          <a:xfrm>
            <a:off x="6142440" y="2896106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40920A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3080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109" b="0" i="0" u="none" strike="noStrike" kern="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AutoShape 15"/>
          <p:cNvSpPr>
            <a:spLocks/>
          </p:cNvSpPr>
          <p:nvPr/>
        </p:nvSpPr>
        <p:spPr bwMode="auto">
          <a:xfrm>
            <a:off x="5743137" y="3437717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A5A5A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3080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109" b="0" i="0" u="none" strike="noStrike" kern="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5" name="AutoShape 16"/>
          <p:cNvSpPr>
            <a:spLocks/>
          </p:cNvSpPr>
          <p:nvPr/>
        </p:nvSpPr>
        <p:spPr bwMode="auto">
          <a:xfrm>
            <a:off x="5336301" y="4011139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54AB0B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3080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109" b="0" i="0" u="none" strike="noStrike" kern="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6" name="AutoShape 17"/>
          <p:cNvSpPr>
            <a:spLocks/>
          </p:cNvSpPr>
          <p:nvPr/>
        </p:nvSpPr>
        <p:spPr bwMode="auto">
          <a:xfrm>
            <a:off x="2876028" y="284504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40920A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3080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109" b="0" i="0" u="none" strike="noStrike" kern="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7" name="AutoShape 18"/>
          <p:cNvSpPr>
            <a:spLocks/>
          </p:cNvSpPr>
          <p:nvPr/>
        </p:nvSpPr>
        <p:spPr bwMode="auto">
          <a:xfrm>
            <a:off x="4348509" y="1413078"/>
            <a:ext cx="524869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AutoShape 19"/>
          <p:cNvSpPr>
            <a:spLocks/>
          </p:cNvSpPr>
          <p:nvPr/>
        </p:nvSpPr>
        <p:spPr bwMode="auto">
          <a:xfrm>
            <a:off x="4348509" y="2163968"/>
            <a:ext cx="524869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AutoShape 20"/>
          <p:cNvSpPr>
            <a:spLocks/>
          </p:cNvSpPr>
          <p:nvPr/>
        </p:nvSpPr>
        <p:spPr bwMode="auto">
          <a:xfrm>
            <a:off x="4348509" y="2854585"/>
            <a:ext cx="524869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AutoShape 21"/>
          <p:cNvSpPr>
            <a:spLocks/>
          </p:cNvSpPr>
          <p:nvPr/>
        </p:nvSpPr>
        <p:spPr bwMode="auto">
          <a:xfrm>
            <a:off x="4344323" y="3565294"/>
            <a:ext cx="52403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AutoShape 22"/>
          <p:cNvSpPr>
            <a:spLocks/>
          </p:cNvSpPr>
          <p:nvPr/>
        </p:nvSpPr>
        <p:spPr bwMode="auto">
          <a:xfrm>
            <a:off x="4344323" y="4230798"/>
            <a:ext cx="52403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00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AutoShape 23"/>
          <p:cNvSpPr>
            <a:spLocks/>
          </p:cNvSpPr>
          <p:nvPr/>
        </p:nvSpPr>
        <p:spPr bwMode="auto">
          <a:xfrm>
            <a:off x="3631103" y="5260948"/>
            <a:ext cx="2034183" cy="2954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647700" eaLnBrk="1" fontAlgn="auto" latinLnBrk="0" hangingPunct="1">
              <a:lnSpc>
                <a:spcPct val="120000"/>
              </a:lnSpc>
              <a:spcBef>
                <a:spcPts val="89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8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AutoShape 24"/>
          <p:cNvSpPr>
            <a:spLocks/>
          </p:cNvSpPr>
          <p:nvPr/>
        </p:nvSpPr>
        <p:spPr bwMode="auto">
          <a:xfrm>
            <a:off x="3623569" y="4932253"/>
            <a:ext cx="2041717" cy="2991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AutoShape 25"/>
          <p:cNvSpPr>
            <a:spLocks/>
          </p:cNvSpPr>
          <p:nvPr/>
        </p:nvSpPr>
        <p:spPr bwMode="auto">
          <a:xfrm>
            <a:off x="179513" y="2187908"/>
            <a:ext cx="1861914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47700" eaLnBrk="1" fontAlgn="auto" latinLnBrk="0" hangingPunct="1">
              <a:lnSpc>
                <a:spcPct val="120000"/>
              </a:lnSpc>
              <a:spcBef>
                <a:spcPts val="89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AutoShape 26"/>
          <p:cNvSpPr>
            <a:spLocks/>
          </p:cNvSpPr>
          <p:nvPr/>
        </p:nvSpPr>
        <p:spPr bwMode="auto">
          <a:xfrm>
            <a:off x="179512" y="2463318"/>
            <a:ext cx="1861915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47700" eaLnBrk="1" fontAlgn="auto" latinLnBrk="0" hangingPunct="1">
              <a:lnSpc>
                <a:spcPct val="120000"/>
              </a:lnSpc>
              <a:spcBef>
                <a:spcPts val="89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AutoShape 27"/>
          <p:cNvSpPr>
            <a:spLocks/>
          </p:cNvSpPr>
          <p:nvPr/>
        </p:nvSpPr>
        <p:spPr bwMode="auto">
          <a:xfrm>
            <a:off x="7213107" y="2192931"/>
            <a:ext cx="1882004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89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AutoShape 28"/>
          <p:cNvSpPr>
            <a:spLocks/>
          </p:cNvSpPr>
          <p:nvPr/>
        </p:nvSpPr>
        <p:spPr bwMode="auto">
          <a:xfrm>
            <a:off x="7219804" y="2448250"/>
            <a:ext cx="1882004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89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AutoShape 29"/>
          <p:cNvSpPr>
            <a:spLocks/>
          </p:cNvSpPr>
          <p:nvPr/>
        </p:nvSpPr>
        <p:spPr bwMode="auto">
          <a:xfrm>
            <a:off x="699371" y="3278665"/>
            <a:ext cx="1861914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47700" eaLnBrk="1" fontAlgn="auto" latinLnBrk="0" hangingPunct="1">
              <a:lnSpc>
                <a:spcPct val="120000"/>
              </a:lnSpc>
              <a:spcBef>
                <a:spcPts val="89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AutoShape 30"/>
          <p:cNvSpPr>
            <a:spLocks/>
          </p:cNvSpPr>
          <p:nvPr/>
        </p:nvSpPr>
        <p:spPr bwMode="auto">
          <a:xfrm>
            <a:off x="699371" y="3527288"/>
            <a:ext cx="1861914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47700" eaLnBrk="1" fontAlgn="auto" latinLnBrk="0" hangingPunct="1">
              <a:lnSpc>
                <a:spcPct val="120000"/>
              </a:lnSpc>
              <a:spcBef>
                <a:spcPts val="89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AutoShape 31"/>
          <p:cNvSpPr>
            <a:spLocks/>
          </p:cNvSpPr>
          <p:nvPr/>
        </p:nvSpPr>
        <p:spPr bwMode="auto">
          <a:xfrm>
            <a:off x="6923342" y="3278665"/>
            <a:ext cx="1882004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89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AutoShape 32"/>
          <p:cNvSpPr>
            <a:spLocks/>
          </p:cNvSpPr>
          <p:nvPr/>
        </p:nvSpPr>
        <p:spPr bwMode="auto">
          <a:xfrm>
            <a:off x="6923342" y="3513894"/>
            <a:ext cx="1882004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89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AutoShape 33"/>
          <p:cNvSpPr>
            <a:spLocks/>
          </p:cNvSpPr>
          <p:nvPr/>
        </p:nvSpPr>
        <p:spPr bwMode="auto">
          <a:xfrm>
            <a:off x="1290703" y="4383653"/>
            <a:ext cx="1861914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47700" eaLnBrk="1" fontAlgn="auto" latinLnBrk="0" hangingPunct="1">
              <a:lnSpc>
                <a:spcPct val="120000"/>
              </a:lnSpc>
              <a:spcBef>
                <a:spcPts val="89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AutoShape 34"/>
          <p:cNvSpPr>
            <a:spLocks/>
          </p:cNvSpPr>
          <p:nvPr/>
        </p:nvSpPr>
        <p:spPr bwMode="auto">
          <a:xfrm>
            <a:off x="1290703" y="4632276"/>
            <a:ext cx="1861914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47700" eaLnBrk="1" fontAlgn="auto" latinLnBrk="0" hangingPunct="1">
              <a:lnSpc>
                <a:spcPct val="120000"/>
              </a:lnSpc>
              <a:spcBef>
                <a:spcPts val="89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s-E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AutoShape 35"/>
          <p:cNvSpPr>
            <a:spLocks/>
          </p:cNvSpPr>
          <p:nvPr/>
        </p:nvSpPr>
        <p:spPr bwMode="auto">
          <a:xfrm>
            <a:off x="6291829" y="4383653"/>
            <a:ext cx="1882004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89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AutoShape 36"/>
          <p:cNvSpPr>
            <a:spLocks/>
          </p:cNvSpPr>
          <p:nvPr/>
        </p:nvSpPr>
        <p:spPr bwMode="auto">
          <a:xfrm>
            <a:off x="6291829" y="4618045"/>
            <a:ext cx="1882004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89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8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3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8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3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9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1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7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30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900"/>
                            </p:stCondLst>
                            <p:childTnLst>
                              <p:par>
                                <p:cTn id="8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400"/>
                            </p:stCondLst>
                            <p:childTnLst>
                              <p:par>
                                <p:cTn id="92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2600"/>
                            </p:stCondLst>
                            <p:childTnLst>
                              <p:par>
                                <p:cTn id="10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200"/>
                            </p:stCondLst>
                            <p:childTnLst>
                              <p:par>
                                <p:cTn id="10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800"/>
                            </p:stCondLst>
                            <p:childTnLst>
                              <p:par>
                                <p:cTn id="112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400"/>
                            </p:stCondLst>
                            <p:childTnLst>
                              <p:par>
                                <p:cTn id="11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600"/>
                            </p:stCondLst>
                            <p:childTnLst>
                              <p:par>
                                <p:cTn id="12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6200"/>
                            </p:stCondLst>
                            <p:childTnLst>
                              <p:par>
                                <p:cTn id="132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800"/>
                            </p:stCondLst>
                            <p:childTnLst>
                              <p:par>
                                <p:cTn id="13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400"/>
                            </p:stCondLst>
                            <p:childTnLst>
                              <p:par>
                                <p:cTn id="14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utoUpdateAnimBg="0"/>
      <p:bldP spid="48" grpId="0" autoUpdateAnimBg="0"/>
      <p:bldP spid="49" grpId="0" autoUpdateAnimBg="0"/>
      <p:bldP spid="50" grpId="0" autoUpdateAnimBg="0"/>
      <p:bldP spid="51" grpId="0" autoUpdateAnimBg="0"/>
      <p:bldP spid="52" grpId="0" autoUpdateAnimBg="0"/>
      <p:bldP spid="53" grpId="0" autoUpdateAnimBg="0"/>
      <p:bldP spid="54" grpId="0" autoUpdateAnimBg="0"/>
      <p:bldP spid="55" grpId="0" autoUpdateAnimBg="0"/>
      <p:bldP spid="56" grpId="0" autoUpdateAnimBg="0"/>
      <p:bldP spid="57" grpId="0" autoUpdateAnimBg="0"/>
      <p:bldP spid="58" grpId="0" autoUpdateAnimBg="0"/>
      <p:bldP spid="59" grpId="0" autoUpdateAnimBg="0"/>
      <p:bldP spid="60" grpId="0" autoUpdateAnimBg="0"/>
      <p:bldP spid="61" grpId="0" autoUpdateAnimBg="0"/>
      <p:bldP spid="62" grpId="0" autoUpdateAnimBg="0"/>
      <p:bldP spid="63" grpId="0" autoUpdateAnimBg="0"/>
      <p:bldP spid="64" grpId="0" autoUpdateAnimBg="0"/>
      <p:bldP spid="6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1090462" y="1415499"/>
            <a:ext cx="3594254" cy="1570994"/>
            <a:chOff x="2875615" y="364103"/>
            <a:chExt cx="3584378" cy="1567225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556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Arial" panose="020B0604020202020204" pitchFamily="34" charset="0"/>
                </a:rPr>
                <a:t>请</a:t>
              </a: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Arial" panose="020B0604020202020204" pitchFamily="34" charset="0"/>
                </a:rPr>
                <a:t>。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795546" cy="3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3584378" cy="36844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PLEASE ADD YOUR TITLE HERE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任意多边形 21"/>
          <p:cNvSpPr/>
          <p:nvPr/>
        </p:nvSpPr>
        <p:spPr>
          <a:xfrm>
            <a:off x="4688948" y="807528"/>
            <a:ext cx="4478612" cy="2549658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email">
              <a:extLst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0" y="3357186"/>
            <a:ext cx="4688948" cy="2606952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1"/>
          <p:cNvGrpSpPr>
            <a:grpSpLocks/>
          </p:cNvGrpSpPr>
          <p:nvPr/>
        </p:nvGrpSpPr>
        <p:grpSpPr bwMode="auto">
          <a:xfrm>
            <a:off x="4057104" y="3672311"/>
            <a:ext cx="4843075" cy="1967151"/>
            <a:chOff x="4046335" y="2857499"/>
            <a:chExt cx="4830965" cy="1962150"/>
          </a:xfrm>
        </p:grpSpPr>
        <p:grpSp>
          <p:nvGrpSpPr>
            <p:cNvPr id="25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1015119"/>
              <a:chOff x="5125880" y="3227387"/>
              <a:chExt cx="3303726" cy="1015119"/>
            </a:xfrm>
          </p:grpSpPr>
          <p:sp>
            <p:nvSpPr>
              <p:cNvPr id="27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62300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8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795991" cy="37645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26" name="任意多边形 25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rgbClr val="90D22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9" name="椭圆 28"/>
          <p:cNvSpPr/>
          <p:nvPr/>
        </p:nvSpPr>
        <p:spPr>
          <a:xfrm>
            <a:off x="379979" y="1040701"/>
            <a:ext cx="262357" cy="262357"/>
          </a:xfrm>
          <a:prstGeom prst="ellipse">
            <a:avLst/>
          </a:prstGeom>
          <a:solidFill>
            <a:srgbClr val="90D22E"/>
          </a:solidFill>
          <a:ln w="12700" cap="flat" cmpd="sng" algn="ctr">
            <a:noFill/>
            <a:prstDash val="solid"/>
            <a:miter lim="800000"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768455" y="1040701"/>
            <a:ext cx="2809594" cy="26235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90D22E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70382" y="1040701"/>
            <a:ext cx="143909" cy="143909"/>
          </a:xfrm>
          <a:prstGeom prst="ellipse">
            <a:avLst/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4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76">
    <a:dk1>
      <a:srgbClr val="000000"/>
    </a:dk1>
    <a:lt1>
      <a:srgbClr val="FFFFFF"/>
    </a:lt1>
    <a:dk2>
      <a:srgbClr val="44546A"/>
    </a:dk2>
    <a:lt2>
      <a:srgbClr val="E7E6E6"/>
    </a:lt2>
    <a:accent1>
      <a:srgbClr val="90D22E"/>
    </a:accent1>
    <a:accent2>
      <a:srgbClr val="40920A"/>
    </a:accent2>
    <a:accent3>
      <a:srgbClr val="A5A5A5"/>
    </a:accent3>
    <a:accent4>
      <a:srgbClr val="54AB0B"/>
    </a:accent4>
    <a:accent5>
      <a:srgbClr val="90D22E"/>
    </a:accent5>
    <a:accent6>
      <a:srgbClr val="40920A"/>
    </a:accent6>
    <a:hlink>
      <a:srgbClr val="A5A5A5"/>
    </a:hlink>
    <a:folHlink>
      <a:srgbClr val="54AB0B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23159</TotalTime>
  <Words>4671</Words>
  <Application>Microsoft Office PowerPoint</Application>
  <PresentationFormat>全屏显示(4:3)</PresentationFormat>
  <Paragraphs>336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1382</cp:revision>
  <dcterms:created xsi:type="dcterms:W3CDTF">2009-02-11T05:37:22Z</dcterms:created>
  <dcterms:modified xsi:type="dcterms:W3CDTF">2017-06-15T09:16:47Z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