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5"/>
  </p:notesMasterIdLst>
  <p:handoutMasterIdLst>
    <p:handoutMasterId r:id="rId6"/>
  </p:handoutMasterIdLst>
  <p:sldIdLst>
    <p:sldId id="288" r:id="rId3"/>
    <p:sldId id="290" r:id="rId4"/>
  </p:sldIdLst>
  <p:sldSz cx="9721850" cy="5400675"/>
  <p:notesSz cx="6858000" cy="9144000"/>
  <p:custDataLst>
    <p:tags r:id="rId7"/>
  </p:custDataLst>
  <p:defaultTextStyle>
    <a:defPPr>
      <a:defRPr lang="zh-CN"/>
    </a:defPPr>
    <a:lvl1pPr marL="0" algn="l" defTabSz="96780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3900" algn="l" defTabSz="96780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67801" algn="l" defTabSz="96780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51701" algn="l" defTabSz="96780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35602" algn="l" defTabSz="96780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19502" algn="l" defTabSz="96780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03403" algn="l" defTabSz="96780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87303" algn="l" defTabSz="96780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71204" algn="l" defTabSz="96780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402" y="-1116"/>
      </p:cViewPr>
      <p:guideLst>
        <p:guide orient="horz" pos="1701"/>
        <p:guide pos="306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23C12-3E21-49CA-9A94-15F8D31E771C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BBC48-D022-48D1-A5FB-21B4B3B8B0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034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9904A-E82B-4E49-B8EE-F05296EA241B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DB34E-3534-4868-B577-BB18C63759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138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3900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7801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51701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35602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19502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03403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87303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71204" algn="l" defTabSz="967801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42900" y="685800"/>
            <a:ext cx="61722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584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6093" y="215027"/>
            <a:ext cx="3198422" cy="9151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00973" y="215028"/>
            <a:ext cx="5434784" cy="4609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6093" y="1130142"/>
            <a:ext cx="3198422" cy="3694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721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5551" y="3780473"/>
            <a:ext cx="5833110" cy="446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05551" y="482560"/>
            <a:ext cx="5833110" cy="32404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05551" y="4226779"/>
            <a:ext cx="5833110" cy="63382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21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633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48341" y="216278"/>
            <a:ext cx="2187416" cy="46080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86092" y="216278"/>
            <a:ext cx="6400218" cy="46080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922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9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29139" y="1677710"/>
            <a:ext cx="8263573" cy="115764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58278" y="3060382"/>
            <a:ext cx="6805295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77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9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7959" y="3470434"/>
            <a:ext cx="8263573" cy="107263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67959" y="2289037"/>
            <a:ext cx="8263573" cy="118139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19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6093" y="1260158"/>
            <a:ext cx="4293817" cy="3564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41940" y="1260158"/>
            <a:ext cx="4293817" cy="3564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66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86093" y="1208901"/>
            <a:ext cx="4295505" cy="5038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093" y="1712714"/>
            <a:ext cx="4295505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938565" y="1208901"/>
            <a:ext cx="4297193" cy="5038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938565" y="1712714"/>
            <a:ext cx="4297193" cy="31116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106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84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408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85775" y="215900"/>
            <a:ext cx="8750300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67801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2925" indent="-362925" algn="l" defTabSz="967801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6338" indent="-302438" algn="l" defTabSz="967801" rtl="0" eaLnBrk="1" latinLnBrk="0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09751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3652" indent="-241950" algn="l" defTabSz="967801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552" indent="-241950" algn="l" defTabSz="967801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1453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5353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29254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13154" indent="-241950" algn="l" defTabSz="96780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900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7801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1701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5602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9502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3403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7303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1204" algn="l" defTabSz="96780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86093" y="216277"/>
            <a:ext cx="8749665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86093" y="1260158"/>
            <a:ext cx="8749665" cy="3564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86092" y="5005626"/>
            <a:ext cx="226843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21632" y="5005626"/>
            <a:ext cx="3078586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67326" y="5005626"/>
            <a:ext cx="226843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02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" y="-107975"/>
            <a:ext cx="9751532" cy="5530217"/>
            <a:chOff x="0" y="197164"/>
            <a:chExt cx="12227632" cy="6660837"/>
          </a:xfrm>
        </p:grpSpPr>
        <p:pic>
          <p:nvPicPr>
            <p:cNvPr id="4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681" y="197164"/>
              <a:ext cx="12183731" cy="4869697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extLst/>
          </p:spPr>
        </p:pic>
        <p:sp>
          <p:nvSpPr>
            <p:cNvPr id="43" name="矩形 42"/>
            <p:cNvSpPr/>
            <p:nvPr/>
          </p:nvSpPr>
          <p:spPr>
            <a:xfrm>
              <a:off x="0" y="5376738"/>
              <a:ext cx="12227632" cy="14812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-13756" y="1679624"/>
            <a:ext cx="9746204" cy="2041427"/>
          </a:xfrm>
          <a:prstGeom prst="rect">
            <a:avLst/>
          </a:prstGeom>
          <a:solidFill>
            <a:schemeClr val="accent6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81" tIns="36290" rIns="72581" bIns="36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80605" y="2284138"/>
            <a:ext cx="6425273" cy="704231"/>
          </a:xfrm>
          <a:prstGeom prst="rect">
            <a:avLst/>
          </a:prstGeom>
          <a:noFill/>
        </p:spPr>
        <p:txBody>
          <a:bodyPr wrap="square" lIns="72581" tIns="36290" rIns="72581" bIns="36290" rtlCol="0">
            <a:spAutoFit/>
          </a:bodyPr>
          <a:lstStyle/>
          <a:p>
            <a:r>
              <a:rPr lang="zh-CN" altLang="en-US" sz="4100" b="1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动态科技幻灯片背景图片</a:t>
            </a:r>
            <a:endParaRPr lang="en-US" altLang="zh-CN" sz="4100" b="1" dirty="0" smtClean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128780" y="3298829"/>
            <a:ext cx="1165658" cy="222904"/>
            <a:chOff x="8963672" y="-2383876"/>
            <a:chExt cx="6161888" cy="1290635"/>
          </a:xfrm>
        </p:grpSpPr>
        <p:grpSp>
          <p:nvGrpSpPr>
            <p:cNvPr id="45" name="组合 44"/>
            <p:cNvGrpSpPr/>
            <p:nvPr/>
          </p:nvGrpSpPr>
          <p:grpSpPr>
            <a:xfrm>
              <a:off x="10601698" y="-2383876"/>
              <a:ext cx="1290635" cy="1290635"/>
              <a:chOff x="4686046" y="3181838"/>
              <a:chExt cx="1290635" cy="1290635"/>
            </a:xfrm>
          </p:grpSpPr>
          <p:sp>
            <p:nvSpPr>
              <p:cNvPr id="55" name="Oval 87"/>
              <p:cNvSpPr>
                <a:spLocks noChangeArrowheads="1"/>
              </p:cNvSpPr>
              <p:nvPr/>
            </p:nvSpPr>
            <p:spPr bwMode="auto">
              <a:xfrm>
                <a:off x="4686046" y="3181838"/>
                <a:ext cx="1290635" cy="1290635"/>
              </a:xfrm>
              <a:prstGeom prst="ellipse">
                <a:avLst/>
              </a:prstGeom>
              <a:solidFill>
                <a:srgbClr val="FFC000"/>
              </a:solidFill>
              <a:ln w="2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Freeform 44"/>
              <p:cNvSpPr>
                <a:spLocks noEditPoints="1"/>
              </p:cNvSpPr>
              <p:nvPr/>
            </p:nvSpPr>
            <p:spPr bwMode="auto">
              <a:xfrm>
                <a:off x="4943211" y="3521659"/>
                <a:ext cx="744244" cy="648096"/>
              </a:xfrm>
              <a:custGeom>
                <a:avLst/>
                <a:gdLst>
                  <a:gd name="T0" fmla="*/ 41 w 62"/>
                  <a:gd name="T1" fmla="*/ 31 h 54"/>
                  <a:gd name="T2" fmla="*/ 34 w 62"/>
                  <a:gd name="T3" fmla="*/ 23 h 54"/>
                  <a:gd name="T4" fmla="*/ 33 w 62"/>
                  <a:gd name="T5" fmla="*/ 17 h 54"/>
                  <a:gd name="T6" fmla="*/ 30 w 62"/>
                  <a:gd name="T7" fmla="*/ 20 h 54"/>
                  <a:gd name="T8" fmla="*/ 23 w 62"/>
                  <a:gd name="T9" fmla="*/ 13 h 54"/>
                  <a:gd name="T10" fmla="*/ 18 w 62"/>
                  <a:gd name="T11" fmla="*/ 17 h 54"/>
                  <a:gd name="T12" fmla="*/ 7 w 62"/>
                  <a:gd name="T13" fmla="*/ 17 h 54"/>
                  <a:gd name="T14" fmla="*/ 7 w 62"/>
                  <a:gd name="T15" fmla="*/ 23 h 54"/>
                  <a:gd name="T16" fmla="*/ 0 w 62"/>
                  <a:gd name="T17" fmla="*/ 31 h 54"/>
                  <a:gd name="T18" fmla="*/ 4 w 62"/>
                  <a:gd name="T19" fmla="*/ 36 h 54"/>
                  <a:gd name="T20" fmla="*/ 4 w 62"/>
                  <a:gd name="T21" fmla="*/ 46 h 54"/>
                  <a:gd name="T22" fmla="*/ 10 w 62"/>
                  <a:gd name="T23" fmla="*/ 47 h 54"/>
                  <a:gd name="T24" fmla="*/ 18 w 62"/>
                  <a:gd name="T25" fmla="*/ 54 h 54"/>
                  <a:gd name="T26" fmla="*/ 23 w 62"/>
                  <a:gd name="T27" fmla="*/ 50 h 54"/>
                  <a:gd name="T28" fmla="*/ 32 w 62"/>
                  <a:gd name="T29" fmla="*/ 48 h 54"/>
                  <a:gd name="T30" fmla="*/ 37 w 62"/>
                  <a:gd name="T31" fmla="*/ 46 h 54"/>
                  <a:gd name="T32" fmla="*/ 37 w 62"/>
                  <a:gd name="T33" fmla="*/ 36 h 54"/>
                  <a:gd name="T34" fmla="*/ 32 w 62"/>
                  <a:gd name="T35" fmla="*/ 38 h 54"/>
                  <a:gd name="T36" fmla="*/ 20 w 62"/>
                  <a:gd name="T37" fmla="*/ 46 h 54"/>
                  <a:gd name="T38" fmla="*/ 20 w 62"/>
                  <a:gd name="T39" fmla="*/ 21 h 54"/>
                  <a:gd name="T40" fmla="*/ 33 w 62"/>
                  <a:gd name="T41" fmla="*/ 33 h 54"/>
                  <a:gd name="T42" fmla="*/ 58 w 62"/>
                  <a:gd name="T43" fmla="*/ 35 h 54"/>
                  <a:gd name="T44" fmla="*/ 62 w 62"/>
                  <a:gd name="T45" fmla="*/ 38 h 54"/>
                  <a:gd name="T46" fmla="*/ 60 w 62"/>
                  <a:gd name="T47" fmla="*/ 41 h 54"/>
                  <a:gd name="T48" fmla="*/ 59 w 62"/>
                  <a:gd name="T49" fmla="*/ 46 h 54"/>
                  <a:gd name="T50" fmla="*/ 56 w 62"/>
                  <a:gd name="T51" fmla="*/ 47 h 54"/>
                  <a:gd name="T52" fmla="*/ 52 w 62"/>
                  <a:gd name="T53" fmla="*/ 50 h 54"/>
                  <a:gd name="T54" fmla="*/ 50 w 62"/>
                  <a:gd name="T55" fmla="*/ 48 h 54"/>
                  <a:gd name="T56" fmla="*/ 45 w 62"/>
                  <a:gd name="T57" fmla="*/ 48 h 54"/>
                  <a:gd name="T58" fmla="*/ 44 w 62"/>
                  <a:gd name="T59" fmla="*/ 45 h 54"/>
                  <a:gd name="T60" fmla="*/ 41 w 62"/>
                  <a:gd name="T61" fmla="*/ 41 h 54"/>
                  <a:gd name="T62" fmla="*/ 43 w 62"/>
                  <a:gd name="T63" fmla="*/ 39 h 54"/>
                  <a:gd name="T64" fmla="*/ 43 w 62"/>
                  <a:gd name="T65" fmla="*/ 33 h 54"/>
                  <a:gd name="T66" fmla="*/ 46 w 62"/>
                  <a:gd name="T67" fmla="*/ 33 h 54"/>
                  <a:gd name="T68" fmla="*/ 50 w 62"/>
                  <a:gd name="T69" fmla="*/ 29 h 54"/>
                  <a:gd name="T70" fmla="*/ 52 w 62"/>
                  <a:gd name="T71" fmla="*/ 31 h 54"/>
                  <a:gd name="T72" fmla="*/ 58 w 62"/>
                  <a:gd name="T73" fmla="*/ 31 h 54"/>
                  <a:gd name="T74" fmla="*/ 58 w 62"/>
                  <a:gd name="T75" fmla="*/ 35 h 54"/>
                  <a:gd name="T76" fmla="*/ 57 w 62"/>
                  <a:gd name="T77" fmla="*/ 40 h 54"/>
                  <a:gd name="T78" fmla="*/ 45 w 62"/>
                  <a:gd name="T79" fmla="*/ 40 h 54"/>
                  <a:gd name="T80" fmla="*/ 51 w 62"/>
                  <a:gd name="T81" fmla="*/ 46 h 54"/>
                  <a:gd name="T82" fmla="*/ 62 w 62"/>
                  <a:gd name="T83" fmla="*/ 12 h 54"/>
                  <a:gd name="T84" fmla="*/ 59 w 62"/>
                  <a:gd name="T85" fmla="*/ 15 h 54"/>
                  <a:gd name="T86" fmla="*/ 59 w 62"/>
                  <a:gd name="T87" fmla="*/ 22 h 54"/>
                  <a:gd name="T88" fmla="*/ 55 w 62"/>
                  <a:gd name="T89" fmla="*/ 23 h 54"/>
                  <a:gd name="T90" fmla="*/ 50 w 62"/>
                  <a:gd name="T91" fmla="*/ 28 h 54"/>
                  <a:gd name="T92" fmla="*/ 46 w 62"/>
                  <a:gd name="T93" fmla="*/ 25 h 54"/>
                  <a:gd name="T94" fmla="*/ 39 w 62"/>
                  <a:gd name="T95" fmla="*/ 25 h 54"/>
                  <a:gd name="T96" fmla="*/ 39 w 62"/>
                  <a:gd name="T97" fmla="*/ 20 h 54"/>
                  <a:gd name="T98" fmla="*/ 34 w 62"/>
                  <a:gd name="T99" fmla="*/ 15 h 54"/>
                  <a:gd name="T100" fmla="*/ 37 w 62"/>
                  <a:gd name="T101" fmla="*/ 12 h 54"/>
                  <a:gd name="T102" fmla="*/ 37 w 62"/>
                  <a:gd name="T103" fmla="*/ 5 h 54"/>
                  <a:gd name="T104" fmla="*/ 41 w 62"/>
                  <a:gd name="T105" fmla="*/ 5 h 54"/>
                  <a:gd name="T106" fmla="*/ 46 w 62"/>
                  <a:gd name="T107" fmla="*/ 0 h 54"/>
                  <a:gd name="T108" fmla="*/ 49 w 62"/>
                  <a:gd name="T109" fmla="*/ 3 h 54"/>
                  <a:gd name="T110" fmla="*/ 56 w 62"/>
                  <a:gd name="T111" fmla="*/ 3 h 54"/>
                  <a:gd name="T112" fmla="*/ 57 w 62"/>
                  <a:gd name="T113" fmla="*/ 7 h 54"/>
                  <a:gd name="T114" fmla="*/ 48 w 62"/>
                  <a:gd name="T115" fmla="*/ 22 h 54"/>
                  <a:gd name="T116" fmla="*/ 40 w 62"/>
                  <a:gd name="T117" fmla="*/ 14 h 54"/>
                  <a:gd name="T118" fmla="*/ 56 w 62"/>
                  <a:gd name="T119" fmla="*/ 1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2" h="54">
                    <a:moveTo>
                      <a:pt x="41" y="36"/>
                    </a:moveTo>
                    <a:cubicBezTo>
                      <a:pt x="41" y="31"/>
                      <a:pt x="41" y="31"/>
                      <a:pt x="41" y="31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7" y="28"/>
                      <a:pt x="36" y="25"/>
                      <a:pt x="34" y="23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8" y="18"/>
                      <a:pt x="26" y="17"/>
                      <a:pt x="23" y="17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5" y="17"/>
                      <a:pt x="12" y="18"/>
                      <a:pt x="10" y="20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5" y="26"/>
                      <a:pt x="4" y="28"/>
                      <a:pt x="4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9"/>
                      <a:pt x="5" y="41"/>
                      <a:pt x="7" y="44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2" y="49"/>
                      <a:pt x="15" y="50"/>
                      <a:pt x="18" y="50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0"/>
                      <a:pt x="23" y="50"/>
                      <a:pt x="23" y="50"/>
                    </a:cubicBezTo>
                    <a:cubicBezTo>
                      <a:pt x="26" y="50"/>
                      <a:pt x="28" y="49"/>
                      <a:pt x="31" y="47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6" y="41"/>
                      <a:pt x="37" y="39"/>
                      <a:pt x="37" y="36"/>
                    </a:cubicBezTo>
                    <a:cubicBezTo>
                      <a:pt x="41" y="36"/>
                      <a:pt x="41" y="36"/>
                      <a:pt x="41" y="36"/>
                    </a:cubicBezTo>
                    <a:close/>
                    <a:moveTo>
                      <a:pt x="32" y="38"/>
                    </a:moveTo>
                    <a:cubicBezTo>
                      <a:pt x="32" y="38"/>
                      <a:pt x="32" y="38"/>
                      <a:pt x="32" y="38"/>
                    </a:cubicBezTo>
                    <a:cubicBezTo>
                      <a:pt x="30" y="43"/>
                      <a:pt x="26" y="46"/>
                      <a:pt x="20" y="46"/>
                    </a:cubicBezTo>
                    <a:cubicBezTo>
                      <a:pt x="14" y="46"/>
                      <a:pt x="8" y="40"/>
                      <a:pt x="8" y="33"/>
                    </a:cubicBezTo>
                    <a:cubicBezTo>
                      <a:pt x="8" y="27"/>
                      <a:pt x="14" y="21"/>
                      <a:pt x="20" y="21"/>
                    </a:cubicBezTo>
                    <a:cubicBezTo>
                      <a:pt x="26" y="21"/>
                      <a:pt x="30" y="24"/>
                      <a:pt x="32" y="29"/>
                    </a:cubicBezTo>
                    <a:cubicBezTo>
                      <a:pt x="32" y="30"/>
                      <a:pt x="33" y="32"/>
                      <a:pt x="33" y="33"/>
                    </a:cubicBezTo>
                    <a:cubicBezTo>
                      <a:pt x="33" y="35"/>
                      <a:pt x="32" y="37"/>
                      <a:pt x="32" y="38"/>
                    </a:cubicBezTo>
                    <a:close/>
                    <a:moveTo>
                      <a:pt x="58" y="35"/>
                    </a:moveTo>
                    <a:cubicBezTo>
                      <a:pt x="59" y="36"/>
                      <a:pt x="59" y="37"/>
                      <a:pt x="60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0" y="41"/>
                      <a:pt x="60" y="41"/>
                      <a:pt x="60" y="41"/>
                    </a:cubicBezTo>
                    <a:cubicBezTo>
                      <a:pt x="59" y="42"/>
                      <a:pt x="59" y="44"/>
                      <a:pt x="58" y="45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5" y="47"/>
                      <a:pt x="54" y="48"/>
                      <a:pt x="52" y="48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9" y="48"/>
                      <a:pt x="47" y="47"/>
                      <a:pt x="46" y="47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3" y="44"/>
                      <a:pt x="43" y="42"/>
                      <a:pt x="43" y="41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3" y="37"/>
                      <a:pt x="43" y="36"/>
                      <a:pt x="44" y="35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7" y="32"/>
                      <a:pt x="48" y="32"/>
                      <a:pt x="50" y="31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4" y="32"/>
                      <a:pt x="55" y="32"/>
                      <a:pt x="56" y="33"/>
                    </a:cubicBezTo>
                    <a:cubicBezTo>
                      <a:pt x="58" y="31"/>
                      <a:pt x="58" y="31"/>
                      <a:pt x="58" y="31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8" y="35"/>
                      <a:pt x="58" y="35"/>
                      <a:pt x="58" y="35"/>
                    </a:cubicBezTo>
                    <a:close/>
                    <a:moveTo>
                      <a:pt x="51" y="46"/>
                    </a:moveTo>
                    <a:cubicBezTo>
                      <a:pt x="55" y="46"/>
                      <a:pt x="57" y="43"/>
                      <a:pt x="57" y="40"/>
                    </a:cubicBezTo>
                    <a:cubicBezTo>
                      <a:pt x="57" y="36"/>
                      <a:pt x="55" y="34"/>
                      <a:pt x="51" y="34"/>
                    </a:cubicBezTo>
                    <a:cubicBezTo>
                      <a:pt x="48" y="34"/>
                      <a:pt x="45" y="36"/>
                      <a:pt x="45" y="40"/>
                    </a:cubicBezTo>
                    <a:cubicBezTo>
                      <a:pt x="45" y="43"/>
                      <a:pt x="48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lose/>
                    <a:moveTo>
                      <a:pt x="59" y="12"/>
                    </a:move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7"/>
                      <a:pt x="58" y="19"/>
                      <a:pt x="57" y="20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3" y="24"/>
                      <a:pt x="51" y="25"/>
                      <a:pt x="50" y="25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4" y="25"/>
                      <a:pt x="43" y="24"/>
                      <a:pt x="41" y="23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8" y="19"/>
                      <a:pt x="37" y="17"/>
                      <a:pt x="37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0"/>
                      <a:pt x="38" y="9"/>
                      <a:pt x="39" y="7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3" y="4"/>
                      <a:pt x="44" y="3"/>
                      <a:pt x="46" y="3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1" y="3"/>
                      <a:pt x="53" y="4"/>
                      <a:pt x="54" y="5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8" y="8"/>
                      <a:pt x="59" y="10"/>
                      <a:pt x="59" y="12"/>
                    </a:cubicBezTo>
                    <a:close/>
                    <a:moveTo>
                      <a:pt x="48" y="22"/>
                    </a:moveTo>
                    <a:cubicBezTo>
                      <a:pt x="48" y="22"/>
                      <a:pt x="48" y="22"/>
                      <a:pt x="48" y="22"/>
                    </a:cubicBezTo>
                    <a:cubicBezTo>
                      <a:pt x="43" y="22"/>
                      <a:pt x="40" y="18"/>
                      <a:pt x="40" y="14"/>
                    </a:cubicBezTo>
                    <a:cubicBezTo>
                      <a:pt x="40" y="9"/>
                      <a:pt x="43" y="6"/>
                      <a:pt x="48" y="6"/>
                    </a:cubicBezTo>
                    <a:cubicBezTo>
                      <a:pt x="52" y="6"/>
                      <a:pt x="56" y="9"/>
                      <a:pt x="56" y="14"/>
                    </a:cubicBezTo>
                    <a:cubicBezTo>
                      <a:pt x="56" y="18"/>
                      <a:pt x="52" y="22"/>
                      <a:pt x="48" y="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vert="horz" wrap="square" lIns="81015" tIns="40507" rIns="81015" bIns="4050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2201827" y="-2383876"/>
              <a:ext cx="1290635" cy="1290635"/>
              <a:chOff x="6286175" y="3181838"/>
              <a:chExt cx="1290635" cy="1290635"/>
            </a:xfrm>
          </p:grpSpPr>
          <p:sp>
            <p:nvSpPr>
              <p:cNvPr id="53" name="Oval 88"/>
              <p:cNvSpPr>
                <a:spLocks noChangeArrowheads="1"/>
              </p:cNvSpPr>
              <p:nvPr/>
            </p:nvSpPr>
            <p:spPr bwMode="auto">
              <a:xfrm>
                <a:off x="6286175" y="3181838"/>
                <a:ext cx="1290635" cy="1290635"/>
              </a:xfrm>
              <a:prstGeom prst="ellipse">
                <a:avLst/>
              </a:prstGeom>
              <a:solidFill>
                <a:srgbClr val="00CC66"/>
              </a:solidFill>
              <a:ln w="2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 6"/>
              <p:cNvSpPr>
                <a:spLocks noEditPoints="1"/>
              </p:cNvSpPr>
              <p:nvPr/>
            </p:nvSpPr>
            <p:spPr bwMode="auto">
              <a:xfrm>
                <a:off x="6513658" y="3467308"/>
                <a:ext cx="848984" cy="533412"/>
              </a:xfrm>
              <a:custGeom>
                <a:avLst/>
                <a:gdLst>
                  <a:gd name="T0" fmla="*/ 107 w 165"/>
                  <a:gd name="T1" fmla="*/ 104 h 104"/>
                  <a:gd name="T2" fmla="*/ 124 w 165"/>
                  <a:gd name="T3" fmla="*/ 104 h 104"/>
                  <a:gd name="T4" fmla="*/ 124 w 165"/>
                  <a:gd name="T5" fmla="*/ 45 h 104"/>
                  <a:gd name="T6" fmla="*/ 107 w 165"/>
                  <a:gd name="T7" fmla="*/ 61 h 104"/>
                  <a:gd name="T8" fmla="*/ 107 w 165"/>
                  <a:gd name="T9" fmla="*/ 104 h 104"/>
                  <a:gd name="T10" fmla="*/ 132 w 165"/>
                  <a:gd name="T11" fmla="*/ 104 h 104"/>
                  <a:gd name="T12" fmla="*/ 149 w 165"/>
                  <a:gd name="T13" fmla="*/ 104 h 104"/>
                  <a:gd name="T14" fmla="*/ 149 w 165"/>
                  <a:gd name="T15" fmla="*/ 22 h 104"/>
                  <a:gd name="T16" fmla="*/ 132 w 165"/>
                  <a:gd name="T17" fmla="*/ 38 h 104"/>
                  <a:gd name="T18" fmla="*/ 132 w 165"/>
                  <a:gd name="T19" fmla="*/ 104 h 104"/>
                  <a:gd name="T20" fmla="*/ 161 w 165"/>
                  <a:gd name="T21" fmla="*/ 0 h 104"/>
                  <a:gd name="T22" fmla="*/ 164 w 165"/>
                  <a:gd name="T23" fmla="*/ 4 h 104"/>
                  <a:gd name="T24" fmla="*/ 164 w 165"/>
                  <a:gd name="T25" fmla="*/ 5 h 104"/>
                  <a:gd name="T26" fmla="*/ 161 w 165"/>
                  <a:gd name="T27" fmla="*/ 15 h 104"/>
                  <a:gd name="T28" fmla="*/ 161 w 165"/>
                  <a:gd name="T29" fmla="*/ 16 h 104"/>
                  <a:gd name="T30" fmla="*/ 156 w 165"/>
                  <a:gd name="T31" fmla="*/ 17 h 104"/>
                  <a:gd name="T32" fmla="*/ 155 w 165"/>
                  <a:gd name="T33" fmla="*/ 17 h 104"/>
                  <a:gd name="T34" fmla="*/ 153 w 165"/>
                  <a:gd name="T35" fmla="*/ 14 h 104"/>
                  <a:gd name="T36" fmla="*/ 103 w 165"/>
                  <a:gd name="T37" fmla="*/ 61 h 104"/>
                  <a:gd name="T38" fmla="*/ 87 w 165"/>
                  <a:gd name="T39" fmla="*/ 44 h 104"/>
                  <a:gd name="T40" fmla="*/ 74 w 165"/>
                  <a:gd name="T41" fmla="*/ 30 h 104"/>
                  <a:gd name="T42" fmla="*/ 3 w 165"/>
                  <a:gd name="T43" fmla="*/ 96 h 104"/>
                  <a:gd name="T44" fmla="*/ 0 w 165"/>
                  <a:gd name="T45" fmla="*/ 93 h 104"/>
                  <a:gd name="T46" fmla="*/ 74 w 165"/>
                  <a:gd name="T47" fmla="*/ 24 h 104"/>
                  <a:gd name="T48" fmla="*/ 87 w 165"/>
                  <a:gd name="T49" fmla="*/ 37 h 104"/>
                  <a:gd name="T50" fmla="*/ 103 w 165"/>
                  <a:gd name="T51" fmla="*/ 55 h 104"/>
                  <a:gd name="T52" fmla="*/ 150 w 165"/>
                  <a:gd name="T53" fmla="*/ 11 h 104"/>
                  <a:gd name="T54" fmla="*/ 148 w 165"/>
                  <a:gd name="T55" fmla="*/ 9 h 104"/>
                  <a:gd name="T56" fmla="*/ 147 w 165"/>
                  <a:gd name="T57" fmla="*/ 8 h 104"/>
                  <a:gd name="T58" fmla="*/ 149 w 165"/>
                  <a:gd name="T59" fmla="*/ 3 h 104"/>
                  <a:gd name="T60" fmla="*/ 150 w 165"/>
                  <a:gd name="T61" fmla="*/ 3 h 104"/>
                  <a:gd name="T62" fmla="*/ 160 w 165"/>
                  <a:gd name="T63" fmla="*/ 1 h 104"/>
                  <a:gd name="T64" fmla="*/ 161 w 165"/>
                  <a:gd name="T65" fmla="*/ 0 h 104"/>
                  <a:gd name="T66" fmla="*/ 7 w 165"/>
                  <a:gd name="T67" fmla="*/ 104 h 104"/>
                  <a:gd name="T68" fmla="*/ 24 w 165"/>
                  <a:gd name="T69" fmla="*/ 104 h 104"/>
                  <a:gd name="T70" fmla="*/ 24 w 165"/>
                  <a:gd name="T71" fmla="*/ 81 h 104"/>
                  <a:gd name="T72" fmla="*/ 7 w 165"/>
                  <a:gd name="T73" fmla="*/ 97 h 104"/>
                  <a:gd name="T74" fmla="*/ 7 w 165"/>
                  <a:gd name="T75" fmla="*/ 104 h 104"/>
                  <a:gd name="T76" fmla="*/ 32 w 165"/>
                  <a:gd name="T77" fmla="*/ 104 h 104"/>
                  <a:gd name="T78" fmla="*/ 49 w 165"/>
                  <a:gd name="T79" fmla="*/ 104 h 104"/>
                  <a:gd name="T80" fmla="*/ 49 w 165"/>
                  <a:gd name="T81" fmla="*/ 58 h 104"/>
                  <a:gd name="T82" fmla="*/ 32 w 165"/>
                  <a:gd name="T83" fmla="*/ 74 h 104"/>
                  <a:gd name="T84" fmla="*/ 32 w 165"/>
                  <a:gd name="T85" fmla="*/ 104 h 104"/>
                  <a:gd name="T86" fmla="*/ 57 w 165"/>
                  <a:gd name="T87" fmla="*/ 50 h 104"/>
                  <a:gd name="T88" fmla="*/ 57 w 165"/>
                  <a:gd name="T89" fmla="*/ 104 h 104"/>
                  <a:gd name="T90" fmla="*/ 74 w 165"/>
                  <a:gd name="T91" fmla="*/ 104 h 104"/>
                  <a:gd name="T92" fmla="*/ 74 w 165"/>
                  <a:gd name="T93" fmla="*/ 34 h 104"/>
                  <a:gd name="T94" fmla="*/ 74 w 165"/>
                  <a:gd name="T95" fmla="*/ 34 h 104"/>
                  <a:gd name="T96" fmla="*/ 57 w 165"/>
                  <a:gd name="T97" fmla="*/ 50 h 104"/>
                  <a:gd name="T98" fmla="*/ 82 w 165"/>
                  <a:gd name="T99" fmla="*/ 43 h 104"/>
                  <a:gd name="T100" fmla="*/ 82 w 165"/>
                  <a:gd name="T101" fmla="*/ 104 h 104"/>
                  <a:gd name="T102" fmla="*/ 87 w 165"/>
                  <a:gd name="T103" fmla="*/ 104 h 104"/>
                  <a:gd name="T104" fmla="*/ 99 w 165"/>
                  <a:gd name="T105" fmla="*/ 104 h 104"/>
                  <a:gd name="T106" fmla="*/ 99 w 165"/>
                  <a:gd name="T107" fmla="*/ 61 h 104"/>
                  <a:gd name="T108" fmla="*/ 87 w 165"/>
                  <a:gd name="T109" fmla="*/ 48 h 104"/>
                  <a:gd name="T110" fmla="*/ 82 w 165"/>
                  <a:gd name="T111" fmla="*/ 4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5" h="104">
                    <a:moveTo>
                      <a:pt x="107" y="104"/>
                    </a:moveTo>
                    <a:cubicBezTo>
                      <a:pt x="124" y="104"/>
                      <a:pt x="124" y="104"/>
                      <a:pt x="124" y="104"/>
                    </a:cubicBezTo>
                    <a:cubicBezTo>
                      <a:pt x="124" y="45"/>
                      <a:pt x="124" y="45"/>
                      <a:pt x="124" y="45"/>
                    </a:cubicBezTo>
                    <a:cubicBezTo>
                      <a:pt x="107" y="61"/>
                      <a:pt x="107" y="61"/>
                      <a:pt x="107" y="61"/>
                    </a:cubicBezTo>
                    <a:cubicBezTo>
                      <a:pt x="107" y="104"/>
                      <a:pt x="107" y="104"/>
                      <a:pt x="107" y="104"/>
                    </a:cubicBezTo>
                    <a:close/>
                    <a:moveTo>
                      <a:pt x="132" y="104"/>
                    </a:moveTo>
                    <a:cubicBezTo>
                      <a:pt x="149" y="104"/>
                      <a:pt x="149" y="104"/>
                      <a:pt x="149" y="104"/>
                    </a:cubicBezTo>
                    <a:cubicBezTo>
                      <a:pt x="149" y="22"/>
                      <a:pt x="149" y="22"/>
                      <a:pt x="149" y="22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104"/>
                      <a:pt x="132" y="104"/>
                      <a:pt x="132" y="104"/>
                    </a:cubicBezTo>
                    <a:close/>
                    <a:moveTo>
                      <a:pt x="161" y="0"/>
                    </a:moveTo>
                    <a:cubicBezTo>
                      <a:pt x="164" y="0"/>
                      <a:pt x="165" y="2"/>
                      <a:pt x="164" y="4"/>
                    </a:cubicBezTo>
                    <a:cubicBezTo>
                      <a:pt x="164" y="5"/>
                      <a:pt x="164" y="5"/>
                      <a:pt x="164" y="5"/>
                    </a:cubicBezTo>
                    <a:cubicBezTo>
                      <a:pt x="163" y="8"/>
                      <a:pt x="162" y="12"/>
                      <a:pt x="161" y="15"/>
                    </a:cubicBezTo>
                    <a:cubicBezTo>
                      <a:pt x="161" y="16"/>
                      <a:pt x="161" y="16"/>
                      <a:pt x="161" y="16"/>
                    </a:cubicBezTo>
                    <a:cubicBezTo>
                      <a:pt x="160" y="19"/>
                      <a:pt x="158" y="19"/>
                      <a:pt x="156" y="17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4" y="16"/>
                      <a:pt x="154" y="15"/>
                      <a:pt x="153" y="14"/>
                    </a:cubicBezTo>
                    <a:cubicBezTo>
                      <a:pt x="103" y="61"/>
                      <a:pt x="103" y="61"/>
                      <a:pt x="103" y="61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3" y="96"/>
                      <a:pt x="3" y="96"/>
                      <a:pt x="3" y="96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87" y="37"/>
                      <a:pt x="87" y="37"/>
                      <a:pt x="87" y="37"/>
                    </a:cubicBezTo>
                    <a:cubicBezTo>
                      <a:pt x="103" y="55"/>
                      <a:pt x="103" y="55"/>
                      <a:pt x="103" y="55"/>
                    </a:cubicBezTo>
                    <a:cubicBezTo>
                      <a:pt x="150" y="11"/>
                      <a:pt x="150" y="11"/>
                      <a:pt x="150" y="11"/>
                    </a:cubicBezTo>
                    <a:cubicBezTo>
                      <a:pt x="149" y="10"/>
                      <a:pt x="148" y="9"/>
                      <a:pt x="148" y="9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5" y="6"/>
                      <a:pt x="146" y="4"/>
                      <a:pt x="149" y="3"/>
                    </a:cubicBezTo>
                    <a:cubicBezTo>
                      <a:pt x="150" y="3"/>
                      <a:pt x="150" y="3"/>
                      <a:pt x="150" y="3"/>
                    </a:cubicBezTo>
                    <a:cubicBezTo>
                      <a:pt x="152" y="2"/>
                      <a:pt x="157" y="1"/>
                      <a:pt x="160" y="1"/>
                    </a:cubicBezTo>
                    <a:cubicBezTo>
                      <a:pt x="161" y="0"/>
                      <a:pt x="161" y="0"/>
                      <a:pt x="161" y="0"/>
                    </a:cubicBezTo>
                    <a:close/>
                    <a:moveTo>
                      <a:pt x="7" y="104"/>
                    </a:moveTo>
                    <a:cubicBezTo>
                      <a:pt x="24" y="104"/>
                      <a:pt x="24" y="104"/>
                      <a:pt x="24" y="104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7" y="97"/>
                      <a:pt x="7" y="97"/>
                      <a:pt x="7" y="97"/>
                    </a:cubicBezTo>
                    <a:cubicBezTo>
                      <a:pt x="7" y="104"/>
                      <a:pt x="7" y="104"/>
                      <a:pt x="7" y="104"/>
                    </a:cubicBezTo>
                    <a:close/>
                    <a:moveTo>
                      <a:pt x="32" y="104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58"/>
                      <a:pt x="49" y="58"/>
                      <a:pt x="49" y="58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2" y="104"/>
                      <a:pt x="32" y="104"/>
                      <a:pt x="32" y="104"/>
                    </a:cubicBezTo>
                    <a:close/>
                    <a:moveTo>
                      <a:pt x="57" y="50"/>
                    </a:moveTo>
                    <a:cubicBezTo>
                      <a:pt x="57" y="104"/>
                      <a:pt x="57" y="104"/>
                      <a:pt x="57" y="104"/>
                    </a:cubicBezTo>
                    <a:cubicBezTo>
                      <a:pt x="74" y="104"/>
                      <a:pt x="74" y="104"/>
                      <a:pt x="74" y="10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57" y="50"/>
                      <a:pt x="57" y="50"/>
                      <a:pt x="57" y="50"/>
                    </a:cubicBezTo>
                    <a:close/>
                    <a:moveTo>
                      <a:pt x="82" y="43"/>
                    </a:moveTo>
                    <a:cubicBezTo>
                      <a:pt x="82" y="104"/>
                      <a:pt x="82" y="104"/>
                      <a:pt x="82" y="104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99" y="104"/>
                      <a:pt x="99" y="104"/>
                      <a:pt x="99" y="104"/>
                    </a:cubicBezTo>
                    <a:cubicBezTo>
                      <a:pt x="99" y="61"/>
                      <a:pt x="99" y="61"/>
                      <a:pt x="99" y="61"/>
                    </a:cubicBezTo>
                    <a:cubicBezTo>
                      <a:pt x="87" y="48"/>
                      <a:pt x="87" y="48"/>
                      <a:pt x="87" y="48"/>
                    </a:cubicBezTo>
                    <a:lnTo>
                      <a:pt x="82" y="4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13834925" y="-2383876"/>
              <a:ext cx="1290635" cy="1290635"/>
              <a:chOff x="7919273" y="3181838"/>
              <a:chExt cx="1290635" cy="1290635"/>
            </a:xfrm>
          </p:grpSpPr>
          <p:sp>
            <p:nvSpPr>
              <p:cNvPr id="51" name="Oval 89"/>
              <p:cNvSpPr>
                <a:spLocks noChangeArrowheads="1"/>
              </p:cNvSpPr>
              <p:nvPr/>
            </p:nvSpPr>
            <p:spPr bwMode="auto">
              <a:xfrm>
                <a:off x="7919273" y="3181838"/>
                <a:ext cx="1290635" cy="1290635"/>
              </a:xfrm>
              <a:prstGeom prst="ellipse">
                <a:avLst/>
              </a:prstGeom>
              <a:solidFill>
                <a:srgbClr val="FF6600"/>
              </a:solidFill>
              <a:ln w="2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 45"/>
              <p:cNvSpPr>
                <a:spLocks noEditPoints="1"/>
              </p:cNvSpPr>
              <p:nvPr/>
            </p:nvSpPr>
            <p:spPr bwMode="auto">
              <a:xfrm>
                <a:off x="8295761" y="3462502"/>
                <a:ext cx="621462" cy="690549"/>
              </a:xfrm>
              <a:custGeom>
                <a:avLst/>
                <a:gdLst>
                  <a:gd name="T0" fmla="*/ 40 w 46"/>
                  <a:gd name="T1" fmla="*/ 28 h 51"/>
                  <a:gd name="T2" fmla="*/ 35 w 46"/>
                  <a:gd name="T3" fmla="*/ 41 h 51"/>
                  <a:gd name="T4" fmla="*/ 34 w 46"/>
                  <a:gd name="T5" fmla="*/ 34 h 51"/>
                  <a:gd name="T6" fmla="*/ 29 w 46"/>
                  <a:gd name="T7" fmla="*/ 30 h 51"/>
                  <a:gd name="T8" fmla="*/ 29 w 46"/>
                  <a:gd name="T9" fmla="*/ 30 h 51"/>
                  <a:gd name="T10" fmla="*/ 27 w 46"/>
                  <a:gd name="T11" fmla="*/ 30 h 51"/>
                  <a:gd name="T12" fmla="*/ 25 w 46"/>
                  <a:gd name="T13" fmla="*/ 35 h 51"/>
                  <a:gd name="T14" fmla="*/ 24 w 46"/>
                  <a:gd name="T15" fmla="*/ 38 h 51"/>
                  <a:gd name="T16" fmla="*/ 24 w 46"/>
                  <a:gd name="T17" fmla="*/ 32 h 51"/>
                  <a:gd name="T18" fmla="*/ 24 w 46"/>
                  <a:gd name="T19" fmla="*/ 31 h 51"/>
                  <a:gd name="T20" fmla="*/ 23 w 46"/>
                  <a:gd name="T21" fmla="*/ 30 h 51"/>
                  <a:gd name="T22" fmla="*/ 22 w 46"/>
                  <a:gd name="T23" fmla="*/ 31 h 51"/>
                  <a:gd name="T24" fmla="*/ 22 w 46"/>
                  <a:gd name="T25" fmla="*/ 32 h 51"/>
                  <a:gd name="T26" fmla="*/ 21 w 46"/>
                  <a:gd name="T27" fmla="*/ 38 h 51"/>
                  <a:gd name="T28" fmla="*/ 20 w 46"/>
                  <a:gd name="T29" fmla="*/ 35 h 51"/>
                  <a:gd name="T30" fmla="*/ 19 w 46"/>
                  <a:gd name="T31" fmla="*/ 30 h 51"/>
                  <a:gd name="T32" fmla="*/ 15 w 46"/>
                  <a:gd name="T33" fmla="*/ 30 h 51"/>
                  <a:gd name="T34" fmla="*/ 15 w 46"/>
                  <a:gd name="T35" fmla="*/ 30 h 51"/>
                  <a:gd name="T36" fmla="*/ 11 w 46"/>
                  <a:gd name="T37" fmla="*/ 34 h 51"/>
                  <a:gd name="T38" fmla="*/ 10 w 46"/>
                  <a:gd name="T39" fmla="*/ 41 h 51"/>
                  <a:gd name="T40" fmla="*/ 5 w 46"/>
                  <a:gd name="T41" fmla="*/ 28 h 51"/>
                  <a:gd name="T42" fmla="*/ 23 w 46"/>
                  <a:gd name="T43" fmla="*/ 11 h 51"/>
                  <a:gd name="T44" fmla="*/ 23 w 46"/>
                  <a:gd name="T45" fmla="*/ 14 h 51"/>
                  <a:gd name="T46" fmla="*/ 25 w 46"/>
                  <a:gd name="T47" fmla="*/ 15 h 51"/>
                  <a:gd name="T48" fmla="*/ 28 w 46"/>
                  <a:gd name="T49" fmla="*/ 13 h 51"/>
                  <a:gd name="T50" fmla="*/ 32 w 46"/>
                  <a:gd name="T51" fmla="*/ 11 h 51"/>
                  <a:gd name="T52" fmla="*/ 34 w 46"/>
                  <a:gd name="T53" fmla="*/ 9 h 51"/>
                  <a:gd name="T54" fmla="*/ 34 w 46"/>
                  <a:gd name="T55" fmla="*/ 7 h 51"/>
                  <a:gd name="T56" fmla="*/ 32 w 46"/>
                  <a:gd name="T57" fmla="*/ 5 h 51"/>
                  <a:gd name="T58" fmla="*/ 28 w 46"/>
                  <a:gd name="T59" fmla="*/ 3 h 51"/>
                  <a:gd name="T60" fmla="*/ 25 w 46"/>
                  <a:gd name="T61" fmla="*/ 1 h 51"/>
                  <a:gd name="T62" fmla="*/ 23 w 46"/>
                  <a:gd name="T63" fmla="*/ 2 h 51"/>
                  <a:gd name="T64" fmla="*/ 23 w 46"/>
                  <a:gd name="T65" fmla="*/ 5 h 51"/>
                  <a:gd name="T66" fmla="*/ 0 w 46"/>
                  <a:gd name="T67" fmla="*/ 28 h 51"/>
                  <a:gd name="T68" fmla="*/ 23 w 46"/>
                  <a:gd name="T69" fmla="*/ 51 h 51"/>
                  <a:gd name="T70" fmla="*/ 46 w 46"/>
                  <a:gd name="T71" fmla="*/ 28 h 51"/>
                  <a:gd name="T72" fmla="*/ 40 w 46"/>
                  <a:gd name="T73" fmla="*/ 28 h 51"/>
                  <a:gd name="T74" fmla="*/ 23 w 46"/>
                  <a:gd name="T75" fmla="*/ 19 h 51"/>
                  <a:gd name="T76" fmla="*/ 28 w 46"/>
                  <a:gd name="T77" fmla="*/ 24 h 51"/>
                  <a:gd name="T78" fmla="*/ 23 w 46"/>
                  <a:gd name="T79" fmla="*/ 29 h 51"/>
                  <a:gd name="T80" fmla="*/ 17 w 46"/>
                  <a:gd name="T81" fmla="*/ 24 h 51"/>
                  <a:gd name="T82" fmla="*/ 23 w 46"/>
                  <a:gd name="T83" fmla="*/ 19 h 51"/>
                  <a:gd name="T84" fmla="*/ 30 w 46"/>
                  <a:gd name="T85" fmla="*/ 37 h 51"/>
                  <a:gd name="T86" fmla="*/ 30 w 46"/>
                  <a:gd name="T87" fmla="*/ 37 h 51"/>
                  <a:gd name="T88" fmla="*/ 30 w 46"/>
                  <a:gd name="T89" fmla="*/ 37 h 51"/>
                  <a:gd name="T90" fmla="*/ 30 w 46"/>
                  <a:gd name="T91" fmla="*/ 44 h 51"/>
                  <a:gd name="T92" fmla="*/ 30 w 46"/>
                  <a:gd name="T93" fmla="*/ 44 h 51"/>
                  <a:gd name="T94" fmla="*/ 29 w 46"/>
                  <a:gd name="T95" fmla="*/ 37 h 51"/>
                  <a:gd name="T96" fmla="*/ 30 w 46"/>
                  <a:gd name="T97" fmla="*/ 37 h 51"/>
                  <a:gd name="T98" fmla="*/ 15 w 46"/>
                  <a:gd name="T99" fmla="*/ 37 h 51"/>
                  <a:gd name="T100" fmla="*/ 15 w 46"/>
                  <a:gd name="T101" fmla="*/ 37 h 51"/>
                  <a:gd name="T102" fmla="*/ 15 w 46"/>
                  <a:gd name="T103" fmla="*/ 44 h 51"/>
                  <a:gd name="T104" fmla="*/ 14 w 46"/>
                  <a:gd name="T105" fmla="*/ 44 h 51"/>
                  <a:gd name="T106" fmla="*/ 14 w 46"/>
                  <a:gd name="T107" fmla="*/ 37 h 51"/>
                  <a:gd name="T108" fmla="*/ 15 w 46"/>
                  <a:gd name="T109" fmla="*/ 3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" h="51">
                    <a:moveTo>
                      <a:pt x="40" y="28"/>
                    </a:moveTo>
                    <a:cubicBezTo>
                      <a:pt x="40" y="33"/>
                      <a:pt x="38" y="38"/>
                      <a:pt x="35" y="41"/>
                    </a:cubicBezTo>
                    <a:cubicBezTo>
                      <a:pt x="34" y="38"/>
                      <a:pt x="34" y="35"/>
                      <a:pt x="34" y="34"/>
                    </a:cubicBezTo>
                    <a:cubicBezTo>
                      <a:pt x="33" y="31"/>
                      <a:pt x="30" y="30"/>
                      <a:pt x="29" y="3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2"/>
                      <a:pt x="24" y="31"/>
                      <a:pt x="24" y="31"/>
                    </a:cubicBezTo>
                    <a:cubicBezTo>
                      <a:pt x="24" y="31"/>
                      <a:pt x="23" y="30"/>
                      <a:pt x="23" y="30"/>
                    </a:cubicBezTo>
                    <a:cubicBezTo>
                      <a:pt x="22" y="30"/>
                      <a:pt x="22" y="31"/>
                      <a:pt x="22" y="31"/>
                    </a:cubicBezTo>
                    <a:cubicBezTo>
                      <a:pt x="22" y="31"/>
                      <a:pt x="22" y="32"/>
                      <a:pt x="22" y="32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3" y="31"/>
                      <a:pt x="11" y="31"/>
                      <a:pt x="11" y="34"/>
                    </a:cubicBezTo>
                    <a:cubicBezTo>
                      <a:pt x="10" y="35"/>
                      <a:pt x="10" y="37"/>
                      <a:pt x="10" y="41"/>
                    </a:cubicBezTo>
                    <a:cubicBezTo>
                      <a:pt x="7" y="37"/>
                      <a:pt x="5" y="33"/>
                      <a:pt x="5" y="28"/>
                    </a:cubicBezTo>
                    <a:cubicBezTo>
                      <a:pt x="5" y="19"/>
                      <a:pt x="13" y="11"/>
                      <a:pt x="23" y="11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5"/>
                      <a:pt x="24" y="15"/>
                      <a:pt x="25" y="15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9" y="12"/>
                      <a:pt x="30" y="11"/>
                      <a:pt x="32" y="11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6" y="8"/>
                      <a:pt x="36" y="7"/>
                      <a:pt x="34" y="7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0" y="4"/>
                      <a:pt x="29" y="3"/>
                      <a:pt x="28" y="3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10" y="5"/>
                      <a:pt x="0" y="16"/>
                      <a:pt x="0" y="28"/>
                    </a:cubicBezTo>
                    <a:cubicBezTo>
                      <a:pt x="0" y="41"/>
                      <a:pt x="10" y="51"/>
                      <a:pt x="23" y="51"/>
                    </a:cubicBezTo>
                    <a:cubicBezTo>
                      <a:pt x="35" y="51"/>
                      <a:pt x="46" y="41"/>
                      <a:pt x="46" y="28"/>
                    </a:cubicBezTo>
                    <a:cubicBezTo>
                      <a:pt x="40" y="28"/>
                      <a:pt x="40" y="28"/>
                      <a:pt x="40" y="28"/>
                    </a:cubicBezTo>
                    <a:close/>
                    <a:moveTo>
                      <a:pt x="23" y="19"/>
                    </a:moveTo>
                    <a:cubicBezTo>
                      <a:pt x="26" y="19"/>
                      <a:pt x="28" y="21"/>
                      <a:pt x="28" y="24"/>
                    </a:cubicBezTo>
                    <a:cubicBezTo>
                      <a:pt x="28" y="27"/>
                      <a:pt x="26" y="29"/>
                      <a:pt x="23" y="29"/>
                    </a:cubicBezTo>
                    <a:cubicBezTo>
                      <a:pt x="20" y="29"/>
                      <a:pt x="17" y="27"/>
                      <a:pt x="17" y="24"/>
                    </a:cubicBezTo>
                    <a:cubicBezTo>
                      <a:pt x="17" y="21"/>
                      <a:pt x="20" y="19"/>
                      <a:pt x="23" y="19"/>
                    </a:cubicBezTo>
                    <a:close/>
                    <a:moveTo>
                      <a:pt x="30" y="37"/>
                    </a:move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30" y="37"/>
                      <a:pt x="30" y="37"/>
                      <a:pt x="30" y="37"/>
                    </a:cubicBezTo>
                    <a:close/>
                    <a:moveTo>
                      <a:pt x="15" y="37"/>
                    </a:move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44"/>
                      <a:pt x="14" y="44"/>
                      <a:pt x="14" y="44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5" y="3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vert="horz" wrap="square" lIns="81015" tIns="40507" rIns="81015" bIns="4050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8963672" y="-2383875"/>
              <a:ext cx="1302812" cy="1290632"/>
              <a:chOff x="3048020" y="3181839"/>
              <a:chExt cx="1302812" cy="1290632"/>
            </a:xfrm>
          </p:grpSpPr>
          <p:sp>
            <p:nvSpPr>
              <p:cNvPr id="49" name="Oval 94"/>
              <p:cNvSpPr>
                <a:spLocks noChangeArrowheads="1"/>
              </p:cNvSpPr>
              <p:nvPr/>
            </p:nvSpPr>
            <p:spPr bwMode="auto">
              <a:xfrm>
                <a:off x="3048020" y="3181839"/>
                <a:ext cx="1302812" cy="1290632"/>
              </a:xfrm>
              <a:prstGeom prst="ellipse">
                <a:avLst/>
              </a:prstGeom>
              <a:solidFill>
                <a:srgbClr val="25C0B7"/>
              </a:solidFill>
              <a:ln w="2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 39"/>
              <p:cNvSpPr>
                <a:spLocks noEditPoints="1"/>
              </p:cNvSpPr>
              <p:nvPr/>
            </p:nvSpPr>
            <p:spPr bwMode="auto">
              <a:xfrm>
                <a:off x="3368516" y="3483160"/>
                <a:ext cx="686595" cy="686595"/>
              </a:xfrm>
              <a:custGeom>
                <a:avLst/>
                <a:gdLst>
                  <a:gd name="T0" fmla="*/ 43 w 57"/>
                  <a:gd name="T1" fmla="*/ 9 h 58"/>
                  <a:gd name="T2" fmla="*/ 4 w 57"/>
                  <a:gd name="T3" fmla="*/ 22 h 58"/>
                  <a:gd name="T4" fmla="*/ 5 w 57"/>
                  <a:gd name="T5" fmla="*/ 25 h 58"/>
                  <a:gd name="T6" fmla="*/ 6 w 57"/>
                  <a:gd name="T7" fmla="*/ 30 h 58"/>
                  <a:gd name="T8" fmla="*/ 7 w 57"/>
                  <a:gd name="T9" fmla="*/ 35 h 58"/>
                  <a:gd name="T10" fmla="*/ 10 w 57"/>
                  <a:gd name="T11" fmla="*/ 39 h 58"/>
                  <a:gd name="T12" fmla="*/ 12 w 57"/>
                  <a:gd name="T13" fmla="*/ 41 h 58"/>
                  <a:gd name="T14" fmla="*/ 13 w 57"/>
                  <a:gd name="T15" fmla="*/ 49 h 58"/>
                  <a:gd name="T16" fmla="*/ 16 w 57"/>
                  <a:gd name="T17" fmla="*/ 52 h 58"/>
                  <a:gd name="T18" fmla="*/ 17 w 57"/>
                  <a:gd name="T19" fmla="*/ 51 h 58"/>
                  <a:gd name="T20" fmla="*/ 18 w 57"/>
                  <a:gd name="T21" fmla="*/ 47 h 58"/>
                  <a:gd name="T22" fmla="*/ 20 w 57"/>
                  <a:gd name="T23" fmla="*/ 41 h 58"/>
                  <a:gd name="T24" fmla="*/ 24 w 57"/>
                  <a:gd name="T25" fmla="*/ 36 h 58"/>
                  <a:gd name="T26" fmla="*/ 26 w 57"/>
                  <a:gd name="T27" fmla="*/ 33 h 58"/>
                  <a:gd name="T28" fmla="*/ 22 w 57"/>
                  <a:gd name="T29" fmla="*/ 30 h 58"/>
                  <a:gd name="T30" fmla="*/ 19 w 57"/>
                  <a:gd name="T31" fmla="*/ 29 h 58"/>
                  <a:gd name="T32" fmla="*/ 16 w 57"/>
                  <a:gd name="T33" fmla="*/ 26 h 58"/>
                  <a:gd name="T34" fmla="*/ 12 w 57"/>
                  <a:gd name="T35" fmla="*/ 24 h 58"/>
                  <a:gd name="T36" fmla="*/ 8 w 57"/>
                  <a:gd name="T37" fmla="*/ 24 h 58"/>
                  <a:gd name="T38" fmla="*/ 6 w 57"/>
                  <a:gd name="T39" fmla="*/ 22 h 58"/>
                  <a:gd name="T40" fmla="*/ 6 w 57"/>
                  <a:gd name="T41" fmla="*/ 18 h 58"/>
                  <a:gd name="T42" fmla="*/ 4 w 57"/>
                  <a:gd name="T43" fmla="*/ 19 h 58"/>
                  <a:gd name="T44" fmla="*/ 6 w 57"/>
                  <a:gd name="T45" fmla="*/ 15 h 58"/>
                  <a:gd name="T46" fmla="*/ 9 w 57"/>
                  <a:gd name="T47" fmla="*/ 15 h 58"/>
                  <a:gd name="T48" fmla="*/ 11 w 57"/>
                  <a:gd name="T49" fmla="*/ 13 h 58"/>
                  <a:gd name="T50" fmla="*/ 15 w 57"/>
                  <a:gd name="T51" fmla="*/ 9 h 58"/>
                  <a:gd name="T52" fmla="*/ 16 w 57"/>
                  <a:gd name="T53" fmla="*/ 8 h 58"/>
                  <a:gd name="T54" fmla="*/ 21 w 57"/>
                  <a:gd name="T55" fmla="*/ 6 h 58"/>
                  <a:gd name="T56" fmla="*/ 17 w 57"/>
                  <a:gd name="T57" fmla="*/ 4 h 58"/>
                  <a:gd name="T58" fmla="*/ 16 w 57"/>
                  <a:gd name="T59" fmla="*/ 4 h 58"/>
                  <a:gd name="T60" fmla="*/ 24 w 57"/>
                  <a:gd name="T61" fmla="*/ 1 h 58"/>
                  <a:gd name="T62" fmla="*/ 27 w 57"/>
                  <a:gd name="T63" fmla="*/ 3 h 58"/>
                  <a:gd name="T64" fmla="*/ 41 w 57"/>
                  <a:gd name="T65" fmla="*/ 3 h 58"/>
                  <a:gd name="T66" fmla="*/ 39 w 57"/>
                  <a:gd name="T67" fmla="*/ 6 h 58"/>
                  <a:gd name="T68" fmla="*/ 42 w 57"/>
                  <a:gd name="T69" fmla="*/ 10 h 58"/>
                  <a:gd name="T70" fmla="*/ 44 w 57"/>
                  <a:gd name="T71" fmla="*/ 10 h 58"/>
                  <a:gd name="T72" fmla="*/ 46 w 57"/>
                  <a:gd name="T73" fmla="*/ 9 h 58"/>
                  <a:gd name="T74" fmla="*/ 48 w 57"/>
                  <a:gd name="T75" fmla="*/ 12 h 58"/>
                  <a:gd name="T76" fmla="*/ 50 w 57"/>
                  <a:gd name="T77" fmla="*/ 13 h 58"/>
                  <a:gd name="T78" fmla="*/ 47 w 57"/>
                  <a:gd name="T79" fmla="*/ 14 h 58"/>
                  <a:gd name="T80" fmla="*/ 44 w 57"/>
                  <a:gd name="T81" fmla="*/ 12 h 58"/>
                  <a:gd name="T82" fmla="*/ 40 w 57"/>
                  <a:gd name="T83" fmla="*/ 12 h 58"/>
                  <a:gd name="T84" fmla="*/ 36 w 57"/>
                  <a:gd name="T85" fmla="*/ 15 h 58"/>
                  <a:gd name="T86" fmla="*/ 34 w 57"/>
                  <a:gd name="T87" fmla="*/ 20 h 58"/>
                  <a:gd name="T88" fmla="*/ 36 w 57"/>
                  <a:gd name="T89" fmla="*/ 25 h 58"/>
                  <a:gd name="T90" fmla="*/ 40 w 57"/>
                  <a:gd name="T91" fmla="*/ 27 h 58"/>
                  <a:gd name="T92" fmla="*/ 45 w 57"/>
                  <a:gd name="T93" fmla="*/ 27 h 58"/>
                  <a:gd name="T94" fmla="*/ 47 w 57"/>
                  <a:gd name="T95" fmla="*/ 30 h 58"/>
                  <a:gd name="T96" fmla="*/ 47 w 57"/>
                  <a:gd name="T97" fmla="*/ 35 h 58"/>
                  <a:gd name="T98" fmla="*/ 47 w 57"/>
                  <a:gd name="T99" fmla="*/ 40 h 58"/>
                  <a:gd name="T100" fmla="*/ 50 w 57"/>
                  <a:gd name="T101" fmla="*/ 45 h 58"/>
                  <a:gd name="T102" fmla="*/ 53 w 57"/>
                  <a:gd name="T103" fmla="*/ 41 h 58"/>
                  <a:gd name="T104" fmla="*/ 56 w 57"/>
                  <a:gd name="T105" fmla="*/ 34 h 58"/>
                  <a:gd name="T106" fmla="*/ 56 w 57"/>
                  <a:gd name="T107" fmla="*/ 26 h 58"/>
                  <a:gd name="T108" fmla="*/ 54 w 57"/>
                  <a:gd name="T109" fmla="*/ 19 h 58"/>
                  <a:gd name="T110" fmla="*/ 52 w 57"/>
                  <a:gd name="T111" fmla="*/ 16 h 58"/>
                  <a:gd name="T112" fmla="*/ 55 w 57"/>
                  <a:gd name="T113" fmla="*/ 20 h 58"/>
                  <a:gd name="T114" fmla="*/ 39 w 57"/>
                  <a:gd name="T115" fmla="*/ 5 h 58"/>
                  <a:gd name="T116" fmla="*/ 37 w 57"/>
                  <a:gd name="T117" fmla="*/ 3 h 58"/>
                  <a:gd name="T118" fmla="*/ 38 w 57"/>
                  <a:gd name="T119" fmla="*/ 5 h 58"/>
                  <a:gd name="T120" fmla="*/ 36 w 57"/>
                  <a:gd name="T121" fmla="*/ 2 h 58"/>
                  <a:gd name="T122" fmla="*/ 54 w 57"/>
                  <a:gd name="T123" fmla="*/ 4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7" h="58">
                    <a:moveTo>
                      <a:pt x="3" y="17"/>
                    </a:moveTo>
                    <a:cubicBezTo>
                      <a:pt x="3" y="17"/>
                      <a:pt x="3" y="17"/>
                      <a:pt x="3" y="17"/>
                    </a:cubicBezTo>
                    <a:cubicBezTo>
                      <a:pt x="3" y="17"/>
                      <a:pt x="2" y="17"/>
                      <a:pt x="2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lose/>
                    <a:moveTo>
                      <a:pt x="2" y="17"/>
                    </a:move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lose/>
                    <a:moveTo>
                      <a:pt x="43" y="9"/>
                    </a:move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2" y="9"/>
                      <a:pt x="42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lose/>
                    <a:moveTo>
                      <a:pt x="55" y="19"/>
                    </a:moveTo>
                    <a:cubicBezTo>
                      <a:pt x="56" y="22"/>
                      <a:pt x="57" y="25"/>
                      <a:pt x="57" y="29"/>
                    </a:cubicBezTo>
                    <a:cubicBezTo>
                      <a:pt x="57" y="45"/>
                      <a:pt x="44" y="58"/>
                      <a:pt x="28" y="58"/>
                    </a:cubicBezTo>
                    <a:cubicBezTo>
                      <a:pt x="13" y="58"/>
                      <a:pt x="0" y="45"/>
                      <a:pt x="0" y="29"/>
                    </a:cubicBezTo>
                    <a:cubicBezTo>
                      <a:pt x="0" y="25"/>
                      <a:pt x="1" y="21"/>
                      <a:pt x="2" y="18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5" y="24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6"/>
                      <a:pt x="7" y="26"/>
                      <a:pt x="7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6"/>
                      <a:pt x="7" y="27"/>
                      <a:pt x="7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6" y="28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30"/>
                      <a:pt x="6" y="30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3"/>
                      <a:pt x="6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33"/>
                      <a:pt x="7" y="34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8" y="35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9" y="37"/>
                      <a:pt x="9" y="38"/>
                      <a:pt x="9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9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41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5"/>
                      <a:pt x="12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2" y="46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2" y="48"/>
                      <a:pt x="12" y="48"/>
                      <a:pt x="13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3" y="48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3" y="49"/>
                      <a:pt x="13" y="49"/>
                      <a:pt x="14" y="49"/>
                    </a:cubicBezTo>
                    <a:cubicBezTo>
                      <a:pt x="14" y="49"/>
                      <a:pt x="14" y="49"/>
                      <a:pt x="14" y="49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15" y="50"/>
                      <a:pt x="15" y="51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17" y="51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49"/>
                    </a:cubicBezTo>
                    <a:cubicBezTo>
                      <a:pt x="17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8"/>
                      <a:pt x="17" y="48"/>
                      <a:pt x="18" y="48"/>
                    </a:cubicBezTo>
                    <a:cubicBezTo>
                      <a:pt x="18" y="48"/>
                      <a:pt x="18" y="47"/>
                      <a:pt x="18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8" y="47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19" y="45"/>
                      <a:pt x="19" y="4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9" y="45"/>
                      <a:pt x="19" y="45"/>
                      <a:pt x="20" y="44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2"/>
                      <a:pt x="20" y="42"/>
                      <a:pt x="20" y="41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0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2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9"/>
                      <a:pt x="24" y="39"/>
                      <a:pt x="24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6"/>
                      <a:pt x="25" y="35"/>
                      <a:pt x="25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6" y="32"/>
                      <a:pt x="26" y="32"/>
                      <a:pt x="25" y="32"/>
                    </a:cubicBezTo>
                    <a:cubicBezTo>
                      <a:pt x="25" y="32"/>
                      <a:pt x="25" y="32"/>
                      <a:pt x="25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29"/>
                      <a:pt x="20" y="29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9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7" y="27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4" y="25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4" y="25"/>
                      <a:pt x="13" y="25"/>
                    </a:cubicBezTo>
                    <a:cubicBezTo>
                      <a:pt x="14" y="25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1" y="24"/>
                      <a:pt x="11" y="24"/>
                    </a:cubicBezTo>
                    <a:cubicBezTo>
                      <a:pt x="11" y="24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7" y="25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3"/>
                      <a:pt x="5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2"/>
                      <a:pt x="6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20"/>
                      <a:pt x="6" y="20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4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3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5" y="10"/>
                      <a:pt x="15" y="10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5"/>
                      <a:pt x="21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6" y="5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6" y="5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2"/>
                      <a:pt x="22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2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4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0" y="1"/>
                      <a:pt x="30" y="1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1"/>
                      <a:pt x="37" y="1"/>
                      <a:pt x="40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3"/>
                      <a:pt x="40" y="3"/>
                      <a:pt x="41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1" y="3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9" y="8"/>
                      <a:pt x="39" y="8"/>
                      <a:pt x="39" y="9"/>
                    </a:cubicBezTo>
                    <a:cubicBezTo>
                      <a:pt x="39" y="9"/>
                      <a:pt x="39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1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45" y="12"/>
                      <a:pt x="45" y="12"/>
                      <a:pt x="45" y="12"/>
                    </a:cubicBezTo>
                    <a:cubicBezTo>
                      <a:pt x="45" y="12"/>
                      <a:pt x="45" y="12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6" y="10"/>
                      <a:pt x="47" y="10"/>
                      <a:pt x="47" y="10"/>
                    </a:cubicBezTo>
                    <a:cubicBezTo>
                      <a:pt x="47" y="10"/>
                      <a:pt x="46" y="9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8"/>
                      <a:pt x="46" y="8"/>
                      <a:pt x="47" y="8"/>
                    </a:cubicBezTo>
                    <a:cubicBezTo>
                      <a:pt x="47" y="8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8" y="9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8" y="9"/>
                      <a:pt x="48" y="9"/>
                      <a:pt x="48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10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2"/>
                      <a:pt x="48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0" y="13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49" y="14"/>
                      <a:pt x="49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14"/>
                      <a:pt x="48" y="14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8" y="14"/>
                      <a:pt x="48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8" y="14"/>
                      <a:pt x="47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14"/>
                      <a:pt x="47" y="14"/>
                      <a:pt x="46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3"/>
                      <a:pt x="45" y="13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3"/>
                      <a:pt x="44" y="13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0"/>
                      <a:pt x="34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5" y="21"/>
                      <a:pt x="34" y="21"/>
                      <a:pt x="34" y="21"/>
                    </a:cubicBezTo>
                    <a:cubicBezTo>
                      <a:pt x="34" y="21"/>
                      <a:pt x="34" y="21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2"/>
                      <a:pt x="34" y="22"/>
                      <a:pt x="35" y="22"/>
                    </a:cubicBezTo>
                    <a:cubicBezTo>
                      <a:pt x="35" y="22"/>
                      <a:pt x="35" y="22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6" y="23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7" y="25"/>
                      <a:pt x="37" y="26"/>
                      <a:pt x="37" y="26"/>
                    </a:cubicBezTo>
                    <a:cubicBezTo>
                      <a:pt x="37" y="26"/>
                      <a:pt x="37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6"/>
                      <a:pt x="42" y="26"/>
                      <a:pt x="43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6"/>
                      <a:pt x="45" y="26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7" y="28"/>
                      <a:pt x="47" y="28"/>
                    </a:cubicBezTo>
                    <a:cubicBezTo>
                      <a:pt x="47" y="28"/>
                      <a:pt x="46" y="28"/>
                      <a:pt x="46" y="28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8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2"/>
                      <a:pt x="47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4"/>
                      <a:pt x="48" y="34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8" y="34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1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7" y="43"/>
                      <a:pt x="47" y="43"/>
                      <a:pt x="47" y="44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4"/>
                      <a:pt x="47" y="45"/>
                      <a:pt x="47" y="45"/>
                    </a:cubicBezTo>
                    <a:cubicBezTo>
                      <a:pt x="47" y="45"/>
                      <a:pt x="47" y="45"/>
                      <a:pt x="46" y="45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6" y="45"/>
                      <a:pt x="46" y="45"/>
                      <a:pt x="46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6" y="46"/>
                      <a:pt x="47" y="46"/>
                      <a:pt x="47" y="46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47" y="46"/>
                      <a:pt x="48" y="46"/>
                      <a:pt x="48" y="46"/>
                    </a:cubicBezTo>
                    <a:cubicBezTo>
                      <a:pt x="48" y="46"/>
                      <a:pt x="48" y="46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50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0" y="44"/>
                      <a:pt x="50" y="44"/>
                      <a:pt x="51" y="44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2" y="44"/>
                      <a:pt x="52" y="43"/>
                      <a:pt x="52" y="43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2"/>
                      <a:pt x="51" y="42"/>
                      <a:pt x="51" y="42"/>
                    </a:cubicBezTo>
                    <a:cubicBezTo>
                      <a:pt x="51" y="42"/>
                      <a:pt x="51" y="42"/>
                      <a:pt x="52" y="42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2" y="41"/>
                      <a:pt x="53" y="41"/>
                      <a:pt x="53" y="41"/>
                    </a:cubicBezTo>
                    <a:cubicBezTo>
                      <a:pt x="53" y="41"/>
                      <a:pt x="53" y="40"/>
                      <a:pt x="53" y="40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39"/>
                      <a:pt x="54" y="39"/>
                      <a:pt x="54" y="39"/>
                    </a:cubicBezTo>
                    <a:cubicBezTo>
                      <a:pt x="54" y="39"/>
                      <a:pt x="54" y="38"/>
                      <a:pt x="54" y="38"/>
                    </a:cubicBezTo>
                    <a:cubicBezTo>
                      <a:pt x="54" y="38"/>
                      <a:pt x="54" y="38"/>
                      <a:pt x="54" y="38"/>
                    </a:cubicBezTo>
                    <a:cubicBezTo>
                      <a:pt x="54" y="38"/>
                      <a:pt x="54" y="38"/>
                      <a:pt x="54" y="38"/>
                    </a:cubicBezTo>
                    <a:cubicBezTo>
                      <a:pt x="54" y="38"/>
                      <a:pt x="54" y="38"/>
                      <a:pt x="54" y="38"/>
                    </a:cubicBezTo>
                    <a:cubicBezTo>
                      <a:pt x="54" y="37"/>
                      <a:pt x="54" y="37"/>
                      <a:pt x="55" y="37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6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3"/>
                      <a:pt x="56" y="33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8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28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5"/>
                      <a:pt x="57" y="25"/>
                    </a:cubicBezTo>
                    <a:cubicBezTo>
                      <a:pt x="57" y="25"/>
                      <a:pt x="57" y="24"/>
                      <a:pt x="56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3"/>
                      <a:pt x="55" y="22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2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6"/>
                      <a:pt x="51" y="16"/>
                      <a:pt x="51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2" y="15"/>
                      <a:pt x="52" y="15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7"/>
                      <a:pt x="53" y="17"/>
                      <a:pt x="53" y="17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3" y="17"/>
                      <a:pt x="53" y="17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20"/>
                      <a:pt x="54" y="20"/>
                      <a:pt x="55" y="20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2"/>
                    </a:cubicBezTo>
                    <a:cubicBezTo>
                      <a:pt x="55" y="22"/>
                      <a:pt x="55" y="22"/>
                      <a:pt x="56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21"/>
                      <a:pt x="55" y="20"/>
                      <a:pt x="55" y="20"/>
                    </a:cubicBezTo>
                    <a:cubicBezTo>
                      <a:pt x="55" y="19"/>
                      <a:pt x="55" y="19"/>
                      <a:pt x="55" y="19"/>
                    </a:cubicBezTo>
                    <a:close/>
                    <a:moveTo>
                      <a:pt x="39" y="3"/>
                    </a:moveTo>
                    <a:cubicBezTo>
                      <a:pt x="39" y="3"/>
                      <a:pt x="39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9" y="3"/>
                      <a:pt x="39" y="3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3"/>
                      <a:pt x="39" y="3"/>
                      <a:pt x="39" y="3"/>
                    </a:cubicBezTo>
                    <a:close/>
                    <a:moveTo>
                      <a:pt x="37" y="3"/>
                    </a:move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4"/>
                      <a:pt x="36" y="4"/>
                      <a:pt x="37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8" y="2"/>
                      <a:pt x="38" y="2"/>
                    </a:cubicBezTo>
                    <a:cubicBezTo>
                      <a:pt x="38" y="2"/>
                      <a:pt x="38" y="2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2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lose/>
                    <a:moveTo>
                      <a:pt x="55" y="38"/>
                    </a:moveTo>
                    <a:cubicBezTo>
                      <a:pt x="56" y="38"/>
                      <a:pt x="56" y="38"/>
                      <a:pt x="56" y="37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5" y="38"/>
                      <a:pt x="54" y="38"/>
                      <a:pt x="54" y="38"/>
                    </a:cubicBezTo>
                    <a:cubicBezTo>
                      <a:pt x="54" y="38"/>
                      <a:pt x="54" y="38"/>
                      <a:pt x="54" y="38"/>
                    </a:cubicBezTo>
                    <a:cubicBezTo>
                      <a:pt x="54" y="38"/>
                      <a:pt x="54" y="38"/>
                      <a:pt x="54" y="38"/>
                    </a:cubicBezTo>
                    <a:cubicBezTo>
                      <a:pt x="54" y="38"/>
                      <a:pt x="54" y="39"/>
                      <a:pt x="54" y="39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4" y="40"/>
                      <a:pt x="54" y="41"/>
                      <a:pt x="54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5" y="41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39"/>
                      <a:pt x="55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8"/>
                      <a:pt x="55" y="38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5" y="38"/>
                      <a:pt x="55" y="38"/>
                      <a:pt x="55" y="3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vert="horz" wrap="square" lIns="81015" tIns="40507" rIns="81015" bIns="40507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8" name="矩形 57"/>
          <p:cNvSpPr/>
          <p:nvPr/>
        </p:nvSpPr>
        <p:spPr>
          <a:xfrm flipV="1">
            <a:off x="5329" y="1736331"/>
            <a:ext cx="9746204" cy="22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81" tIns="36290" rIns="72581" bIns="36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 flipV="1">
            <a:off x="5329" y="3641665"/>
            <a:ext cx="9746204" cy="22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81" tIns="36290" rIns="72581" bIns="36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060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34" grpId="0"/>
      <p:bldP spid="34" grpId="1"/>
      <p:bldP spid="58" grpId="0" animBg="1"/>
      <p:bldP spid="59" grpId="0" animBg="1"/>
    </p:bld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645468" y="3494227"/>
            <a:ext cx="6863536" cy="13330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361143"/>
            <a:ext cx="9721850" cy="107637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73" y="248205"/>
            <a:ext cx="8198971" cy="211189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97909" y="2439159"/>
            <a:ext cx="4363017" cy="1274710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860925" y="2439161"/>
            <a:ext cx="4363018" cy="1218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079" y="2439160"/>
            <a:ext cx="418580" cy="31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150" y="2439160"/>
            <a:ext cx="418580" cy="31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98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8">
      <a:dk1>
        <a:srgbClr val="0C0C0C"/>
      </a:dk1>
      <a:lt1>
        <a:srgbClr val="FFFFFF"/>
      </a:lt1>
      <a:dk2>
        <a:srgbClr val="17365D"/>
      </a:dk2>
      <a:lt2>
        <a:srgbClr val="C6D9F0"/>
      </a:lt2>
      <a:accent1>
        <a:srgbClr val="0F243E"/>
      </a:accent1>
      <a:accent2>
        <a:srgbClr val="17365D"/>
      </a:accent2>
      <a:accent3>
        <a:srgbClr val="548DD4"/>
      </a:accent3>
      <a:accent4>
        <a:srgbClr val="8DB3E2"/>
      </a:accent4>
      <a:accent5>
        <a:srgbClr val="C6D9F0"/>
      </a:accent5>
      <a:accent6>
        <a:srgbClr val="0070C0"/>
      </a:accent6>
      <a:hlink>
        <a:srgbClr val="92CDDC"/>
      </a:hlink>
      <a:folHlink>
        <a:srgbClr val="3B71E9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154</Words>
  <Application>Microsoft Office PowerPoint</Application>
  <PresentationFormat>自定义</PresentationFormat>
  <Paragraphs>16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中国建设银行</dc:title>
  <dc:creator>第一PPT模板网：www.1ppt.com</dc:creator>
  <cp:keywords>第一PPT www.1ppt.com</cp:keywords>
  <cp:lastModifiedBy>Windows User</cp:lastModifiedBy>
  <cp:revision>91</cp:revision>
  <dcterms:created xsi:type="dcterms:W3CDTF">2015-07-15T04:07:55Z</dcterms:created>
  <dcterms:modified xsi:type="dcterms:W3CDTF">2017-06-14T08:50:29Z</dcterms:modified>
</cp:coreProperties>
</file>