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3" r:id="rId2"/>
  </p:sldMasterIdLst>
  <p:notesMasterIdLst>
    <p:notesMasterId r:id="rId5"/>
  </p:notesMasterIdLst>
  <p:handoutMasterIdLst>
    <p:handoutMasterId r:id="rId6"/>
  </p:handoutMasterIdLst>
  <p:sldIdLst>
    <p:sldId id="392" r:id="rId3"/>
    <p:sldId id="393" r:id="rId4"/>
  </p:sldIdLst>
  <p:sldSz cx="9145588" cy="5145088"/>
  <p:notesSz cx="6858000" cy="9144000"/>
  <p:custDataLst>
    <p:tags r:id="rId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1pPr>
    <a:lvl2pPr marL="36292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2pPr>
    <a:lvl3pPr marL="72585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3pPr>
    <a:lvl4pPr marL="1088776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4pPr>
    <a:lvl5pPr marL="145170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5pPr>
    <a:lvl6pPr marL="1814627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6pPr>
    <a:lvl7pPr marL="2177552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7pPr>
    <a:lvl8pPr marL="2540478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8pPr>
    <a:lvl9pPr marL="2903403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E0000"/>
    <a:srgbClr val="FCFCFC"/>
    <a:srgbClr val="66CCFF"/>
    <a:srgbClr val="008000"/>
    <a:srgbClr val="808080"/>
    <a:srgbClr val="F0F0F0"/>
    <a:srgbClr val="0042A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4" autoAdjust="0"/>
    <p:restoredTop sz="94718" autoAdjust="0"/>
  </p:normalViewPr>
  <p:slideViewPr>
    <p:cSldViewPr>
      <p:cViewPr varScale="1">
        <p:scale>
          <a:sx n="92" d="100"/>
          <a:sy n="92" d="100"/>
        </p:scale>
        <p:origin x="-120" y="-1308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5A876-8338-4152-BCD0-3F7DED0ED6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512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1DF050-111D-4C6F-BB0A-4346D97059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7971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6292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72585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88776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45170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1814627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552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40478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3403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39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459723"/>
            <a:ext cx="5487353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4026746"/>
            <a:ext cx="5487353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59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2"/>
            <a:ext cx="2057757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06042"/>
            <a:ext cx="6020845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6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8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8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3306196"/>
            <a:ext cx="777375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180708"/>
            <a:ext cx="777375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7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0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0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151690"/>
            <a:ext cx="4040890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1631660"/>
            <a:ext cx="4040890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2" y="1151690"/>
            <a:ext cx="4042477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2" y="1631660"/>
            <a:ext cx="4042477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0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04851"/>
            <a:ext cx="3008835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04851"/>
            <a:ext cx="5112638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0" y="1076658"/>
            <a:ext cx="3008835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5pPr>
      <a:lvl6pPr marL="362925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72585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088776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45170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272194" indent="-27219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89754" indent="-226828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907313" indent="-181463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70239" indent="-1814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33164" indent="-18146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96089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59015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21940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084866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925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85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8776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70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627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7552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40478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3403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200521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50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矩形 10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285" y="-5556"/>
            <a:ext cx="2335497" cy="2126971"/>
          </a:xfrm>
          <a:prstGeom prst="rect">
            <a:avLst/>
          </a:prstGeom>
        </p:spPr>
      </p:pic>
      <p:pic>
        <p:nvPicPr>
          <p:cNvPr id="15" name="Picture 25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24544" y="-15571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59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68019" y="-25160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2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61869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3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4694" y="-20667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06431" y="-24191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3894" y="-17619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4131" y="-27144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7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4256" y="-27874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73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7506" y="-17333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74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6856" y="-21080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7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99506" y="-1004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7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04394" y="-21270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7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3669" y="-12507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8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61394" y="-14127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79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79169" y="-18746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80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93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8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119" y="-877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8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8581" y="-8316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99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7506" y="-21064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00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65306" y="-13746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0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57506" y="-90628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0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55819" y="-7523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04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5581" y="-28144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5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0756" y="-14047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62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57169" y="-27811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63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99994" y="-19143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6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1731" y="-22667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6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9194" y="-16095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6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49431" y="-25620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73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2806" y="-15809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74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61519" y="-14841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7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94806" y="-852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7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33019" y="-1341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7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75956" y="-841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78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6694" y="-12603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79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74469" y="-1722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80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4606" y="-10698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8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95419" y="-725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8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23881" y="-6792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8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64631" y="-289860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9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8756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99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61519" y="-26985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00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606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0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51119" y="-5999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04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70881" y="-26620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5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72144" y="-15965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59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0419" y="-25553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62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4269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63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57094" y="-21060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6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8831" y="-24585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6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6294" y="-18012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6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6531" y="-27537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7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6656" y="-28268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73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89906" y="-17727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74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9256" y="-21473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7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1906" y="-1044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7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56794" y="-21664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7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6069" y="-12901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78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3794" y="-14520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79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31569" y="-19140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80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317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8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2519" y="-917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8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0981" y="-8710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99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09906" y="-21457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300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17706" y="-14139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30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09906" y="-94562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30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08219" y="-7916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304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981" y="-28538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25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156" y="-14441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62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09569" y="-28204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263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2394" y="-19536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26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4131" y="-23061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66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1594" y="-16488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6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1831" y="-26013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73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85206" y="-16203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274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13919" y="-15234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75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47206" y="-891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27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85419" y="-1380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77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28356" y="-880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278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9094" y="-12996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79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26869" y="-1761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80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7006" y="-11091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81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7819" y="-764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8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76281" y="-7186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28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17031" y="-293794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296" descr="雪花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81156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299" descr="雪花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13919" y="-27379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300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130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302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03519" y="-6392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304" descr="雪花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3281" y="-27014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328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9" dur="2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11" dur="18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13" dur="2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15" dur="18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17" dur="17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19" dur="18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21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23" dur="1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25" dur="1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27" dur="18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29" dur="18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31" dur="2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33" dur="2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35" dur="2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37" dur="2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39" dur="2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41" dur="1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43" dur="1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45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47" dur="18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49" dur="2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51" dur="19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2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53" dur="18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55" dur="18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57" dur="3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6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59" dur="26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8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61" dur="2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63" dur="2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65" dur="3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67" dur="2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69" dur="2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71" dur="2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73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75" dur="2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3500"/>
                            </p:stCondLst>
                            <p:childTnLst>
                              <p:par>
                                <p:cTn id="77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78" dur="2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7"/>
                                            </p:cond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80" dur="18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9"/>
                                            </p:cond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82" dur="2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84" dur="18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3"/>
                                            </p:cond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86" dur="1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5"/>
                                            </p:cond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88" dur="18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7"/>
                                            </p:cond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90" dur="2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92" dur="18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1"/>
                                            </p:cond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94" dur="18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96" dur="18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98" dur="1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100" dur="2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02" dur="2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104" dur="2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106" dur="2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108" dur="2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110" dur="1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112" dur="1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114" dur="2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116" dur="18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5"/>
                                            </p:cond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118" dur="2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7"/>
                                            </p:cond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120" dur="1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9"/>
                                            </p:cond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122" dur="18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3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124" dur="18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126" dur="3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5"/>
                                            </p:cond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7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128" dur="26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7"/>
                                            </p:cond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130" dur="25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9"/>
                                            </p:cond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1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132" dur="2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134" dur="3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36" dur="2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138" dur="2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7"/>
                                            </p:cond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9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140" dur="2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9"/>
                                            </p:cond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142" dur="2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144" dur="2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933" y="3328863"/>
            <a:ext cx="6456700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5588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46" y="236458"/>
            <a:ext cx="7712977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96" y="2323726"/>
            <a:ext cx="4104400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795" y="2323727"/>
            <a:ext cx="4104401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23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257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9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3280</TotalTime>
  <Words>236</Words>
  <Application>Microsoft Office PowerPoint</Application>
  <PresentationFormat>自定义</PresentationFormat>
  <Paragraphs>23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宝宝生日快乐</dc:title>
  <dc:creator>第一PPT模板网：www.1ppt.com</dc:creator>
  <cp:keywords>第一PPT www.1ppt.com</cp:keywords>
  <cp:lastModifiedBy>Windows User</cp:lastModifiedBy>
  <cp:revision>28</cp:revision>
  <dcterms:created xsi:type="dcterms:W3CDTF">2008-03-10T09:13:42Z</dcterms:created>
  <dcterms:modified xsi:type="dcterms:W3CDTF">2017-06-14T08:12:56Z</dcterms:modified>
</cp:coreProperties>
</file>