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3" r:id="rId2"/>
  </p:sldMasterIdLst>
  <p:notesMasterIdLst>
    <p:notesMasterId r:id="rId5"/>
  </p:notesMasterIdLst>
  <p:handoutMasterIdLst>
    <p:handoutMasterId r:id="rId6"/>
  </p:handoutMasterIdLst>
  <p:sldIdLst>
    <p:sldId id="337" r:id="rId3"/>
    <p:sldId id="393" r:id="rId4"/>
  </p:sldIdLst>
  <p:sldSz cx="9145588" cy="5145088"/>
  <p:notesSz cx="6858000" cy="9144000"/>
  <p:custDataLst>
    <p:tags r:id="rId7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1pPr>
    <a:lvl2pPr marL="36292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2pPr>
    <a:lvl3pPr marL="72585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3pPr>
    <a:lvl4pPr marL="1088776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4pPr>
    <a:lvl5pPr marL="145170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5pPr>
    <a:lvl6pPr marL="1814627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6pPr>
    <a:lvl7pPr marL="2177552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7pPr>
    <a:lvl8pPr marL="2540478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8pPr>
    <a:lvl9pPr marL="2903403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7E0000"/>
    <a:srgbClr val="FCFCFC"/>
    <a:srgbClr val="66CCFF"/>
    <a:srgbClr val="008000"/>
    <a:srgbClr val="808080"/>
    <a:srgbClr val="F0F0F0"/>
    <a:srgbClr val="0042A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4" autoAdjust="0"/>
    <p:restoredTop sz="94718" autoAdjust="0"/>
  </p:normalViewPr>
  <p:slideViewPr>
    <p:cSldViewPr>
      <p:cViewPr varScale="1">
        <p:scale>
          <a:sx n="92" d="100"/>
          <a:sy n="92" d="100"/>
        </p:scale>
        <p:origin x="-120" y="-1356"/>
      </p:cViewPr>
      <p:guideLst>
        <p:guide orient="horz" pos="162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0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305A876-8338-4152-BCD0-3F7DED0ED6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5512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F1DF050-111D-4C6F-BB0A-4346D97059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7971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62925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72585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88776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45170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1814627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7552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40478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3403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39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99" y="3601561"/>
            <a:ext cx="5487353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99" y="459723"/>
            <a:ext cx="5487353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99" y="4026746"/>
            <a:ext cx="5487353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659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06042"/>
            <a:ext cx="2057757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0" y="206042"/>
            <a:ext cx="6020845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6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19" y="1598313"/>
            <a:ext cx="777375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8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181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438" y="3306196"/>
            <a:ext cx="777375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438" y="2180708"/>
            <a:ext cx="777375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7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80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007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0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79" y="1151690"/>
            <a:ext cx="4040890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79" y="1631660"/>
            <a:ext cx="4040890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32" y="1151690"/>
            <a:ext cx="4042477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32" y="1631660"/>
            <a:ext cx="4042477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0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0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75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0" y="204851"/>
            <a:ext cx="3008835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71" y="204851"/>
            <a:ext cx="5112638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80" y="1076658"/>
            <a:ext cx="3008835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00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5pPr>
      <a:lvl6pPr marL="362925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725851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088776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451701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272194" indent="-272194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89754" indent="-226828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907313" indent="-181463" algn="l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270239" indent="-1814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633164" indent="-18146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96089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359015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721940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084866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2925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5851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8776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51701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4627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7552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40478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03403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0" y="1200521"/>
            <a:ext cx="8231029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3" y="4768735"/>
            <a:ext cx="2896103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8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50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包图网签约设计师作品（盗卖者将被追究法律责任！）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57" y="-998"/>
            <a:ext cx="9142846" cy="514455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包图网签约设计师作品（盗卖者将被追究法律责任！）"/>
          <p:cNvSpPr/>
          <p:nvPr/>
        </p:nvSpPr>
        <p:spPr>
          <a:xfrm>
            <a:off x="-75406" y="0"/>
            <a:ext cx="9220209" cy="5145088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包图网签约设计师作品（盗卖者将被追究法律责任！）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739" y="67420"/>
            <a:ext cx="5218046" cy="2932542"/>
          </a:xfrm>
          <a:prstGeom prst="rect">
            <a:avLst/>
          </a:prstGeom>
        </p:spPr>
      </p:pic>
      <p:pic>
        <p:nvPicPr>
          <p:cNvPr id="7" name="包图网签约设计师作品（盗卖者将被追究法律责任！）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394" y="1814060"/>
            <a:ext cx="2508737" cy="2508737"/>
          </a:xfrm>
          <a:prstGeom prst="rect">
            <a:avLst/>
          </a:prstGeom>
        </p:spPr>
      </p:pic>
      <p:pic>
        <p:nvPicPr>
          <p:cNvPr id="9" name="包图网签约设计师作品（盗卖者将被追究法律责任！）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517" y="3597178"/>
            <a:ext cx="2057409" cy="2017265"/>
          </a:xfrm>
          <a:prstGeom prst="rect">
            <a:avLst/>
          </a:prstGeom>
        </p:spPr>
      </p:pic>
      <p:pic>
        <p:nvPicPr>
          <p:cNvPr id="28" name="包图网签约设计师作品（盗卖者将被追究法律责任！）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7665" y="5399657"/>
            <a:ext cx="316929" cy="316929"/>
          </a:xfrm>
          <a:prstGeom prst="rect">
            <a:avLst/>
          </a:prstGeom>
        </p:spPr>
      </p:pic>
      <p:pic>
        <p:nvPicPr>
          <p:cNvPr id="29" name="包图网签约设计师作品（盗卖者将被追究法律责任！）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94" y="5397899"/>
            <a:ext cx="401300" cy="375045"/>
          </a:xfrm>
          <a:prstGeom prst="rect">
            <a:avLst/>
          </a:prstGeom>
        </p:spPr>
      </p:pic>
      <p:pic>
        <p:nvPicPr>
          <p:cNvPr id="30" name="包图网签约设计师作品（盗卖者将被追究法律责任！）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238" y="5315744"/>
            <a:ext cx="306303" cy="306303"/>
          </a:xfrm>
          <a:prstGeom prst="rect">
            <a:avLst/>
          </a:prstGeom>
        </p:spPr>
      </p:pic>
      <p:pic>
        <p:nvPicPr>
          <p:cNvPr id="31" name="包图网签约设计师作品（盗卖者将被追究法律责任！）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292" y="5311454"/>
            <a:ext cx="317102" cy="317102"/>
          </a:xfrm>
          <a:prstGeom prst="rect">
            <a:avLst/>
          </a:prstGeom>
        </p:spPr>
      </p:pic>
      <p:pic>
        <p:nvPicPr>
          <p:cNvPr id="32" name="包图网签约设计师作品（盗卖者将被追究法律责任！）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573" y="5399658"/>
            <a:ext cx="221054" cy="221054"/>
          </a:xfrm>
          <a:prstGeom prst="rect">
            <a:avLst/>
          </a:prstGeom>
        </p:spPr>
      </p:pic>
      <p:pic>
        <p:nvPicPr>
          <p:cNvPr id="33" name="包图网签约设计师作品（盗卖者将被追究法律责任！）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64548" y="5354999"/>
            <a:ext cx="375046" cy="350509"/>
          </a:xfrm>
          <a:prstGeom prst="rect">
            <a:avLst/>
          </a:prstGeom>
        </p:spPr>
      </p:pic>
      <p:pic>
        <p:nvPicPr>
          <p:cNvPr id="34" name="包图网签约设计师作品（盗卖者将被追究法律责任！）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018" y="5391944"/>
            <a:ext cx="308557" cy="308557"/>
          </a:xfrm>
          <a:prstGeom prst="rect">
            <a:avLst/>
          </a:prstGeom>
        </p:spPr>
      </p:pic>
      <p:pic>
        <p:nvPicPr>
          <p:cNvPr id="35" name="包图网签约设计师作品（盗卖者将被追究法律责任！）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446" y="5391944"/>
            <a:ext cx="312948" cy="312948"/>
          </a:xfrm>
          <a:prstGeom prst="rect">
            <a:avLst/>
          </a:prstGeom>
        </p:spPr>
      </p:pic>
      <p:sp>
        <p:nvSpPr>
          <p:cNvPr id="27" name="包图网签约设计师作品（盗卖者将被追究法律责任！）"/>
          <p:cNvSpPr/>
          <p:nvPr/>
        </p:nvSpPr>
        <p:spPr>
          <a:xfrm>
            <a:off x="3572943" y="4066595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ea"/>
                <a:sym typeface="+mn-lt"/>
              </a:rPr>
              <a:t>生日快乐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ea"/>
                <a:sym typeface="+mn-lt"/>
              </a:rPr>
              <a:t>！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ea"/>
              <a:sym typeface="+mn-lt"/>
            </a:endParaRPr>
          </a:p>
        </p:txBody>
      </p:sp>
      <p:pic>
        <p:nvPicPr>
          <p:cNvPr id="20" name="包图网签约设计师作品（盗卖者将被追究法律责任！）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232" y="3578895"/>
            <a:ext cx="1896852" cy="18598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1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repeatCount="1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repeatCount="1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repeatCount="1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repeatCount="1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933" y="3328863"/>
            <a:ext cx="6456700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5588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46" y="236458"/>
            <a:ext cx="7712977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96" y="2323726"/>
            <a:ext cx="4104400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795" y="2323727"/>
            <a:ext cx="4104401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23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257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94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3270</TotalTime>
  <Words>150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宝宝生日快乐</dc:title>
  <dc:creator>第一PPT模板网：www.1ppt.com</dc:creator>
  <cp:keywords>第一PPT www.1ppt.com</cp:keywords>
  <cp:lastModifiedBy>Windows User</cp:lastModifiedBy>
  <cp:revision>28</cp:revision>
  <dcterms:created xsi:type="dcterms:W3CDTF">2008-03-10T09:13:42Z</dcterms:created>
  <dcterms:modified xsi:type="dcterms:W3CDTF">2017-06-14T07:47:10Z</dcterms:modified>
</cp:coreProperties>
</file>