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5" r:id="rId1"/>
  </p:sldMasterIdLst>
  <p:notesMasterIdLst>
    <p:notesMasterId r:id="rId4"/>
  </p:notesMasterIdLst>
  <p:handoutMasterIdLst>
    <p:handoutMasterId r:id="rId5"/>
  </p:handoutMasterIdLst>
  <p:sldIdLst>
    <p:sldId id="417" r:id="rId2"/>
    <p:sldId id="419" r:id="rId3"/>
  </p:sldIdLst>
  <p:sldSz cx="9145588" cy="5145088"/>
  <p:notesSz cx="6858000" cy="9144000"/>
  <p:custDataLst>
    <p:tags r:id="rId6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1pPr>
    <a:lvl2pPr marL="362925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2pPr>
    <a:lvl3pPr marL="725851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3pPr>
    <a:lvl4pPr marL="1088776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4pPr>
    <a:lvl5pPr marL="1451701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5pPr>
    <a:lvl6pPr marL="1814627" algn="l" defTabSz="725851" rtl="0" eaLnBrk="1" latinLnBrk="0" hangingPunct="1">
      <a:defRPr kern="1200">
        <a:solidFill>
          <a:schemeClr val="tx1"/>
        </a:solidFill>
        <a:latin typeface="Amelia BT" pitchFamily="82" charset="0"/>
        <a:ea typeface="+mn-ea"/>
        <a:cs typeface="+mn-cs"/>
      </a:defRPr>
    </a:lvl6pPr>
    <a:lvl7pPr marL="2177552" algn="l" defTabSz="725851" rtl="0" eaLnBrk="1" latinLnBrk="0" hangingPunct="1">
      <a:defRPr kern="1200">
        <a:solidFill>
          <a:schemeClr val="tx1"/>
        </a:solidFill>
        <a:latin typeface="Amelia BT" pitchFamily="82" charset="0"/>
        <a:ea typeface="+mn-ea"/>
        <a:cs typeface="+mn-cs"/>
      </a:defRPr>
    </a:lvl7pPr>
    <a:lvl8pPr marL="2540478" algn="l" defTabSz="725851" rtl="0" eaLnBrk="1" latinLnBrk="0" hangingPunct="1">
      <a:defRPr kern="1200">
        <a:solidFill>
          <a:schemeClr val="tx1"/>
        </a:solidFill>
        <a:latin typeface="Amelia BT" pitchFamily="82" charset="0"/>
        <a:ea typeface="+mn-ea"/>
        <a:cs typeface="+mn-cs"/>
      </a:defRPr>
    </a:lvl8pPr>
    <a:lvl9pPr marL="2903403" algn="l" defTabSz="725851" rtl="0" eaLnBrk="1" latinLnBrk="0" hangingPunct="1">
      <a:defRPr kern="1200">
        <a:solidFill>
          <a:schemeClr val="tx1"/>
        </a:solidFill>
        <a:latin typeface="Amelia BT" pitchFamily="8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46C"/>
    <a:srgbClr val="003399"/>
    <a:srgbClr val="0070C0"/>
    <a:srgbClr val="005696"/>
    <a:srgbClr val="000000"/>
    <a:srgbClr val="FFFFFF"/>
    <a:srgbClr val="FCFCFC"/>
    <a:srgbClr val="66CCFF"/>
    <a:srgbClr val="008000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87063" autoAdjust="0"/>
  </p:normalViewPr>
  <p:slideViewPr>
    <p:cSldViewPr>
      <p:cViewPr varScale="1">
        <p:scale>
          <a:sx n="93" d="100"/>
          <a:sy n="93" d="100"/>
        </p:scale>
        <p:origin x="-96" y="-972"/>
      </p:cViewPr>
      <p:guideLst>
        <p:guide orient="horz" pos="1621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9870"/>
    </p:cViewPr>
  </p:sorterViewPr>
  <p:notesViewPr>
    <p:cSldViewPr>
      <p:cViewPr varScale="1">
        <p:scale>
          <a:sx n="54" d="100"/>
          <a:sy n="54" d="100"/>
        </p:scale>
        <p:origin x="-1902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305A876-8338-4152-BCD0-3F7DED0ED60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95512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06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F1DF050-111D-4C6F-BB0A-4346D970594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079719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62925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725851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88776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451701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1814627" algn="l" defTabSz="72585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177552" algn="l" defTabSz="72585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40478" algn="l" defTabSz="72585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03403" algn="l" defTabSz="72585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919" y="1598313"/>
            <a:ext cx="777375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838" y="2915550"/>
            <a:ext cx="6401912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854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435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551" y="206042"/>
            <a:ext cx="2057757" cy="438999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80" y="206042"/>
            <a:ext cx="6020845" cy="438999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009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406" y="205451"/>
            <a:ext cx="8230777" cy="4390088"/>
          </a:xfrm>
          <a:prstGeom prst="rect">
            <a:avLst/>
          </a:prstGeom>
        </p:spPr>
        <p:txBody>
          <a:bodyPr lIns="72585" tIns="36293" rIns="72585" bIns="36293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575079"/>
      </p:ext>
    </p:extLst>
  </p:cSld>
  <p:clrMapOvr>
    <a:masterClrMapping/>
  </p:clrMapOvr>
  <p:transition spd="slow" advTm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3191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643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438" y="3306196"/>
            <a:ext cx="777375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438" y="2180708"/>
            <a:ext cx="777375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392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80" y="1200521"/>
            <a:ext cx="4039301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007" y="1200521"/>
            <a:ext cx="4039301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294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79" y="1151690"/>
            <a:ext cx="4040890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79" y="1631660"/>
            <a:ext cx="4040890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832" y="1151690"/>
            <a:ext cx="4042477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832" y="1631660"/>
            <a:ext cx="4042477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853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319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266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80" y="204851"/>
            <a:ext cx="3008835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671" y="204851"/>
            <a:ext cx="5112638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80" y="1076658"/>
            <a:ext cx="3008835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44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599" y="3601561"/>
            <a:ext cx="5487353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599" y="459723"/>
            <a:ext cx="5487353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599" y="4026746"/>
            <a:ext cx="5487353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2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80" y="206042"/>
            <a:ext cx="8231029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80" y="1200521"/>
            <a:ext cx="8231029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79" y="4768735"/>
            <a:ext cx="2133971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743" y="4768735"/>
            <a:ext cx="2896103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4338" y="4768735"/>
            <a:ext cx="2133971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0932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755865"/>
            <a:ext cx="9145588" cy="3389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1" name="Group 550" hidden="1"/>
          <p:cNvGrpSpPr>
            <a:grpSpLocks/>
          </p:cNvGrpSpPr>
          <p:nvPr/>
        </p:nvGrpSpPr>
        <p:grpSpPr bwMode="auto">
          <a:xfrm>
            <a:off x="3179453" y="80621"/>
            <a:ext cx="3767919" cy="3388424"/>
            <a:chOff x="295" y="3475"/>
            <a:chExt cx="1407" cy="1407"/>
          </a:xfrm>
        </p:grpSpPr>
        <p:sp>
          <p:nvSpPr>
            <p:cNvPr id="92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>
                    <a:gamma/>
                    <a:shade val="81961"/>
                    <a:invGamma/>
                    <a:alpha val="12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宋体" charset="-122"/>
              </a:endParaRPr>
            </a:p>
          </p:txBody>
        </p:sp>
        <p:grpSp>
          <p:nvGrpSpPr>
            <p:cNvPr id="93" name="Group 552"/>
            <p:cNvGrpSpPr>
              <a:grpSpLocks/>
            </p:cNvGrpSpPr>
            <p:nvPr/>
          </p:nvGrpSpPr>
          <p:grpSpPr bwMode="auto">
            <a:xfrm>
              <a:off x="476" y="3657"/>
              <a:ext cx="1050" cy="1050"/>
              <a:chOff x="-6056" y="-2208"/>
              <a:chExt cx="2208" cy="2208"/>
            </a:xfrm>
          </p:grpSpPr>
          <p:sp>
            <p:nvSpPr>
              <p:cNvPr id="94" name="Oval 553"/>
              <p:cNvSpPr>
                <a:spLocks noChangeArrowheads="1"/>
              </p:cNvSpPr>
              <p:nvPr/>
            </p:nvSpPr>
            <p:spPr bwMode="auto">
              <a:xfrm>
                <a:off x="-6056" y="-2133"/>
                <a:ext cx="2132" cy="213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00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34" charset="0"/>
                  <a:ea typeface="宋体" pitchFamily="2" charset="-122"/>
                </a:endParaRPr>
              </a:p>
            </p:txBody>
          </p:sp>
          <p:grpSp>
            <p:nvGrpSpPr>
              <p:cNvPr id="95" name="Group 554"/>
              <p:cNvGrpSpPr>
                <a:grpSpLocks/>
              </p:cNvGrpSpPr>
              <p:nvPr/>
            </p:nvGrpSpPr>
            <p:grpSpPr bwMode="auto">
              <a:xfrm>
                <a:off x="-6056" y="-2208"/>
                <a:ext cx="2208" cy="2208"/>
                <a:chOff x="-4060" y="-879"/>
                <a:chExt cx="2208" cy="2208"/>
              </a:xfrm>
            </p:grpSpPr>
            <p:grpSp>
              <p:nvGrpSpPr>
                <p:cNvPr id="96" name="Group 555"/>
                <p:cNvGrpSpPr>
                  <a:grpSpLocks/>
                </p:cNvGrpSpPr>
                <p:nvPr/>
              </p:nvGrpSpPr>
              <p:grpSpPr bwMode="auto">
                <a:xfrm>
                  <a:off x="-4060" y="-879"/>
                  <a:ext cx="2208" cy="2208"/>
                  <a:chOff x="-3924" y="-788"/>
                  <a:chExt cx="2208" cy="2208"/>
                </a:xfrm>
              </p:grpSpPr>
              <p:grpSp>
                <p:nvGrpSpPr>
                  <p:cNvPr id="112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120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24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宋体" pitchFamily="2" charset="-122"/>
                        </a:endParaRPr>
                      </a:p>
                    </p:txBody>
                  </p:sp>
                  <p:sp>
                    <p:nvSpPr>
                      <p:cNvPr id="125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wrap="none" anchor="ctr"/>
                      <a:lstStyle/>
                      <a:p>
                        <a:pPr marL="0" marR="0" lvl="0" indent="0" algn="l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宋体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121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22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vert="eaVert" wrap="none" anchor="ctr"/>
                      <a:lstStyle/>
                      <a:p>
                        <a:pPr marL="0" marR="0" lvl="0" indent="0" algn="l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宋体" pitchFamily="2" charset="-122"/>
                        </a:endParaRPr>
                      </a:p>
                    </p:txBody>
                  </p:sp>
                  <p:sp>
                    <p:nvSpPr>
                      <p:cNvPr id="123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eaVert" wrap="none" anchor="ctr"/>
                      <a:lstStyle/>
                      <a:p>
                        <a:pPr marL="0" marR="0" lvl="0" indent="0" algn="l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宋体" pitchFamily="2" charset="-122"/>
                        </a:endParaRPr>
                      </a:p>
                    </p:txBody>
                  </p:sp>
                </p:grpSp>
              </p:grpSp>
              <p:grpSp>
                <p:nvGrpSpPr>
                  <p:cNvPr id="113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114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18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vert="eaVert" wrap="none" anchor="ctr"/>
                      <a:lstStyle/>
                      <a:p>
                        <a:pPr marL="0" marR="0" lvl="0" indent="0" algn="l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宋体" pitchFamily="2" charset="-122"/>
                        </a:endParaRPr>
                      </a:p>
                    </p:txBody>
                  </p:sp>
                  <p:sp>
                    <p:nvSpPr>
                      <p:cNvPr id="119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wrap="none" anchor="ctr"/>
                      <a:lstStyle/>
                      <a:p>
                        <a:pPr marL="0" marR="0" lvl="0" indent="0" algn="l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宋体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115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16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wrap="none" anchor="ctr"/>
                      <a:lstStyle/>
                      <a:p>
                        <a:pPr marL="0" marR="0" lvl="0" indent="0" algn="l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宋体" pitchFamily="2" charset="-122"/>
                        </a:endParaRPr>
                      </a:p>
                    </p:txBody>
                  </p:sp>
                  <p:sp>
                    <p:nvSpPr>
                      <p:cNvPr id="117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eaVert" wrap="none" anchor="ctr"/>
                      <a:lstStyle/>
                      <a:p>
                        <a:pPr marL="0" marR="0" lvl="0" indent="0" algn="l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宋体" pitchFamily="2" charset="-122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97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2" y="-520"/>
                  <a:ext cx="1546" cy="1546"/>
                  <a:chOff x="-3924" y="-788"/>
                  <a:chExt cx="2208" cy="2208"/>
                </a:xfrm>
              </p:grpSpPr>
              <p:grpSp>
                <p:nvGrpSpPr>
                  <p:cNvPr id="98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106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10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宋体" pitchFamily="2" charset="-122"/>
                        </a:endParaRPr>
                      </a:p>
                    </p:txBody>
                  </p:sp>
                  <p:sp>
                    <p:nvSpPr>
                      <p:cNvPr id="111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wrap="none" anchor="ctr"/>
                      <a:lstStyle/>
                      <a:p>
                        <a:pPr marL="0" marR="0" lvl="0" indent="0" algn="l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宋体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107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08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vert="eaVert" wrap="none" anchor="ctr"/>
                      <a:lstStyle/>
                      <a:p>
                        <a:pPr marL="0" marR="0" lvl="0" indent="0" algn="l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宋体" pitchFamily="2" charset="-122"/>
                        </a:endParaRPr>
                      </a:p>
                    </p:txBody>
                  </p:sp>
                  <p:sp>
                    <p:nvSpPr>
                      <p:cNvPr id="109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eaVert" wrap="none" anchor="ctr"/>
                      <a:lstStyle/>
                      <a:p>
                        <a:pPr marL="0" marR="0" lvl="0" indent="0" algn="l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宋体" pitchFamily="2" charset="-122"/>
                        </a:endParaRPr>
                      </a:p>
                    </p:txBody>
                  </p:sp>
                </p:grpSp>
              </p:grpSp>
              <p:grpSp>
                <p:nvGrpSpPr>
                  <p:cNvPr id="99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100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04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vert="eaVert" wrap="none" anchor="ctr"/>
                      <a:lstStyle/>
                      <a:p>
                        <a:pPr marL="0" marR="0" lvl="0" indent="0" algn="l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宋体" pitchFamily="2" charset="-122"/>
                        </a:endParaRPr>
                      </a:p>
                    </p:txBody>
                  </p:sp>
                  <p:sp>
                    <p:nvSpPr>
                      <p:cNvPr id="105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eaVert" wrap="none" anchor="ctr"/>
                      <a:lstStyle/>
                      <a:p>
                        <a:pPr marL="0" marR="0" lvl="0" indent="0" algn="l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宋体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101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102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10800000" wrap="none" anchor="ctr"/>
                      <a:lstStyle/>
                      <a:p>
                        <a:pPr marL="0" marR="0" lvl="0" indent="0" algn="l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宋体" pitchFamily="2" charset="-122"/>
                        </a:endParaRPr>
                      </a:p>
                    </p:txBody>
                  </p:sp>
                  <p:sp>
                    <p:nvSpPr>
                      <p:cNvPr id="103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FFFFFF">
                          <a:alpha val="18823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宋体" pitchFamily="2" charset="-122"/>
                        </a:endParaRPr>
                      </a:p>
                    </p:txBody>
                  </p:sp>
                </p:grpSp>
              </p:grpSp>
            </p:grpSp>
          </p:grpSp>
        </p:grpSp>
      </p:grpSp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43684" y="-471788"/>
            <a:ext cx="7052630" cy="3740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6788119"/>
      </p:ext>
    </p:extLst>
  </p:cSld>
  <p:clrMapOvr>
    <a:masterClrMapping/>
  </p:clrMapOvr>
  <p:transition spd="slow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accel="4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1250" fill="hold"/>
                                        <p:tgtEl>
                                          <p:spTgt spid="91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50"/>
                            </p:stCondLst>
                            <p:childTnLst>
                              <p:par>
                                <p:cTn id="24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1250" fill="hold"/>
                                        <p:tgtEl>
                                          <p:spTgt spid="91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933" y="3328863"/>
            <a:ext cx="6456700" cy="1269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9401"/>
            <a:ext cx="9145588" cy="102543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46" y="236458"/>
            <a:ext cx="7712977" cy="201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96" y="2323726"/>
            <a:ext cx="4104400" cy="121438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795" y="2323727"/>
            <a:ext cx="4104401" cy="11603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323" y="2323726"/>
            <a:ext cx="393768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257" y="2323726"/>
            <a:ext cx="393768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724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 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2918</TotalTime>
  <Words>148</Words>
  <Application>Microsoft Office PowerPoint</Application>
  <PresentationFormat>自定义</PresentationFormat>
  <Paragraphs>14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第一PPT 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海运船舶</dc:title>
  <dc:creator>第一PPT模板网：www.1ppt.com</dc:creator>
  <cp:keywords>第一PPT www.1ppt.com</cp:keywords>
  <cp:lastModifiedBy>Windows User</cp:lastModifiedBy>
  <cp:revision>15</cp:revision>
  <dcterms:created xsi:type="dcterms:W3CDTF">2008-03-10T09:13:42Z</dcterms:created>
  <dcterms:modified xsi:type="dcterms:W3CDTF">2017-06-13T08:17:59Z</dcterms:modified>
</cp:coreProperties>
</file>