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Lst>
  <p:notesMasterIdLst>
    <p:notesMasterId r:id="rId43"/>
  </p:notesMasterIdLst>
  <p:sldIdLst>
    <p:sldId id="326" r:id="rId3"/>
    <p:sldId id="321" r:id="rId4"/>
    <p:sldId id="257" r:id="rId5"/>
    <p:sldId id="322" r:id="rId6"/>
    <p:sldId id="323" r:id="rId7"/>
    <p:sldId id="324" r:id="rId8"/>
    <p:sldId id="258" r:id="rId9"/>
    <p:sldId id="298" r:id="rId10"/>
    <p:sldId id="299" r:id="rId11"/>
    <p:sldId id="297" r:id="rId12"/>
    <p:sldId id="319" r:id="rId13"/>
    <p:sldId id="296" r:id="rId14"/>
    <p:sldId id="288" r:id="rId15"/>
    <p:sldId id="302" r:id="rId16"/>
    <p:sldId id="303" r:id="rId17"/>
    <p:sldId id="300" r:id="rId18"/>
    <p:sldId id="315" r:id="rId19"/>
    <p:sldId id="301" r:id="rId20"/>
    <p:sldId id="292" r:id="rId21"/>
    <p:sldId id="272" r:id="rId22"/>
    <p:sldId id="273" r:id="rId23"/>
    <p:sldId id="316" r:id="rId24"/>
    <p:sldId id="305" r:id="rId25"/>
    <p:sldId id="304" r:id="rId26"/>
    <p:sldId id="306" r:id="rId27"/>
    <p:sldId id="293" r:id="rId28"/>
    <p:sldId id="279" r:id="rId29"/>
    <p:sldId id="308" r:id="rId30"/>
    <p:sldId id="313" r:id="rId31"/>
    <p:sldId id="281" r:id="rId32"/>
    <p:sldId id="282" r:id="rId33"/>
    <p:sldId id="294" r:id="rId34"/>
    <p:sldId id="317" r:id="rId35"/>
    <p:sldId id="309" r:id="rId36"/>
    <p:sldId id="284" r:id="rId37"/>
    <p:sldId id="310" r:id="rId38"/>
    <p:sldId id="311" r:id="rId39"/>
    <p:sldId id="312" r:id="rId40"/>
    <p:sldId id="327" r:id="rId41"/>
    <p:sldId id="328" r:id="rId42"/>
  </p:sldIdLst>
  <p:sldSz cx="9144000" cy="5143500" type="screen16x9"/>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CBCB"/>
    <a:srgbClr val="037DBB"/>
    <a:srgbClr val="04A7F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95" autoAdjust="0"/>
    <p:restoredTop sz="94614" autoAdjust="0"/>
  </p:normalViewPr>
  <p:slideViewPr>
    <p:cSldViewPr>
      <p:cViewPr varScale="1">
        <p:scale>
          <a:sx n="84" d="100"/>
          <a:sy n="84" d="100"/>
        </p:scale>
        <p:origin x="-84" y="-126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145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8CE093-0987-4123-A19C-C73418D4581B}" type="datetimeFigureOut">
              <a:rPr lang="zh-CN" altLang="en-US" smtClean="0"/>
              <a:t>2017/6/12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7390C9-E209-452A-AF2C-23D0DB5DF8D6}" type="slidenum">
              <a:rPr lang="zh-CN" altLang="en-US" smtClean="0"/>
              <a:t>‹#›</a:t>
            </a:fld>
            <a:endParaRPr lang="zh-CN" altLang="en-US"/>
          </a:p>
        </p:txBody>
      </p:sp>
    </p:spTree>
    <p:extLst>
      <p:ext uri="{BB962C8B-B14F-4D97-AF65-F5344CB8AC3E}">
        <p14:creationId xmlns:p14="http://schemas.microsoft.com/office/powerpoint/2010/main" val="2089632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10</a:t>
            </a:fld>
            <a:endParaRPr lang="zh-CN" altLang="en-US"/>
          </a:p>
        </p:txBody>
      </p:sp>
    </p:spTree>
    <p:extLst>
      <p:ext uri="{BB962C8B-B14F-4D97-AF65-F5344CB8AC3E}">
        <p14:creationId xmlns:p14="http://schemas.microsoft.com/office/powerpoint/2010/main" val="3815471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11</a:t>
            </a:fld>
            <a:endParaRPr lang="zh-CN" altLang="en-US"/>
          </a:p>
        </p:txBody>
      </p:sp>
    </p:spTree>
    <p:extLst>
      <p:ext uri="{BB962C8B-B14F-4D97-AF65-F5344CB8AC3E}">
        <p14:creationId xmlns:p14="http://schemas.microsoft.com/office/powerpoint/2010/main" val="3095842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12</a:t>
            </a:fld>
            <a:endParaRPr lang="zh-CN" altLang="en-US"/>
          </a:p>
        </p:txBody>
      </p:sp>
    </p:spTree>
    <p:extLst>
      <p:ext uri="{BB962C8B-B14F-4D97-AF65-F5344CB8AC3E}">
        <p14:creationId xmlns:p14="http://schemas.microsoft.com/office/powerpoint/2010/main" val="38522819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13</a:t>
            </a:fld>
            <a:endParaRPr lang="zh-CN" altLang="en-US"/>
          </a:p>
        </p:txBody>
      </p:sp>
    </p:spTree>
    <p:extLst>
      <p:ext uri="{BB962C8B-B14F-4D97-AF65-F5344CB8AC3E}">
        <p14:creationId xmlns:p14="http://schemas.microsoft.com/office/powerpoint/2010/main" val="3786000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14</a:t>
            </a:fld>
            <a:endParaRPr lang="zh-CN" altLang="en-US"/>
          </a:p>
        </p:txBody>
      </p:sp>
    </p:spTree>
    <p:extLst>
      <p:ext uri="{BB962C8B-B14F-4D97-AF65-F5344CB8AC3E}">
        <p14:creationId xmlns:p14="http://schemas.microsoft.com/office/powerpoint/2010/main" val="4247959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15</a:t>
            </a:fld>
            <a:endParaRPr lang="zh-CN" altLang="en-US"/>
          </a:p>
        </p:txBody>
      </p:sp>
    </p:spTree>
    <p:extLst>
      <p:ext uri="{BB962C8B-B14F-4D97-AF65-F5344CB8AC3E}">
        <p14:creationId xmlns:p14="http://schemas.microsoft.com/office/powerpoint/2010/main" val="2942290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16</a:t>
            </a:fld>
            <a:endParaRPr lang="zh-CN" altLang="en-US"/>
          </a:p>
        </p:txBody>
      </p:sp>
    </p:spTree>
    <p:extLst>
      <p:ext uri="{BB962C8B-B14F-4D97-AF65-F5344CB8AC3E}">
        <p14:creationId xmlns:p14="http://schemas.microsoft.com/office/powerpoint/2010/main" val="3619063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17</a:t>
            </a:fld>
            <a:endParaRPr lang="zh-CN" altLang="en-US"/>
          </a:p>
        </p:txBody>
      </p:sp>
    </p:spTree>
    <p:extLst>
      <p:ext uri="{BB962C8B-B14F-4D97-AF65-F5344CB8AC3E}">
        <p14:creationId xmlns:p14="http://schemas.microsoft.com/office/powerpoint/2010/main" val="2452469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18</a:t>
            </a:fld>
            <a:endParaRPr lang="zh-CN" altLang="en-US"/>
          </a:p>
        </p:txBody>
      </p:sp>
    </p:spTree>
    <p:extLst>
      <p:ext uri="{BB962C8B-B14F-4D97-AF65-F5344CB8AC3E}">
        <p14:creationId xmlns:p14="http://schemas.microsoft.com/office/powerpoint/2010/main" val="1742998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19</a:t>
            </a:fld>
            <a:endParaRPr lang="zh-CN" altLang="en-US"/>
          </a:p>
        </p:txBody>
      </p:sp>
    </p:spTree>
    <p:extLst>
      <p:ext uri="{BB962C8B-B14F-4D97-AF65-F5344CB8AC3E}">
        <p14:creationId xmlns:p14="http://schemas.microsoft.com/office/powerpoint/2010/main" val="3671175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20</a:t>
            </a:fld>
            <a:endParaRPr lang="zh-CN" altLang="en-US"/>
          </a:p>
        </p:txBody>
      </p:sp>
    </p:spTree>
    <p:extLst>
      <p:ext uri="{BB962C8B-B14F-4D97-AF65-F5344CB8AC3E}">
        <p14:creationId xmlns:p14="http://schemas.microsoft.com/office/powerpoint/2010/main" val="3760060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21</a:t>
            </a:fld>
            <a:endParaRPr lang="zh-CN" altLang="en-US"/>
          </a:p>
        </p:txBody>
      </p:sp>
    </p:spTree>
    <p:extLst>
      <p:ext uri="{BB962C8B-B14F-4D97-AF65-F5344CB8AC3E}">
        <p14:creationId xmlns:p14="http://schemas.microsoft.com/office/powerpoint/2010/main" val="1218927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22</a:t>
            </a:fld>
            <a:endParaRPr lang="zh-CN" altLang="en-US"/>
          </a:p>
        </p:txBody>
      </p:sp>
    </p:spTree>
    <p:extLst>
      <p:ext uri="{BB962C8B-B14F-4D97-AF65-F5344CB8AC3E}">
        <p14:creationId xmlns:p14="http://schemas.microsoft.com/office/powerpoint/2010/main" val="33669177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23</a:t>
            </a:fld>
            <a:endParaRPr lang="zh-CN" altLang="en-US"/>
          </a:p>
        </p:txBody>
      </p:sp>
    </p:spTree>
    <p:extLst>
      <p:ext uri="{BB962C8B-B14F-4D97-AF65-F5344CB8AC3E}">
        <p14:creationId xmlns:p14="http://schemas.microsoft.com/office/powerpoint/2010/main" val="3329036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24</a:t>
            </a:fld>
            <a:endParaRPr lang="zh-CN" altLang="en-US"/>
          </a:p>
        </p:txBody>
      </p:sp>
    </p:spTree>
    <p:extLst>
      <p:ext uri="{BB962C8B-B14F-4D97-AF65-F5344CB8AC3E}">
        <p14:creationId xmlns:p14="http://schemas.microsoft.com/office/powerpoint/2010/main" val="3110379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25</a:t>
            </a:fld>
            <a:endParaRPr lang="zh-CN" altLang="en-US"/>
          </a:p>
        </p:txBody>
      </p:sp>
    </p:spTree>
    <p:extLst>
      <p:ext uri="{BB962C8B-B14F-4D97-AF65-F5344CB8AC3E}">
        <p14:creationId xmlns:p14="http://schemas.microsoft.com/office/powerpoint/2010/main" val="1628639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26</a:t>
            </a:fld>
            <a:endParaRPr lang="zh-CN" altLang="en-US"/>
          </a:p>
        </p:txBody>
      </p:sp>
    </p:spTree>
    <p:extLst>
      <p:ext uri="{BB962C8B-B14F-4D97-AF65-F5344CB8AC3E}">
        <p14:creationId xmlns:p14="http://schemas.microsoft.com/office/powerpoint/2010/main" val="20655799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27</a:t>
            </a:fld>
            <a:endParaRPr lang="zh-CN" altLang="en-US"/>
          </a:p>
        </p:txBody>
      </p:sp>
    </p:spTree>
    <p:extLst>
      <p:ext uri="{BB962C8B-B14F-4D97-AF65-F5344CB8AC3E}">
        <p14:creationId xmlns:p14="http://schemas.microsoft.com/office/powerpoint/2010/main" val="8997358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28</a:t>
            </a:fld>
            <a:endParaRPr lang="zh-CN" altLang="en-US"/>
          </a:p>
        </p:txBody>
      </p:sp>
    </p:spTree>
    <p:extLst>
      <p:ext uri="{BB962C8B-B14F-4D97-AF65-F5344CB8AC3E}">
        <p14:creationId xmlns:p14="http://schemas.microsoft.com/office/powerpoint/2010/main" val="2659530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29</a:t>
            </a:fld>
            <a:endParaRPr lang="zh-CN" altLang="en-US"/>
          </a:p>
        </p:txBody>
      </p:sp>
    </p:spTree>
    <p:extLst>
      <p:ext uri="{BB962C8B-B14F-4D97-AF65-F5344CB8AC3E}">
        <p14:creationId xmlns:p14="http://schemas.microsoft.com/office/powerpoint/2010/main" val="3934911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a:t>
            </a:fld>
            <a:endParaRPr lang="zh-CN" altLang="en-US"/>
          </a:p>
        </p:txBody>
      </p:sp>
    </p:spTree>
    <p:extLst>
      <p:ext uri="{BB962C8B-B14F-4D97-AF65-F5344CB8AC3E}">
        <p14:creationId xmlns:p14="http://schemas.microsoft.com/office/powerpoint/2010/main" val="685353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30</a:t>
            </a:fld>
            <a:endParaRPr lang="zh-CN" altLang="en-US"/>
          </a:p>
        </p:txBody>
      </p:sp>
    </p:spTree>
    <p:extLst>
      <p:ext uri="{BB962C8B-B14F-4D97-AF65-F5344CB8AC3E}">
        <p14:creationId xmlns:p14="http://schemas.microsoft.com/office/powerpoint/2010/main" val="1622681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31</a:t>
            </a:fld>
            <a:endParaRPr lang="zh-CN" altLang="en-US"/>
          </a:p>
        </p:txBody>
      </p:sp>
    </p:spTree>
    <p:extLst>
      <p:ext uri="{BB962C8B-B14F-4D97-AF65-F5344CB8AC3E}">
        <p14:creationId xmlns:p14="http://schemas.microsoft.com/office/powerpoint/2010/main" val="18594542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32</a:t>
            </a:fld>
            <a:endParaRPr lang="zh-CN" altLang="en-US"/>
          </a:p>
        </p:txBody>
      </p:sp>
    </p:spTree>
    <p:extLst>
      <p:ext uri="{BB962C8B-B14F-4D97-AF65-F5344CB8AC3E}">
        <p14:creationId xmlns:p14="http://schemas.microsoft.com/office/powerpoint/2010/main" val="229166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33</a:t>
            </a:fld>
            <a:endParaRPr lang="zh-CN" altLang="en-US"/>
          </a:p>
        </p:txBody>
      </p:sp>
    </p:spTree>
    <p:extLst>
      <p:ext uri="{BB962C8B-B14F-4D97-AF65-F5344CB8AC3E}">
        <p14:creationId xmlns:p14="http://schemas.microsoft.com/office/powerpoint/2010/main" val="41163006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34</a:t>
            </a:fld>
            <a:endParaRPr lang="zh-CN" altLang="en-US"/>
          </a:p>
        </p:txBody>
      </p:sp>
    </p:spTree>
    <p:extLst>
      <p:ext uri="{BB962C8B-B14F-4D97-AF65-F5344CB8AC3E}">
        <p14:creationId xmlns:p14="http://schemas.microsoft.com/office/powerpoint/2010/main" val="3607051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35</a:t>
            </a:fld>
            <a:endParaRPr lang="zh-CN" altLang="en-US"/>
          </a:p>
        </p:txBody>
      </p:sp>
    </p:spTree>
    <p:extLst>
      <p:ext uri="{BB962C8B-B14F-4D97-AF65-F5344CB8AC3E}">
        <p14:creationId xmlns:p14="http://schemas.microsoft.com/office/powerpoint/2010/main" val="40355384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36</a:t>
            </a:fld>
            <a:endParaRPr lang="zh-CN" altLang="en-US"/>
          </a:p>
        </p:txBody>
      </p:sp>
    </p:spTree>
    <p:extLst>
      <p:ext uri="{BB962C8B-B14F-4D97-AF65-F5344CB8AC3E}">
        <p14:creationId xmlns:p14="http://schemas.microsoft.com/office/powerpoint/2010/main" val="11467215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37</a:t>
            </a:fld>
            <a:endParaRPr lang="zh-CN" altLang="en-US"/>
          </a:p>
        </p:txBody>
      </p:sp>
    </p:spTree>
    <p:extLst>
      <p:ext uri="{BB962C8B-B14F-4D97-AF65-F5344CB8AC3E}">
        <p14:creationId xmlns:p14="http://schemas.microsoft.com/office/powerpoint/2010/main" val="24298129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38</a:t>
            </a:fld>
            <a:endParaRPr lang="zh-CN" altLang="en-US"/>
          </a:p>
        </p:txBody>
      </p:sp>
    </p:spTree>
    <p:extLst>
      <p:ext uri="{BB962C8B-B14F-4D97-AF65-F5344CB8AC3E}">
        <p14:creationId xmlns:p14="http://schemas.microsoft.com/office/powerpoint/2010/main" val="3697380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39</a:t>
            </a:fld>
            <a:endParaRPr lang="zh-CN" altLang="en-US"/>
          </a:p>
        </p:txBody>
      </p:sp>
    </p:spTree>
    <p:extLst>
      <p:ext uri="{BB962C8B-B14F-4D97-AF65-F5344CB8AC3E}">
        <p14:creationId xmlns:p14="http://schemas.microsoft.com/office/powerpoint/2010/main" val="1487357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4</a:t>
            </a:fld>
            <a:endParaRPr lang="zh-CN" altLang="en-US"/>
          </a:p>
        </p:txBody>
      </p:sp>
    </p:spTree>
    <p:extLst>
      <p:ext uri="{BB962C8B-B14F-4D97-AF65-F5344CB8AC3E}">
        <p14:creationId xmlns:p14="http://schemas.microsoft.com/office/powerpoint/2010/main" val="3857083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5</a:t>
            </a:fld>
            <a:endParaRPr lang="zh-CN" altLang="en-US"/>
          </a:p>
        </p:txBody>
      </p:sp>
    </p:spTree>
    <p:extLst>
      <p:ext uri="{BB962C8B-B14F-4D97-AF65-F5344CB8AC3E}">
        <p14:creationId xmlns:p14="http://schemas.microsoft.com/office/powerpoint/2010/main" val="3547990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6</a:t>
            </a:fld>
            <a:endParaRPr lang="zh-CN" altLang="en-US"/>
          </a:p>
        </p:txBody>
      </p:sp>
    </p:spTree>
    <p:extLst>
      <p:ext uri="{BB962C8B-B14F-4D97-AF65-F5344CB8AC3E}">
        <p14:creationId xmlns:p14="http://schemas.microsoft.com/office/powerpoint/2010/main" val="4160868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7</a:t>
            </a:fld>
            <a:endParaRPr lang="zh-CN" altLang="en-US"/>
          </a:p>
        </p:txBody>
      </p:sp>
    </p:spTree>
    <p:extLst>
      <p:ext uri="{BB962C8B-B14F-4D97-AF65-F5344CB8AC3E}">
        <p14:creationId xmlns:p14="http://schemas.microsoft.com/office/powerpoint/2010/main" val="1960113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8</a:t>
            </a:fld>
            <a:endParaRPr lang="zh-CN" altLang="en-US"/>
          </a:p>
        </p:txBody>
      </p:sp>
    </p:spTree>
    <p:extLst>
      <p:ext uri="{BB962C8B-B14F-4D97-AF65-F5344CB8AC3E}">
        <p14:creationId xmlns:p14="http://schemas.microsoft.com/office/powerpoint/2010/main" val="67115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9</a:t>
            </a:fld>
            <a:endParaRPr lang="zh-CN" altLang="en-US"/>
          </a:p>
        </p:txBody>
      </p:sp>
    </p:spTree>
    <p:extLst>
      <p:ext uri="{BB962C8B-B14F-4D97-AF65-F5344CB8AC3E}">
        <p14:creationId xmlns:p14="http://schemas.microsoft.com/office/powerpoint/2010/main" val="2319592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07504" y="215503"/>
            <a:ext cx="8229600" cy="349548"/>
          </a:xfrm>
        </p:spPr>
        <p:txBody>
          <a:bodyPr>
            <a:noAutofit/>
          </a:bodyPr>
          <a:lstStyle>
            <a:lvl1pPr algn="l">
              <a:defRPr sz="2000" b="1" i="0">
                <a:latin typeface="微软雅黑" pitchFamily="34" charset="-122"/>
                <a:ea typeface="微软雅黑" pitchFamily="34" charset="-122"/>
              </a:defRPr>
            </a:lvl1pPr>
          </a:lstStyle>
          <a:p>
            <a:r>
              <a:rPr lang="zh-CN" altLang="en-US" dirty="0" smtClean="0"/>
              <a:t>第一部分  点击此处输入您的标题</a:t>
            </a:r>
            <a:endParaRPr lang="zh-CN" altLang="en-US" dirty="0"/>
          </a:p>
        </p:txBody>
      </p:sp>
      <p:sp>
        <p:nvSpPr>
          <p:cNvPr id="3" name="日期占位符 2"/>
          <p:cNvSpPr>
            <a:spLocks noGrp="1"/>
          </p:cNvSpPr>
          <p:nvPr>
            <p:ph type="dt" sz="half" idx="10"/>
          </p:nvPr>
        </p:nvSpPr>
        <p:spPr/>
        <p:txBody>
          <a:bodyPr/>
          <a:lstStyle/>
          <a:p>
            <a:fld id="{32274D81-BE9C-4C9D-8371-8BC208C7A872}" type="datetimeFigureOut">
              <a:rPr lang="zh-CN" altLang="en-US" smtClean="0"/>
              <a:t>2017/6/12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D5F6FF-76A1-4CE1-A727-BAA53E4938F6}" type="slidenum">
              <a:rPr lang="zh-CN" altLang="en-US" smtClean="0"/>
              <a:t>‹#›</a:t>
            </a:fld>
            <a:endParaRPr lang="zh-CN" altLang="en-US"/>
          </a:p>
        </p:txBody>
      </p:sp>
      <p:sp>
        <p:nvSpPr>
          <p:cNvPr id="6" name="矩形 5"/>
          <p:cNvSpPr/>
          <p:nvPr userDrawn="1"/>
        </p:nvSpPr>
        <p:spPr>
          <a:xfrm>
            <a:off x="1351" y="663538"/>
            <a:ext cx="9142649" cy="108012"/>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1351" y="663538"/>
            <a:ext cx="1399930" cy="1080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8424428" y="4711836"/>
            <a:ext cx="718624" cy="288032"/>
            <a:chOff x="8424428" y="4716750"/>
            <a:chExt cx="718624" cy="288032"/>
          </a:xfrm>
          <a:solidFill>
            <a:srgbClr val="BFBFBF"/>
          </a:solidFill>
        </p:grpSpPr>
        <p:sp>
          <p:nvSpPr>
            <p:cNvPr id="9" name="圆角矩形 8"/>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8820472"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userDrawn="1"/>
        </p:nvSpPr>
        <p:spPr>
          <a:xfrm>
            <a:off x="8475514"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pPr/>
              <a:t>‹#›</a:t>
            </a:fld>
            <a:endParaRPr lang="zh-CN" altLang="en-US" sz="1600" dirty="0">
              <a:solidFill>
                <a:schemeClr val="tx1">
                  <a:lumMod val="65000"/>
                  <a:lumOff val="35000"/>
                </a:schemeClr>
              </a:solidFill>
            </a:endParaRPr>
          </a:p>
        </p:txBody>
      </p:sp>
    </p:spTree>
    <p:extLst>
      <p:ext uri="{BB962C8B-B14F-4D97-AF65-F5344CB8AC3E}">
        <p14:creationId xmlns:p14="http://schemas.microsoft.com/office/powerpoint/2010/main" val="398444738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2853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708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4511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8859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225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274D81-BE9C-4C9D-8371-8BC208C7A872}" type="datetimeFigureOut">
              <a:rPr lang="zh-CN" altLang="en-US" smtClean="0"/>
              <a:t>2017/6/12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44165125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020510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809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223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1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1701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875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9344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0">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2274D81-BE9C-4C9D-8371-8BC208C7A872}" type="datetimeFigureOut">
              <a:rPr lang="zh-CN" altLang="en-US" smtClean="0"/>
              <a:t>2017/6/12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ED5F6FF-76A1-4CE1-A727-BAA53E4938F6}" type="slidenum">
              <a:rPr lang="zh-CN" altLang="en-US" smtClean="0"/>
              <a:t>‹#›</a:t>
            </a:fld>
            <a:endParaRPr lang="zh-CN" altLang="en-US"/>
          </a:p>
        </p:txBody>
      </p:sp>
    </p:spTree>
    <p:extLst>
      <p:ext uri="{BB962C8B-B14F-4D97-AF65-F5344CB8AC3E}">
        <p14:creationId xmlns:p14="http://schemas.microsoft.com/office/powerpoint/2010/main" val="2206089589"/>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62" r:id="rId3"/>
  </p:sldLayoutIdLst>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2017/6/12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0540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6512" y="-20538"/>
            <a:ext cx="9180512" cy="36044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14243" y="1955702"/>
            <a:ext cx="3915514" cy="1628190"/>
          </a:xfrm>
          <a:prstGeom prst="rect">
            <a:avLst/>
          </a:prstGeom>
        </p:spPr>
      </p:pic>
      <p:sp>
        <p:nvSpPr>
          <p:cNvPr id="33" name="矩形 32"/>
          <p:cNvSpPr/>
          <p:nvPr/>
        </p:nvSpPr>
        <p:spPr>
          <a:xfrm>
            <a:off x="380673" y="296069"/>
            <a:ext cx="922392" cy="323850"/>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LOGO</a:t>
            </a:r>
            <a:endParaRPr lang="zh-CN" altLang="en-US" sz="2000" dirty="0"/>
          </a:p>
        </p:txBody>
      </p:sp>
      <p:sp>
        <p:nvSpPr>
          <p:cNvPr id="34" name="TextBox 33"/>
          <p:cNvSpPr txBox="1"/>
          <p:nvPr/>
        </p:nvSpPr>
        <p:spPr>
          <a:xfrm>
            <a:off x="1331640" y="267494"/>
            <a:ext cx="1180131" cy="384721"/>
          </a:xfrm>
          <a:prstGeom prst="rect">
            <a:avLst/>
          </a:prstGeom>
          <a:noFill/>
        </p:spPr>
        <p:txBody>
          <a:bodyPr wrap="none" rtlCol="0">
            <a:spAutoFit/>
          </a:bodyPr>
          <a:lstStyle/>
          <a:p>
            <a:r>
              <a:rPr lang="zh-CN" altLang="en-US" sz="1200" b="1" dirty="0" smtClean="0">
                <a:solidFill>
                  <a:schemeClr val="bg1">
                    <a:lumMod val="95000"/>
                  </a:schemeClr>
                </a:solidFill>
                <a:latin typeface="微软雅黑" pitchFamily="34" charset="-122"/>
                <a:ea typeface="微软雅黑" pitchFamily="34" charset="-122"/>
              </a:rPr>
              <a:t>您的公司名称</a:t>
            </a:r>
            <a:endParaRPr lang="en-US" altLang="zh-CN" sz="1200" b="1" dirty="0" smtClean="0">
              <a:solidFill>
                <a:schemeClr val="bg1">
                  <a:lumMod val="95000"/>
                </a:schemeClr>
              </a:solidFill>
              <a:latin typeface="微软雅黑" pitchFamily="34" charset="-122"/>
              <a:ea typeface="微软雅黑" pitchFamily="34" charset="-122"/>
            </a:endParaRPr>
          </a:p>
          <a:p>
            <a:r>
              <a:rPr lang="en-US" altLang="zh-CN" sz="700" dirty="0" smtClean="0">
                <a:solidFill>
                  <a:schemeClr val="bg1">
                    <a:lumMod val="95000"/>
                  </a:schemeClr>
                </a:solidFill>
                <a:latin typeface="微软雅黑" pitchFamily="34" charset="-122"/>
                <a:ea typeface="微软雅黑" pitchFamily="34" charset="-122"/>
              </a:rPr>
              <a:t>ADD COMPANY NAME</a:t>
            </a:r>
            <a:endParaRPr lang="zh-CN" altLang="en-US" sz="700" dirty="0">
              <a:solidFill>
                <a:schemeClr val="bg1">
                  <a:lumMod val="95000"/>
                </a:schemeClr>
              </a:solidFill>
              <a:latin typeface="微软雅黑" pitchFamily="34" charset="-122"/>
              <a:ea typeface="微软雅黑" pitchFamily="34" charset="-122"/>
            </a:endParaRPr>
          </a:p>
        </p:txBody>
      </p:sp>
      <p:sp>
        <p:nvSpPr>
          <p:cNvPr id="36" name="矩形 35"/>
          <p:cNvSpPr/>
          <p:nvPr/>
        </p:nvSpPr>
        <p:spPr>
          <a:xfrm>
            <a:off x="104775" y="5058861"/>
            <a:ext cx="8934450" cy="84639"/>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05064" y="5057690"/>
            <a:ext cx="78138" cy="85809"/>
            <a:chOff x="0" y="4948014"/>
            <a:chExt cx="195486" cy="195486"/>
          </a:xfrm>
        </p:grpSpPr>
        <p:sp>
          <p:nvSpPr>
            <p:cNvPr id="18" name="矩形 17"/>
            <p:cNvSpPr/>
            <p:nvPr/>
          </p:nvSpPr>
          <p:spPr>
            <a:xfrm>
              <a:off x="0" y="4948014"/>
              <a:ext cx="195486" cy="195486"/>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6200000">
              <a:off x="42014" y="4991088"/>
              <a:ext cx="111459" cy="960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8955706" y="5057690"/>
            <a:ext cx="78138" cy="85809"/>
            <a:chOff x="0" y="4948014"/>
            <a:chExt cx="195486" cy="195486"/>
          </a:xfrm>
        </p:grpSpPr>
        <p:sp>
          <p:nvSpPr>
            <p:cNvPr id="21" name="矩形 20"/>
            <p:cNvSpPr/>
            <p:nvPr/>
          </p:nvSpPr>
          <p:spPr>
            <a:xfrm>
              <a:off x="0" y="4948014"/>
              <a:ext cx="195486" cy="195486"/>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flipH="1">
              <a:off x="42015" y="4991089"/>
              <a:ext cx="111459" cy="9608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1934099" y="3643159"/>
            <a:ext cx="5275803" cy="584775"/>
          </a:xfrm>
          <a:prstGeom prst="rect">
            <a:avLst/>
          </a:prstGeom>
          <a:noFill/>
          <a:ln>
            <a:solidFill>
              <a:srgbClr val="C00000"/>
            </a:solidFill>
          </a:ln>
        </p:spPr>
        <p:txBody>
          <a:bodyPr wrap="none" rtlCol="0">
            <a:spAutoFit/>
          </a:bodyPr>
          <a:lstStyle/>
          <a:p>
            <a:pPr algn="ctr"/>
            <a:r>
              <a:rPr lang="zh-CN" altLang="en-US" sz="3200" b="1" dirty="0" smtClean="0">
                <a:solidFill>
                  <a:srgbClr val="C00000"/>
                </a:solidFill>
                <a:latin typeface="微软雅黑" pitchFamily="34" charset="-122"/>
                <a:ea typeface="微软雅黑" pitchFamily="34" charset="-122"/>
              </a:rPr>
              <a:t>跨越</a:t>
            </a:r>
            <a:r>
              <a:rPr lang="en-US" altLang="zh-CN" sz="3200" b="1" dirty="0" smtClean="0">
                <a:solidFill>
                  <a:srgbClr val="C00000"/>
                </a:solidFill>
                <a:latin typeface="微软雅黑" pitchFamily="34" charset="-122"/>
                <a:ea typeface="微软雅黑" pitchFamily="34" charset="-122"/>
              </a:rPr>
              <a:t>2017</a:t>
            </a:r>
            <a:r>
              <a:rPr lang="zh-CN" altLang="en-US" sz="3200" b="1" dirty="0" smtClean="0">
                <a:solidFill>
                  <a:srgbClr val="C00000"/>
                </a:solidFill>
                <a:latin typeface="微软雅黑" pitchFamily="34" charset="-122"/>
                <a:ea typeface="微软雅黑" pitchFamily="34" charset="-122"/>
              </a:rPr>
              <a:t>年终</a:t>
            </a:r>
            <a:r>
              <a:rPr lang="zh-CN" altLang="en-US" sz="3200" b="1" dirty="0" smtClean="0">
                <a:solidFill>
                  <a:srgbClr val="C00000"/>
                </a:solidFill>
                <a:latin typeface="微软雅黑" pitchFamily="34" charset="-122"/>
                <a:ea typeface="微软雅黑" pitchFamily="34" charset="-122"/>
              </a:rPr>
              <a:t>工作总结</a:t>
            </a:r>
            <a:r>
              <a:rPr lang="en-US" altLang="zh-CN" sz="3200" b="1" dirty="0" smtClean="0">
                <a:solidFill>
                  <a:srgbClr val="C00000"/>
                </a:solidFill>
                <a:latin typeface="微软雅黑" pitchFamily="34" charset="-122"/>
                <a:ea typeface="微软雅黑" pitchFamily="34" charset="-122"/>
              </a:rPr>
              <a:t>PPT</a:t>
            </a:r>
            <a:endParaRPr lang="zh-CN" altLang="en-US" sz="3200" b="1" dirty="0">
              <a:solidFill>
                <a:srgbClr val="C00000"/>
              </a:solidFill>
              <a:latin typeface="微软雅黑" pitchFamily="34" charset="-122"/>
              <a:ea typeface="微软雅黑" pitchFamily="34" charset="-122"/>
            </a:endParaRPr>
          </a:p>
        </p:txBody>
      </p:sp>
      <p:cxnSp>
        <p:nvCxnSpPr>
          <p:cNvPr id="31" name="直接连接符 30"/>
          <p:cNvCxnSpPr/>
          <p:nvPr/>
        </p:nvCxnSpPr>
        <p:spPr>
          <a:xfrm>
            <a:off x="2156911" y="4421088"/>
            <a:ext cx="48019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圆角矩形 31"/>
          <p:cNvSpPr/>
          <p:nvPr/>
        </p:nvSpPr>
        <p:spPr>
          <a:xfrm>
            <a:off x="3361997" y="4277072"/>
            <a:ext cx="2592288" cy="28803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itchFamily="34" charset="-122"/>
                <a:ea typeface="微软雅黑" pitchFamily="34" charset="-122"/>
              </a:rPr>
              <a:t>在这里输入贵公司的名称</a:t>
            </a:r>
            <a:endParaRPr lang="zh-CN" altLang="en-US" sz="1400" dirty="0">
              <a:solidFill>
                <a:schemeClr val="bg1"/>
              </a:solidFill>
              <a:latin typeface="微软雅黑" pitchFamily="34" charset="-122"/>
              <a:ea typeface="微软雅黑" pitchFamily="34" charset="-122"/>
            </a:endParaRPr>
          </a:p>
        </p:txBody>
      </p:sp>
      <p:sp>
        <p:nvSpPr>
          <p:cNvPr id="35" name="TextBox 34"/>
          <p:cNvSpPr txBox="1"/>
          <p:nvPr/>
        </p:nvSpPr>
        <p:spPr>
          <a:xfrm>
            <a:off x="3732266" y="4593679"/>
            <a:ext cx="1813318" cy="338554"/>
          </a:xfrm>
          <a:prstGeom prst="rect">
            <a:avLst/>
          </a:prstGeom>
          <a:noFill/>
        </p:spPr>
        <p:txBody>
          <a:bodyPr wrap="none" rtlCol="0">
            <a:spAutoFit/>
          </a:bodyPr>
          <a:lstStyle/>
          <a:p>
            <a:pPr algn="ctr"/>
            <a:r>
              <a:rPr lang="zh-CN" altLang="en-US" sz="1600" b="1" dirty="0" smtClean="0">
                <a:solidFill>
                  <a:srgbClr val="C00000"/>
                </a:solidFill>
                <a:latin typeface="微软雅黑" pitchFamily="34" charset="-122"/>
                <a:ea typeface="微软雅黑" pitchFamily="34" charset="-122"/>
              </a:rPr>
              <a:t>汇报人</a:t>
            </a:r>
            <a:r>
              <a:rPr lang="zh-CN" altLang="en-US" sz="1600" b="1" dirty="0" smtClean="0">
                <a:solidFill>
                  <a:srgbClr val="C00000"/>
                </a:solidFill>
                <a:latin typeface="微软雅黑" pitchFamily="34" charset="-122"/>
                <a:ea typeface="微软雅黑" pitchFamily="34" charset="-122"/>
              </a:rPr>
              <a:t>：第一</a:t>
            </a:r>
            <a:r>
              <a:rPr lang="en-US" altLang="zh-CN" sz="1600" b="1" dirty="0" smtClean="0">
                <a:solidFill>
                  <a:srgbClr val="C00000"/>
                </a:solidFill>
                <a:latin typeface="微软雅黑" pitchFamily="34" charset="-122"/>
                <a:ea typeface="微软雅黑" pitchFamily="34" charset="-122"/>
              </a:rPr>
              <a:t>PPT</a:t>
            </a:r>
            <a:endParaRPr lang="zh-CN" altLang="en-US" sz="1600" b="1" dirty="0">
              <a:solidFill>
                <a:srgbClr val="C00000"/>
              </a:solidFill>
              <a:latin typeface="微软雅黑" pitchFamily="34" charset="-122"/>
              <a:ea typeface="微软雅黑" pitchFamily="34" charset="-122"/>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14243" y="-891786"/>
            <a:ext cx="3096929" cy="4380218"/>
          </a:xfrm>
          <a:prstGeom prst="rect">
            <a:avLst/>
          </a:prstGeom>
        </p:spPr>
      </p:pic>
    </p:spTree>
    <p:extLst>
      <p:ext uri="{BB962C8B-B14F-4D97-AF65-F5344CB8AC3E}">
        <p14:creationId xmlns:p14="http://schemas.microsoft.com/office/powerpoint/2010/main" val="14672148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par>
                          <p:cTn id="25" fill="hold">
                            <p:stCondLst>
                              <p:cond delay="1000"/>
                            </p:stCondLst>
                            <p:childTnLst>
                              <p:par>
                                <p:cTn id="26" presetID="16" presetClass="entr" presetSubtype="21"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37"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arn(outVertical)">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41" presetClass="entr" presetSubtype="0" fill="hold" grpId="0" nodeType="clickEffect">
                                  <p:stCondLst>
                                    <p:cond delay="0"/>
                                  </p:stCondLst>
                                  <p:iterate type="lt">
                                    <p:tmPct val="10000"/>
                                  </p:iterate>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0"/>
                                        </p:tgtEl>
                                        <p:attrNameLst>
                                          <p:attrName>ppt_y</p:attrName>
                                        </p:attrNameLst>
                                      </p:cBhvr>
                                      <p:tavLst>
                                        <p:tav tm="0">
                                          <p:val>
                                            <p:strVal val="#ppt_y"/>
                                          </p:val>
                                        </p:tav>
                                        <p:tav tm="100000">
                                          <p:val>
                                            <p:strVal val="#ppt_y"/>
                                          </p:val>
                                        </p:tav>
                                      </p:tavLst>
                                    </p:anim>
                                    <p:anim calcmode="lin" valueType="num">
                                      <p:cBhvr>
                                        <p:cTn id="5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0"/>
                                        </p:tgtEl>
                                      </p:cBhvr>
                                    </p:animEffect>
                                  </p:childTnLst>
                                </p:cTn>
                              </p:par>
                            </p:childTnLst>
                          </p:cTn>
                        </p:par>
                        <p:par>
                          <p:cTn id="56" fill="hold">
                            <p:stCondLst>
                              <p:cond delay="1200"/>
                            </p:stCondLst>
                            <p:childTnLst>
                              <p:par>
                                <p:cTn id="57" presetID="42"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3" grpId="0" animBg="1"/>
      <p:bldP spid="34" grpId="0"/>
      <p:bldP spid="36" grpId="0" animBg="1"/>
      <p:bldP spid="30" grpId="0" animBg="1"/>
      <p:bldP spid="32"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sp>
        <p:nvSpPr>
          <p:cNvPr id="33" name="任意多边形 32"/>
          <p:cNvSpPr/>
          <p:nvPr/>
        </p:nvSpPr>
        <p:spPr>
          <a:xfrm>
            <a:off x="-9526" y="1559639"/>
            <a:ext cx="9182100"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33900 w 9020175"/>
              <a:gd name="connsiteY1" fmla="*/ 771525 h 3895725"/>
              <a:gd name="connsiteX2" fmla="*/ 9020175 w 9020175"/>
              <a:gd name="connsiteY2" fmla="*/ 0 h 3895725"/>
              <a:gd name="connsiteX0" fmla="*/ 0 w 9020175"/>
              <a:gd name="connsiteY0" fmla="*/ 3896127 h 3896127"/>
              <a:gd name="connsiteX1" fmla="*/ 4533900 w 9020175"/>
              <a:gd name="connsiteY1" fmla="*/ 771927 h 3896127"/>
              <a:gd name="connsiteX2" fmla="*/ 9020175 w 9020175"/>
              <a:gd name="connsiteY2" fmla="*/ 402 h 3896127"/>
              <a:gd name="connsiteX0" fmla="*/ 0 w 9020175"/>
              <a:gd name="connsiteY0" fmla="*/ 3896127 h 3896127"/>
              <a:gd name="connsiteX1" fmla="*/ 4533900 w 9020175"/>
              <a:gd name="connsiteY1" fmla="*/ 771927 h 3896127"/>
              <a:gd name="connsiteX2" fmla="*/ 9020175 w 9020175"/>
              <a:gd name="connsiteY2" fmla="*/ 402 h 3896127"/>
              <a:gd name="connsiteX0" fmla="*/ 0 w 9163050"/>
              <a:gd name="connsiteY0" fmla="*/ 4067388 h 4067388"/>
              <a:gd name="connsiteX1" fmla="*/ 4676775 w 9163050"/>
              <a:gd name="connsiteY1" fmla="*/ 771738 h 4067388"/>
              <a:gd name="connsiteX2" fmla="*/ 9163050 w 9163050"/>
              <a:gd name="connsiteY2" fmla="*/ 213 h 4067388"/>
              <a:gd name="connsiteX0" fmla="*/ 0 w 9210675"/>
              <a:gd name="connsiteY0" fmla="*/ 4124556 h 4124556"/>
              <a:gd name="connsiteX1" fmla="*/ 4724400 w 9210675"/>
              <a:gd name="connsiteY1" fmla="*/ 771756 h 4124556"/>
              <a:gd name="connsiteX2" fmla="*/ 9210675 w 9210675"/>
              <a:gd name="connsiteY2" fmla="*/ 231 h 4124556"/>
              <a:gd name="connsiteX0" fmla="*/ 0 w 9182100"/>
              <a:gd name="connsiteY0" fmla="*/ 3921278 h 3921278"/>
              <a:gd name="connsiteX1" fmla="*/ 4724400 w 9182100"/>
              <a:gd name="connsiteY1" fmla="*/ 568478 h 3921278"/>
              <a:gd name="connsiteX2" fmla="*/ 9182100 w 9182100"/>
              <a:gd name="connsiteY2" fmla="*/ 6503 h 3921278"/>
              <a:gd name="connsiteX0" fmla="*/ 0 w 9182100"/>
              <a:gd name="connsiteY0" fmla="*/ 3969956 h 3969956"/>
              <a:gd name="connsiteX1" fmla="*/ 4724400 w 9182100"/>
              <a:gd name="connsiteY1" fmla="*/ 617156 h 3969956"/>
              <a:gd name="connsiteX2" fmla="*/ 9182100 w 9182100"/>
              <a:gd name="connsiteY2" fmla="*/ 55181 h 3969956"/>
              <a:gd name="connsiteX0" fmla="*/ 0 w 9182100"/>
              <a:gd name="connsiteY0" fmla="*/ 3978254 h 3978254"/>
              <a:gd name="connsiteX1" fmla="*/ 4724400 w 9182100"/>
              <a:gd name="connsiteY1" fmla="*/ 625454 h 3978254"/>
              <a:gd name="connsiteX2" fmla="*/ 9182100 w 9182100"/>
              <a:gd name="connsiteY2" fmla="*/ 63479 h 3978254"/>
              <a:gd name="connsiteX0" fmla="*/ 0 w 9182100"/>
              <a:gd name="connsiteY0" fmla="*/ 3994887 h 3994887"/>
              <a:gd name="connsiteX1" fmla="*/ 4724400 w 9182100"/>
              <a:gd name="connsiteY1" fmla="*/ 642087 h 3994887"/>
              <a:gd name="connsiteX2" fmla="*/ 9182100 w 9182100"/>
              <a:gd name="connsiteY2" fmla="*/ 80112 h 3994887"/>
            </a:gdLst>
            <a:ahLst/>
            <a:cxnLst>
              <a:cxn ang="0">
                <a:pos x="connsiteX0" y="connsiteY0"/>
              </a:cxn>
              <a:cxn ang="0">
                <a:pos x="connsiteX1" y="connsiteY1"/>
              </a:cxn>
              <a:cxn ang="0">
                <a:pos x="connsiteX2" y="connsiteY2"/>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34" name="椭圆 33"/>
          <p:cNvSpPr/>
          <p:nvPr/>
        </p:nvSpPr>
        <p:spPr>
          <a:xfrm>
            <a:off x="1528772" y="3712324"/>
            <a:ext cx="216000" cy="21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a:off x="3016471" y="2791504"/>
            <a:ext cx="216000" cy="21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4942297" y="1930579"/>
            <a:ext cx="216000" cy="21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6516241" y="1548407"/>
            <a:ext cx="216000" cy="21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8" name="组合 37"/>
          <p:cNvGrpSpPr/>
          <p:nvPr/>
        </p:nvGrpSpPr>
        <p:grpSpPr>
          <a:xfrm>
            <a:off x="663773" y="2355607"/>
            <a:ext cx="1149695" cy="1123950"/>
            <a:chOff x="1331640" y="1918189"/>
            <a:chExt cx="1149695" cy="1123950"/>
          </a:xfrm>
          <a:solidFill>
            <a:srgbClr val="C00000"/>
          </a:solidFill>
        </p:grpSpPr>
        <p:sp>
          <p:nvSpPr>
            <p:cNvPr id="39" name="椭圆形标注 38"/>
            <p:cNvSpPr/>
            <p:nvPr/>
          </p:nvSpPr>
          <p:spPr>
            <a:xfrm>
              <a:off x="1331640" y="1918189"/>
              <a:ext cx="1149695" cy="1123950"/>
            </a:xfrm>
            <a:prstGeom prst="wedgeEllipseCallout">
              <a:avLst>
                <a:gd name="adj1" fmla="val 23905"/>
                <a:gd name="adj2" fmla="val 5896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TextBox 39"/>
            <p:cNvSpPr txBox="1"/>
            <p:nvPr/>
          </p:nvSpPr>
          <p:spPr>
            <a:xfrm>
              <a:off x="1521185" y="2254200"/>
              <a:ext cx="755335" cy="400110"/>
            </a:xfrm>
            <a:prstGeom prst="rect">
              <a:avLst/>
            </a:prstGeom>
            <a:grpFill/>
          </p:spPr>
          <p:txBody>
            <a:bodyPr wrap="none" rtlCol="0">
              <a:spAutoFit/>
            </a:bodyPr>
            <a:lstStyle/>
            <a:p>
              <a:r>
                <a:rPr lang="en-US" altLang="zh-CN" sz="2000" dirty="0" smtClean="0">
                  <a:solidFill>
                    <a:schemeClr val="bg1">
                      <a:lumMod val="95000"/>
                    </a:schemeClr>
                  </a:solidFill>
                  <a:cs typeface="+mn-ea"/>
                  <a:sym typeface="+mn-lt"/>
                </a:rPr>
                <a:t>2014</a:t>
              </a:r>
              <a:endParaRPr lang="zh-CN" altLang="en-US" sz="2000" dirty="0">
                <a:solidFill>
                  <a:schemeClr val="bg1">
                    <a:lumMod val="95000"/>
                  </a:schemeClr>
                </a:solidFill>
                <a:cs typeface="+mn-ea"/>
                <a:sym typeface="+mn-lt"/>
              </a:endParaRPr>
            </a:p>
          </p:txBody>
        </p:sp>
      </p:grpSp>
      <p:grpSp>
        <p:nvGrpSpPr>
          <p:cNvPr id="41" name="组合 40"/>
          <p:cNvGrpSpPr/>
          <p:nvPr/>
        </p:nvGrpSpPr>
        <p:grpSpPr>
          <a:xfrm>
            <a:off x="3262880" y="2899504"/>
            <a:ext cx="1149695" cy="1123950"/>
            <a:chOff x="3694928" y="2635572"/>
            <a:chExt cx="1149695" cy="1123950"/>
          </a:xfrm>
          <a:solidFill>
            <a:srgbClr val="C00000"/>
          </a:solidFill>
        </p:grpSpPr>
        <p:sp>
          <p:nvSpPr>
            <p:cNvPr id="42" name="椭圆形标注 41"/>
            <p:cNvSpPr/>
            <p:nvPr/>
          </p:nvSpPr>
          <p:spPr>
            <a:xfrm>
              <a:off x="3694928" y="2635572"/>
              <a:ext cx="1149695" cy="1123950"/>
            </a:xfrm>
            <a:prstGeom prst="wedgeEllipseCallout">
              <a:avLst>
                <a:gd name="adj1" fmla="val -50658"/>
                <a:gd name="adj2" fmla="val -4018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TextBox 42"/>
            <p:cNvSpPr txBox="1"/>
            <p:nvPr/>
          </p:nvSpPr>
          <p:spPr>
            <a:xfrm>
              <a:off x="3892107" y="2997492"/>
              <a:ext cx="755335" cy="400110"/>
            </a:xfrm>
            <a:prstGeom prst="rect">
              <a:avLst/>
            </a:prstGeom>
            <a:grpFill/>
          </p:spPr>
          <p:txBody>
            <a:bodyPr wrap="none" rtlCol="0">
              <a:spAutoFit/>
            </a:bodyPr>
            <a:lstStyle/>
            <a:p>
              <a:r>
                <a:rPr lang="en-US" altLang="zh-CN" sz="2000" dirty="0" smtClean="0">
                  <a:solidFill>
                    <a:schemeClr val="bg1">
                      <a:lumMod val="95000"/>
                    </a:schemeClr>
                  </a:solidFill>
                  <a:cs typeface="+mn-ea"/>
                  <a:sym typeface="+mn-lt"/>
                </a:rPr>
                <a:t>2015</a:t>
              </a:r>
              <a:endParaRPr lang="zh-CN" altLang="en-US" sz="2000" dirty="0">
                <a:solidFill>
                  <a:schemeClr val="bg1">
                    <a:lumMod val="95000"/>
                  </a:schemeClr>
                </a:solidFill>
                <a:cs typeface="+mn-ea"/>
                <a:sym typeface="+mn-lt"/>
              </a:endParaRPr>
            </a:p>
          </p:txBody>
        </p:sp>
      </p:grpSp>
      <p:grpSp>
        <p:nvGrpSpPr>
          <p:cNvPr id="44" name="组合 43"/>
          <p:cNvGrpSpPr/>
          <p:nvPr/>
        </p:nvGrpSpPr>
        <p:grpSpPr>
          <a:xfrm>
            <a:off x="3792602" y="906041"/>
            <a:ext cx="1149695" cy="1123950"/>
            <a:chOff x="4166431" y="757076"/>
            <a:chExt cx="1149695" cy="1123950"/>
          </a:xfrm>
          <a:solidFill>
            <a:srgbClr val="C00000"/>
          </a:solidFill>
        </p:grpSpPr>
        <p:sp>
          <p:nvSpPr>
            <p:cNvPr id="45" name="椭圆形标注 44"/>
            <p:cNvSpPr/>
            <p:nvPr/>
          </p:nvSpPr>
          <p:spPr>
            <a:xfrm>
              <a:off x="4166431" y="757076"/>
              <a:ext cx="1149695" cy="1123950"/>
            </a:xfrm>
            <a:prstGeom prst="wedgeEllipseCallout">
              <a:avLst>
                <a:gd name="adj1" fmla="val 47102"/>
                <a:gd name="adj2" fmla="val 4032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TextBox 45"/>
            <p:cNvSpPr txBox="1"/>
            <p:nvPr/>
          </p:nvSpPr>
          <p:spPr>
            <a:xfrm>
              <a:off x="4363610" y="1092282"/>
              <a:ext cx="755335" cy="400110"/>
            </a:xfrm>
            <a:prstGeom prst="rect">
              <a:avLst/>
            </a:prstGeom>
            <a:grpFill/>
          </p:spPr>
          <p:txBody>
            <a:bodyPr wrap="none" rtlCol="0">
              <a:spAutoFit/>
            </a:bodyPr>
            <a:lstStyle/>
            <a:p>
              <a:r>
                <a:rPr lang="en-US" altLang="zh-CN" sz="2000" dirty="0" smtClean="0">
                  <a:solidFill>
                    <a:schemeClr val="bg1">
                      <a:lumMod val="95000"/>
                    </a:schemeClr>
                  </a:solidFill>
                  <a:cs typeface="+mn-ea"/>
                  <a:sym typeface="+mn-lt"/>
                </a:rPr>
                <a:t>2016</a:t>
              </a:r>
              <a:endParaRPr lang="zh-CN" altLang="en-US" sz="2000" dirty="0">
                <a:solidFill>
                  <a:schemeClr val="bg1">
                    <a:lumMod val="95000"/>
                  </a:schemeClr>
                </a:solidFill>
                <a:cs typeface="+mn-ea"/>
                <a:sym typeface="+mn-lt"/>
              </a:endParaRPr>
            </a:p>
          </p:txBody>
        </p:sp>
      </p:grpSp>
      <p:grpSp>
        <p:nvGrpSpPr>
          <p:cNvPr id="47" name="组合 46"/>
          <p:cNvGrpSpPr/>
          <p:nvPr/>
        </p:nvGrpSpPr>
        <p:grpSpPr>
          <a:xfrm>
            <a:off x="6732240" y="1735832"/>
            <a:ext cx="1149695" cy="1123950"/>
            <a:chOff x="7164288" y="1682700"/>
            <a:chExt cx="1149695" cy="1123950"/>
          </a:xfrm>
          <a:solidFill>
            <a:srgbClr val="C00000"/>
          </a:solidFill>
        </p:grpSpPr>
        <p:sp>
          <p:nvSpPr>
            <p:cNvPr id="48" name="椭圆形标注 47"/>
            <p:cNvSpPr/>
            <p:nvPr/>
          </p:nvSpPr>
          <p:spPr>
            <a:xfrm>
              <a:off x="7164288" y="1682700"/>
              <a:ext cx="1149695" cy="1123950"/>
            </a:xfrm>
            <a:prstGeom prst="wedgeEllipseCallout">
              <a:avLst>
                <a:gd name="adj1" fmla="val -45687"/>
                <a:gd name="adj2" fmla="val -435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TextBox 48"/>
            <p:cNvSpPr txBox="1"/>
            <p:nvPr/>
          </p:nvSpPr>
          <p:spPr>
            <a:xfrm>
              <a:off x="7361467" y="2044620"/>
              <a:ext cx="755335" cy="400110"/>
            </a:xfrm>
            <a:prstGeom prst="rect">
              <a:avLst/>
            </a:prstGeom>
            <a:grpFill/>
          </p:spPr>
          <p:txBody>
            <a:bodyPr wrap="none" rtlCol="0">
              <a:spAutoFit/>
            </a:bodyPr>
            <a:lstStyle/>
            <a:p>
              <a:r>
                <a:rPr lang="en-US" altLang="zh-CN" sz="2000" dirty="0" smtClean="0">
                  <a:solidFill>
                    <a:schemeClr val="bg1">
                      <a:lumMod val="95000"/>
                    </a:schemeClr>
                  </a:solidFill>
                  <a:cs typeface="+mn-ea"/>
                  <a:sym typeface="+mn-lt"/>
                </a:rPr>
                <a:t>2017</a:t>
              </a:r>
              <a:endParaRPr lang="zh-CN" altLang="en-US" sz="2000" dirty="0">
                <a:solidFill>
                  <a:schemeClr val="bg1">
                    <a:lumMod val="95000"/>
                  </a:schemeClr>
                </a:solidFill>
                <a:cs typeface="+mn-ea"/>
                <a:sym typeface="+mn-lt"/>
              </a:endParaRPr>
            </a:p>
          </p:txBody>
        </p:sp>
      </p:grpSp>
      <p:sp>
        <p:nvSpPr>
          <p:cNvPr id="50" name="TextBox 49"/>
          <p:cNvSpPr txBox="1"/>
          <p:nvPr/>
        </p:nvSpPr>
        <p:spPr>
          <a:xfrm>
            <a:off x="2195736" y="2073679"/>
            <a:ext cx="1396799" cy="769441"/>
          </a:xfrm>
          <a:prstGeom prst="rect">
            <a:avLst/>
          </a:prstGeom>
          <a:noFill/>
        </p:spPr>
        <p:txBody>
          <a:bodyPr wrap="square" rtlCol="0">
            <a:spAutoFit/>
          </a:bodyPr>
          <a:lstStyle/>
          <a:p>
            <a:pPr algn="ctr"/>
            <a:r>
              <a:rPr lang="zh-CN" altLang="en-US" sz="1100" dirty="0" smtClean="0">
                <a:solidFill>
                  <a:schemeClr val="tx1">
                    <a:lumMod val="85000"/>
                    <a:lumOff val="15000"/>
                  </a:schemeClr>
                </a:solidFill>
                <a:cs typeface="+mn-ea"/>
                <a:sym typeface="+mn-lt"/>
              </a:rPr>
              <a:t>第一</a:t>
            </a:r>
            <a:r>
              <a:rPr lang="en-US" altLang="zh-CN" sz="1100" dirty="0" smtClean="0">
                <a:solidFill>
                  <a:schemeClr val="tx1">
                    <a:lumMod val="85000"/>
                    <a:lumOff val="15000"/>
                  </a:schemeClr>
                </a:solidFill>
                <a:cs typeface="+mn-ea"/>
                <a:sym typeface="+mn-lt"/>
              </a:rPr>
              <a:t>PPT</a:t>
            </a:r>
            <a:r>
              <a:rPr lang="zh-CN" altLang="en-US" sz="1100" dirty="0" smtClean="0">
                <a:solidFill>
                  <a:schemeClr val="tx1">
                    <a:lumMod val="85000"/>
                    <a:lumOff val="15000"/>
                  </a:schemeClr>
                </a:solidFill>
                <a:cs typeface="+mn-ea"/>
                <a:sym typeface="+mn-lt"/>
              </a:rPr>
              <a:t>签约</a:t>
            </a:r>
            <a:r>
              <a:rPr lang="zh-CN" altLang="en-US" sz="1100" dirty="0">
                <a:solidFill>
                  <a:schemeClr val="tx1">
                    <a:lumMod val="85000"/>
                    <a:lumOff val="15000"/>
                  </a:schemeClr>
                </a:solidFill>
                <a:cs typeface="+mn-ea"/>
                <a:sym typeface="+mn-lt"/>
              </a:rPr>
              <a:t>设计师原创作品，盗卖者将承担法律责任！</a:t>
            </a:r>
          </a:p>
        </p:txBody>
      </p:sp>
      <p:sp>
        <p:nvSpPr>
          <p:cNvPr id="51" name="TextBox 50"/>
          <p:cNvSpPr txBox="1"/>
          <p:nvPr/>
        </p:nvSpPr>
        <p:spPr>
          <a:xfrm>
            <a:off x="1230985" y="4089288"/>
            <a:ext cx="1396799" cy="600164"/>
          </a:xfrm>
          <a:prstGeom prst="rect">
            <a:avLst/>
          </a:prstGeom>
          <a:noFill/>
        </p:spPr>
        <p:txBody>
          <a:bodyPr wrap="square" rtlCol="0">
            <a:spAutoFit/>
          </a:bodyPr>
          <a:lstStyle/>
          <a:p>
            <a:pPr algn="ctr"/>
            <a:r>
              <a:rPr lang="zh-CN" altLang="en-US" sz="1100" dirty="0" smtClean="0">
                <a:solidFill>
                  <a:schemeClr val="tx1">
                    <a:lumMod val="85000"/>
                    <a:lumOff val="15000"/>
                  </a:schemeClr>
                </a:solidFill>
                <a:cs typeface="+mn-ea"/>
                <a:sym typeface="+mn-lt"/>
              </a:rPr>
              <a:t>第一</a:t>
            </a:r>
            <a:r>
              <a:rPr lang="en-US" altLang="zh-CN" sz="1100" dirty="0" smtClean="0">
                <a:solidFill>
                  <a:schemeClr val="tx1">
                    <a:lumMod val="85000"/>
                    <a:lumOff val="15000"/>
                  </a:schemeClr>
                </a:solidFill>
                <a:cs typeface="+mn-ea"/>
                <a:sym typeface="+mn-lt"/>
              </a:rPr>
              <a:t>PPT</a:t>
            </a:r>
            <a:r>
              <a:rPr lang="zh-CN" altLang="en-US" sz="1100" dirty="0" smtClean="0">
                <a:solidFill>
                  <a:schemeClr val="tx1">
                    <a:lumMod val="85000"/>
                    <a:lumOff val="15000"/>
                  </a:schemeClr>
                </a:solidFill>
                <a:cs typeface="+mn-ea"/>
                <a:sym typeface="+mn-lt"/>
              </a:rPr>
              <a:t>签约</a:t>
            </a:r>
            <a:r>
              <a:rPr lang="zh-CN" altLang="en-US" sz="1100" dirty="0">
                <a:solidFill>
                  <a:schemeClr val="tx1">
                    <a:lumMod val="85000"/>
                    <a:lumOff val="15000"/>
                  </a:schemeClr>
                </a:solidFill>
                <a:cs typeface="+mn-ea"/>
                <a:sym typeface="+mn-lt"/>
              </a:rPr>
              <a:t>设计师原创作品，盗卖者将承担法律责任！</a:t>
            </a:r>
          </a:p>
        </p:txBody>
      </p:sp>
      <p:sp>
        <p:nvSpPr>
          <p:cNvPr id="52" name="TextBox 51"/>
          <p:cNvSpPr txBox="1"/>
          <p:nvPr/>
        </p:nvSpPr>
        <p:spPr>
          <a:xfrm>
            <a:off x="4558211" y="2329047"/>
            <a:ext cx="1396799" cy="769441"/>
          </a:xfrm>
          <a:prstGeom prst="rect">
            <a:avLst/>
          </a:prstGeom>
          <a:noFill/>
        </p:spPr>
        <p:txBody>
          <a:bodyPr wrap="square" rtlCol="0">
            <a:spAutoFit/>
          </a:bodyPr>
          <a:lstStyle/>
          <a:p>
            <a:pPr algn="ctr"/>
            <a:r>
              <a:rPr lang="zh-CN" altLang="en-US" sz="1100" dirty="0" smtClean="0">
                <a:solidFill>
                  <a:schemeClr val="tx1">
                    <a:lumMod val="85000"/>
                    <a:lumOff val="15000"/>
                  </a:schemeClr>
                </a:solidFill>
                <a:cs typeface="+mn-ea"/>
                <a:sym typeface="+mn-lt"/>
              </a:rPr>
              <a:t>第一</a:t>
            </a:r>
            <a:r>
              <a:rPr lang="en-US" altLang="zh-CN" sz="1100" dirty="0" smtClean="0">
                <a:solidFill>
                  <a:schemeClr val="tx1">
                    <a:lumMod val="85000"/>
                    <a:lumOff val="15000"/>
                  </a:schemeClr>
                </a:solidFill>
                <a:cs typeface="+mn-ea"/>
                <a:sym typeface="+mn-lt"/>
              </a:rPr>
              <a:t>PPT</a:t>
            </a:r>
            <a:r>
              <a:rPr lang="zh-CN" altLang="en-US" sz="1100" dirty="0" smtClean="0">
                <a:solidFill>
                  <a:schemeClr val="tx1">
                    <a:lumMod val="85000"/>
                    <a:lumOff val="15000"/>
                  </a:schemeClr>
                </a:solidFill>
                <a:cs typeface="+mn-ea"/>
                <a:sym typeface="+mn-lt"/>
              </a:rPr>
              <a:t>签约</a:t>
            </a:r>
            <a:r>
              <a:rPr lang="zh-CN" altLang="en-US" sz="1100" dirty="0">
                <a:solidFill>
                  <a:schemeClr val="tx1">
                    <a:lumMod val="85000"/>
                    <a:lumOff val="15000"/>
                  </a:schemeClr>
                </a:solidFill>
                <a:cs typeface="+mn-ea"/>
                <a:sym typeface="+mn-lt"/>
              </a:rPr>
              <a:t>设计师原创作品，盗卖者将承担法律责任！</a:t>
            </a:r>
          </a:p>
        </p:txBody>
      </p:sp>
      <p:sp>
        <p:nvSpPr>
          <p:cNvPr id="53" name="TextBox 52"/>
          <p:cNvSpPr txBox="1"/>
          <p:nvPr/>
        </p:nvSpPr>
        <p:spPr>
          <a:xfrm>
            <a:off x="6660232" y="968698"/>
            <a:ext cx="1396799" cy="769441"/>
          </a:xfrm>
          <a:prstGeom prst="rect">
            <a:avLst/>
          </a:prstGeom>
          <a:noFill/>
        </p:spPr>
        <p:txBody>
          <a:bodyPr wrap="square" rtlCol="0">
            <a:spAutoFit/>
          </a:bodyPr>
          <a:lstStyle/>
          <a:p>
            <a:pPr algn="ctr"/>
            <a:r>
              <a:rPr lang="zh-CN" altLang="en-US" sz="1100" dirty="0" smtClean="0">
                <a:solidFill>
                  <a:schemeClr val="tx1">
                    <a:lumMod val="85000"/>
                    <a:lumOff val="15000"/>
                  </a:schemeClr>
                </a:solidFill>
                <a:cs typeface="+mn-ea"/>
                <a:sym typeface="+mn-lt"/>
              </a:rPr>
              <a:t>第一</a:t>
            </a:r>
            <a:r>
              <a:rPr lang="en-US" altLang="zh-CN" sz="1100" dirty="0" smtClean="0">
                <a:solidFill>
                  <a:schemeClr val="tx1">
                    <a:lumMod val="85000"/>
                    <a:lumOff val="15000"/>
                  </a:schemeClr>
                </a:solidFill>
                <a:cs typeface="+mn-ea"/>
                <a:sym typeface="+mn-lt"/>
              </a:rPr>
              <a:t>PPT</a:t>
            </a:r>
            <a:r>
              <a:rPr lang="zh-CN" altLang="en-US" sz="1100" dirty="0" smtClean="0">
                <a:solidFill>
                  <a:schemeClr val="tx1">
                    <a:lumMod val="85000"/>
                    <a:lumOff val="15000"/>
                  </a:schemeClr>
                </a:solidFill>
                <a:cs typeface="+mn-ea"/>
                <a:sym typeface="+mn-lt"/>
              </a:rPr>
              <a:t>签约</a:t>
            </a:r>
            <a:r>
              <a:rPr lang="zh-CN" altLang="en-US" sz="1100" dirty="0">
                <a:solidFill>
                  <a:schemeClr val="tx1">
                    <a:lumMod val="85000"/>
                    <a:lumOff val="15000"/>
                  </a:schemeClr>
                </a:solidFill>
                <a:cs typeface="+mn-ea"/>
                <a:sym typeface="+mn-lt"/>
              </a:rPr>
              <a:t>设计师原创作品，盗卖者将承担法律责任！</a:t>
            </a:r>
          </a:p>
        </p:txBody>
      </p:sp>
    </p:spTree>
    <p:extLst>
      <p:ext uri="{BB962C8B-B14F-4D97-AF65-F5344CB8AC3E}">
        <p14:creationId xmlns:p14="http://schemas.microsoft.com/office/powerpoint/2010/main" val="26344235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500"/>
                                        <p:tgtEl>
                                          <p:spTgt spid="5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1000" fill="hold"/>
                                        <p:tgtEl>
                                          <p:spTgt spid="50"/>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1000"/>
                                        <p:tgtEl>
                                          <p:spTgt spid="44"/>
                                        </p:tgtEl>
                                      </p:cBhvr>
                                    </p:animEffect>
                                    <p:anim calcmode="lin" valueType="num">
                                      <p:cBhvr>
                                        <p:cTn id="44" dur="1000" fill="hold"/>
                                        <p:tgtEl>
                                          <p:spTgt spid="44"/>
                                        </p:tgtEl>
                                        <p:attrNameLst>
                                          <p:attrName>ppt_x</p:attrName>
                                        </p:attrNameLst>
                                      </p:cBhvr>
                                      <p:tavLst>
                                        <p:tav tm="0">
                                          <p:val>
                                            <p:strVal val="#ppt_x"/>
                                          </p:val>
                                        </p:tav>
                                        <p:tav tm="100000">
                                          <p:val>
                                            <p:strVal val="#ppt_x"/>
                                          </p:val>
                                        </p:tav>
                                      </p:tavLst>
                                    </p:anim>
                                    <p:anim calcmode="lin" valueType="num">
                                      <p:cBhvr>
                                        <p:cTn id="45" dur="1000" fill="hold"/>
                                        <p:tgtEl>
                                          <p:spTgt spid="44"/>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1000"/>
                                        <p:tgtEl>
                                          <p:spTgt spid="53"/>
                                        </p:tgtEl>
                                      </p:cBhvr>
                                    </p:animEffect>
                                    <p:anim calcmode="lin" valueType="num">
                                      <p:cBhvr>
                                        <p:cTn id="57" dur="1000" fill="hold"/>
                                        <p:tgtEl>
                                          <p:spTgt spid="53"/>
                                        </p:tgtEl>
                                        <p:attrNameLst>
                                          <p:attrName>ppt_x</p:attrName>
                                        </p:attrNameLst>
                                      </p:cBhvr>
                                      <p:tavLst>
                                        <p:tav tm="0">
                                          <p:val>
                                            <p:strVal val="#ppt_x"/>
                                          </p:val>
                                        </p:tav>
                                        <p:tav tm="100000">
                                          <p:val>
                                            <p:strVal val="#ppt_x"/>
                                          </p:val>
                                        </p:tav>
                                      </p:tavLst>
                                    </p:anim>
                                    <p:anim calcmode="lin" valueType="num">
                                      <p:cBhvr>
                                        <p:cTn id="58" dur="1000" fill="hold"/>
                                        <p:tgtEl>
                                          <p:spTgt spid="5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1000"/>
                                        <p:tgtEl>
                                          <p:spTgt spid="47"/>
                                        </p:tgtEl>
                                      </p:cBhvr>
                                    </p:animEffect>
                                    <p:anim calcmode="lin" valueType="num">
                                      <p:cBhvr>
                                        <p:cTn id="62" dur="1000" fill="hold"/>
                                        <p:tgtEl>
                                          <p:spTgt spid="47"/>
                                        </p:tgtEl>
                                        <p:attrNameLst>
                                          <p:attrName>ppt_x</p:attrName>
                                        </p:attrNameLst>
                                      </p:cBhvr>
                                      <p:tavLst>
                                        <p:tav tm="0">
                                          <p:val>
                                            <p:strVal val="#ppt_x"/>
                                          </p:val>
                                        </p:tav>
                                        <p:tav tm="100000">
                                          <p:val>
                                            <p:strVal val="#ppt_x"/>
                                          </p:val>
                                        </p:tav>
                                      </p:tavLst>
                                    </p:anim>
                                    <p:anim calcmode="lin" valueType="num">
                                      <p:cBhvr>
                                        <p:cTn id="6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50" grpId="0"/>
      <p:bldP spid="51" grpId="0"/>
      <p:bldP spid="52"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sp>
        <p:nvSpPr>
          <p:cNvPr id="3" name="弦形 20"/>
          <p:cNvSpPr/>
          <p:nvPr/>
        </p:nvSpPr>
        <p:spPr>
          <a:xfrm rot="4326166">
            <a:off x="3479244" y="1182071"/>
            <a:ext cx="976515" cy="2179550"/>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弦形 23"/>
          <p:cNvSpPr/>
          <p:nvPr/>
        </p:nvSpPr>
        <p:spPr>
          <a:xfrm rot="8633980">
            <a:off x="4613040" y="1228726"/>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弦形 26"/>
          <p:cNvSpPr/>
          <p:nvPr/>
        </p:nvSpPr>
        <p:spPr>
          <a:xfrm rot="12929543">
            <a:off x="4925288" y="2318160"/>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弦形 30"/>
          <p:cNvSpPr/>
          <p:nvPr/>
        </p:nvSpPr>
        <p:spPr>
          <a:xfrm rot="17308887">
            <a:off x="3966471" y="2956536"/>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弦形 32"/>
          <p:cNvSpPr/>
          <p:nvPr/>
        </p:nvSpPr>
        <p:spPr>
          <a:xfrm>
            <a:off x="3081835" y="2250438"/>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406346" y="2014385"/>
            <a:ext cx="697602" cy="400110"/>
          </a:xfrm>
          <a:prstGeom prst="rect">
            <a:avLst/>
          </a:prstGeom>
        </p:spPr>
        <p:txBody>
          <a:bodyPr wrap="square">
            <a:spAutoFit/>
          </a:bodyPr>
          <a:lstStyle/>
          <a:p>
            <a:pPr algn="ctr"/>
            <a:r>
              <a:rPr lang="en-US" altLang="zh-CN" sz="2000" b="1" dirty="0" smtClean="0">
                <a:solidFill>
                  <a:schemeClr val="bg1"/>
                </a:solidFill>
                <a:cs typeface="+mn-ea"/>
                <a:sym typeface="+mn-lt"/>
              </a:rPr>
              <a:t>01</a:t>
            </a:r>
          </a:p>
        </p:txBody>
      </p:sp>
      <p:sp>
        <p:nvSpPr>
          <p:cNvPr id="9" name="矩形 8"/>
          <p:cNvSpPr/>
          <p:nvPr/>
        </p:nvSpPr>
        <p:spPr>
          <a:xfrm>
            <a:off x="4824028" y="2014385"/>
            <a:ext cx="697602" cy="400110"/>
          </a:xfrm>
          <a:prstGeom prst="rect">
            <a:avLst/>
          </a:prstGeom>
        </p:spPr>
        <p:txBody>
          <a:bodyPr wrap="square">
            <a:spAutoFit/>
          </a:bodyPr>
          <a:lstStyle/>
          <a:p>
            <a:pPr algn="ctr"/>
            <a:r>
              <a:rPr lang="en-US" altLang="zh-CN" sz="2000" b="1" dirty="0" smtClean="0">
                <a:solidFill>
                  <a:schemeClr val="bg1"/>
                </a:solidFill>
                <a:cs typeface="+mn-ea"/>
                <a:sym typeface="+mn-lt"/>
              </a:rPr>
              <a:t>02</a:t>
            </a:r>
          </a:p>
        </p:txBody>
      </p:sp>
      <p:sp>
        <p:nvSpPr>
          <p:cNvPr id="10" name="矩形 9"/>
          <p:cNvSpPr/>
          <p:nvPr/>
        </p:nvSpPr>
        <p:spPr>
          <a:xfrm>
            <a:off x="3082310" y="3270459"/>
            <a:ext cx="697602" cy="400110"/>
          </a:xfrm>
          <a:prstGeom prst="rect">
            <a:avLst/>
          </a:prstGeom>
        </p:spPr>
        <p:txBody>
          <a:bodyPr wrap="square">
            <a:spAutoFit/>
          </a:bodyPr>
          <a:lstStyle/>
          <a:p>
            <a:pPr algn="ctr"/>
            <a:r>
              <a:rPr lang="en-US" altLang="zh-CN" sz="2000" b="1" smtClean="0">
                <a:solidFill>
                  <a:schemeClr val="bg1"/>
                </a:solidFill>
                <a:cs typeface="+mn-ea"/>
                <a:sym typeface="+mn-lt"/>
              </a:rPr>
              <a:t>05</a:t>
            </a:r>
            <a:endParaRPr lang="en-US" altLang="zh-CN" sz="2000" b="1" dirty="0" smtClean="0">
              <a:solidFill>
                <a:schemeClr val="bg1"/>
              </a:solidFill>
              <a:cs typeface="+mn-ea"/>
              <a:sym typeface="+mn-lt"/>
            </a:endParaRPr>
          </a:p>
        </p:txBody>
      </p:sp>
      <p:sp>
        <p:nvSpPr>
          <p:cNvPr id="11" name="矩形 10"/>
          <p:cNvSpPr/>
          <p:nvPr/>
        </p:nvSpPr>
        <p:spPr>
          <a:xfrm>
            <a:off x="5220072" y="3270459"/>
            <a:ext cx="697602" cy="400110"/>
          </a:xfrm>
          <a:prstGeom prst="rect">
            <a:avLst/>
          </a:prstGeom>
        </p:spPr>
        <p:txBody>
          <a:bodyPr wrap="square">
            <a:spAutoFit/>
          </a:bodyPr>
          <a:lstStyle/>
          <a:p>
            <a:pPr algn="ctr"/>
            <a:r>
              <a:rPr lang="en-US" altLang="zh-CN" sz="2000" b="1" smtClean="0">
                <a:solidFill>
                  <a:schemeClr val="bg1"/>
                </a:solidFill>
                <a:cs typeface="+mn-ea"/>
                <a:sym typeface="+mn-lt"/>
              </a:rPr>
              <a:t>03</a:t>
            </a:r>
            <a:endParaRPr lang="en-US" altLang="zh-CN" sz="2000" b="1" dirty="0" smtClean="0">
              <a:solidFill>
                <a:schemeClr val="bg1"/>
              </a:solidFill>
              <a:cs typeface="+mn-ea"/>
              <a:sym typeface="+mn-lt"/>
            </a:endParaRPr>
          </a:p>
        </p:txBody>
      </p:sp>
      <p:sp>
        <p:nvSpPr>
          <p:cNvPr id="12" name="矩形 11"/>
          <p:cNvSpPr/>
          <p:nvPr/>
        </p:nvSpPr>
        <p:spPr>
          <a:xfrm>
            <a:off x="4187159" y="3994605"/>
            <a:ext cx="697602" cy="400110"/>
          </a:xfrm>
          <a:prstGeom prst="rect">
            <a:avLst/>
          </a:prstGeom>
        </p:spPr>
        <p:txBody>
          <a:bodyPr wrap="square">
            <a:spAutoFit/>
          </a:bodyPr>
          <a:lstStyle/>
          <a:p>
            <a:pPr algn="ctr"/>
            <a:r>
              <a:rPr lang="en-US" altLang="zh-CN" sz="2000" b="1" smtClean="0">
                <a:solidFill>
                  <a:schemeClr val="bg1"/>
                </a:solidFill>
                <a:cs typeface="+mn-ea"/>
                <a:sym typeface="+mn-lt"/>
              </a:rPr>
              <a:t>04</a:t>
            </a:r>
            <a:endParaRPr lang="en-US" altLang="zh-CN" sz="2000" b="1" dirty="0" smtClean="0">
              <a:solidFill>
                <a:schemeClr val="bg1"/>
              </a:solidFill>
              <a:cs typeface="+mn-ea"/>
              <a:sym typeface="+mn-lt"/>
            </a:endParaRPr>
          </a:p>
        </p:txBody>
      </p:sp>
      <p:sp>
        <p:nvSpPr>
          <p:cNvPr id="13" name="矩形 12"/>
          <p:cNvSpPr/>
          <p:nvPr/>
        </p:nvSpPr>
        <p:spPr>
          <a:xfrm>
            <a:off x="3872744" y="2629309"/>
            <a:ext cx="1311324" cy="338554"/>
          </a:xfrm>
          <a:prstGeom prst="rect">
            <a:avLst/>
          </a:prstGeom>
        </p:spPr>
        <p:txBody>
          <a:bodyPr wrap="square">
            <a:spAutoFit/>
          </a:bodyPr>
          <a:lstStyle/>
          <a:p>
            <a:pPr algn="ctr"/>
            <a:r>
              <a:rPr lang="zh-CN" altLang="en-US" sz="1600" b="1" dirty="0" smtClean="0">
                <a:solidFill>
                  <a:schemeClr val="tx1">
                    <a:lumMod val="75000"/>
                    <a:lumOff val="25000"/>
                  </a:schemeClr>
                </a:solidFill>
                <a:cs typeface="+mn-ea"/>
                <a:sym typeface="+mn-lt"/>
              </a:rPr>
              <a:t>添加文本</a:t>
            </a:r>
            <a:endParaRPr lang="en-US" altLang="zh-CN" sz="1600" b="1" dirty="0" smtClean="0">
              <a:solidFill>
                <a:schemeClr val="tx1">
                  <a:lumMod val="75000"/>
                  <a:lumOff val="25000"/>
                </a:schemeClr>
              </a:solidFill>
              <a:cs typeface="+mn-ea"/>
              <a:sym typeface="+mn-lt"/>
            </a:endParaRPr>
          </a:p>
        </p:txBody>
      </p:sp>
      <p:sp>
        <p:nvSpPr>
          <p:cNvPr id="14" name="TextBox 13"/>
          <p:cNvSpPr txBox="1"/>
          <p:nvPr/>
        </p:nvSpPr>
        <p:spPr>
          <a:xfrm>
            <a:off x="3635896" y="2954089"/>
            <a:ext cx="1690148" cy="548740"/>
          </a:xfrm>
          <a:prstGeom prst="rect">
            <a:avLst/>
          </a:prstGeom>
          <a:noFill/>
        </p:spPr>
        <p:txBody>
          <a:bodyPr wrap="square" rtlCol="0">
            <a:spAutoFit/>
          </a:bodyPr>
          <a:lstStyle/>
          <a:p>
            <a:pPr algn="ctr">
              <a:lnSpc>
                <a:spcPct val="130000"/>
              </a:lnSpc>
              <a:spcBef>
                <a:spcPts val="600"/>
              </a:spcBef>
            </a:pPr>
            <a:r>
              <a:rPr lang="zh-CN" altLang="en-US" sz="1200" dirty="0">
                <a:solidFill>
                  <a:schemeClr val="tx1">
                    <a:lumMod val="65000"/>
                    <a:lumOff val="35000"/>
                  </a:schemeClr>
                </a:solidFill>
                <a:cs typeface="+mn-ea"/>
                <a:sym typeface="+mn-lt"/>
              </a:rPr>
              <a:t>点击此处添加文本内容点击</a:t>
            </a:r>
            <a:r>
              <a:rPr lang="zh-CN" altLang="en-US" sz="1200" dirty="0" smtClean="0">
                <a:solidFill>
                  <a:schemeClr val="tx1">
                    <a:lumMod val="65000"/>
                    <a:lumOff val="35000"/>
                  </a:schemeClr>
                </a:solidFill>
                <a:cs typeface="+mn-ea"/>
                <a:sym typeface="+mn-lt"/>
              </a:rPr>
              <a:t>此处</a:t>
            </a:r>
            <a:endParaRPr lang="zh-CN" altLang="en-US" sz="1200" dirty="0">
              <a:solidFill>
                <a:schemeClr val="tx1">
                  <a:lumMod val="65000"/>
                  <a:lumOff val="35000"/>
                </a:schemeClr>
              </a:solidFill>
              <a:cs typeface="+mn-ea"/>
              <a:sym typeface="+mn-lt"/>
            </a:endParaRPr>
          </a:p>
        </p:txBody>
      </p:sp>
      <p:sp>
        <p:nvSpPr>
          <p:cNvPr id="15" name="矩形 14"/>
          <p:cNvSpPr/>
          <p:nvPr/>
        </p:nvSpPr>
        <p:spPr>
          <a:xfrm>
            <a:off x="1043609" y="1582337"/>
            <a:ext cx="1938024" cy="307777"/>
          </a:xfrm>
          <a:prstGeom prst="rect">
            <a:avLst/>
          </a:prstGeom>
        </p:spPr>
        <p:txBody>
          <a:bodyPr wrap="square">
            <a:spAutoFit/>
          </a:bodyPr>
          <a:lstStyle/>
          <a:p>
            <a:r>
              <a:rPr lang="en-US" altLang="zh-CN" sz="1400" b="1" dirty="0" smtClean="0">
                <a:solidFill>
                  <a:srgbClr val="C00000"/>
                </a:solidFill>
                <a:cs typeface="+mn-ea"/>
                <a:sym typeface="+mn-lt"/>
              </a:rPr>
              <a:t>01.</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16" name="TextBox 15"/>
          <p:cNvSpPr txBox="1"/>
          <p:nvPr/>
        </p:nvSpPr>
        <p:spPr>
          <a:xfrm>
            <a:off x="1043608" y="1904630"/>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5" name="矩形 24"/>
          <p:cNvSpPr/>
          <p:nvPr/>
        </p:nvSpPr>
        <p:spPr>
          <a:xfrm>
            <a:off x="1043609" y="3196399"/>
            <a:ext cx="1938024" cy="307777"/>
          </a:xfrm>
          <a:prstGeom prst="rect">
            <a:avLst/>
          </a:prstGeom>
        </p:spPr>
        <p:txBody>
          <a:bodyPr wrap="square">
            <a:spAutoFit/>
          </a:bodyPr>
          <a:lstStyle/>
          <a:p>
            <a:r>
              <a:rPr lang="en-US" altLang="zh-CN" sz="1400" b="1" dirty="0" smtClean="0">
                <a:solidFill>
                  <a:srgbClr val="C00000"/>
                </a:solidFill>
                <a:cs typeface="+mn-ea"/>
                <a:sym typeface="+mn-lt"/>
              </a:rPr>
              <a:t>05.</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6" name="TextBox 25"/>
          <p:cNvSpPr txBox="1"/>
          <p:nvPr/>
        </p:nvSpPr>
        <p:spPr>
          <a:xfrm>
            <a:off x="1043608" y="3518692"/>
            <a:ext cx="1938023" cy="532453"/>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7" name="矩形 26"/>
          <p:cNvSpPr/>
          <p:nvPr/>
        </p:nvSpPr>
        <p:spPr>
          <a:xfrm>
            <a:off x="6161956" y="1150289"/>
            <a:ext cx="1938024" cy="307777"/>
          </a:xfrm>
          <a:prstGeom prst="rect">
            <a:avLst/>
          </a:prstGeom>
        </p:spPr>
        <p:txBody>
          <a:bodyPr wrap="square">
            <a:spAutoFit/>
          </a:bodyPr>
          <a:lstStyle/>
          <a:p>
            <a:r>
              <a:rPr lang="en-US" altLang="zh-CN" sz="1400" b="1" dirty="0" smtClean="0">
                <a:solidFill>
                  <a:srgbClr val="C00000"/>
                </a:solidFill>
                <a:cs typeface="+mn-ea"/>
                <a:sym typeface="+mn-lt"/>
              </a:rPr>
              <a:t>02.</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8" name="TextBox 27"/>
          <p:cNvSpPr txBox="1"/>
          <p:nvPr/>
        </p:nvSpPr>
        <p:spPr>
          <a:xfrm>
            <a:off x="6161955" y="1472582"/>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9" name="矩形 28"/>
          <p:cNvSpPr/>
          <p:nvPr/>
        </p:nvSpPr>
        <p:spPr>
          <a:xfrm>
            <a:off x="6161956" y="2360936"/>
            <a:ext cx="1938024" cy="307777"/>
          </a:xfrm>
          <a:prstGeom prst="rect">
            <a:avLst/>
          </a:prstGeom>
        </p:spPr>
        <p:txBody>
          <a:bodyPr wrap="square">
            <a:spAutoFit/>
          </a:bodyPr>
          <a:lstStyle/>
          <a:p>
            <a:r>
              <a:rPr lang="en-US" altLang="zh-CN" sz="1400" b="1" dirty="0" smtClean="0">
                <a:solidFill>
                  <a:srgbClr val="C00000"/>
                </a:solidFill>
                <a:cs typeface="+mn-ea"/>
                <a:sym typeface="+mn-lt"/>
              </a:rPr>
              <a:t>03.</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30" name="TextBox 29"/>
          <p:cNvSpPr txBox="1"/>
          <p:nvPr/>
        </p:nvSpPr>
        <p:spPr>
          <a:xfrm>
            <a:off x="6161955" y="2683229"/>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31" name="矩形 30"/>
          <p:cNvSpPr/>
          <p:nvPr/>
        </p:nvSpPr>
        <p:spPr>
          <a:xfrm>
            <a:off x="6161956" y="3518692"/>
            <a:ext cx="1938024" cy="307777"/>
          </a:xfrm>
          <a:prstGeom prst="rect">
            <a:avLst/>
          </a:prstGeom>
        </p:spPr>
        <p:txBody>
          <a:bodyPr wrap="square">
            <a:spAutoFit/>
          </a:bodyPr>
          <a:lstStyle/>
          <a:p>
            <a:r>
              <a:rPr lang="en-US" altLang="zh-CN" sz="1400" b="1" dirty="0" smtClean="0">
                <a:solidFill>
                  <a:srgbClr val="C00000"/>
                </a:solidFill>
                <a:cs typeface="+mn-ea"/>
                <a:sym typeface="+mn-lt"/>
              </a:rPr>
              <a:t>04.</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32" name="TextBox 31"/>
          <p:cNvSpPr txBox="1"/>
          <p:nvPr/>
        </p:nvSpPr>
        <p:spPr>
          <a:xfrm>
            <a:off x="6161955" y="3840985"/>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Tree>
    <p:extLst>
      <p:ext uri="{BB962C8B-B14F-4D97-AF65-F5344CB8AC3E}">
        <p14:creationId xmlns:p14="http://schemas.microsoft.com/office/powerpoint/2010/main" val="82494793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150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ppt_h/2"/>
                                          </p:val>
                                        </p:tav>
                                        <p:tav tm="100000">
                                          <p:val>
                                            <p:strVal val="#ppt_y"/>
                                          </p:val>
                                        </p:tav>
                                      </p:tavLst>
                                    </p:anim>
                                    <p:anim calcmode="lin" valueType="num">
                                      <p:cBhvr>
                                        <p:cTn id="40" dur="500" fill="hold"/>
                                        <p:tgtEl>
                                          <p:spTgt spid="13"/>
                                        </p:tgtEl>
                                        <p:attrNameLst>
                                          <p:attrName>ppt_w</p:attrName>
                                        </p:attrNameLst>
                                      </p:cBhvr>
                                      <p:tavLst>
                                        <p:tav tm="0">
                                          <p:val>
                                            <p:strVal val="#ppt_w"/>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childTnLst>
                          </p:cTn>
                        </p:par>
                        <p:par>
                          <p:cTn id="47" fill="hold">
                            <p:stCondLst>
                              <p:cond delay="21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100000">
                                          <p:val>
                                            <p:strVal val="#ppt_x"/>
                                          </p:val>
                                        </p:tav>
                                      </p:tavLst>
                                    </p:anim>
                                    <p:anim calcmode="lin" valueType="num">
                                      <p:cBhvr>
                                        <p:cTn id="51" dur="500" fill="hold"/>
                                        <p:tgtEl>
                                          <p:spTgt spid="15"/>
                                        </p:tgtEl>
                                        <p:attrNameLst>
                                          <p:attrName>ppt_y</p:attrName>
                                        </p:attrNameLst>
                                      </p:cBhvr>
                                      <p:tavLst>
                                        <p:tav tm="0">
                                          <p:val>
                                            <p:strVal val="#ppt_y-#ppt_h/2"/>
                                          </p:val>
                                        </p:tav>
                                        <p:tav tm="100000">
                                          <p:val>
                                            <p:strVal val="#ppt_y"/>
                                          </p:val>
                                        </p:tav>
                                      </p:tavLst>
                                    </p:anim>
                                    <p:anim calcmode="lin" valueType="num">
                                      <p:cBhvr>
                                        <p:cTn id="52" dur="500" fill="hold"/>
                                        <p:tgtEl>
                                          <p:spTgt spid="15"/>
                                        </p:tgtEl>
                                        <p:attrNameLst>
                                          <p:attrName>ppt_w</p:attrName>
                                        </p:attrNameLst>
                                      </p:cBhvr>
                                      <p:tavLst>
                                        <p:tav tm="0">
                                          <p:val>
                                            <p:strVal val="#ppt_w"/>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15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500" fill="hold"/>
                                        <p:tgtEl>
                                          <p:spTgt spid="25"/>
                                        </p:tgtEl>
                                        <p:attrNameLst>
                                          <p:attrName>ppt_y</p:attrName>
                                        </p:attrNameLst>
                                      </p:cBhvr>
                                      <p:tavLst>
                                        <p:tav tm="0">
                                          <p:val>
                                            <p:strVal val="#ppt_y-#ppt_h/2"/>
                                          </p:val>
                                        </p:tav>
                                        <p:tav tm="100000">
                                          <p:val>
                                            <p:strVal val="#ppt_y"/>
                                          </p:val>
                                        </p:tav>
                                      </p:tavLst>
                                    </p:anim>
                                    <p:anim calcmode="lin" valueType="num">
                                      <p:cBhvr>
                                        <p:cTn id="62" dur="500" fill="hold"/>
                                        <p:tgtEl>
                                          <p:spTgt spid="25"/>
                                        </p:tgtEl>
                                        <p:attrNameLst>
                                          <p:attrName>ppt_w</p:attrName>
                                        </p:attrNameLst>
                                      </p:cBhvr>
                                      <p:tavLst>
                                        <p:tav tm="0">
                                          <p:val>
                                            <p:strVal val="#ppt_w"/>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par>
                          <p:cTn id="67" fill="hold">
                            <p:stCondLst>
                              <p:cond delay="4150"/>
                            </p:stCondLst>
                            <p:childTnLst>
                              <p:par>
                                <p:cTn id="68" presetID="17" presetClass="entr" presetSubtype="1" fill="hold" grpId="0" nodeType="afterEffect">
                                  <p:stCondLst>
                                    <p:cond delay="0"/>
                                  </p:stCondLst>
                                  <p:iterate type="lt">
                                    <p:tmPct val="10000"/>
                                  </p:iterate>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ppt_x</p:attrName>
                                        </p:attrNameLst>
                                      </p:cBhvr>
                                      <p:tavLst>
                                        <p:tav tm="0">
                                          <p:val>
                                            <p:strVal val="#ppt_x"/>
                                          </p:val>
                                        </p:tav>
                                        <p:tav tm="100000">
                                          <p:val>
                                            <p:strVal val="#ppt_x"/>
                                          </p:val>
                                        </p:tav>
                                      </p:tavLst>
                                    </p:anim>
                                    <p:anim calcmode="lin" valueType="num">
                                      <p:cBhvr>
                                        <p:cTn id="71" dur="500" fill="hold"/>
                                        <p:tgtEl>
                                          <p:spTgt spid="27"/>
                                        </p:tgtEl>
                                        <p:attrNameLst>
                                          <p:attrName>ppt_y</p:attrName>
                                        </p:attrNameLst>
                                      </p:cBhvr>
                                      <p:tavLst>
                                        <p:tav tm="0">
                                          <p:val>
                                            <p:strVal val="#ppt_y-#ppt_h/2"/>
                                          </p:val>
                                        </p:tav>
                                        <p:tav tm="100000">
                                          <p:val>
                                            <p:strVal val="#ppt_y"/>
                                          </p:val>
                                        </p:tav>
                                      </p:tavLst>
                                    </p:anim>
                                    <p:anim calcmode="lin" valueType="num">
                                      <p:cBhvr>
                                        <p:cTn id="72" dur="500" fill="hold"/>
                                        <p:tgtEl>
                                          <p:spTgt spid="27"/>
                                        </p:tgtEl>
                                        <p:attrNameLst>
                                          <p:attrName>ppt_w</p:attrName>
                                        </p:attrNameLst>
                                      </p:cBhvr>
                                      <p:tavLst>
                                        <p:tav tm="0">
                                          <p:val>
                                            <p:strVal val="#ppt_w"/>
                                          </p:val>
                                        </p:tav>
                                        <p:tav tm="100000">
                                          <p:val>
                                            <p:strVal val="#ppt_w"/>
                                          </p:val>
                                        </p:tav>
                                      </p:tavLst>
                                    </p:anim>
                                    <p:anim calcmode="lin" valueType="num">
                                      <p:cBhvr>
                                        <p:cTn id="73" dur="500" fill="hold"/>
                                        <p:tgtEl>
                                          <p:spTgt spid="27"/>
                                        </p:tgtEl>
                                        <p:attrNameLst>
                                          <p:attrName>ppt_h</p:attrName>
                                        </p:attrNameLst>
                                      </p:cBhvr>
                                      <p:tavLst>
                                        <p:tav tm="0">
                                          <p:val>
                                            <p:fltVal val="0"/>
                                          </p:val>
                                        </p:tav>
                                        <p:tav tm="100000">
                                          <p:val>
                                            <p:strVal val="#ppt_h"/>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500"/>
                                        <p:tgtEl>
                                          <p:spTgt spid="28"/>
                                        </p:tgtEl>
                                      </p:cBhvr>
                                    </p:animEffect>
                                  </p:childTnLst>
                                </p:cTn>
                              </p:par>
                            </p:childTnLst>
                          </p:cTn>
                        </p:par>
                        <p:par>
                          <p:cTn id="77" fill="hold">
                            <p:stCondLst>
                              <p:cond delay="5150"/>
                            </p:stCondLst>
                            <p:childTnLst>
                              <p:par>
                                <p:cTn id="78" presetID="17" presetClass="entr" presetSubtype="1" fill="hold" grpId="0" nodeType="afterEffect">
                                  <p:stCondLst>
                                    <p:cond delay="0"/>
                                  </p:stCondLst>
                                  <p:iterate type="lt">
                                    <p:tmPct val="10000"/>
                                  </p:iterate>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ppt_x</p:attrName>
                                        </p:attrNameLst>
                                      </p:cBhvr>
                                      <p:tavLst>
                                        <p:tav tm="0">
                                          <p:val>
                                            <p:strVal val="#ppt_x"/>
                                          </p:val>
                                        </p:tav>
                                        <p:tav tm="100000">
                                          <p:val>
                                            <p:strVal val="#ppt_x"/>
                                          </p:val>
                                        </p:tav>
                                      </p:tavLst>
                                    </p:anim>
                                    <p:anim calcmode="lin" valueType="num">
                                      <p:cBhvr>
                                        <p:cTn id="81" dur="500" fill="hold"/>
                                        <p:tgtEl>
                                          <p:spTgt spid="29"/>
                                        </p:tgtEl>
                                        <p:attrNameLst>
                                          <p:attrName>ppt_y</p:attrName>
                                        </p:attrNameLst>
                                      </p:cBhvr>
                                      <p:tavLst>
                                        <p:tav tm="0">
                                          <p:val>
                                            <p:strVal val="#ppt_y-#ppt_h/2"/>
                                          </p:val>
                                        </p:tav>
                                        <p:tav tm="100000">
                                          <p:val>
                                            <p:strVal val="#ppt_y"/>
                                          </p:val>
                                        </p:tav>
                                      </p:tavLst>
                                    </p:anim>
                                    <p:anim calcmode="lin" valueType="num">
                                      <p:cBhvr>
                                        <p:cTn id="82" dur="500" fill="hold"/>
                                        <p:tgtEl>
                                          <p:spTgt spid="29"/>
                                        </p:tgtEl>
                                        <p:attrNameLst>
                                          <p:attrName>ppt_w</p:attrName>
                                        </p:attrNameLst>
                                      </p:cBhvr>
                                      <p:tavLst>
                                        <p:tav tm="0">
                                          <p:val>
                                            <p:strVal val="#ppt_w"/>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childTnLst>
                                </p:cTn>
                              </p:par>
                              <p:par>
                                <p:cTn id="84" presetID="10" presetClass="entr" presetSubtype="0"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6150"/>
                            </p:stCondLst>
                            <p:childTnLst>
                              <p:par>
                                <p:cTn id="88" presetID="17" presetClass="entr" presetSubtype="1" fill="hold" grpId="0" nodeType="afterEffect">
                                  <p:stCondLst>
                                    <p:cond delay="0"/>
                                  </p:stCondLst>
                                  <p:iterate type="lt">
                                    <p:tmPct val="10000"/>
                                  </p:iterate>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ppt_x</p:attrName>
                                        </p:attrNameLst>
                                      </p:cBhvr>
                                      <p:tavLst>
                                        <p:tav tm="0">
                                          <p:val>
                                            <p:strVal val="#ppt_x"/>
                                          </p:val>
                                        </p:tav>
                                        <p:tav tm="100000">
                                          <p:val>
                                            <p:strVal val="#ppt_x"/>
                                          </p:val>
                                        </p:tav>
                                      </p:tavLst>
                                    </p:anim>
                                    <p:anim calcmode="lin" valueType="num">
                                      <p:cBhvr>
                                        <p:cTn id="91" dur="500" fill="hold"/>
                                        <p:tgtEl>
                                          <p:spTgt spid="31"/>
                                        </p:tgtEl>
                                        <p:attrNameLst>
                                          <p:attrName>ppt_y</p:attrName>
                                        </p:attrNameLst>
                                      </p:cBhvr>
                                      <p:tavLst>
                                        <p:tav tm="0">
                                          <p:val>
                                            <p:strVal val="#ppt_y-#ppt_h/2"/>
                                          </p:val>
                                        </p:tav>
                                        <p:tav tm="100000">
                                          <p:val>
                                            <p:strVal val="#ppt_y"/>
                                          </p:val>
                                        </p:tav>
                                      </p:tavLst>
                                    </p:anim>
                                    <p:anim calcmode="lin" valueType="num">
                                      <p:cBhvr>
                                        <p:cTn id="92" dur="500" fill="hold"/>
                                        <p:tgtEl>
                                          <p:spTgt spid="31"/>
                                        </p:tgtEl>
                                        <p:attrNameLst>
                                          <p:attrName>ppt_w</p:attrName>
                                        </p:attrNameLst>
                                      </p:cBhvr>
                                      <p:tavLst>
                                        <p:tav tm="0">
                                          <p:val>
                                            <p:strVal val="#ppt_w"/>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childTnLst>
                                </p:cTn>
                              </p:par>
                              <p:par>
                                <p:cTn id="94" presetID="10" presetClass="entr" presetSubtype="0"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25" grpId="0"/>
      <p:bldP spid="26" grpId="0"/>
      <p:bldP spid="27" grpId="0"/>
      <p:bldP spid="28" grpId="0"/>
      <p:bldP spid="29"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cxnSp>
        <p:nvCxnSpPr>
          <p:cNvPr id="4" name="直接连接符 3"/>
          <p:cNvCxnSpPr/>
          <p:nvPr/>
        </p:nvCxnSpPr>
        <p:spPr>
          <a:xfrm>
            <a:off x="4121231" y="2558922"/>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121231" y="3026974"/>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078893" y="1783093"/>
            <a:ext cx="2880320" cy="2019710"/>
            <a:chOff x="1079612" y="1507889"/>
            <a:chExt cx="2880320" cy="2019710"/>
          </a:xfrm>
        </p:grpSpPr>
        <p:grpSp>
          <p:nvGrpSpPr>
            <p:cNvPr id="9" name="组合 8"/>
            <p:cNvGrpSpPr/>
            <p:nvPr/>
          </p:nvGrpSpPr>
          <p:grpSpPr>
            <a:xfrm>
              <a:off x="1079612" y="1507889"/>
              <a:ext cx="2880320" cy="775829"/>
              <a:chOff x="755576" y="1779662"/>
              <a:chExt cx="2880320" cy="360040"/>
            </a:xfrm>
          </p:grpSpPr>
          <p:cxnSp>
            <p:nvCxnSpPr>
              <p:cNvPr id="13" name="直接连接符 12"/>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flipV="1">
              <a:off x="1079612" y="2751770"/>
              <a:ext cx="2880320" cy="775829"/>
              <a:chOff x="755576" y="1779662"/>
              <a:chExt cx="2880320" cy="360040"/>
            </a:xfrm>
          </p:grpSpPr>
          <p:cxnSp>
            <p:nvCxnSpPr>
              <p:cNvPr id="11" name="直接连接符 10"/>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7" name="组合 16"/>
          <p:cNvGrpSpPr/>
          <p:nvPr/>
        </p:nvGrpSpPr>
        <p:grpSpPr>
          <a:xfrm flipH="1">
            <a:off x="5255357" y="1783093"/>
            <a:ext cx="2880320" cy="2019710"/>
            <a:chOff x="1079612" y="1507889"/>
            <a:chExt cx="2880320" cy="2019710"/>
          </a:xfrm>
        </p:grpSpPr>
        <p:grpSp>
          <p:nvGrpSpPr>
            <p:cNvPr id="18" name="组合 17"/>
            <p:cNvGrpSpPr/>
            <p:nvPr/>
          </p:nvGrpSpPr>
          <p:grpSpPr>
            <a:xfrm>
              <a:off x="1079612" y="1507889"/>
              <a:ext cx="2880320" cy="775829"/>
              <a:chOff x="755576" y="1779662"/>
              <a:chExt cx="2880320" cy="360040"/>
            </a:xfrm>
          </p:grpSpPr>
          <p:cxnSp>
            <p:nvCxnSpPr>
              <p:cNvPr id="22" name="直接连接符 21"/>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flipV="1">
              <a:off x="1079612" y="2751770"/>
              <a:ext cx="2880320" cy="775829"/>
              <a:chOff x="755576" y="1779662"/>
              <a:chExt cx="2880320" cy="360040"/>
            </a:xfrm>
          </p:grpSpPr>
          <p:cxnSp>
            <p:nvCxnSpPr>
              <p:cNvPr id="20" name="直接连接符 19"/>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28" name="矩形 27"/>
          <p:cNvSpPr/>
          <p:nvPr/>
        </p:nvSpPr>
        <p:spPr>
          <a:xfrm>
            <a:off x="4074749" y="2567027"/>
            <a:ext cx="1100815" cy="461665"/>
          </a:xfrm>
          <a:prstGeom prst="rect">
            <a:avLst/>
          </a:prstGeom>
          <a:noFill/>
          <a:ln>
            <a:noFill/>
          </a:ln>
        </p:spPr>
        <p:txBody>
          <a:bodyPr wrap="none">
            <a:spAutoFit/>
          </a:bodyPr>
          <a:lstStyle/>
          <a:p>
            <a:pPr algn="ctr"/>
            <a:r>
              <a:rPr lang="en-US" altLang="zh-CN" sz="2400" dirty="0">
                <a:solidFill>
                  <a:srgbClr val="C00000"/>
                </a:solidFill>
                <a:cs typeface="+mn-ea"/>
                <a:sym typeface="+mn-lt"/>
              </a:rPr>
              <a:t>SWTO</a:t>
            </a:r>
            <a:endParaRPr lang="zh-CN" altLang="en-US" sz="2400" dirty="0">
              <a:solidFill>
                <a:srgbClr val="C00000"/>
              </a:solidFill>
              <a:cs typeface="+mn-ea"/>
              <a:sym typeface="+mn-lt"/>
            </a:endParaRPr>
          </a:p>
        </p:txBody>
      </p:sp>
      <p:grpSp>
        <p:nvGrpSpPr>
          <p:cNvPr id="32" name="组合 31"/>
          <p:cNvGrpSpPr/>
          <p:nvPr/>
        </p:nvGrpSpPr>
        <p:grpSpPr>
          <a:xfrm>
            <a:off x="3383018" y="1553265"/>
            <a:ext cx="2484277" cy="2484277"/>
            <a:chOff x="3383018" y="1553265"/>
            <a:chExt cx="2484277" cy="2484277"/>
          </a:xfrm>
        </p:grpSpPr>
        <p:sp>
          <p:nvSpPr>
            <p:cNvPr id="3" name="弧形 2"/>
            <p:cNvSpPr/>
            <p:nvPr/>
          </p:nvSpPr>
          <p:spPr>
            <a:xfrm>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cs typeface="+mn-ea"/>
                <a:sym typeface="+mn-lt"/>
              </a:endParaRPr>
            </a:p>
          </p:txBody>
        </p:sp>
        <p:sp>
          <p:nvSpPr>
            <p:cNvPr id="29" name="弧形 28"/>
            <p:cNvSpPr/>
            <p:nvPr/>
          </p:nvSpPr>
          <p:spPr>
            <a:xfrm rot="16200000">
              <a:off x="3383018" y="1553266"/>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cs typeface="+mn-ea"/>
                <a:sym typeface="+mn-lt"/>
              </a:endParaRPr>
            </a:p>
          </p:txBody>
        </p:sp>
        <p:sp>
          <p:nvSpPr>
            <p:cNvPr id="30" name="弧形 29"/>
            <p:cNvSpPr/>
            <p:nvPr/>
          </p:nvSpPr>
          <p:spPr>
            <a:xfrm rot="10800000">
              <a:off x="3383019"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cs typeface="+mn-ea"/>
                <a:sym typeface="+mn-lt"/>
              </a:endParaRPr>
            </a:p>
          </p:txBody>
        </p:sp>
        <p:sp>
          <p:nvSpPr>
            <p:cNvPr id="31" name="弧形 30"/>
            <p:cNvSpPr/>
            <p:nvPr/>
          </p:nvSpPr>
          <p:spPr>
            <a:xfrm rot="5400000">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cs typeface="+mn-ea"/>
                <a:sym typeface="+mn-lt"/>
              </a:endParaRPr>
            </a:p>
          </p:txBody>
        </p:sp>
      </p:grpSp>
      <p:sp>
        <p:nvSpPr>
          <p:cNvPr id="33" name="矩形 32"/>
          <p:cNvSpPr/>
          <p:nvPr/>
        </p:nvSpPr>
        <p:spPr>
          <a:xfrm>
            <a:off x="1121808" y="1436764"/>
            <a:ext cx="1938024" cy="307777"/>
          </a:xfrm>
          <a:prstGeom prst="rect">
            <a:avLst/>
          </a:prstGeom>
        </p:spPr>
        <p:txBody>
          <a:bodyPr wrap="square">
            <a:spAutoFit/>
          </a:bodyPr>
          <a:lstStyle/>
          <a:p>
            <a:r>
              <a:rPr lang="en-US" altLang="zh-CN" sz="1400" b="1" dirty="0" smtClean="0">
                <a:solidFill>
                  <a:srgbClr val="C00000"/>
                </a:solidFill>
                <a:cs typeface="+mn-ea"/>
                <a:sym typeface="+mn-lt"/>
              </a:rPr>
              <a:t>01.</a:t>
            </a:r>
            <a:r>
              <a:rPr lang="zh-CN" altLang="en-US" sz="1400" b="1" dirty="0" smtClean="0">
                <a:solidFill>
                  <a:srgbClr val="C00000"/>
                </a:solidFill>
                <a:cs typeface="+mn-ea"/>
                <a:sym typeface="+mn-lt"/>
              </a:rPr>
              <a:t>点击添加文本</a:t>
            </a:r>
            <a:endParaRPr lang="en-US" altLang="zh-CN" sz="1400" b="1" dirty="0">
              <a:solidFill>
                <a:srgbClr val="C00000"/>
              </a:solidFill>
              <a:cs typeface="+mn-ea"/>
              <a:sym typeface="+mn-lt"/>
            </a:endParaRPr>
          </a:p>
        </p:txBody>
      </p:sp>
      <p:sp>
        <p:nvSpPr>
          <p:cNvPr id="34" name="TextBox 33"/>
          <p:cNvSpPr txBox="1"/>
          <p:nvPr/>
        </p:nvSpPr>
        <p:spPr>
          <a:xfrm>
            <a:off x="1121807" y="1851670"/>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点击此处添加文本内容点击此处添加文本内容点击此处添加文本内容</a:t>
            </a:r>
            <a:endParaRPr lang="zh-CN" altLang="en-US" sz="1100" dirty="0">
              <a:solidFill>
                <a:schemeClr val="tx1">
                  <a:lumMod val="65000"/>
                  <a:lumOff val="35000"/>
                </a:schemeClr>
              </a:solidFill>
              <a:cs typeface="+mn-ea"/>
              <a:sym typeface="+mn-lt"/>
            </a:endParaRPr>
          </a:p>
        </p:txBody>
      </p:sp>
      <p:sp>
        <p:nvSpPr>
          <p:cNvPr id="35" name="矩形 34"/>
          <p:cNvSpPr/>
          <p:nvPr/>
        </p:nvSpPr>
        <p:spPr>
          <a:xfrm>
            <a:off x="1121808" y="3441952"/>
            <a:ext cx="1938024" cy="307777"/>
          </a:xfrm>
          <a:prstGeom prst="rect">
            <a:avLst/>
          </a:prstGeom>
        </p:spPr>
        <p:txBody>
          <a:bodyPr wrap="square">
            <a:spAutoFit/>
          </a:bodyPr>
          <a:lstStyle/>
          <a:p>
            <a:r>
              <a:rPr lang="en-US" altLang="zh-CN" sz="1400" b="1" dirty="0" smtClean="0">
                <a:solidFill>
                  <a:srgbClr val="C00000"/>
                </a:solidFill>
                <a:cs typeface="+mn-ea"/>
                <a:sym typeface="+mn-lt"/>
              </a:rPr>
              <a:t>02.</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添加文本</a:t>
            </a:r>
            <a:endParaRPr lang="en-US" altLang="zh-CN" sz="1400" b="1" dirty="0">
              <a:solidFill>
                <a:srgbClr val="C00000"/>
              </a:solidFill>
              <a:cs typeface="+mn-ea"/>
              <a:sym typeface="+mn-lt"/>
            </a:endParaRPr>
          </a:p>
        </p:txBody>
      </p:sp>
      <p:sp>
        <p:nvSpPr>
          <p:cNvPr id="36" name="TextBox 35"/>
          <p:cNvSpPr txBox="1"/>
          <p:nvPr/>
        </p:nvSpPr>
        <p:spPr>
          <a:xfrm>
            <a:off x="1121807" y="3856858"/>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点击此处添加文本内容点击此处添加文本内容点击此处添加文本内容</a:t>
            </a:r>
          </a:p>
        </p:txBody>
      </p:sp>
      <p:sp>
        <p:nvSpPr>
          <p:cNvPr id="37" name="矩形 36"/>
          <p:cNvSpPr/>
          <p:nvPr/>
        </p:nvSpPr>
        <p:spPr>
          <a:xfrm>
            <a:off x="6197653" y="1436764"/>
            <a:ext cx="1938024" cy="307777"/>
          </a:xfrm>
          <a:prstGeom prst="rect">
            <a:avLst/>
          </a:prstGeom>
        </p:spPr>
        <p:txBody>
          <a:bodyPr wrap="square">
            <a:spAutoFit/>
          </a:bodyPr>
          <a:lstStyle/>
          <a:p>
            <a:r>
              <a:rPr lang="en-US" altLang="zh-CN" sz="1400" b="1" dirty="0" smtClean="0">
                <a:solidFill>
                  <a:srgbClr val="C00000"/>
                </a:solidFill>
                <a:cs typeface="+mn-ea"/>
                <a:sym typeface="+mn-lt"/>
              </a:rPr>
              <a:t>03.</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添加文本</a:t>
            </a:r>
            <a:endParaRPr lang="en-US" altLang="zh-CN" sz="1400" b="1" dirty="0">
              <a:solidFill>
                <a:srgbClr val="C00000"/>
              </a:solidFill>
              <a:cs typeface="+mn-ea"/>
              <a:sym typeface="+mn-lt"/>
            </a:endParaRPr>
          </a:p>
        </p:txBody>
      </p:sp>
      <p:sp>
        <p:nvSpPr>
          <p:cNvPr id="38" name="TextBox 37"/>
          <p:cNvSpPr txBox="1"/>
          <p:nvPr/>
        </p:nvSpPr>
        <p:spPr>
          <a:xfrm>
            <a:off x="6197652" y="1851670"/>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点击此处添加文本内容点击此处添加文本内容点击此处添加文本内容</a:t>
            </a:r>
          </a:p>
        </p:txBody>
      </p:sp>
      <p:sp>
        <p:nvSpPr>
          <p:cNvPr id="39" name="矩形 38"/>
          <p:cNvSpPr/>
          <p:nvPr/>
        </p:nvSpPr>
        <p:spPr>
          <a:xfrm>
            <a:off x="6197653" y="3441952"/>
            <a:ext cx="1938024" cy="307777"/>
          </a:xfrm>
          <a:prstGeom prst="rect">
            <a:avLst/>
          </a:prstGeom>
        </p:spPr>
        <p:txBody>
          <a:bodyPr wrap="square">
            <a:spAutoFit/>
          </a:bodyPr>
          <a:lstStyle/>
          <a:p>
            <a:r>
              <a:rPr lang="en-US" altLang="zh-CN" sz="1400" b="1" dirty="0" smtClean="0">
                <a:solidFill>
                  <a:srgbClr val="C00000"/>
                </a:solidFill>
                <a:cs typeface="+mn-ea"/>
                <a:sym typeface="+mn-lt"/>
              </a:rPr>
              <a:t>04.</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添加文本</a:t>
            </a:r>
            <a:endParaRPr lang="en-US" altLang="zh-CN" sz="1400" b="1" dirty="0">
              <a:solidFill>
                <a:srgbClr val="C00000"/>
              </a:solidFill>
              <a:cs typeface="+mn-ea"/>
              <a:sym typeface="+mn-lt"/>
            </a:endParaRPr>
          </a:p>
        </p:txBody>
      </p:sp>
      <p:sp>
        <p:nvSpPr>
          <p:cNvPr id="40" name="TextBox 39"/>
          <p:cNvSpPr txBox="1"/>
          <p:nvPr/>
        </p:nvSpPr>
        <p:spPr>
          <a:xfrm>
            <a:off x="6197652" y="3856858"/>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点击此处添加文本内容点击此处添加文本内容点击此处添加文本内容</a:t>
            </a:r>
          </a:p>
        </p:txBody>
      </p:sp>
    </p:spTree>
    <p:extLst>
      <p:ext uri="{BB962C8B-B14F-4D97-AF65-F5344CB8AC3E}">
        <p14:creationId xmlns:p14="http://schemas.microsoft.com/office/powerpoint/2010/main" val="26344235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par>
                          <p:cTn id="31" fill="hold">
                            <p:stCondLst>
                              <p:cond delay="2500"/>
                            </p:stCondLst>
                            <p:childTnLst>
                              <p:par>
                                <p:cTn id="32" presetID="17" presetClass="entr" presetSubtype="1" fill="hold" grpId="0" nodeType="afterEffect">
                                  <p:stCondLst>
                                    <p:cond delay="0"/>
                                  </p:stCondLst>
                                  <p:iterate type="lt">
                                    <p:tmPct val="10000"/>
                                  </p:iterate>
                                  <p:childTnLst>
                                    <p:set>
                                      <p:cBhvr>
                                        <p:cTn id="33" dur="1" fill="hold">
                                          <p:stCondLst>
                                            <p:cond delay="0"/>
                                          </p:stCondLst>
                                        </p:cTn>
                                        <p:tgtEl>
                                          <p:spTgt spid="33"/>
                                        </p:tgtEl>
                                        <p:attrNameLst>
                                          <p:attrName>style.visibility</p:attrName>
                                        </p:attrNameLst>
                                      </p:cBhvr>
                                      <p:to>
                                        <p:strVal val="visible"/>
                                      </p:to>
                                    </p:set>
                                    <p:anim calcmode="lin" valueType="num">
                                      <p:cBhvr>
                                        <p:cTn id="34" dur="500" fill="hold"/>
                                        <p:tgtEl>
                                          <p:spTgt spid="33"/>
                                        </p:tgtEl>
                                        <p:attrNameLst>
                                          <p:attrName>ppt_x</p:attrName>
                                        </p:attrNameLst>
                                      </p:cBhvr>
                                      <p:tavLst>
                                        <p:tav tm="0">
                                          <p:val>
                                            <p:strVal val="#ppt_x"/>
                                          </p:val>
                                        </p:tav>
                                        <p:tav tm="100000">
                                          <p:val>
                                            <p:strVal val="#ppt_x"/>
                                          </p:val>
                                        </p:tav>
                                      </p:tavLst>
                                    </p:anim>
                                    <p:anim calcmode="lin" valueType="num">
                                      <p:cBhvr>
                                        <p:cTn id="35" dur="500" fill="hold"/>
                                        <p:tgtEl>
                                          <p:spTgt spid="33"/>
                                        </p:tgtEl>
                                        <p:attrNameLst>
                                          <p:attrName>ppt_y</p:attrName>
                                        </p:attrNameLst>
                                      </p:cBhvr>
                                      <p:tavLst>
                                        <p:tav tm="0">
                                          <p:val>
                                            <p:strVal val="#ppt_y-#ppt_h/2"/>
                                          </p:val>
                                        </p:tav>
                                        <p:tav tm="100000">
                                          <p:val>
                                            <p:strVal val="#ppt_y"/>
                                          </p:val>
                                        </p:tav>
                                      </p:tavLst>
                                    </p:anim>
                                    <p:anim calcmode="lin" valueType="num">
                                      <p:cBhvr>
                                        <p:cTn id="36" dur="500" fill="hold"/>
                                        <p:tgtEl>
                                          <p:spTgt spid="33"/>
                                        </p:tgtEl>
                                        <p:attrNameLst>
                                          <p:attrName>ppt_w</p:attrName>
                                        </p:attrNameLst>
                                      </p:cBhvr>
                                      <p:tavLst>
                                        <p:tav tm="0">
                                          <p:val>
                                            <p:strVal val="#ppt_w"/>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childTnLst>
                                </p:cTn>
                              </p:par>
                            </p:childTnLst>
                          </p:cTn>
                        </p:par>
                        <p:par>
                          <p:cTn id="38" fill="hold">
                            <p:stCondLst>
                              <p:cond delay="3400"/>
                            </p:stCondLst>
                            <p:childTnLst>
                              <p:par>
                                <p:cTn id="39" presetID="10"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childTnLst>
                          </p:cTn>
                        </p:par>
                        <p:par>
                          <p:cTn id="42" fill="hold">
                            <p:stCondLst>
                              <p:cond delay="390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ppt_x</p:attrName>
                                        </p:attrNameLst>
                                      </p:cBhvr>
                                      <p:tavLst>
                                        <p:tav tm="0">
                                          <p:val>
                                            <p:strVal val="#ppt_x"/>
                                          </p:val>
                                        </p:tav>
                                        <p:tav tm="100000">
                                          <p:val>
                                            <p:strVal val="#ppt_x"/>
                                          </p:val>
                                        </p:tav>
                                      </p:tavLst>
                                    </p:anim>
                                    <p:anim calcmode="lin" valueType="num">
                                      <p:cBhvr>
                                        <p:cTn id="46" dur="500" fill="hold"/>
                                        <p:tgtEl>
                                          <p:spTgt spid="35"/>
                                        </p:tgtEl>
                                        <p:attrNameLst>
                                          <p:attrName>ppt_y</p:attrName>
                                        </p:attrNameLst>
                                      </p:cBhvr>
                                      <p:tavLst>
                                        <p:tav tm="0">
                                          <p:val>
                                            <p:strVal val="#ppt_y-#ppt_h/2"/>
                                          </p:val>
                                        </p:tav>
                                        <p:tav tm="100000">
                                          <p:val>
                                            <p:strVal val="#ppt_y"/>
                                          </p:val>
                                        </p:tav>
                                      </p:tavLst>
                                    </p:anim>
                                    <p:anim calcmode="lin" valueType="num">
                                      <p:cBhvr>
                                        <p:cTn id="47" dur="500" fill="hold"/>
                                        <p:tgtEl>
                                          <p:spTgt spid="35"/>
                                        </p:tgtEl>
                                        <p:attrNameLst>
                                          <p:attrName>ppt_w</p:attrName>
                                        </p:attrNameLst>
                                      </p:cBhvr>
                                      <p:tavLst>
                                        <p:tav tm="0">
                                          <p:val>
                                            <p:strVal val="#ppt_w"/>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childTnLst>
                                </p:cTn>
                              </p:par>
                            </p:childTnLst>
                          </p:cTn>
                        </p:par>
                        <p:par>
                          <p:cTn id="49" fill="hold">
                            <p:stCondLst>
                              <p:cond delay="4800"/>
                            </p:stCondLst>
                            <p:childTnLst>
                              <p:par>
                                <p:cTn id="50" presetID="10" presetClass="entr" presetSubtype="0"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childTnLst>
                          </p:cTn>
                        </p:par>
                        <p:par>
                          <p:cTn id="53" fill="hold">
                            <p:stCondLst>
                              <p:cond delay="5300"/>
                            </p:stCondLst>
                            <p:childTnLst>
                              <p:par>
                                <p:cTn id="54" presetID="17" presetClass="entr" presetSubtype="1" fill="hold" grpId="0" nodeType="afterEffect">
                                  <p:stCondLst>
                                    <p:cond delay="0"/>
                                  </p:stCondLst>
                                  <p:iterate type="lt">
                                    <p:tmPct val="1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ppt_x</p:attrName>
                                        </p:attrNameLst>
                                      </p:cBhvr>
                                      <p:tavLst>
                                        <p:tav tm="0">
                                          <p:val>
                                            <p:strVal val="#ppt_x"/>
                                          </p:val>
                                        </p:tav>
                                        <p:tav tm="100000">
                                          <p:val>
                                            <p:strVal val="#ppt_x"/>
                                          </p:val>
                                        </p:tav>
                                      </p:tavLst>
                                    </p:anim>
                                    <p:anim calcmode="lin" valueType="num">
                                      <p:cBhvr>
                                        <p:cTn id="57" dur="500" fill="hold"/>
                                        <p:tgtEl>
                                          <p:spTgt spid="37"/>
                                        </p:tgtEl>
                                        <p:attrNameLst>
                                          <p:attrName>ppt_y</p:attrName>
                                        </p:attrNameLst>
                                      </p:cBhvr>
                                      <p:tavLst>
                                        <p:tav tm="0">
                                          <p:val>
                                            <p:strVal val="#ppt_y-#ppt_h/2"/>
                                          </p:val>
                                        </p:tav>
                                        <p:tav tm="100000">
                                          <p:val>
                                            <p:strVal val="#ppt_y"/>
                                          </p:val>
                                        </p:tav>
                                      </p:tavLst>
                                    </p:anim>
                                    <p:anim calcmode="lin" valueType="num">
                                      <p:cBhvr>
                                        <p:cTn id="58" dur="500" fill="hold"/>
                                        <p:tgtEl>
                                          <p:spTgt spid="37"/>
                                        </p:tgtEl>
                                        <p:attrNameLst>
                                          <p:attrName>ppt_w</p:attrName>
                                        </p:attrNameLst>
                                      </p:cBhvr>
                                      <p:tavLst>
                                        <p:tav tm="0">
                                          <p:val>
                                            <p:strVal val="#ppt_w"/>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childTnLst>
                                </p:cTn>
                              </p:par>
                            </p:childTnLst>
                          </p:cTn>
                        </p:par>
                        <p:par>
                          <p:cTn id="60" fill="hold">
                            <p:stCondLst>
                              <p:cond delay="62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6700"/>
                            </p:stCondLst>
                            <p:childTnLst>
                              <p:par>
                                <p:cTn id="65" presetID="17" presetClass="entr" presetSubtype="1" fill="hold" grpId="0" nodeType="afterEffect">
                                  <p:stCondLst>
                                    <p:cond delay="0"/>
                                  </p:stCondLst>
                                  <p:iterate type="lt">
                                    <p:tmPct val="10000"/>
                                  </p:iterate>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ppt_x</p:attrName>
                                        </p:attrNameLst>
                                      </p:cBhvr>
                                      <p:tavLst>
                                        <p:tav tm="0">
                                          <p:val>
                                            <p:strVal val="#ppt_x"/>
                                          </p:val>
                                        </p:tav>
                                        <p:tav tm="100000">
                                          <p:val>
                                            <p:strVal val="#ppt_x"/>
                                          </p:val>
                                        </p:tav>
                                      </p:tavLst>
                                    </p:anim>
                                    <p:anim calcmode="lin" valueType="num">
                                      <p:cBhvr>
                                        <p:cTn id="68" dur="500" fill="hold"/>
                                        <p:tgtEl>
                                          <p:spTgt spid="39"/>
                                        </p:tgtEl>
                                        <p:attrNameLst>
                                          <p:attrName>ppt_y</p:attrName>
                                        </p:attrNameLst>
                                      </p:cBhvr>
                                      <p:tavLst>
                                        <p:tav tm="0">
                                          <p:val>
                                            <p:strVal val="#ppt_y-#ppt_h/2"/>
                                          </p:val>
                                        </p:tav>
                                        <p:tav tm="100000">
                                          <p:val>
                                            <p:strVal val="#ppt_y"/>
                                          </p:val>
                                        </p:tav>
                                      </p:tavLst>
                                    </p:anim>
                                    <p:anim calcmode="lin" valueType="num">
                                      <p:cBhvr>
                                        <p:cTn id="69" dur="500" fill="hold"/>
                                        <p:tgtEl>
                                          <p:spTgt spid="39"/>
                                        </p:tgtEl>
                                        <p:attrNameLst>
                                          <p:attrName>ppt_w</p:attrName>
                                        </p:attrNameLst>
                                      </p:cBhvr>
                                      <p:tavLst>
                                        <p:tav tm="0">
                                          <p:val>
                                            <p:strVal val="#ppt_w"/>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childTnLst>
                                </p:cTn>
                              </p:par>
                            </p:childTnLst>
                          </p:cTn>
                        </p:par>
                        <p:par>
                          <p:cTn id="71" fill="hold">
                            <p:stCondLst>
                              <p:cond delay="7600"/>
                            </p:stCondLst>
                            <p:childTnLst>
                              <p:par>
                                <p:cTn id="72" presetID="10"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3" grpId="0"/>
      <p:bldP spid="34" grpId="0"/>
      <p:bldP spid="35" grpId="0"/>
      <p:bldP spid="36" grpId="0"/>
      <p:bldP spid="37" grpId="0"/>
      <p:bldP spid="38"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第一部分</a:t>
            </a:r>
            <a:endParaRPr lang="zh-CN" altLang="en-US" sz="1600" b="1" dirty="0">
              <a:cs typeface="+mn-ea"/>
              <a:sym typeface="+mn-lt"/>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年度</a:t>
            </a:r>
            <a:r>
              <a:rPr lang="zh-CN" altLang="en-US" sz="1600" dirty="0">
                <a:solidFill>
                  <a:schemeClr val="tx1">
                    <a:lumMod val="75000"/>
                    <a:lumOff val="25000"/>
                  </a:schemeClr>
                </a:solidFill>
                <a:cs typeface="+mn-ea"/>
                <a:sym typeface="+mn-lt"/>
              </a:rPr>
              <a:t>工作概况</a:t>
            </a:r>
          </a:p>
        </p:txBody>
      </p:sp>
      <p:sp>
        <p:nvSpPr>
          <p:cNvPr id="8" name="圆角矩形 7"/>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圆角矩形 8"/>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第二部分</a:t>
            </a:r>
            <a:endParaRPr lang="zh-CN" altLang="en-US" sz="1600" b="1" dirty="0">
              <a:cs typeface="+mn-ea"/>
              <a:sym typeface="+mn-lt"/>
            </a:endParaRPr>
          </a:p>
        </p:txBody>
      </p:sp>
      <p:sp>
        <p:nvSpPr>
          <p:cNvPr id="10"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完成情况</a:t>
            </a:r>
          </a:p>
        </p:txBody>
      </p:sp>
      <p:sp>
        <p:nvSpPr>
          <p:cNvPr id="17" name="圆角矩形 16"/>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第三部分</a:t>
            </a:r>
            <a:endParaRPr lang="zh-CN" altLang="en-US" sz="1600" b="1" dirty="0">
              <a:cs typeface="+mn-ea"/>
              <a:sym typeface="+mn-lt"/>
            </a:endParaRPr>
          </a:p>
        </p:txBody>
      </p:sp>
      <p:sp>
        <p:nvSpPr>
          <p:cNvPr id="19"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项目</a:t>
            </a:r>
            <a:r>
              <a:rPr lang="zh-CN" altLang="en-US" sz="1600" dirty="0">
                <a:solidFill>
                  <a:schemeClr val="tx1">
                    <a:lumMod val="75000"/>
                    <a:lumOff val="25000"/>
                  </a:schemeClr>
                </a:solidFill>
                <a:cs typeface="+mn-ea"/>
                <a:sym typeface="+mn-lt"/>
              </a:rPr>
              <a:t>成果展示</a:t>
            </a:r>
          </a:p>
        </p:txBody>
      </p:sp>
      <p:sp>
        <p:nvSpPr>
          <p:cNvPr id="20" name="圆角矩形 19"/>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第四部分</a:t>
            </a:r>
            <a:endParaRPr lang="zh-CN" altLang="en-US" sz="1600" b="1" dirty="0">
              <a:cs typeface="+mn-ea"/>
              <a:sym typeface="+mn-lt"/>
            </a:endParaRPr>
          </a:p>
        </p:txBody>
      </p:sp>
      <p:sp>
        <p:nvSpPr>
          <p:cNvPr id="22"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不足之处</a:t>
            </a:r>
          </a:p>
        </p:txBody>
      </p:sp>
      <p:sp>
        <p:nvSpPr>
          <p:cNvPr id="23" name="圆角矩形 22"/>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第五部分</a:t>
            </a:r>
            <a:endParaRPr lang="zh-CN" altLang="en-US" sz="1600" b="1" dirty="0">
              <a:cs typeface="+mn-ea"/>
              <a:sym typeface="+mn-lt"/>
            </a:endParaRPr>
          </a:p>
        </p:txBody>
      </p:sp>
      <p:sp>
        <p:nvSpPr>
          <p:cNvPr id="25"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明年</a:t>
            </a:r>
            <a:r>
              <a:rPr lang="zh-CN" altLang="en-US" sz="1600" dirty="0">
                <a:solidFill>
                  <a:schemeClr val="tx1">
                    <a:lumMod val="75000"/>
                    <a:lumOff val="25000"/>
                  </a:schemeClr>
                </a:solidFill>
                <a:cs typeface="+mn-ea"/>
                <a:sym typeface="+mn-lt"/>
              </a:rPr>
              <a:t>工作计划</a:t>
            </a:r>
          </a:p>
        </p:txBody>
      </p:sp>
      <p:sp>
        <p:nvSpPr>
          <p:cNvPr id="7" name="圆角矩形 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目录页</a:t>
            </a:r>
            <a:endParaRPr lang="en-US" altLang="zh-CN" sz="2000" b="1" dirty="0" smtClean="0">
              <a:cs typeface="+mn-ea"/>
              <a:sym typeface="+mn-lt"/>
            </a:endParaRPr>
          </a:p>
          <a:p>
            <a:pPr algn="ctr"/>
            <a:r>
              <a:rPr lang="en-US" altLang="zh-CN" sz="1200" dirty="0" smtClean="0">
                <a:cs typeface="+mn-ea"/>
                <a:sym typeface="+mn-lt"/>
              </a:rPr>
              <a:t>Contents Page</a:t>
            </a:r>
            <a:endParaRPr lang="zh-CN" altLang="en-US" sz="1200" dirty="0">
              <a:cs typeface="+mn-ea"/>
              <a:sym typeface="+mn-lt"/>
            </a:endParaRPr>
          </a:p>
        </p:txBody>
      </p:sp>
    </p:spTree>
    <p:extLst>
      <p:ext uri="{BB962C8B-B14F-4D97-AF65-F5344CB8AC3E}">
        <p14:creationId xmlns:p14="http://schemas.microsoft.com/office/powerpoint/2010/main" val="71248373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17"/>
                                        </p:tgtEl>
                                        <p:attrNameLst>
                                          <p:attrName>ppt_x</p:attrName>
                                        </p:attrNameLst>
                                      </p:cBhvr>
                                      <p:tavLst>
                                        <p:tav tm="0">
                                          <p:val>
                                            <p:strVal val="ppt_x"/>
                                          </p:val>
                                        </p:tav>
                                        <p:tav tm="100000">
                                          <p:val>
                                            <p:strVal val="ppt_x"/>
                                          </p:val>
                                        </p:tav>
                                      </p:tavLst>
                                    </p:anim>
                                    <p:anim calcmode="lin" valueType="num">
                                      <p:cBhvr additive="base">
                                        <p:cTn id="7" dur="500"/>
                                        <p:tgtEl>
                                          <p:spTgt spid="17"/>
                                        </p:tgtEl>
                                        <p:attrNameLst>
                                          <p:attrName>ppt_y</p:attrName>
                                        </p:attrNameLst>
                                      </p:cBhvr>
                                      <p:tavLst>
                                        <p:tav tm="0">
                                          <p:val>
                                            <p:strVal val="ppt_y"/>
                                          </p:val>
                                        </p:tav>
                                        <p:tav tm="100000">
                                          <p:val>
                                            <p:strVal val="1+ppt_h/2"/>
                                          </p:val>
                                        </p:tav>
                                      </p:tavLst>
                                    </p:anim>
                                    <p:set>
                                      <p:cBhvr>
                                        <p:cTn id="8" dur="1" fill="hold">
                                          <p:stCondLst>
                                            <p:cond delay="499"/>
                                          </p:stCondLst>
                                        </p:cTn>
                                        <p:tgtEl>
                                          <p:spTgt spid="17"/>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18"/>
                                        </p:tgtEl>
                                        <p:attrNameLst>
                                          <p:attrName>ppt_x</p:attrName>
                                        </p:attrNameLst>
                                      </p:cBhvr>
                                      <p:tavLst>
                                        <p:tav tm="0">
                                          <p:val>
                                            <p:strVal val="ppt_x"/>
                                          </p:val>
                                        </p:tav>
                                        <p:tav tm="100000">
                                          <p:val>
                                            <p:strVal val="ppt_x"/>
                                          </p:val>
                                        </p:tav>
                                      </p:tavLst>
                                    </p:anim>
                                    <p:anim calcmode="lin" valueType="num">
                                      <p:cBhvr additive="base">
                                        <p:cTn id="11" dur="500"/>
                                        <p:tgtEl>
                                          <p:spTgt spid="18"/>
                                        </p:tgtEl>
                                        <p:attrNameLst>
                                          <p:attrName>ppt_y</p:attrName>
                                        </p:attrNameLst>
                                      </p:cBhvr>
                                      <p:tavLst>
                                        <p:tav tm="0">
                                          <p:val>
                                            <p:strVal val="ppt_y"/>
                                          </p:val>
                                        </p:tav>
                                        <p:tav tm="100000">
                                          <p:val>
                                            <p:strVal val="1+ppt_h/2"/>
                                          </p:val>
                                        </p:tav>
                                      </p:tavLst>
                                    </p:anim>
                                    <p:set>
                                      <p:cBhvr>
                                        <p:cTn id="12" dur="1" fill="hold">
                                          <p:stCondLst>
                                            <p:cond delay="499"/>
                                          </p:stCondLst>
                                        </p:cTn>
                                        <p:tgtEl>
                                          <p:spTgt spid="18"/>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19"/>
                                        </p:tgtEl>
                                        <p:attrNameLst>
                                          <p:attrName>ppt_x</p:attrName>
                                        </p:attrNameLst>
                                      </p:cBhvr>
                                      <p:tavLst>
                                        <p:tav tm="0">
                                          <p:val>
                                            <p:strVal val="ppt_x"/>
                                          </p:val>
                                        </p:tav>
                                        <p:tav tm="100000">
                                          <p:val>
                                            <p:strVal val="ppt_x"/>
                                          </p:val>
                                        </p:tav>
                                      </p:tavLst>
                                    </p:anim>
                                    <p:anim calcmode="lin" valueType="num">
                                      <p:cBhvr additive="base">
                                        <p:cTn id="15" dur="500"/>
                                        <p:tgtEl>
                                          <p:spTgt spid="19"/>
                                        </p:tgtEl>
                                        <p:attrNameLst>
                                          <p:attrName>ppt_y</p:attrName>
                                        </p:attrNameLst>
                                      </p:cBhvr>
                                      <p:tavLst>
                                        <p:tav tm="0">
                                          <p:val>
                                            <p:strVal val="ppt_y"/>
                                          </p:val>
                                        </p:tav>
                                        <p:tav tm="100000">
                                          <p:val>
                                            <p:strVal val="1+ppt_h/2"/>
                                          </p:val>
                                        </p:tav>
                                      </p:tavLst>
                                    </p:anim>
                                    <p:set>
                                      <p:cBhvr>
                                        <p:cTn id="16" dur="1" fill="hold">
                                          <p:stCondLst>
                                            <p:cond delay="499"/>
                                          </p:stCondLst>
                                        </p:cTn>
                                        <p:tgtEl>
                                          <p:spTgt spid="19"/>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20"/>
                                        </p:tgtEl>
                                        <p:attrNameLst>
                                          <p:attrName>ppt_x</p:attrName>
                                        </p:attrNameLst>
                                      </p:cBhvr>
                                      <p:tavLst>
                                        <p:tav tm="0">
                                          <p:val>
                                            <p:strVal val="ppt_x"/>
                                          </p:val>
                                        </p:tav>
                                        <p:tav tm="100000">
                                          <p:val>
                                            <p:strVal val="ppt_x"/>
                                          </p:val>
                                        </p:tav>
                                      </p:tavLst>
                                    </p:anim>
                                    <p:anim calcmode="lin" valueType="num">
                                      <p:cBhvr additive="base">
                                        <p:cTn id="19" dur="500"/>
                                        <p:tgtEl>
                                          <p:spTgt spid="20"/>
                                        </p:tgtEl>
                                        <p:attrNameLst>
                                          <p:attrName>ppt_y</p:attrName>
                                        </p:attrNameLst>
                                      </p:cBhvr>
                                      <p:tavLst>
                                        <p:tav tm="0">
                                          <p:val>
                                            <p:strVal val="ppt_y"/>
                                          </p:val>
                                        </p:tav>
                                        <p:tav tm="100000">
                                          <p:val>
                                            <p:strVal val="1+ppt_h/2"/>
                                          </p:val>
                                        </p:tav>
                                      </p:tavLst>
                                    </p:anim>
                                    <p:set>
                                      <p:cBhvr>
                                        <p:cTn id="20" dur="1" fill="hold">
                                          <p:stCondLst>
                                            <p:cond delay="499"/>
                                          </p:stCondLst>
                                        </p:cTn>
                                        <p:tgtEl>
                                          <p:spTgt spid="20"/>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21"/>
                                        </p:tgtEl>
                                        <p:attrNameLst>
                                          <p:attrName>ppt_x</p:attrName>
                                        </p:attrNameLst>
                                      </p:cBhvr>
                                      <p:tavLst>
                                        <p:tav tm="0">
                                          <p:val>
                                            <p:strVal val="ppt_x"/>
                                          </p:val>
                                        </p:tav>
                                        <p:tav tm="100000">
                                          <p:val>
                                            <p:strVal val="ppt_x"/>
                                          </p:val>
                                        </p:tav>
                                      </p:tavLst>
                                    </p:anim>
                                    <p:anim calcmode="lin" valueType="num">
                                      <p:cBhvr additive="base">
                                        <p:cTn id="23" dur="500"/>
                                        <p:tgtEl>
                                          <p:spTgt spid="21"/>
                                        </p:tgtEl>
                                        <p:attrNameLst>
                                          <p:attrName>ppt_y</p:attrName>
                                        </p:attrNameLst>
                                      </p:cBhvr>
                                      <p:tavLst>
                                        <p:tav tm="0">
                                          <p:val>
                                            <p:strVal val="ppt_y"/>
                                          </p:val>
                                        </p:tav>
                                        <p:tav tm="100000">
                                          <p:val>
                                            <p:strVal val="1+ppt_h/2"/>
                                          </p:val>
                                        </p:tav>
                                      </p:tavLst>
                                    </p:anim>
                                    <p:set>
                                      <p:cBhvr>
                                        <p:cTn id="24" dur="1" fill="hold">
                                          <p:stCondLst>
                                            <p:cond delay="499"/>
                                          </p:stCondLst>
                                        </p:cTn>
                                        <p:tgtEl>
                                          <p:spTgt spid="21"/>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22"/>
                                        </p:tgtEl>
                                        <p:attrNameLst>
                                          <p:attrName>ppt_x</p:attrName>
                                        </p:attrNameLst>
                                      </p:cBhvr>
                                      <p:tavLst>
                                        <p:tav tm="0">
                                          <p:val>
                                            <p:strVal val="ppt_x"/>
                                          </p:val>
                                        </p:tav>
                                        <p:tav tm="100000">
                                          <p:val>
                                            <p:strVal val="ppt_x"/>
                                          </p:val>
                                        </p:tav>
                                      </p:tavLst>
                                    </p:anim>
                                    <p:anim calcmode="lin" valueType="num">
                                      <p:cBhvr additive="base">
                                        <p:cTn id="27" dur="500"/>
                                        <p:tgtEl>
                                          <p:spTgt spid="22"/>
                                        </p:tgtEl>
                                        <p:attrNameLst>
                                          <p:attrName>ppt_y</p:attrName>
                                        </p:attrNameLst>
                                      </p:cBhvr>
                                      <p:tavLst>
                                        <p:tav tm="0">
                                          <p:val>
                                            <p:strVal val="ppt_y"/>
                                          </p:val>
                                        </p:tav>
                                        <p:tav tm="100000">
                                          <p:val>
                                            <p:strVal val="1+ppt_h/2"/>
                                          </p:val>
                                        </p:tav>
                                      </p:tavLst>
                                    </p:anim>
                                    <p:set>
                                      <p:cBhvr>
                                        <p:cTn id="28" dur="1" fill="hold">
                                          <p:stCondLst>
                                            <p:cond delay="499"/>
                                          </p:stCondLst>
                                        </p:cTn>
                                        <p:tgtEl>
                                          <p:spTgt spid="22"/>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23"/>
                                        </p:tgtEl>
                                        <p:attrNameLst>
                                          <p:attrName>ppt_x</p:attrName>
                                        </p:attrNameLst>
                                      </p:cBhvr>
                                      <p:tavLst>
                                        <p:tav tm="0">
                                          <p:val>
                                            <p:strVal val="ppt_x"/>
                                          </p:val>
                                        </p:tav>
                                        <p:tav tm="100000">
                                          <p:val>
                                            <p:strVal val="ppt_x"/>
                                          </p:val>
                                        </p:tav>
                                      </p:tavLst>
                                    </p:anim>
                                    <p:anim calcmode="lin" valueType="num">
                                      <p:cBhvr additive="base">
                                        <p:cTn id="31" dur="500"/>
                                        <p:tgtEl>
                                          <p:spTgt spid="23"/>
                                        </p:tgtEl>
                                        <p:attrNameLst>
                                          <p:attrName>ppt_y</p:attrName>
                                        </p:attrNameLst>
                                      </p:cBhvr>
                                      <p:tavLst>
                                        <p:tav tm="0">
                                          <p:val>
                                            <p:strVal val="ppt_y"/>
                                          </p:val>
                                        </p:tav>
                                        <p:tav tm="100000">
                                          <p:val>
                                            <p:strVal val="1+ppt_h/2"/>
                                          </p:val>
                                        </p:tav>
                                      </p:tavLst>
                                    </p:anim>
                                    <p:set>
                                      <p:cBhvr>
                                        <p:cTn id="32" dur="1" fill="hold">
                                          <p:stCondLst>
                                            <p:cond delay="499"/>
                                          </p:stCondLst>
                                        </p:cTn>
                                        <p:tgtEl>
                                          <p:spTgt spid="23"/>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24"/>
                                        </p:tgtEl>
                                        <p:attrNameLst>
                                          <p:attrName>ppt_x</p:attrName>
                                        </p:attrNameLst>
                                      </p:cBhvr>
                                      <p:tavLst>
                                        <p:tav tm="0">
                                          <p:val>
                                            <p:strVal val="ppt_x"/>
                                          </p:val>
                                        </p:tav>
                                        <p:tav tm="100000">
                                          <p:val>
                                            <p:strVal val="ppt_x"/>
                                          </p:val>
                                        </p:tav>
                                      </p:tavLst>
                                    </p:anim>
                                    <p:anim calcmode="lin" valueType="num">
                                      <p:cBhvr additive="base">
                                        <p:cTn id="35" dur="500"/>
                                        <p:tgtEl>
                                          <p:spTgt spid="24"/>
                                        </p:tgtEl>
                                        <p:attrNameLst>
                                          <p:attrName>ppt_y</p:attrName>
                                        </p:attrNameLst>
                                      </p:cBhvr>
                                      <p:tavLst>
                                        <p:tav tm="0">
                                          <p:val>
                                            <p:strVal val="ppt_y"/>
                                          </p:val>
                                        </p:tav>
                                        <p:tav tm="100000">
                                          <p:val>
                                            <p:strVal val="1+ppt_h/2"/>
                                          </p:val>
                                        </p:tav>
                                      </p:tavLst>
                                    </p:anim>
                                    <p:set>
                                      <p:cBhvr>
                                        <p:cTn id="36" dur="1" fill="hold">
                                          <p:stCondLst>
                                            <p:cond delay="499"/>
                                          </p:stCondLst>
                                        </p:cTn>
                                        <p:tgtEl>
                                          <p:spTgt spid="24"/>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25"/>
                                        </p:tgtEl>
                                        <p:attrNameLst>
                                          <p:attrName>ppt_x</p:attrName>
                                        </p:attrNameLst>
                                      </p:cBhvr>
                                      <p:tavLst>
                                        <p:tav tm="0">
                                          <p:val>
                                            <p:strVal val="ppt_x"/>
                                          </p:val>
                                        </p:tav>
                                        <p:tav tm="100000">
                                          <p:val>
                                            <p:strVal val="ppt_x"/>
                                          </p:val>
                                        </p:tav>
                                      </p:tavLst>
                                    </p:anim>
                                    <p:anim calcmode="lin" valueType="num">
                                      <p:cBhvr additive="base">
                                        <p:cTn id="39" dur="500"/>
                                        <p:tgtEl>
                                          <p:spTgt spid="25"/>
                                        </p:tgtEl>
                                        <p:attrNameLst>
                                          <p:attrName>ppt_y</p:attrName>
                                        </p:attrNameLst>
                                      </p:cBhvr>
                                      <p:tavLst>
                                        <p:tav tm="0">
                                          <p:val>
                                            <p:strVal val="ppt_y"/>
                                          </p:val>
                                        </p:tav>
                                        <p:tav tm="100000">
                                          <p:val>
                                            <p:strVal val="1+ppt_h/2"/>
                                          </p:val>
                                        </p:tav>
                                      </p:tavLst>
                                    </p:anim>
                                    <p:set>
                                      <p:cBhvr>
                                        <p:cTn id="40" dur="1" fill="hold">
                                          <p:stCondLst>
                                            <p:cond delay="499"/>
                                          </p:stCondLst>
                                        </p:cTn>
                                        <p:tgtEl>
                                          <p:spTgt spid="25"/>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4"/>
                                        </p:tgtEl>
                                        <p:attrNameLst>
                                          <p:attrName>ppt_x</p:attrName>
                                        </p:attrNameLst>
                                      </p:cBhvr>
                                      <p:tavLst>
                                        <p:tav tm="0">
                                          <p:val>
                                            <p:strVal val="ppt_x"/>
                                          </p:val>
                                        </p:tav>
                                        <p:tav tm="100000">
                                          <p:val>
                                            <p:strVal val="ppt_x"/>
                                          </p:val>
                                        </p:tav>
                                      </p:tavLst>
                                    </p:anim>
                                    <p:anim calcmode="lin" valueType="num">
                                      <p:cBhvr additive="base">
                                        <p:cTn id="43" dur="500"/>
                                        <p:tgtEl>
                                          <p:spTgt spid="4"/>
                                        </p:tgtEl>
                                        <p:attrNameLst>
                                          <p:attrName>ppt_y</p:attrName>
                                        </p:attrNameLst>
                                      </p:cBhvr>
                                      <p:tavLst>
                                        <p:tav tm="0">
                                          <p:val>
                                            <p:strVal val="ppt_y"/>
                                          </p:val>
                                        </p:tav>
                                        <p:tav tm="100000">
                                          <p:val>
                                            <p:strVal val="1+ppt_h/2"/>
                                          </p:val>
                                        </p:tav>
                                      </p:tavLst>
                                    </p:anim>
                                    <p:set>
                                      <p:cBhvr>
                                        <p:cTn id="44" dur="1" fill="hold">
                                          <p:stCondLst>
                                            <p:cond delay="499"/>
                                          </p:stCondLst>
                                        </p:cTn>
                                        <p:tgtEl>
                                          <p:spTgt spid="4"/>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5"/>
                                        </p:tgtEl>
                                        <p:attrNameLst>
                                          <p:attrName>ppt_x</p:attrName>
                                        </p:attrNameLst>
                                      </p:cBhvr>
                                      <p:tavLst>
                                        <p:tav tm="0">
                                          <p:val>
                                            <p:strVal val="ppt_x"/>
                                          </p:val>
                                        </p:tav>
                                        <p:tav tm="100000">
                                          <p:val>
                                            <p:strVal val="ppt_x"/>
                                          </p:val>
                                        </p:tav>
                                      </p:tavLst>
                                    </p:anim>
                                    <p:anim calcmode="lin" valueType="num">
                                      <p:cBhvr additive="base">
                                        <p:cTn id="47" dur="500"/>
                                        <p:tgtEl>
                                          <p:spTgt spid="5"/>
                                        </p:tgtEl>
                                        <p:attrNameLst>
                                          <p:attrName>ppt_y</p:attrName>
                                        </p:attrNameLst>
                                      </p:cBhvr>
                                      <p:tavLst>
                                        <p:tav tm="0">
                                          <p:val>
                                            <p:strVal val="ppt_y"/>
                                          </p:val>
                                        </p:tav>
                                        <p:tav tm="100000">
                                          <p:val>
                                            <p:strVal val="1+ppt_h/2"/>
                                          </p:val>
                                        </p:tav>
                                      </p:tavLst>
                                    </p:anim>
                                    <p:set>
                                      <p:cBhvr>
                                        <p:cTn id="48" dur="1" fill="hold">
                                          <p:stCondLst>
                                            <p:cond delay="499"/>
                                          </p:stCondLst>
                                        </p:cTn>
                                        <p:tgtEl>
                                          <p:spTgt spid="5"/>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6"/>
                                        </p:tgtEl>
                                        <p:attrNameLst>
                                          <p:attrName>ppt_x</p:attrName>
                                        </p:attrNameLst>
                                      </p:cBhvr>
                                      <p:tavLst>
                                        <p:tav tm="0">
                                          <p:val>
                                            <p:strVal val="ppt_x"/>
                                          </p:val>
                                        </p:tav>
                                        <p:tav tm="100000">
                                          <p:val>
                                            <p:strVal val="ppt_x"/>
                                          </p:val>
                                        </p:tav>
                                      </p:tavLst>
                                    </p:anim>
                                    <p:anim calcmode="lin" valueType="num">
                                      <p:cBhvr additive="base">
                                        <p:cTn id="51" dur="500"/>
                                        <p:tgtEl>
                                          <p:spTgt spid="6"/>
                                        </p:tgtEl>
                                        <p:attrNameLst>
                                          <p:attrName>ppt_y</p:attrName>
                                        </p:attrNameLst>
                                      </p:cBhvr>
                                      <p:tavLst>
                                        <p:tav tm="0">
                                          <p:val>
                                            <p:strVal val="ppt_y"/>
                                          </p:val>
                                        </p:tav>
                                        <p:tav tm="100000">
                                          <p:val>
                                            <p:strVal val="1+ppt_h/2"/>
                                          </p:val>
                                        </p:tav>
                                      </p:tavLst>
                                    </p:anim>
                                    <p:set>
                                      <p:cBhvr>
                                        <p:cTn id="5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7" grpId="0" animBg="1"/>
      <p:bldP spid="18" grpId="0" animBg="1"/>
      <p:bldP spid="19" grpId="0"/>
      <p:bldP spid="20" grpId="0" animBg="1"/>
      <p:bldP spid="21" grpId="0" animBg="1"/>
      <p:bldP spid="22" grpId="0"/>
      <p:bldP spid="23" grpId="0" animBg="1"/>
      <p:bldP spid="24" grpId="0" animBg="1"/>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第二部分  工作完成情况</a:t>
            </a:r>
            <a:endParaRPr lang="zh-CN" altLang="en-US" dirty="0">
              <a:latin typeface="+mn-lt"/>
              <a:ea typeface="+mn-ea"/>
              <a:cs typeface="+mn-ea"/>
              <a:sym typeface="+mn-lt"/>
            </a:endParaRPr>
          </a:p>
        </p:txBody>
      </p:sp>
      <p:sp>
        <p:nvSpPr>
          <p:cNvPr id="3" name="直接连接符 10"/>
          <p:cNvSpPr>
            <a:spLocks noChangeShapeType="1"/>
          </p:cNvSpPr>
          <p:nvPr/>
        </p:nvSpPr>
        <p:spPr bwMode="auto">
          <a:xfrm>
            <a:off x="4643438" y="915194"/>
            <a:ext cx="1587" cy="3960812"/>
          </a:xfrm>
          <a:prstGeom prst="line">
            <a:avLst/>
          </a:prstGeom>
          <a:noFill/>
          <a:ln w="9525" cap="flat" cmpd="sng">
            <a:solidFill>
              <a:srgbClr val="C00000"/>
            </a:solidFill>
            <a:bevel/>
            <a:headEn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4" name="椭圆 11"/>
          <p:cNvSpPr>
            <a:spLocks noChangeArrowheads="1"/>
          </p:cNvSpPr>
          <p:nvPr/>
        </p:nvSpPr>
        <p:spPr bwMode="auto">
          <a:xfrm>
            <a:off x="4219575" y="2291556"/>
            <a:ext cx="847725" cy="847725"/>
          </a:xfrm>
          <a:prstGeom prst="ellipse">
            <a:avLst/>
          </a:prstGeom>
          <a:solidFill>
            <a:srgbClr val="C00000"/>
          </a:solidFill>
          <a:ln w="25400" cap="flat" cmpd="sng">
            <a:solidFill>
              <a:srgbClr val="C00000"/>
            </a:solidFill>
            <a:bevel/>
            <a:headEnd/>
            <a:tailEnd/>
          </a:ln>
        </p:spPr>
        <p:txBody>
          <a:bodyPr anchor="ctr"/>
          <a:lstStyle/>
          <a:p>
            <a:pPr algn="ctr"/>
            <a:endParaRPr lang="zh-CN" altLang="zh-CN">
              <a:solidFill>
                <a:srgbClr val="FFFFFF"/>
              </a:solidFill>
              <a:cs typeface="+mn-ea"/>
              <a:sym typeface="+mn-lt"/>
            </a:endParaRPr>
          </a:p>
        </p:txBody>
      </p:sp>
      <p:sp>
        <p:nvSpPr>
          <p:cNvPr id="5" name="TextBox 12"/>
          <p:cNvSpPr>
            <a:spLocks noChangeArrowheads="1"/>
          </p:cNvSpPr>
          <p:nvPr/>
        </p:nvSpPr>
        <p:spPr bwMode="auto">
          <a:xfrm>
            <a:off x="611188" y="1680369"/>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cs typeface="+mn-ea"/>
                <a:sym typeface="+mn-lt"/>
              </a:rPr>
              <a:t>这里输入简单的文字概述这里输入简单文字概</a:t>
            </a:r>
          </a:p>
          <a:p>
            <a:pPr>
              <a:lnSpc>
                <a:spcPct val="150000"/>
              </a:lnSpc>
            </a:pPr>
            <a:r>
              <a:rPr lang="zh-CN" altLang="en-US" sz="1200">
                <a:solidFill>
                  <a:srgbClr val="595959"/>
                </a:solidFill>
                <a:cs typeface="+mn-ea"/>
                <a:sym typeface="+mn-lt"/>
              </a:rPr>
              <a:t>述这里输入简单的文字概述这里入简单的文字</a:t>
            </a:r>
          </a:p>
          <a:p>
            <a:pPr>
              <a:lnSpc>
                <a:spcPct val="150000"/>
              </a:lnSpc>
            </a:pPr>
            <a:r>
              <a:rPr lang="zh-CN" altLang="en-US" sz="1200">
                <a:solidFill>
                  <a:srgbClr val="595959"/>
                </a:solidFill>
                <a:cs typeface="+mn-ea"/>
                <a:sym typeface="+mn-lt"/>
              </a:rPr>
              <a:t>概述这里输入述简单的文字概述这里输入简单</a:t>
            </a:r>
          </a:p>
          <a:p>
            <a:pPr>
              <a:lnSpc>
                <a:spcPct val="150000"/>
              </a:lnSpc>
            </a:pPr>
            <a:r>
              <a:rPr lang="zh-CN" altLang="en-US" sz="1200">
                <a:solidFill>
                  <a:srgbClr val="595959"/>
                </a:solidFill>
                <a:cs typeface="+mn-ea"/>
                <a:sym typeface="+mn-lt"/>
              </a:rPr>
              <a:t>的文字概述这里输入简单的文字概述这里输入</a:t>
            </a:r>
          </a:p>
          <a:p>
            <a:pPr>
              <a:lnSpc>
                <a:spcPct val="150000"/>
              </a:lnSpc>
            </a:pPr>
            <a:r>
              <a:rPr lang="zh-CN" altLang="en-US" sz="1200">
                <a:solidFill>
                  <a:srgbClr val="595959"/>
                </a:solidFill>
                <a:cs typeface="+mn-ea"/>
                <a:sym typeface="+mn-lt"/>
              </a:rPr>
              <a:t>简单的文字概述这里输入</a:t>
            </a:r>
          </a:p>
        </p:txBody>
      </p:sp>
      <p:sp>
        <p:nvSpPr>
          <p:cNvPr id="6" name="TextBox 13"/>
          <p:cNvSpPr>
            <a:spLocks noChangeArrowheads="1"/>
          </p:cNvSpPr>
          <p:nvPr/>
        </p:nvSpPr>
        <p:spPr bwMode="auto">
          <a:xfrm>
            <a:off x="1331913" y="1266031"/>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dirty="0" smtClean="0">
                <a:solidFill>
                  <a:srgbClr val="C00000"/>
                </a:solidFill>
                <a:cs typeface="+mn-ea"/>
                <a:sym typeface="+mn-lt"/>
              </a:rPr>
              <a:t>2016</a:t>
            </a:r>
            <a:r>
              <a:rPr lang="zh-CN" altLang="en-US" sz="2000" dirty="0" smtClean="0">
                <a:solidFill>
                  <a:srgbClr val="C00000"/>
                </a:solidFill>
                <a:cs typeface="+mn-ea"/>
                <a:sym typeface="+mn-lt"/>
              </a:rPr>
              <a:t>工作</a:t>
            </a:r>
            <a:r>
              <a:rPr lang="zh-CN" altLang="en-US" sz="2000" dirty="0">
                <a:solidFill>
                  <a:srgbClr val="C00000"/>
                </a:solidFill>
                <a:cs typeface="+mn-ea"/>
                <a:sym typeface="+mn-lt"/>
              </a:rPr>
              <a:t>情况</a:t>
            </a:r>
          </a:p>
        </p:txBody>
      </p:sp>
      <p:sp>
        <p:nvSpPr>
          <p:cNvPr id="7" name="TextBox 14"/>
          <p:cNvSpPr>
            <a:spLocks noChangeArrowheads="1"/>
          </p:cNvSpPr>
          <p:nvPr/>
        </p:nvSpPr>
        <p:spPr bwMode="auto">
          <a:xfrm>
            <a:off x="5364163" y="1275556"/>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smtClean="0">
                <a:solidFill>
                  <a:srgbClr val="C00000"/>
                </a:solidFill>
                <a:cs typeface="+mn-ea"/>
                <a:sym typeface="+mn-lt"/>
              </a:rPr>
              <a:t>2017</a:t>
            </a:r>
            <a:r>
              <a:rPr lang="zh-CN" altLang="en-US" sz="2000" dirty="0" smtClean="0">
                <a:solidFill>
                  <a:srgbClr val="C00000"/>
                </a:solidFill>
                <a:cs typeface="+mn-ea"/>
                <a:sym typeface="+mn-lt"/>
              </a:rPr>
              <a:t>年</a:t>
            </a:r>
            <a:r>
              <a:rPr lang="zh-CN" altLang="en-US" sz="2000" dirty="0">
                <a:solidFill>
                  <a:srgbClr val="C00000"/>
                </a:solidFill>
                <a:cs typeface="+mn-ea"/>
                <a:sym typeface="+mn-lt"/>
              </a:rPr>
              <a:t>工作情况</a:t>
            </a:r>
          </a:p>
        </p:txBody>
      </p:sp>
      <p:sp>
        <p:nvSpPr>
          <p:cNvPr id="8" name="TextBox 15"/>
          <p:cNvSpPr>
            <a:spLocks noChangeArrowheads="1"/>
          </p:cNvSpPr>
          <p:nvPr/>
        </p:nvSpPr>
        <p:spPr bwMode="auto">
          <a:xfrm>
            <a:off x="5384800" y="1707356"/>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rgbClr val="595959"/>
                </a:solidFill>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cs typeface="+mn-ea"/>
              <a:sym typeface="+mn-lt"/>
            </a:endParaRPr>
          </a:p>
        </p:txBody>
      </p:sp>
      <p:sp>
        <p:nvSpPr>
          <p:cNvPr id="9" name="矩形 16"/>
          <p:cNvSpPr>
            <a:spLocks noChangeArrowheads="1"/>
          </p:cNvSpPr>
          <p:nvPr/>
        </p:nvSpPr>
        <p:spPr bwMode="auto">
          <a:xfrm>
            <a:off x="1943100" y="3539331"/>
            <a:ext cx="1692275" cy="227013"/>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0" name="矩形 17"/>
          <p:cNvSpPr>
            <a:spLocks noChangeArrowheads="1"/>
          </p:cNvSpPr>
          <p:nvPr/>
        </p:nvSpPr>
        <p:spPr bwMode="auto">
          <a:xfrm>
            <a:off x="971550" y="3899694"/>
            <a:ext cx="2652713" cy="227012"/>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1" name="矩形 18"/>
          <p:cNvSpPr>
            <a:spLocks noChangeArrowheads="1"/>
          </p:cNvSpPr>
          <p:nvPr/>
        </p:nvSpPr>
        <p:spPr bwMode="auto">
          <a:xfrm>
            <a:off x="1476375" y="4320381"/>
            <a:ext cx="2159000" cy="227013"/>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2" name="TextBox 19"/>
          <p:cNvSpPr>
            <a:spLocks noChangeArrowheads="1"/>
          </p:cNvSpPr>
          <p:nvPr/>
        </p:nvSpPr>
        <p:spPr bwMode="auto">
          <a:xfrm>
            <a:off x="2152650" y="3539331"/>
            <a:ext cx="11977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计划完成：</a:t>
            </a:r>
            <a:r>
              <a:rPr lang="en-US" sz="1100">
                <a:solidFill>
                  <a:schemeClr val="bg1"/>
                </a:solidFill>
                <a:cs typeface="+mn-ea"/>
                <a:sym typeface="+mn-lt"/>
              </a:rPr>
              <a:t>56</a:t>
            </a:r>
            <a:r>
              <a:rPr lang="zh-CN" altLang="en-US" sz="1100">
                <a:solidFill>
                  <a:schemeClr val="bg1"/>
                </a:solidFill>
                <a:cs typeface="+mn-ea"/>
                <a:sym typeface="+mn-lt"/>
              </a:rPr>
              <a:t>％</a:t>
            </a:r>
          </a:p>
        </p:txBody>
      </p:sp>
      <p:sp>
        <p:nvSpPr>
          <p:cNvPr id="13" name="TextBox 20"/>
          <p:cNvSpPr>
            <a:spLocks noChangeArrowheads="1"/>
          </p:cNvSpPr>
          <p:nvPr/>
        </p:nvSpPr>
        <p:spPr bwMode="auto">
          <a:xfrm>
            <a:off x="1763713" y="3899694"/>
            <a:ext cx="15632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实际完成数目：</a:t>
            </a:r>
            <a:r>
              <a:rPr lang="en-US" sz="1100">
                <a:solidFill>
                  <a:schemeClr val="bg1"/>
                </a:solidFill>
                <a:cs typeface="+mn-ea"/>
                <a:sym typeface="+mn-lt"/>
              </a:rPr>
              <a:t>820</a:t>
            </a:r>
            <a:r>
              <a:rPr lang="zh-CN" altLang="en-US" sz="1100">
                <a:solidFill>
                  <a:schemeClr val="bg1"/>
                </a:solidFill>
                <a:cs typeface="+mn-ea"/>
                <a:sym typeface="+mn-lt"/>
              </a:rPr>
              <a:t>万</a:t>
            </a:r>
          </a:p>
        </p:txBody>
      </p:sp>
      <p:sp>
        <p:nvSpPr>
          <p:cNvPr id="14" name="TextBox 21"/>
          <p:cNvSpPr>
            <a:spLocks noChangeArrowheads="1"/>
          </p:cNvSpPr>
          <p:nvPr/>
        </p:nvSpPr>
        <p:spPr bwMode="auto">
          <a:xfrm>
            <a:off x="2195513" y="4325144"/>
            <a:ext cx="114005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回款数：</a:t>
            </a:r>
            <a:r>
              <a:rPr lang="en-US" sz="1100">
                <a:solidFill>
                  <a:schemeClr val="bg1"/>
                </a:solidFill>
                <a:cs typeface="+mn-ea"/>
                <a:sym typeface="+mn-lt"/>
              </a:rPr>
              <a:t>640</a:t>
            </a:r>
            <a:r>
              <a:rPr lang="zh-CN" altLang="en-US" sz="1100">
                <a:solidFill>
                  <a:schemeClr val="bg1"/>
                </a:solidFill>
                <a:cs typeface="+mn-ea"/>
                <a:sym typeface="+mn-lt"/>
              </a:rPr>
              <a:t>万</a:t>
            </a:r>
          </a:p>
        </p:txBody>
      </p:sp>
      <p:sp>
        <p:nvSpPr>
          <p:cNvPr id="15" name="矩形 22"/>
          <p:cNvSpPr>
            <a:spLocks noChangeArrowheads="1"/>
          </p:cNvSpPr>
          <p:nvPr/>
        </p:nvSpPr>
        <p:spPr bwMode="auto">
          <a:xfrm>
            <a:off x="5508625" y="3539331"/>
            <a:ext cx="1692275" cy="227013"/>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6" name="矩形 23"/>
          <p:cNvSpPr>
            <a:spLocks noChangeArrowheads="1"/>
          </p:cNvSpPr>
          <p:nvPr/>
        </p:nvSpPr>
        <p:spPr bwMode="auto">
          <a:xfrm>
            <a:off x="5519738" y="3899694"/>
            <a:ext cx="2652712" cy="227012"/>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7" name="矩形 24"/>
          <p:cNvSpPr>
            <a:spLocks noChangeArrowheads="1"/>
          </p:cNvSpPr>
          <p:nvPr/>
        </p:nvSpPr>
        <p:spPr bwMode="auto">
          <a:xfrm>
            <a:off x="5508625" y="4320381"/>
            <a:ext cx="2159000" cy="227013"/>
          </a:xfrm>
          <a:prstGeom prst="rect">
            <a:avLst/>
          </a:prstGeom>
          <a:solidFill>
            <a:srgbClr val="C00000"/>
          </a:solidFill>
          <a:ln>
            <a:noFill/>
          </a:ln>
          <a:extLst/>
        </p:spPr>
        <p:txBody>
          <a:bodyPr anchor="ctr"/>
          <a:lstStyle/>
          <a:p>
            <a:pPr algn="ctr"/>
            <a:endParaRPr lang="zh-CN" altLang="zh-CN">
              <a:solidFill>
                <a:srgbClr val="FFFFFF"/>
              </a:solidFill>
              <a:cs typeface="+mn-ea"/>
              <a:sym typeface="+mn-lt"/>
            </a:endParaRPr>
          </a:p>
        </p:txBody>
      </p:sp>
      <p:sp>
        <p:nvSpPr>
          <p:cNvPr id="18" name="TextBox 25"/>
          <p:cNvSpPr>
            <a:spLocks noChangeArrowheads="1"/>
          </p:cNvSpPr>
          <p:nvPr/>
        </p:nvSpPr>
        <p:spPr bwMode="auto">
          <a:xfrm>
            <a:off x="5716588" y="3539331"/>
            <a:ext cx="11977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计划完成：</a:t>
            </a:r>
            <a:r>
              <a:rPr lang="en-US" sz="1100">
                <a:solidFill>
                  <a:schemeClr val="bg1"/>
                </a:solidFill>
                <a:cs typeface="+mn-ea"/>
                <a:sym typeface="+mn-lt"/>
              </a:rPr>
              <a:t>56</a:t>
            </a:r>
            <a:r>
              <a:rPr lang="zh-CN" altLang="en-US" sz="1100">
                <a:solidFill>
                  <a:schemeClr val="bg1"/>
                </a:solidFill>
                <a:cs typeface="+mn-ea"/>
                <a:sym typeface="+mn-lt"/>
              </a:rPr>
              <a:t>％</a:t>
            </a:r>
          </a:p>
        </p:txBody>
      </p:sp>
      <p:sp>
        <p:nvSpPr>
          <p:cNvPr id="19" name="TextBox 26"/>
          <p:cNvSpPr>
            <a:spLocks noChangeArrowheads="1"/>
          </p:cNvSpPr>
          <p:nvPr/>
        </p:nvSpPr>
        <p:spPr bwMode="auto">
          <a:xfrm>
            <a:off x="5724525" y="3899694"/>
            <a:ext cx="15632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实际完成数目：</a:t>
            </a:r>
            <a:r>
              <a:rPr lang="en-US" sz="1100">
                <a:solidFill>
                  <a:schemeClr val="bg1"/>
                </a:solidFill>
                <a:cs typeface="+mn-ea"/>
                <a:sym typeface="+mn-lt"/>
              </a:rPr>
              <a:t>820</a:t>
            </a:r>
            <a:r>
              <a:rPr lang="zh-CN" altLang="en-US" sz="1100">
                <a:solidFill>
                  <a:schemeClr val="bg1"/>
                </a:solidFill>
                <a:cs typeface="+mn-ea"/>
                <a:sym typeface="+mn-lt"/>
              </a:rPr>
              <a:t>万</a:t>
            </a:r>
          </a:p>
        </p:txBody>
      </p:sp>
      <p:sp>
        <p:nvSpPr>
          <p:cNvPr id="20" name="TextBox 27"/>
          <p:cNvSpPr>
            <a:spLocks noChangeArrowheads="1"/>
          </p:cNvSpPr>
          <p:nvPr/>
        </p:nvSpPr>
        <p:spPr bwMode="auto">
          <a:xfrm>
            <a:off x="5735638" y="4325144"/>
            <a:ext cx="114005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cs typeface="+mn-ea"/>
                <a:sym typeface="+mn-lt"/>
              </a:rPr>
              <a:t>回款数：</a:t>
            </a:r>
            <a:r>
              <a:rPr lang="en-US" sz="1100">
                <a:solidFill>
                  <a:schemeClr val="bg1"/>
                </a:solidFill>
                <a:cs typeface="+mn-ea"/>
                <a:sym typeface="+mn-lt"/>
              </a:rPr>
              <a:t>640</a:t>
            </a:r>
            <a:r>
              <a:rPr lang="zh-CN" altLang="en-US" sz="1100">
                <a:solidFill>
                  <a:schemeClr val="bg1"/>
                </a:solidFill>
                <a:cs typeface="+mn-ea"/>
                <a:sym typeface="+mn-lt"/>
              </a:rPr>
              <a:t>万</a:t>
            </a:r>
          </a:p>
        </p:txBody>
      </p:sp>
      <p:sp>
        <p:nvSpPr>
          <p:cNvPr id="21" name="TextBox 28"/>
          <p:cNvSpPr>
            <a:spLocks noChangeArrowheads="1"/>
          </p:cNvSpPr>
          <p:nvPr/>
        </p:nvSpPr>
        <p:spPr bwMode="auto">
          <a:xfrm>
            <a:off x="4328926" y="2416969"/>
            <a:ext cx="662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b="1" dirty="0">
                <a:solidFill>
                  <a:schemeClr val="bg1"/>
                </a:solidFill>
                <a:cs typeface="+mn-ea"/>
                <a:sym typeface="+mn-lt"/>
              </a:rPr>
              <a:t>VS</a:t>
            </a: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6"/>
                                        </p:tgtEl>
                                      </p:cBhvr>
                                    </p:animEffect>
                                  </p:childTnLst>
                                </p:cTn>
                              </p:par>
                            </p:childTnLst>
                          </p:cTn>
                        </p:par>
                        <p:par>
                          <p:cTn id="27" fill="hold">
                            <p:stCondLst>
                              <p:cond delay="2350"/>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8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anim calcmode="lin" valueType="num">
                                      <p:cBhvr>
                                        <p:cTn id="3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7"/>
                                        </p:tgtEl>
                                      </p:cBhvr>
                                    </p:animEffect>
                                  </p:childTnLst>
                                </p:cTn>
                              </p:par>
                            </p:childTnLst>
                          </p:cTn>
                        </p:par>
                        <p:par>
                          <p:cTn id="40" fill="hold">
                            <p:stCondLst>
                              <p:cond delay="375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2" presetClass="entr" presetSubtype="2"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p:cBhvr>
                                        <p:cTn id="48" dur="400"/>
                                        <p:tgtEl>
                                          <p:spTgt spid="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p:cBhvr>
                                        <p:cTn id="54" dur="500"/>
                                        <p:tgtEl>
                                          <p:spTgt spid="1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4750"/>
                            </p:stCondLst>
                            <p:childTnLst>
                              <p:par>
                                <p:cTn id="59" presetID="22" presetClass="entr" presetSubtype="2"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p:cBhvr>
                                        <p:cTn id="70" dur="500"/>
                                        <p:tgtEl>
                                          <p:spTgt spid="19"/>
                                        </p:tgtEl>
                                      </p:cBhvr>
                                    </p:animEffect>
                                  </p:childTnLst>
                                </p:cTn>
                              </p:par>
                            </p:childTnLst>
                          </p:cTn>
                        </p:par>
                        <p:par>
                          <p:cTn id="71" fill="hold">
                            <p:stCondLst>
                              <p:cond delay="5250"/>
                            </p:stCondLst>
                            <p:childTnLst>
                              <p:par>
                                <p:cTn id="72" presetID="22" presetClass="entr" presetSubtype="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p:cBhvr>
                                        <p:cTn id="74" dur="500"/>
                                        <p:tgtEl>
                                          <p:spTgt spid="1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p:cBhvr>
                                        <p:cTn id="77" dur="500"/>
                                        <p:tgtEl>
                                          <p:spTgt spid="1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ldLvl="0" animBg="1" autoUpdateAnimBg="0"/>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第二部分  工作完成情况</a:t>
            </a:r>
            <a:endParaRPr lang="zh-CN" altLang="en-US" dirty="0">
              <a:latin typeface="+mn-lt"/>
              <a:ea typeface="+mn-ea"/>
              <a:cs typeface="+mn-ea"/>
              <a:sym typeface="+mn-lt"/>
            </a:endParaRPr>
          </a:p>
        </p:txBody>
      </p:sp>
      <p:sp>
        <p:nvSpPr>
          <p:cNvPr id="3" name="Freeform 5"/>
          <p:cNvSpPr>
            <a:spLocks noChangeArrowheads="1"/>
          </p:cNvSpPr>
          <p:nvPr/>
        </p:nvSpPr>
        <p:spPr bwMode="auto">
          <a:xfrm>
            <a:off x="755576" y="1603723"/>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mn-lt"/>
              <a:ea typeface="+mn-ea"/>
              <a:cs typeface="+mn-ea"/>
              <a:sym typeface="+mn-lt"/>
            </a:endParaRPr>
          </a:p>
        </p:txBody>
      </p:sp>
      <p:sp>
        <p:nvSpPr>
          <p:cNvPr id="6" name="TextBox 265"/>
          <p:cNvSpPr>
            <a:spLocks noChangeArrowheads="1"/>
          </p:cNvSpPr>
          <p:nvPr/>
        </p:nvSpPr>
        <p:spPr bwMode="auto">
          <a:xfrm>
            <a:off x="4788024" y="150529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3200" dirty="0">
                <a:solidFill>
                  <a:srgbClr val="C00000"/>
                </a:solidFill>
                <a:latin typeface="+mn-lt"/>
                <a:ea typeface="+mn-ea"/>
                <a:cs typeface="+mn-ea"/>
                <a:sym typeface="+mn-lt"/>
              </a:rPr>
              <a:t>添加标题</a:t>
            </a:r>
            <a:endParaRPr lang="zh-CN" altLang="en-US" dirty="0">
              <a:solidFill>
                <a:srgbClr val="C00000"/>
              </a:solidFill>
              <a:latin typeface="+mn-lt"/>
              <a:ea typeface="+mn-ea"/>
              <a:cs typeface="+mn-ea"/>
              <a:sym typeface="+mn-lt"/>
            </a:endParaRPr>
          </a:p>
        </p:txBody>
      </p:sp>
      <p:sp>
        <p:nvSpPr>
          <p:cNvPr id="7" name="矩形 6"/>
          <p:cNvSpPr>
            <a:spLocks noChangeArrowheads="1"/>
          </p:cNvSpPr>
          <p:nvPr/>
        </p:nvSpPr>
        <p:spPr bwMode="auto">
          <a:xfrm>
            <a:off x="4773538" y="2067694"/>
            <a:ext cx="39608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nSpc>
                <a:spcPct val="150000"/>
              </a:lnSpc>
            </a:pPr>
            <a:r>
              <a:rPr lang="zh-CN" altLang="en-US" sz="1200" dirty="0">
                <a:solidFill>
                  <a:srgbClr val="595959"/>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mn-lt"/>
                <a:ea typeface="+mn-ea"/>
                <a:cs typeface="+mn-ea"/>
                <a:sym typeface="+mn-lt"/>
              </a:rPr>
              <a:t>输入</a:t>
            </a:r>
            <a:endParaRPr lang="en-US" altLang="zh-CN" sz="1200" dirty="0" smtClean="0">
              <a:solidFill>
                <a:srgbClr val="595959"/>
              </a:solidFill>
              <a:latin typeface="+mn-lt"/>
              <a:ea typeface="+mn-ea"/>
              <a:cs typeface="+mn-ea"/>
              <a:sym typeface="+mn-lt"/>
            </a:endParaRPr>
          </a:p>
          <a:p>
            <a:pPr>
              <a:lnSpc>
                <a:spcPct val="150000"/>
              </a:lnSpc>
            </a:pPr>
            <a:r>
              <a:rPr lang="zh-CN" altLang="en-US" sz="1200" dirty="0" smtClean="0">
                <a:solidFill>
                  <a:srgbClr val="595959"/>
                </a:solidFill>
                <a:latin typeface="+mn-lt"/>
                <a:ea typeface="+mn-ea"/>
                <a:cs typeface="+mn-ea"/>
                <a:sym typeface="+mn-lt"/>
              </a:rPr>
              <a:t>这里</a:t>
            </a:r>
            <a:r>
              <a:rPr lang="zh-CN" altLang="en-US" sz="1200" dirty="0">
                <a:solidFill>
                  <a:srgbClr val="595959"/>
                </a:solidFill>
                <a:latin typeface="+mn-lt"/>
                <a:ea typeface="+mn-ea"/>
                <a:cs typeface="+mn-ea"/>
                <a:sym typeface="+mn-lt"/>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mn-lt"/>
                <a:ea typeface="+mn-ea"/>
                <a:cs typeface="+mn-ea"/>
                <a:sym typeface="+mn-lt"/>
              </a:rPr>
              <a:t>文字</a:t>
            </a:r>
            <a:endParaRPr lang="zh-CN" altLang="en-US" sz="1200" dirty="0">
              <a:latin typeface="+mn-lt"/>
              <a:ea typeface="+mn-ea"/>
              <a:cs typeface="+mn-ea"/>
              <a:sym typeface="+mn-lt"/>
            </a:endParaRPr>
          </a:p>
        </p:txBody>
      </p:sp>
      <p:sp>
        <p:nvSpPr>
          <p:cNvPr id="8" name="TextBox 268"/>
          <p:cNvSpPr>
            <a:spLocks noChangeArrowheads="1"/>
          </p:cNvSpPr>
          <p:nvPr/>
        </p:nvSpPr>
        <p:spPr bwMode="auto">
          <a:xfrm>
            <a:off x="3032630"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rgbClr val="C00000"/>
                </a:solidFill>
                <a:latin typeface="+mn-lt"/>
                <a:ea typeface="+mn-ea"/>
                <a:cs typeface="+mn-ea"/>
                <a:sym typeface="+mn-lt"/>
              </a:rPr>
              <a:t>52</a:t>
            </a:r>
            <a:r>
              <a:rPr lang="en-US" sz="2000" dirty="0">
                <a:solidFill>
                  <a:srgbClr val="C00000"/>
                </a:solidFill>
                <a:latin typeface="+mn-lt"/>
                <a:ea typeface="+mn-ea"/>
                <a:cs typeface="+mn-ea"/>
                <a:sym typeface="+mn-lt"/>
              </a:rPr>
              <a:t>%</a:t>
            </a:r>
            <a:endParaRPr lang="zh-CN" altLang="en-US" sz="2000" dirty="0">
              <a:solidFill>
                <a:srgbClr val="C00000"/>
              </a:solidFill>
              <a:latin typeface="+mn-lt"/>
              <a:ea typeface="+mn-ea"/>
              <a:cs typeface="+mn-ea"/>
              <a:sym typeface="+mn-lt"/>
            </a:endParaRPr>
          </a:p>
        </p:txBody>
      </p:sp>
      <p:sp>
        <p:nvSpPr>
          <p:cNvPr id="9" name="TextBox 269"/>
          <p:cNvSpPr>
            <a:spLocks noChangeArrowheads="1"/>
          </p:cNvSpPr>
          <p:nvPr/>
        </p:nvSpPr>
        <p:spPr bwMode="auto">
          <a:xfrm>
            <a:off x="1310192" y="3784948"/>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rgbClr val="C00000"/>
                </a:solidFill>
                <a:latin typeface="+mn-lt"/>
                <a:ea typeface="+mn-ea"/>
                <a:cs typeface="+mn-ea"/>
                <a:sym typeface="+mn-lt"/>
              </a:rPr>
              <a:t>48</a:t>
            </a:r>
            <a:r>
              <a:rPr lang="en-US" sz="2000" dirty="0">
                <a:solidFill>
                  <a:srgbClr val="C00000"/>
                </a:solidFill>
                <a:latin typeface="+mn-lt"/>
                <a:ea typeface="+mn-ea"/>
                <a:cs typeface="+mn-ea"/>
                <a:sym typeface="+mn-lt"/>
              </a:rPr>
              <a:t>%</a:t>
            </a:r>
            <a:endParaRPr lang="zh-CN" altLang="en-US" sz="2800" dirty="0">
              <a:solidFill>
                <a:srgbClr val="C00000"/>
              </a:solidFill>
              <a:latin typeface="+mn-lt"/>
              <a:ea typeface="+mn-ea"/>
              <a:cs typeface="+mn-ea"/>
              <a:sym typeface="+mn-lt"/>
            </a:endParaRPr>
          </a:p>
        </p:txBody>
      </p:sp>
      <p:sp>
        <p:nvSpPr>
          <p:cNvPr id="10" name="椭圆 9"/>
          <p:cNvSpPr/>
          <p:nvPr/>
        </p:nvSpPr>
        <p:spPr>
          <a:xfrm>
            <a:off x="1073795" y="1928292"/>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2796232" y="1890578"/>
            <a:ext cx="1305074" cy="130507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000"/>
                            </p:stCondLst>
                            <p:childTnLst>
                              <p:par>
                                <p:cTn id="16" presetID="17" presetClass="entr" presetSubtype="1" fill="hold" grpId="0" nodeType="afterEffect">
                                  <p:stCondLst>
                                    <p:cond delay="0"/>
                                  </p:stCondLst>
                                  <p:iterate type="lt">
                                    <p:tmPct val="10000"/>
                                  </p:iterate>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ppt_h/2"/>
                                          </p:val>
                                        </p:tav>
                                        <p:tav tm="100000">
                                          <p:val>
                                            <p:strVal val="#ppt_y"/>
                                          </p:val>
                                        </p:tav>
                                      </p:tavLst>
                                    </p:anim>
                                    <p:anim calcmode="lin" valueType="num">
                                      <p:cBhvr>
                                        <p:cTn id="20" dur="500" fill="hold"/>
                                        <p:tgtEl>
                                          <p:spTgt spid="9"/>
                                        </p:tgtEl>
                                        <p:attrNameLst>
                                          <p:attrName>ppt_w</p:attrName>
                                        </p:attrNameLst>
                                      </p:cBhvr>
                                      <p:tavLst>
                                        <p:tav tm="0">
                                          <p:val>
                                            <p:strVal val="#ppt_w"/>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par>
                                <p:cTn id="28" presetID="17" presetClass="entr" presetSubtype="1" fill="hold" grpId="0" nodeType="with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ppt_x</p:attrName>
                                        </p:attrNameLst>
                                      </p:cBhvr>
                                      <p:tavLst>
                                        <p:tav tm="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ppt_h/2"/>
                                          </p:val>
                                        </p:tav>
                                        <p:tav tm="100000">
                                          <p:val>
                                            <p:strVal val="#ppt_y"/>
                                          </p:val>
                                        </p:tav>
                                      </p:tavLst>
                                    </p:anim>
                                    <p:anim calcmode="lin" valueType="num">
                                      <p:cBhvr>
                                        <p:cTn id="32" dur="500" fill="hold"/>
                                        <p:tgtEl>
                                          <p:spTgt spid="6"/>
                                        </p:tgtEl>
                                        <p:attrNameLst>
                                          <p:attrName>ppt_w</p:attrName>
                                        </p:attrNameLst>
                                      </p:cBhvr>
                                      <p:tavLst>
                                        <p:tav tm="0">
                                          <p:val>
                                            <p:strVal val="#ppt_w"/>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childTnLst>
                                </p:cTn>
                              </p:par>
                            </p:childTnLst>
                          </p:cTn>
                        </p:par>
                        <p:par>
                          <p:cTn id="34" fill="hold">
                            <p:stCondLst>
                              <p:cond delay="1650"/>
                            </p:stCondLst>
                            <p:childTnLst>
                              <p:par>
                                <p:cTn id="35" presetID="22" presetClass="entr" presetSubtype="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9" grpId="0"/>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第二部分  工作完成情况</a:t>
            </a:r>
            <a:endParaRPr lang="zh-CN" altLang="en-US" dirty="0">
              <a:latin typeface="+mn-lt"/>
              <a:ea typeface="+mn-ea"/>
              <a:cs typeface="+mn-ea"/>
              <a:sym typeface="+mn-lt"/>
            </a:endParaRPr>
          </a:p>
        </p:txBody>
      </p:sp>
      <p:sp>
        <p:nvSpPr>
          <p:cNvPr id="3" name="五边形 2"/>
          <p:cNvSpPr/>
          <p:nvPr/>
        </p:nvSpPr>
        <p:spPr>
          <a:xfrm>
            <a:off x="611562" y="1421865"/>
            <a:ext cx="7894223" cy="31503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cs typeface="+mn-ea"/>
                <a:sym typeface="+mn-lt"/>
              </a:rPr>
              <a:t>01</a:t>
            </a:r>
            <a:endParaRPr lang="zh-CN" altLang="en-US" sz="1600">
              <a:cs typeface="+mn-ea"/>
              <a:sym typeface="+mn-lt"/>
            </a:endParaRPr>
          </a:p>
        </p:txBody>
      </p:sp>
      <p:sp>
        <p:nvSpPr>
          <p:cNvPr id="4" name="五边形 3"/>
          <p:cNvSpPr/>
          <p:nvPr/>
        </p:nvSpPr>
        <p:spPr>
          <a:xfrm>
            <a:off x="2585117" y="1736126"/>
            <a:ext cx="5920668" cy="315035"/>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cs typeface="+mn-ea"/>
                <a:sym typeface="+mn-lt"/>
              </a:rPr>
              <a:t>02</a:t>
            </a:r>
            <a:endParaRPr lang="zh-CN" altLang="en-US" sz="1600">
              <a:cs typeface="+mn-ea"/>
              <a:sym typeface="+mn-lt"/>
            </a:endParaRPr>
          </a:p>
        </p:txBody>
      </p:sp>
      <p:sp>
        <p:nvSpPr>
          <p:cNvPr id="5" name="五边形 4"/>
          <p:cNvSpPr/>
          <p:nvPr/>
        </p:nvSpPr>
        <p:spPr>
          <a:xfrm>
            <a:off x="4558672" y="2051161"/>
            <a:ext cx="3947111" cy="315035"/>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cs typeface="+mn-ea"/>
                <a:sym typeface="+mn-lt"/>
              </a:rPr>
              <a:t>03</a:t>
            </a:r>
            <a:endParaRPr lang="zh-CN" altLang="en-US" sz="1600">
              <a:cs typeface="+mn-ea"/>
              <a:sym typeface="+mn-lt"/>
            </a:endParaRPr>
          </a:p>
        </p:txBody>
      </p:sp>
      <p:sp>
        <p:nvSpPr>
          <p:cNvPr id="6" name="五边形 5"/>
          <p:cNvSpPr/>
          <p:nvPr/>
        </p:nvSpPr>
        <p:spPr>
          <a:xfrm>
            <a:off x="6532228" y="2366195"/>
            <a:ext cx="1973555" cy="315035"/>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cs typeface="+mn-ea"/>
                <a:sym typeface="+mn-lt"/>
              </a:rPr>
              <a:t>04</a:t>
            </a:r>
            <a:endParaRPr lang="zh-CN" altLang="en-US" sz="1600">
              <a:cs typeface="+mn-ea"/>
              <a:sym typeface="+mn-lt"/>
            </a:endParaRPr>
          </a:p>
        </p:txBody>
      </p:sp>
      <p:sp>
        <p:nvSpPr>
          <p:cNvPr id="7" name="矩形 6"/>
          <p:cNvSpPr/>
          <p:nvPr/>
        </p:nvSpPr>
        <p:spPr>
          <a:xfrm>
            <a:off x="566556" y="2318045"/>
            <a:ext cx="1890208" cy="1929759"/>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r>
              <a:rPr lang="zh-CN" altLang="en-US" sz="1100" dirty="0">
                <a:solidFill>
                  <a:schemeClr val="tx1">
                    <a:lumMod val="65000"/>
                    <a:lumOff val="35000"/>
                  </a:schemeClr>
                </a:solidFill>
                <a:cs typeface="+mn-ea"/>
                <a:sym typeface="+mn-lt"/>
              </a:rPr>
              <a:t>点击此处添加文本内容点击此处添加文本内容点击此处添加文本内容</a:t>
            </a:r>
          </a:p>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8" name="矩形 7"/>
          <p:cNvSpPr/>
          <p:nvPr/>
        </p:nvSpPr>
        <p:spPr>
          <a:xfrm>
            <a:off x="566555" y="1924178"/>
            <a:ext cx="1890208" cy="307777"/>
          </a:xfrm>
          <a:prstGeom prst="rect">
            <a:avLst/>
          </a:prstGeom>
        </p:spPr>
        <p:txBody>
          <a:bodyPr wrap="square">
            <a:spAutoFit/>
          </a:bodyPr>
          <a:lstStyle/>
          <a:p>
            <a:r>
              <a:rPr lang="en-US" altLang="zh-CN" sz="1400" b="1" dirty="0">
                <a:solidFill>
                  <a:srgbClr val="C00000"/>
                </a:solidFill>
                <a:cs typeface="+mn-ea"/>
                <a:sym typeface="+mn-lt"/>
              </a:rPr>
              <a:t>01.</a:t>
            </a:r>
            <a:r>
              <a:rPr lang="zh-CN" altLang="en-US" sz="1400" b="1" dirty="0">
                <a:solidFill>
                  <a:srgbClr val="C00000"/>
                </a:solidFill>
                <a:cs typeface="+mn-ea"/>
                <a:sym typeface="+mn-lt"/>
              </a:rPr>
              <a:t>点击添加文本</a:t>
            </a:r>
            <a:endParaRPr lang="en-US" altLang="zh-CN" sz="1400" b="1" dirty="0">
              <a:solidFill>
                <a:srgbClr val="C00000"/>
              </a:solidFill>
              <a:cs typeface="+mn-ea"/>
              <a:sym typeface="+mn-lt"/>
            </a:endParaRPr>
          </a:p>
        </p:txBody>
      </p:sp>
      <p:cxnSp>
        <p:nvCxnSpPr>
          <p:cNvPr id="15" name="直接连接符 14"/>
          <p:cNvCxnSpPr/>
          <p:nvPr/>
        </p:nvCxnSpPr>
        <p:spPr>
          <a:xfrm>
            <a:off x="2456765" y="2719555"/>
            <a:ext cx="0" cy="140261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81990" y="3087050"/>
            <a:ext cx="0" cy="103511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462210" y="3379874"/>
            <a:ext cx="0" cy="7422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85118" y="2602545"/>
            <a:ext cx="1890208" cy="1489639"/>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r>
              <a:rPr lang="zh-CN" altLang="en-US" sz="1100" dirty="0">
                <a:solidFill>
                  <a:schemeClr val="tx1">
                    <a:lumMod val="65000"/>
                    <a:lumOff val="35000"/>
                  </a:schemeClr>
                </a:solidFill>
                <a:cs typeface="+mn-ea"/>
                <a:sym typeface="+mn-lt"/>
              </a:rPr>
              <a:t>点击此处添加文本内容点击此处添加文本内容点击此处添加文本内容</a:t>
            </a:r>
          </a:p>
          <a:p>
            <a:pPr>
              <a:lnSpc>
                <a:spcPct val="130000"/>
              </a:lnSpc>
              <a:spcBef>
                <a:spcPts val="600"/>
              </a:spcBef>
            </a:pPr>
            <a:r>
              <a:rPr lang="zh-CN" altLang="en-US" sz="1100" dirty="0">
                <a:solidFill>
                  <a:schemeClr val="tx1">
                    <a:lumMod val="65000"/>
                    <a:lumOff val="35000"/>
                  </a:schemeClr>
                </a:solidFill>
                <a:cs typeface="+mn-ea"/>
                <a:sym typeface="+mn-lt"/>
              </a:rPr>
              <a:t>点击此处添加文本内容</a:t>
            </a:r>
            <a:r>
              <a:rPr lang="zh-CN" altLang="en-US" sz="1100" dirty="0" smtClean="0">
                <a:solidFill>
                  <a:schemeClr val="tx1">
                    <a:lumMod val="65000"/>
                    <a:lumOff val="35000"/>
                  </a:schemeClr>
                </a:solidFill>
                <a:cs typeface="+mn-ea"/>
                <a:sym typeface="+mn-lt"/>
              </a:rPr>
              <a:t>点击</a:t>
            </a:r>
            <a:endParaRPr lang="zh-CN" altLang="en-US" sz="1100" dirty="0">
              <a:solidFill>
                <a:schemeClr val="tx1">
                  <a:lumMod val="65000"/>
                  <a:lumOff val="35000"/>
                </a:schemeClr>
              </a:solidFill>
              <a:cs typeface="+mn-ea"/>
              <a:sym typeface="+mn-lt"/>
            </a:endParaRPr>
          </a:p>
        </p:txBody>
      </p:sp>
      <p:sp>
        <p:nvSpPr>
          <p:cNvPr id="19" name="矩形 18"/>
          <p:cNvSpPr/>
          <p:nvPr/>
        </p:nvSpPr>
        <p:spPr>
          <a:xfrm>
            <a:off x="2585117" y="2208678"/>
            <a:ext cx="1890208" cy="307777"/>
          </a:xfrm>
          <a:prstGeom prst="rect">
            <a:avLst/>
          </a:prstGeom>
        </p:spPr>
        <p:txBody>
          <a:bodyPr wrap="square">
            <a:spAutoFit/>
          </a:bodyPr>
          <a:lstStyle/>
          <a:p>
            <a:r>
              <a:rPr lang="en-US" altLang="zh-CN" sz="1400" b="1" dirty="0" smtClean="0">
                <a:solidFill>
                  <a:srgbClr val="C00000"/>
                </a:solidFill>
                <a:cs typeface="+mn-ea"/>
                <a:sym typeface="+mn-lt"/>
              </a:rPr>
              <a:t>02.</a:t>
            </a:r>
            <a:r>
              <a:rPr lang="zh-CN" altLang="en-US" sz="1400" b="1" dirty="0">
                <a:solidFill>
                  <a:srgbClr val="C00000"/>
                </a:solidFill>
                <a:cs typeface="+mn-ea"/>
                <a:sym typeface="+mn-lt"/>
              </a:rPr>
              <a:t>点击添加文本</a:t>
            </a:r>
            <a:endParaRPr lang="en-US" altLang="zh-CN" sz="1400" b="1" dirty="0">
              <a:solidFill>
                <a:srgbClr val="C00000"/>
              </a:solidFill>
              <a:cs typeface="+mn-ea"/>
              <a:sym typeface="+mn-lt"/>
            </a:endParaRPr>
          </a:p>
        </p:txBody>
      </p:sp>
      <p:sp>
        <p:nvSpPr>
          <p:cNvPr id="20" name="矩形 19"/>
          <p:cNvSpPr/>
          <p:nvPr/>
        </p:nvSpPr>
        <p:spPr>
          <a:xfrm>
            <a:off x="4606598" y="2842523"/>
            <a:ext cx="1890208" cy="1192634"/>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21" name="矩形 20"/>
          <p:cNvSpPr/>
          <p:nvPr/>
        </p:nvSpPr>
        <p:spPr>
          <a:xfrm>
            <a:off x="4606597" y="2448656"/>
            <a:ext cx="1890208" cy="307777"/>
          </a:xfrm>
          <a:prstGeom prst="rect">
            <a:avLst/>
          </a:prstGeom>
        </p:spPr>
        <p:txBody>
          <a:bodyPr wrap="square">
            <a:spAutoFit/>
          </a:bodyPr>
          <a:lstStyle/>
          <a:p>
            <a:r>
              <a:rPr lang="en-US" altLang="zh-CN" sz="1400" b="1" dirty="0" smtClean="0">
                <a:solidFill>
                  <a:srgbClr val="C00000"/>
                </a:solidFill>
                <a:cs typeface="+mn-ea"/>
                <a:sym typeface="+mn-lt"/>
              </a:rPr>
              <a:t>03.</a:t>
            </a:r>
            <a:r>
              <a:rPr lang="zh-CN" altLang="en-US" sz="1400" b="1" dirty="0">
                <a:solidFill>
                  <a:srgbClr val="C00000"/>
                </a:solidFill>
                <a:cs typeface="+mn-ea"/>
                <a:sym typeface="+mn-lt"/>
              </a:rPr>
              <a:t>点击添加文本</a:t>
            </a:r>
            <a:endParaRPr lang="en-US" altLang="zh-CN" sz="1400" b="1" dirty="0">
              <a:solidFill>
                <a:srgbClr val="C00000"/>
              </a:solidFill>
              <a:cs typeface="+mn-ea"/>
              <a:sym typeface="+mn-lt"/>
            </a:endParaRPr>
          </a:p>
        </p:txBody>
      </p:sp>
      <p:sp>
        <p:nvSpPr>
          <p:cNvPr id="22" name="矩形 21"/>
          <p:cNvSpPr/>
          <p:nvPr/>
        </p:nvSpPr>
        <p:spPr>
          <a:xfrm>
            <a:off x="6565740" y="3204947"/>
            <a:ext cx="1890208" cy="972574"/>
          </a:xfrm>
          <a:prstGeom prst="rect">
            <a:avLst/>
          </a:prstGeom>
        </p:spPr>
        <p:txBody>
          <a:bodyPr wrap="square">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点击此处添加文本内容点击此处添加文本内容点击此处添加文本</a:t>
            </a:r>
            <a:r>
              <a:rPr lang="zh-CN" altLang="en-US" sz="1100" dirty="0" smtClean="0">
                <a:solidFill>
                  <a:schemeClr val="tx1">
                    <a:lumMod val="65000"/>
                    <a:lumOff val="35000"/>
                  </a:schemeClr>
                </a:solidFill>
                <a:cs typeface="+mn-ea"/>
                <a:sym typeface="+mn-lt"/>
              </a:rPr>
              <a:t>内容</a:t>
            </a:r>
            <a:r>
              <a:rPr lang="zh-CN" altLang="en-US" sz="1100" dirty="0">
                <a:solidFill>
                  <a:schemeClr val="tx1">
                    <a:lumMod val="65000"/>
                    <a:lumOff val="35000"/>
                  </a:schemeClr>
                </a:solidFill>
                <a:cs typeface="+mn-ea"/>
                <a:sym typeface="+mn-lt"/>
              </a:rPr>
              <a:t>点击此处添加文本内容点击此处添加</a:t>
            </a:r>
            <a:r>
              <a:rPr lang="zh-CN" altLang="en-US" sz="1100" dirty="0" smtClean="0">
                <a:solidFill>
                  <a:schemeClr val="tx1">
                    <a:lumMod val="65000"/>
                    <a:lumOff val="35000"/>
                  </a:schemeClr>
                </a:solidFill>
                <a:cs typeface="+mn-ea"/>
                <a:sym typeface="+mn-lt"/>
              </a:rPr>
              <a:t>文本</a:t>
            </a:r>
            <a:endParaRPr lang="zh-CN" altLang="en-US" sz="1100" dirty="0">
              <a:solidFill>
                <a:schemeClr val="tx1">
                  <a:lumMod val="65000"/>
                  <a:lumOff val="35000"/>
                </a:schemeClr>
              </a:solidFill>
              <a:cs typeface="+mn-ea"/>
              <a:sym typeface="+mn-lt"/>
            </a:endParaRPr>
          </a:p>
        </p:txBody>
      </p:sp>
      <p:sp>
        <p:nvSpPr>
          <p:cNvPr id="23" name="矩形 22"/>
          <p:cNvSpPr/>
          <p:nvPr/>
        </p:nvSpPr>
        <p:spPr>
          <a:xfrm>
            <a:off x="6565739" y="2811080"/>
            <a:ext cx="1890208" cy="307777"/>
          </a:xfrm>
          <a:prstGeom prst="rect">
            <a:avLst/>
          </a:prstGeom>
        </p:spPr>
        <p:txBody>
          <a:bodyPr wrap="square">
            <a:spAutoFit/>
          </a:bodyPr>
          <a:lstStyle/>
          <a:p>
            <a:r>
              <a:rPr lang="en-US" altLang="zh-CN" sz="1400" b="1" dirty="0" smtClean="0">
                <a:solidFill>
                  <a:srgbClr val="C00000"/>
                </a:solidFill>
                <a:cs typeface="+mn-ea"/>
                <a:sym typeface="+mn-lt"/>
              </a:rPr>
              <a:t>04.</a:t>
            </a:r>
            <a:r>
              <a:rPr lang="zh-CN" altLang="en-US" sz="1400" b="1" dirty="0">
                <a:solidFill>
                  <a:srgbClr val="C00000"/>
                </a:solidFill>
                <a:cs typeface="+mn-ea"/>
                <a:sym typeface="+mn-lt"/>
              </a:rPr>
              <a:t>点击添加文本</a:t>
            </a:r>
            <a:endParaRPr lang="en-US" altLang="zh-CN" sz="1400" b="1" dirty="0">
              <a:solidFill>
                <a:srgbClr val="C00000"/>
              </a:solidFill>
              <a:cs typeface="+mn-ea"/>
              <a:sym typeface="+mn-lt"/>
            </a:endParaRP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7" presetClass="entr" presetSubtype="1"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childTnLst>
                          </p:cTn>
                        </p:par>
                        <p:par>
                          <p:cTn id="28" fill="hold">
                            <p:stCondLst>
                              <p:cond delay="215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650"/>
                            </p:stCondLst>
                            <p:childTnLst>
                              <p:par>
                                <p:cTn id="33" presetID="17" presetClass="entr" presetSubtype="1"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ppt_h/2"/>
                                          </p:val>
                                        </p:tav>
                                        <p:tav tm="100000">
                                          <p:val>
                                            <p:strVal val="#ppt_y"/>
                                          </p:val>
                                        </p:tav>
                                      </p:tavLst>
                                    </p:anim>
                                    <p:anim calcmode="lin" valueType="num">
                                      <p:cBhvr>
                                        <p:cTn id="37" dur="500" fill="hold"/>
                                        <p:tgtEl>
                                          <p:spTgt spid="19"/>
                                        </p:tgtEl>
                                        <p:attrNameLst>
                                          <p:attrName>ppt_w</p:attrName>
                                        </p:attrNameLst>
                                      </p:cBhvr>
                                      <p:tavLst>
                                        <p:tav tm="0">
                                          <p:val>
                                            <p:strVal val="#ppt_w"/>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childTnLst>
                                </p:cTn>
                              </p:par>
                            </p:childTnLst>
                          </p:cTn>
                        </p:par>
                        <p:par>
                          <p:cTn id="39" fill="hold">
                            <p:stCondLst>
                              <p:cond delay="355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40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ppt_y-#ppt_h/2"/>
                                          </p:val>
                                        </p:tav>
                                        <p:tav tm="100000">
                                          <p:val>
                                            <p:strVal val="#ppt_y"/>
                                          </p:val>
                                        </p:tav>
                                      </p:tavLst>
                                    </p:anim>
                                    <p:anim calcmode="lin" valueType="num">
                                      <p:cBhvr>
                                        <p:cTn id="48" dur="500" fill="hold"/>
                                        <p:tgtEl>
                                          <p:spTgt spid="21"/>
                                        </p:tgtEl>
                                        <p:attrNameLst>
                                          <p:attrName>ppt_w</p:attrName>
                                        </p:attrNameLst>
                                      </p:cBhvr>
                                      <p:tavLst>
                                        <p:tav tm="0">
                                          <p:val>
                                            <p:strVal val="#ppt_w"/>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childTnLst>
                                </p:cTn>
                              </p:par>
                            </p:childTnLst>
                          </p:cTn>
                        </p:par>
                        <p:par>
                          <p:cTn id="50" fill="hold">
                            <p:stCondLst>
                              <p:cond delay="495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par>
                          <p:cTn id="54" fill="hold">
                            <p:stCondLst>
                              <p:cond delay="5450"/>
                            </p:stCondLst>
                            <p:childTnLst>
                              <p:par>
                                <p:cTn id="55" presetID="17" presetClass="entr" presetSubtype="1" fill="hold" grpId="0" nodeType="afterEffect">
                                  <p:stCondLst>
                                    <p:cond delay="0"/>
                                  </p:stCondLst>
                                  <p:iterate type="lt">
                                    <p:tmPct val="10000"/>
                                  </p:iterate>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ppt_x</p:attrName>
                                        </p:attrNameLst>
                                      </p:cBhvr>
                                      <p:tavLst>
                                        <p:tav tm="0">
                                          <p:val>
                                            <p:strVal val="#ppt_x"/>
                                          </p:val>
                                        </p:tav>
                                        <p:tav tm="100000">
                                          <p:val>
                                            <p:strVal val="#ppt_x"/>
                                          </p:val>
                                        </p:tav>
                                      </p:tavLst>
                                    </p:anim>
                                    <p:anim calcmode="lin" valueType="num">
                                      <p:cBhvr>
                                        <p:cTn id="58" dur="500" fill="hold"/>
                                        <p:tgtEl>
                                          <p:spTgt spid="23"/>
                                        </p:tgtEl>
                                        <p:attrNameLst>
                                          <p:attrName>ppt_y</p:attrName>
                                        </p:attrNameLst>
                                      </p:cBhvr>
                                      <p:tavLst>
                                        <p:tav tm="0">
                                          <p:val>
                                            <p:strVal val="#ppt_y-#ppt_h/2"/>
                                          </p:val>
                                        </p:tav>
                                        <p:tav tm="100000">
                                          <p:val>
                                            <p:strVal val="#ppt_y"/>
                                          </p:val>
                                        </p:tav>
                                      </p:tavLst>
                                    </p:anim>
                                    <p:anim calcmode="lin" valueType="num">
                                      <p:cBhvr>
                                        <p:cTn id="59" dur="500" fill="hold"/>
                                        <p:tgtEl>
                                          <p:spTgt spid="23"/>
                                        </p:tgtEl>
                                        <p:attrNameLst>
                                          <p:attrName>ppt_w</p:attrName>
                                        </p:attrNameLst>
                                      </p:cBhvr>
                                      <p:tavLst>
                                        <p:tav tm="0">
                                          <p:val>
                                            <p:strVal val="#ppt_w"/>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childTnLst>
                                </p:cTn>
                              </p:par>
                            </p:childTnLst>
                          </p:cTn>
                        </p:par>
                        <p:par>
                          <p:cTn id="61" fill="hold">
                            <p:stCondLst>
                              <p:cond delay="6350"/>
                            </p:stCondLst>
                            <p:childTnLst>
                              <p:par>
                                <p:cTn id="62" presetID="10"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6850"/>
                            </p:stCondLst>
                            <p:childTnLst>
                              <p:par>
                                <p:cTn id="66" presetID="2" presetClass="entr" presetSubtype="4"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ppt_x"/>
                                          </p:val>
                                        </p:tav>
                                        <p:tav tm="100000">
                                          <p:val>
                                            <p:strVal val="#ppt_x"/>
                                          </p:val>
                                        </p:tav>
                                      </p:tavLst>
                                    </p:anim>
                                    <p:anim calcmode="lin" valueType="num">
                                      <p:cBhvr additive="base">
                                        <p:cTn id="7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第二部分  工作完成情况</a:t>
            </a:r>
            <a:endParaRPr lang="zh-CN" altLang="en-US" dirty="0">
              <a:latin typeface="+mn-lt"/>
              <a:ea typeface="+mn-ea"/>
              <a:cs typeface="+mn-ea"/>
              <a:sym typeface="+mn-lt"/>
            </a:endParaRPr>
          </a:p>
        </p:txBody>
      </p:sp>
      <p:sp>
        <p:nvSpPr>
          <p:cNvPr id="56" name="Freeform 5"/>
          <p:cNvSpPr>
            <a:spLocks/>
          </p:cNvSpPr>
          <p:nvPr/>
        </p:nvSpPr>
        <p:spPr bwMode="auto">
          <a:xfrm>
            <a:off x="2608832" y="1287661"/>
            <a:ext cx="192805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57" name="Freeform 6"/>
          <p:cNvSpPr>
            <a:spLocks/>
          </p:cNvSpPr>
          <p:nvPr/>
        </p:nvSpPr>
        <p:spPr bwMode="auto">
          <a:xfrm>
            <a:off x="474874" y="1287661"/>
            <a:ext cx="1929250" cy="3089672"/>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58" name="Freeform 7"/>
          <p:cNvSpPr>
            <a:spLocks/>
          </p:cNvSpPr>
          <p:nvPr/>
        </p:nvSpPr>
        <p:spPr bwMode="auto">
          <a:xfrm>
            <a:off x="6875556" y="1287661"/>
            <a:ext cx="192805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59" name="Freeform 8"/>
          <p:cNvSpPr>
            <a:spLocks/>
          </p:cNvSpPr>
          <p:nvPr/>
        </p:nvSpPr>
        <p:spPr bwMode="auto">
          <a:xfrm>
            <a:off x="4742790" y="1287661"/>
            <a:ext cx="192686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grpSp>
        <p:nvGrpSpPr>
          <p:cNvPr id="60" name="组合 59"/>
          <p:cNvGrpSpPr/>
          <p:nvPr/>
        </p:nvGrpSpPr>
        <p:grpSpPr>
          <a:xfrm>
            <a:off x="2280348" y="2494955"/>
            <a:ext cx="473684" cy="477441"/>
            <a:chOff x="3041651" y="3326606"/>
            <a:chExt cx="631825" cy="636588"/>
          </a:xfrm>
        </p:grpSpPr>
        <p:sp>
          <p:nvSpPr>
            <p:cNvPr id="61" name="Oval 9"/>
            <p:cNvSpPr>
              <a:spLocks noChangeArrowheads="1"/>
            </p:cNvSpPr>
            <p:nvPr/>
          </p:nvSpPr>
          <p:spPr bwMode="auto">
            <a:xfrm>
              <a:off x="3041651" y="3326606"/>
              <a:ext cx="631825"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64" name="组合 63"/>
          <p:cNvGrpSpPr/>
          <p:nvPr/>
        </p:nvGrpSpPr>
        <p:grpSpPr>
          <a:xfrm>
            <a:off x="4398833" y="2494955"/>
            <a:ext cx="474874" cy="477441"/>
            <a:chOff x="5867401" y="3326606"/>
            <a:chExt cx="633413" cy="636588"/>
          </a:xfrm>
        </p:grpSpPr>
        <p:sp>
          <p:nvSpPr>
            <p:cNvPr id="65" name="Oval 12"/>
            <p:cNvSpPr>
              <a:spLocks noChangeArrowheads="1"/>
            </p:cNvSpPr>
            <p:nvPr/>
          </p:nvSpPr>
          <p:spPr bwMode="auto">
            <a:xfrm>
              <a:off x="5867401" y="3326606"/>
              <a:ext cx="633413"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68" name="组合 67"/>
          <p:cNvGrpSpPr/>
          <p:nvPr/>
        </p:nvGrpSpPr>
        <p:grpSpPr>
          <a:xfrm>
            <a:off x="6543501" y="2494955"/>
            <a:ext cx="474874" cy="477441"/>
            <a:chOff x="8728076" y="3326606"/>
            <a:chExt cx="633413" cy="636588"/>
          </a:xfrm>
        </p:grpSpPr>
        <p:sp>
          <p:nvSpPr>
            <p:cNvPr id="69" name="Oval 15"/>
            <p:cNvSpPr>
              <a:spLocks noChangeArrowheads="1"/>
            </p:cNvSpPr>
            <p:nvPr/>
          </p:nvSpPr>
          <p:spPr bwMode="auto">
            <a:xfrm>
              <a:off x="8728076" y="3326606"/>
              <a:ext cx="633413"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1"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2" name="组合 71"/>
          <p:cNvGrpSpPr/>
          <p:nvPr/>
        </p:nvGrpSpPr>
        <p:grpSpPr>
          <a:xfrm>
            <a:off x="1090188" y="1454349"/>
            <a:ext cx="697434" cy="703660"/>
            <a:chOff x="1454151" y="1939131"/>
            <a:chExt cx="930275" cy="938213"/>
          </a:xfrm>
          <a:solidFill>
            <a:schemeClr val="bg1"/>
          </a:solidFill>
        </p:grpSpPr>
        <p:sp>
          <p:nvSpPr>
            <p:cNvPr id="73" name="Oval 18"/>
            <p:cNvSpPr>
              <a:spLocks noChangeArrowheads="1"/>
            </p:cNvSpPr>
            <p:nvPr/>
          </p:nvSpPr>
          <p:spPr bwMode="auto">
            <a:xfrm>
              <a:off x="1454151" y="1939131"/>
              <a:ext cx="930275" cy="938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74" name="TextBox 73"/>
            <p:cNvSpPr txBox="1"/>
            <p:nvPr/>
          </p:nvSpPr>
          <p:spPr>
            <a:xfrm>
              <a:off x="1586504" y="2115850"/>
              <a:ext cx="703887" cy="615553"/>
            </a:xfrm>
            <a:prstGeom prst="rect">
              <a:avLst/>
            </a:prstGeom>
            <a:noFill/>
          </p:spPr>
          <p:txBody>
            <a:bodyPr wrap="none" rtlCol="0">
              <a:spAutoFit/>
            </a:bodyPr>
            <a:lstStyle/>
            <a:p>
              <a:r>
                <a:rPr lang="en-US" altLang="zh-CN" sz="2400" b="1" dirty="0">
                  <a:solidFill>
                    <a:srgbClr val="C00000"/>
                  </a:solidFill>
                  <a:cs typeface="+mn-ea"/>
                  <a:sym typeface="+mn-lt"/>
                </a:rPr>
                <a:t>01</a:t>
              </a:r>
              <a:endParaRPr lang="zh-CN" altLang="en-US" sz="2400" b="1" dirty="0">
                <a:solidFill>
                  <a:srgbClr val="C00000"/>
                </a:solidFill>
                <a:cs typeface="+mn-ea"/>
                <a:sym typeface="+mn-lt"/>
              </a:endParaRPr>
            </a:p>
          </p:txBody>
        </p:sp>
      </p:grpSp>
      <p:sp>
        <p:nvSpPr>
          <p:cNvPr id="75" name="矩形 74"/>
          <p:cNvSpPr/>
          <p:nvPr/>
        </p:nvSpPr>
        <p:spPr>
          <a:xfrm>
            <a:off x="646706" y="2189384"/>
            <a:ext cx="1566937" cy="1546559"/>
          </a:xfrm>
          <a:prstGeom prst="rect">
            <a:avLst/>
          </a:prstGeom>
          <a:noFill/>
          <a:ln>
            <a:noFill/>
          </a:ln>
        </p:spPr>
        <p:txBody>
          <a:bodyPr wrap="square" lIns="68562" tIns="34281" rIns="68562" bIns="34281">
            <a:spAutoFit/>
          </a:bodyPr>
          <a:lstStyle/>
          <a:p>
            <a:pPr algn="just"/>
            <a:r>
              <a:rPr lang="zh-CN" altLang="en-US" sz="1600" dirty="0" smtClean="0">
                <a:solidFill>
                  <a:schemeClr val="bg1"/>
                </a:solidFill>
                <a:cs typeface="+mn-ea"/>
                <a:sym typeface="+mn-lt"/>
              </a:rPr>
              <a:t>请在这里输入您的</a:t>
            </a:r>
            <a:r>
              <a:rPr lang="zh-CN" altLang="en-US" sz="1600" dirty="0">
                <a:solidFill>
                  <a:schemeClr val="bg1"/>
                </a:solidFill>
                <a:cs typeface="+mn-ea"/>
                <a:sym typeface="+mn-lt"/>
              </a:rPr>
              <a:t>文字；请在这里输入您的文字</a:t>
            </a:r>
            <a:r>
              <a:rPr lang="zh-CN" altLang="en-US" sz="1600" dirty="0" smtClean="0">
                <a:solidFill>
                  <a:schemeClr val="bg1"/>
                </a:solidFill>
                <a:cs typeface="+mn-ea"/>
                <a:sym typeface="+mn-lt"/>
              </a:rPr>
              <a:t>；</a:t>
            </a:r>
            <a:r>
              <a:rPr lang="zh-CN" altLang="en-US" sz="1600" dirty="0">
                <a:solidFill>
                  <a:schemeClr val="bg1"/>
                </a:solidFill>
                <a:cs typeface="+mn-ea"/>
                <a:sym typeface="+mn-lt"/>
              </a:rPr>
              <a:t>请在这里输入您的文字</a:t>
            </a:r>
            <a:r>
              <a:rPr lang="zh-CN" altLang="en-US" sz="1600" dirty="0" smtClean="0">
                <a:solidFill>
                  <a:schemeClr val="bg1"/>
                </a:solidFill>
                <a:cs typeface="+mn-ea"/>
                <a:sym typeface="+mn-lt"/>
              </a:rPr>
              <a:t>；请</a:t>
            </a:r>
            <a:r>
              <a:rPr lang="zh-CN" altLang="en-US" sz="1600" dirty="0">
                <a:solidFill>
                  <a:schemeClr val="bg1"/>
                </a:solidFill>
                <a:cs typeface="+mn-ea"/>
                <a:sym typeface="+mn-lt"/>
              </a:rPr>
              <a:t>在这里输入您的</a:t>
            </a:r>
            <a:r>
              <a:rPr lang="zh-CN" altLang="en-US" sz="1600" dirty="0" smtClean="0">
                <a:solidFill>
                  <a:schemeClr val="bg1"/>
                </a:solidFill>
                <a:cs typeface="+mn-ea"/>
                <a:sym typeface="+mn-lt"/>
              </a:rPr>
              <a:t>文字。</a:t>
            </a:r>
            <a:endParaRPr lang="zh-CN" altLang="en-US" sz="1600" dirty="0">
              <a:solidFill>
                <a:schemeClr val="bg1"/>
              </a:solidFill>
              <a:cs typeface="+mn-ea"/>
              <a:sym typeface="+mn-lt"/>
            </a:endParaRPr>
          </a:p>
        </p:txBody>
      </p:sp>
      <p:sp>
        <p:nvSpPr>
          <p:cNvPr id="76" name="矩形 75"/>
          <p:cNvSpPr/>
          <p:nvPr/>
        </p:nvSpPr>
        <p:spPr>
          <a:xfrm>
            <a:off x="2774925" y="2189384"/>
            <a:ext cx="1566937" cy="1546559"/>
          </a:xfrm>
          <a:prstGeom prst="rect">
            <a:avLst/>
          </a:prstGeom>
          <a:noFill/>
          <a:ln>
            <a:noFill/>
          </a:ln>
        </p:spPr>
        <p:txBody>
          <a:bodyPr wrap="square" lIns="68562" tIns="34281" rIns="68562" bIns="34281">
            <a:spAutoFit/>
          </a:bodyPr>
          <a:lstStyle/>
          <a:p>
            <a:pPr algn="just"/>
            <a:r>
              <a:rPr lang="zh-CN" altLang="en-US" sz="1600" dirty="0">
                <a:solidFill>
                  <a:schemeClr val="bg1"/>
                </a:solidFill>
                <a:cs typeface="+mn-ea"/>
                <a:sym typeface="+mn-lt"/>
              </a:rPr>
              <a:t>请在这里输入您的文字；请在这里输入您的文字；请在这里输入您的文字；请在这里输入您的文字。</a:t>
            </a:r>
          </a:p>
        </p:txBody>
      </p:sp>
      <p:sp>
        <p:nvSpPr>
          <p:cNvPr id="77" name="矩形 76"/>
          <p:cNvSpPr/>
          <p:nvPr/>
        </p:nvSpPr>
        <p:spPr>
          <a:xfrm>
            <a:off x="4933569" y="2189384"/>
            <a:ext cx="1587765" cy="1546559"/>
          </a:xfrm>
          <a:prstGeom prst="rect">
            <a:avLst/>
          </a:prstGeom>
          <a:noFill/>
          <a:ln>
            <a:noFill/>
          </a:ln>
        </p:spPr>
        <p:txBody>
          <a:bodyPr wrap="square" lIns="68562" tIns="34281" rIns="68562" bIns="34281">
            <a:spAutoFit/>
          </a:bodyPr>
          <a:lstStyle/>
          <a:p>
            <a:pPr algn="just"/>
            <a:r>
              <a:rPr lang="zh-CN" altLang="en-US" sz="1600" dirty="0">
                <a:solidFill>
                  <a:schemeClr val="bg1"/>
                </a:solidFill>
                <a:cs typeface="+mn-ea"/>
                <a:sym typeface="+mn-lt"/>
              </a:rPr>
              <a:t>请在这里输入您的文字；请在这里输入您的文字；请在这里输入您的文字；请在这里输入您的文字。</a:t>
            </a:r>
          </a:p>
        </p:txBody>
      </p:sp>
      <p:sp>
        <p:nvSpPr>
          <p:cNvPr id="78" name="矩形 77"/>
          <p:cNvSpPr/>
          <p:nvPr/>
        </p:nvSpPr>
        <p:spPr>
          <a:xfrm>
            <a:off x="7113218" y="2189384"/>
            <a:ext cx="1566937" cy="1546559"/>
          </a:xfrm>
          <a:prstGeom prst="rect">
            <a:avLst/>
          </a:prstGeom>
          <a:noFill/>
          <a:ln>
            <a:noFill/>
          </a:ln>
        </p:spPr>
        <p:txBody>
          <a:bodyPr wrap="square" lIns="68562" tIns="34281" rIns="68562" bIns="34281">
            <a:spAutoFit/>
          </a:bodyPr>
          <a:lstStyle/>
          <a:p>
            <a:pPr algn="just"/>
            <a:r>
              <a:rPr lang="zh-CN" altLang="en-US" sz="1600" dirty="0">
                <a:solidFill>
                  <a:schemeClr val="bg1"/>
                </a:solidFill>
                <a:cs typeface="+mn-ea"/>
                <a:sym typeface="+mn-lt"/>
              </a:rPr>
              <a:t>请在这里输入您的文字；请在这里输入您的文字；请在这里输入您的文字；请在这里输入您的文字。</a:t>
            </a:r>
          </a:p>
        </p:txBody>
      </p:sp>
      <p:grpSp>
        <p:nvGrpSpPr>
          <p:cNvPr id="79" name="组合 78"/>
          <p:cNvGrpSpPr/>
          <p:nvPr/>
        </p:nvGrpSpPr>
        <p:grpSpPr>
          <a:xfrm>
            <a:off x="3224144" y="1454349"/>
            <a:ext cx="697434" cy="703660"/>
            <a:chOff x="4300538" y="1939131"/>
            <a:chExt cx="930275" cy="938213"/>
          </a:xfrm>
          <a:solidFill>
            <a:schemeClr val="bg1"/>
          </a:solidFill>
        </p:grpSpPr>
        <p:sp>
          <p:nvSpPr>
            <p:cNvPr id="80" name="Oval 19"/>
            <p:cNvSpPr>
              <a:spLocks noChangeArrowheads="1"/>
            </p:cNvSpPr>
            <p:nvPr/>
          </p:nvSpPr>
          <p:spPr bwMode="auto">
            <a:xfrm>
              <a:off x="4300538" y="1939131"/>
              <a:ext cx="930275" cy="938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81" name="TextBox 80"/>
            <p:cNvSpPr txBox="1"/>
            <p:nvPr/>
          </p:nvSpPr>
          <p:spPr>
            <a:xfrm>
              <a:off x="4425239" y="2115850"/>
              <a:ext cx="703887" cy="615553"/>
            </a:xfrm>
            <a:prstGeom prst="rect">
              <a:avLst/>
            </a:prstGeom>
            <a:noFill/>
          </p:spPr>
          <p:txBody>
            <a:bodyPr wrap="none" rtlCol="0">
              <a:spAutoFit/>
            </a:bodyPr>
            <a:lstStyle/>
            <a:p>
              <a:r>
                <a:rPr lang="en-US" altLang="zh-CN" sz="2400" b="1" dirty="0">
                  <a:solidFill>
                    <a:srgbClr val="C00000"/>
                  </a:solidFill>
                  <a:cs typeface="+mn-ea"/>
                  <a:sym typeface="+mn-lt"/>
                </a:rPr>
                <a:t>02</a:t>
              </a:r>
              <a:endParaRPr lang="zh-CN" altLang="en-US" sz="2400" b="1" dirty="0">
                <a:solidFill>
                  <a:srgbClr val="C00000"/>
                </a:solidFill>
                <a:cs typeface="+mn-ea"/>
                <a:sym typeface="+mn-lt"/>
              </a:endParaRPr>
            </a:p>
          </p:txBody>
        </p:sp>
      </p:grpSp>
      <p:grpSp>
        <p:nvGrpSpPr>
          <p:cNvPr id="82" name="组合 81"/>
          <p:cNvGrpSpPr/>
          <p:nvPr/>
        </p:nvGrpSpPr>
        <p:grpSpPr>
          <a:xfrm>
            <a:off x="5356912" y="1454349"/>
            <a:ext cx="698624" cy="703660"/>
            <a:chOff x="7145339" y="1939131"/>
            <a:chExt cx="931863" cy="938213"/>
          </a:xfrm>
          <a:solidFill>
            <a:schemeClr val="bg1"/>
          </a:solidFill>
        </p:grpSpPr>
        <p:sp>
          <p:nvSpPr>
            <p:cNvPr id="83" name="Oval 20"/>
            <p:cNvSpPr>
              <a:spLocks noChangeArrowheads="1"/>
            </p:cNvSpPr>
            <p:nvPr/>
          </p:nvSpPr>
          <p:spPr bwMode="auto">
            <a:xfrm>
              <a:off x="7145339" y="1939131"/>
              <a:ext cx="931863" cy="938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84" name="TextBox 83"/>
            <p:cNvSpPr txBox="1"/>
            <p:nvPr/>
          </p:nvSpPr>
          <p:spPr>
            <a:xfrm>
              <a:off x="7263972" y="2115850"/>
              <a:ext cx="703887" cy="615553"/>
            </a:xfrm>
            <a:prstGeom prst="rect">
              <a:avLst/>
            </a:prstGeom>
            <a:noFill/>
          </p:spPr>
          <p:txBody>
            <a:bodyPr wrap="none" rtlCol="0">
              <a:spAutoFit/>
            </a:bodyPr>
            <a:lstStyle/>
            <a:p>
              <a:r>
                <a:rPr lang="en-US" altLang="zh-CN" sz="2400" b="1" dirty="0">
                  <a:solidFill>
                    <a:srgbClr val="C00000"/>
                  </a:solidFill>
                  <a:cs typeface="+mn-ea"/>
                  <a:sym typeface="+mn-lt"/>
                </a:rPr>
                <a:t>03</a:t>
              </a:r>
              <a:endParaRPr lang="zh-CN" altLang="en-US" sz="2400" b="1" dirty="0">
                <a:solidFill>
                  <a:srgbClr val="C00000"/>
                </a:solidFill>
                <a:cs typeface="+mn-ea"/>
                <a:sym typeface="+mn-lt"/>
              </a:endParaRPr>
            </a:p>
          </p:txBody>
        </p:sp>
      </p:grpSp>
      <p:grpSp>
        <p:nvGrpSpPr>
          <p:cNvPr id="85" name="组合 84"/>
          <p:cNvGrpSpPr/>
          <p:nvPr/>
        </p:nvGrpSpPr>
        <p:grpSpPr>
          <a:xfrm>
            <a:off x="7490869" y="1454349"/>
            <a:ext cx="698624" cy="703660"/>
            <a:chOff x="9991726" y="1939131"/>
            <a:chExt cx="931863" cy="938213"/>
          </a:xfrm>
          <a:solidFill>
            <a:schemeClr val="bg1"/>
          </a:solidFill>
        </p:grpSpPr>
        <p:sp>
          <p:nvSpPr>
            <p:cNvPr id="86" name="Oval 21"/>
            <p:cNvSpPr>
              <a:spLocks noChangeArrowheads="1"/>
            </p:cNvSpPr>
            <p:nvPr/>
          </p:nvSpPr>
          <p:spPr bwMode="auto">
            <a:xfrm>
              <a:off x="9991726" y="1939131"/>
              <a:ext cx="931863" cy="938213"/>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solidFill>
                  <a:srgbClr val="C00000"/>
                </a:solidFill>
                <a:cs typeface="+mn-ea"/>
                <a:sym typeface="+mn-lt"/>
              </a:endParaRPr>
            </a:p>
          </p:txBody>
        </p:sp>
        <p:sp>
          <p:nvSpPr>
            <p:cNvPr id="87" name="TextBox 86"/>
            <p:cNvSpPr txBox="1"/>
            <p:nvPr/>
          </p:nvSpPr>
          <p:spPr>
            <a:xfrm>
              <a:off x="10130001" y="2115850"/>
              <a:ext cx="703887" cy="615553"/>
            </a:xfrm>
            <a:prstGeom prst="rect">
              <a:avLst/>
            </a:prstGeom>
            <a:noFill/>
          </p:spPr>
          <p:txBody>
            <a:bodyPr wrap="none" rtlCol="0">
              <a:spAutoFit/>
            </a:bodyPr>
            <a:lstStyle/>
            <a:p>
              <a:r>
                <a:rPr lang="en-US" altLang="zh-CN" sz="2400" b="1" dirty="0">
                  <a:solidFill>
                    <a:srgbClr val="C00000"/>
                  </a:solidFill>
                  <a:cs typeface="+mn-ea"/>
                  <a:sym typeface="+mn-lt"/>
                </a:rPr>
                <a:t>04</a:t>
              </a:r>
              <a:endParaRPr lang="zh-CN" altLang="en-US" sz="2400" b="1" dirty="0">
                <a:solidFill>
                  <a:srgbClr val="C00000"/>
                </a:solidFill>
                <a:cs typeface="+mn-ea"/>
                <a:sym typeface="+mn-lt"/>
              </a:endParaRPr>
            </a:p>
          </p:txBody>
        </p:sp>
      </p:grpSp>
    </p:spTree>
    <p:extLst>
      <p:ext uri="{BB962C8B-B14F-4D97-AF65-F5344CB8AC3E}">
        <p14:creationId xmlns:p14="http://schemas.microsoft.com/office/powerpoint/2010/main" val="284430064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anim calcmode="lin" valueType="num">
                                          <p:cBhvr>
                                            <p:cTn id="18" dur="500" fill="hold"/>
                                            <p:tgtEl>
                                              <p:spTgt spid="59"/>
                                            </p:tgtEl>
                                            <p:attrNameLst>
                                              <p:attrName>ppt_x</p:attrName>
                                            </p:attrNameLst>
                                          </p:cBhvr>
                                          <p:tavLst>
                                            <p:tav tm="0">
                                              <p:val>
                                                <p:strVal val="#ppt_x"/>
                                              </p:val>
                                            </p:tav>
                                            <p:tav tm="100000">
                                              <p:val>
                                                <p:strVal val="#ppt_x"/>
                                              </p:val>
                                            </p:tav>
                                          </p:tavLst>
                                        </p:anim>
                                        <p:anim calcmode="lin" valueType="num">
                                          <p:cBhvr>
                                            <p:cTn id="19" dur="500" fill="hold"/>
                                            <p:tgtEl>
                                              <p:spTgt spid="5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anim calcmode="lin" valueType="num">
                                          <p:cBhvr>
                                            <p:cTn id="23" dur="500" fill="hold"/>
                                            <p:tgtEl>
                                              <p:spTgt spid="58"/>
                                            </p:tgtEl>
                                            <p:attrNameLst>
                                              <p:attrName>ppt_x</p:attrName>
                                            </p:attrNameLst>
                                          </p:cBhvr>
                                          <p:tavLst>
                                            <p:tav tm="0">
                                              <p:val>
                                                <p:strVal val="#ppt_x"/>
                                              </p:val>
                                            </p:tav>
                                            <p:tav tm="100000">
                                              <p:val>
                                                <p:strVal val="#ppt_x"/>
                                              </p:val>
                                            </p:tav>
                                          </p:tavLst>
                                        </p:anim>
                                        <p:anim calcmode="lin" valueType="num">
                                          <p:cBhvr>
                                            <p:cTn id="24" dur="500" fill="hold"/>
                                            <p:tgtEl>
                                              <p:spTgt spid="58"/>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300" fill="hold"/>
                                            <p:tgtEl>
                                              <p:spTgt spid="72"/>
                                            </p:tgtEl>
                                            <p:attrNameLst>
                                              <p:attrName>ppt_w</p:attrName>
                                            </p:attrNameLst>
                                          </p:cBhvr>
                                          <p:tavLst>
                                            <p:tav tm="0">
                                              <p:val>
                                                <p:fltVal val="0"/>
                                              </p:val>
                                            </p:tav>
                                            <p:tav tm="100000">
                                              <p:val>
                                                <p:strVal val="#ppt_w"/>
                                              </p:val>
                                            </p:tav>
                                          </p:tavLst>
                                        </p:anim>
                                        <p:anim calcmode="lin" valueType="num">
                                          <p:cBhvr>
                                            <p:cTn id="29" dur="300" fill="hold"/>
                                            <p:tgtEl>
                                              <p:spTgt spid="72"/>
                                            </p:tgtEl>
                                            <p:attrNameLst>
                                              <p:attrName>ppt_h</p:attrName>
                                            </p:attrNameLst>
                                          </p:cBhvr>
                                          <p:tavLst>
                                            <p:tav tm="0">
                                              <p:val>
                                                <p:fltVal val="0"/>
                                              </p:val>
                                            </p:tav>
                                            <p:tav tm="100000">
                                              <p:val>
                                                <p:strVal val="#ppt_h"/>
                                              </p:val>
                                            </p:tav>
                                          </p:tavLst>
                                        </p:anim>
                                        <p:animEffect transition="in" filter="fade">
                                          <p:cBhvr>
                                            <p:cTn id="30" dur="300"/>
                                            <p:tgtEl>
                                              <p:spTgt spid="72"/>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wipe(up)">
                                          <p:cBhvr>
                                            <p:cTn id="34" dur="500"/>
                                            <p:tgtEl>
                                              <p:spTgt spid="75"/>
                                            </p:tgtEl>
                                          </p:cBhvr>
                                        </p:animEffect>
                                      </p:childTnLst>
                                    </p:cTn>
                                  </p:par>
                                </p:childTnLst>
                              </p:cTn>
                            </p:par>
                            <p:par>
                              <p:cTn id="35" fill="hold">
                                <p:stCondLst>
                                  <p:cond delay="1900"/>
                                </p:stCondLst>
                                <p:childTnLst>
                                  <p:par>
                                    <p:cTn id="36" presetID="2" presetClass="entr" presetSubtype="8" fill="hold" nodeType="afterEffect" p14:presetBounceEnd="40000">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14:bounceEnd="40000">
                                          <p:cBhvr additive="base">
                                            <p:cTn id="38" dur="50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60"/>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300" fill="hold"/>
                                            <p:tgtEl>
                                              <p:spTgt spid="79"/>
                                            </p:tgtEl>
                                            <p:attrNameLst>
                                              <p:attrName>ppt_w</p:attrName>
                                            </p:attrNameLst>
                                          </p:cBhvr>
                                          <p:tavLst>
                                            <p:tav tm="0">
                                              <p:val>
                                                <p:fltVal val="0"/>
                                              </p:val>
                                            </p:tav>
                                            <p:tav tm="100000">
                                              <p:val>
                                                <p:strVal val="#ppt_w"/>
                                              </p:val>
                                            </p:tav>
                                          </p:tavLst>
                                        </p:anim>
                                        <p:anim calcmode="lin" valueType="num">
                                          <p:cBhvr>
                                            <p:cTn id="44" dur="300" fill="hold"/>
                                            <p:tgtEl>
                                              <p:spTgt spid="79"/>
                                            </p:tgtEl>
                                            <p:attrNameLst>
                                              <p:attrName>ppt_h</p:attrName>
                                            </p:attrNameLst>
                                          </p:cBhvr>
                                          <p:tavLst>
                                            <p:tav tm="0">
                                              <p:val>
                                                <p:fltVal val="0"/>
                                              </p:val>
                                            </p:tav>
                                            <p:tav tm="100000">
                                              <p:val>
                                                <p:strVal val="#ppt_h"/>
                                              </p:val>
                                            </p:tav>
                                          </p:tavLst>
                                        </p:anim>
                                        <p:animEffect transition="in" filter="fade">
                                          <p:cBhvr>
                                            <p:cTn id="45" dur="300"/>
                                            <p:tgtEl>
                                              <p:spTgt spid="79"/>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ipe(up)">
                                          <p:cBhvr>
                                            <p:cTn id="49" dur="500"/>
                                            <p:tgtEl>
                                              <p:spTgt spid="76"/>
                                            </p:tgtEl>
                                          </p:cBhvr>
                                        </p:animEffect>
                                      </p:childTnLst>
                                    </p:cTn>
                                  </p:par>
                                </p:childTnLst>
                              </p:cTn>
                            </p:par>
                            <p:par>
                              <p:cTn id="50" fill="hold">
                                <p:stCondLst>
                                  <p:cond delay="3200"/>
                                </p:stCondLst>
                                <p:childTnLst>
                                  <p:par>
                                    <p:cTn id="51" presetID="2" presetClass="entr" presetSubtype="8" fill="hold" nodeType="afterEffect" p14:presetBounceEnd="40000">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14:bounceEnd="40000">
                                          <p:cBhvr additive="base">
                                            <p:cTn id="53" dur="500" fill="hold"/>
                                            <p:tgtEl>
                                              <p:spTgt spid="64"/>
                                            </p:tgtEl>
                                            <p:attrNameLst>
                                              <p:attrName>ppt_x</p:attrName>
                                            </p:attrNameLst>
                                          </p:cBhvr>
                                          <p:tavLst>
                                            <p:tav tm="0">
                                              <p:val>
                                                <p:strVal val="0-#ppt_w/2"/>
                                              </p:val>
                                            </p:tav>
                                            <p:tav tm="100000">
                                              <p:val>
                                                <p:strVal val="#ppt_x"/>
                                              </p:val>
                                            </p:tav>
                                          </p:tavLst>
                                        </p:anim>
                                        <p:anim calcmode="lin" valueType="num" p14:bounceEnd="40000">
                                          <p:cBhvr additive="base">
                                            <p:cTn id="54" dur="500" fill="hold"/>
                                            <p:tgtEl>
                                              <p:spTgt spid="64"/>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82"/>
                                            </p:tgtEl>
                                            <p:attrNameLst>
                                              <p:attrName>style.visibility</p:attrName>
                                            </p:attrNameLst>
                                          </p:cBhvr>
                                          <p:to>
                                            <p:strVal val="visible"/>
                                          </p:to>
                                        </p:set>
                                        <p:anim calcmode="lin" valueType="num">
                                          <p:cBhvr>
                                            <p:cTn id="58" dur="300" fill="hold"/>
                                            <p:tgtEl>
                                              <p:spTgt spid="82"/>
                                            </p:tgtEl>
                                            <p:attrNameLst>
                                              <p:attrName>ppt_w</p:attrName>
                                            </p:attrNameLst>
                                          </p:cBhvr>
                                          <p:tavLst>
                                            <p:tav tm="0">
                                              <p:val>
                                                <p:fltVal val="0"/>
                                              </p:val>
                                            </p:tav>
                                            <p:tav tm="100000">
                                              <p:val>
                                                <p:strVal val="#ppt_w"/>
                                              </p:val>
                                            </p:tav>
                                          </p:tavLst>
                                        </p:anim>
                                        <p:anim calcmode="lin" valueType="num">
                                          <p:cBhvr>
                                            <p:cTn id="59" dur="300" fill="hold"/>
                                            <p:tgtEl>
                                              <p:spTgt spid="82"/>
                                            </p:tgtEl>
                                            <p:attrNameLst>
                                              <p:attrName>ppt_h</p:attrName>
                                            </p:attrNameLst>
                                          </p:cBhvr>
                                          <p:tavLst>
                                            <p:tav tm="0">
                                              <p:val>
                                                <p:fltVal val="0"/>
                                              </p:val>
                                            </p:tav>
                                            <p:tav tm="100000">
                                              <p:val>
                                                <p:strVal val="#ppt_h"/>
                                              </p:val>
                                            </p:tav>
                                          </p:tavLst>
                                        </p:anim>
                                        <p:animEffect transition="in" filter="fade">
                                          <p:cBhvr>
                                            <p:cTn id="60" dur="300"/>
                                            <p:tgtEl>
                                              <p:spTgt spid="82"/>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wipe(up)">
                                          <p:cBhvr>
                                            <p:cTn id="64" dur="500"/>
                                            <p:tgtEl>
                                              <p:spTgt spid="77"/>
                                            </p:tgtEl>
                                          </p:cBhvr>
                                        </p:animEffect>
                                      </p:childTnLst>
                                    </p:cTn>
                                  </p:par>
                                </p:childTnLst>
                              </p:cTn>
                            </p:par>
                            <p:par>
                              <p:cTn id="65" fill="hold">
                                <p:stCondLst>
                                  <p:cond delay="4500"/>
                                </p:stCondLst>
                                <p:childTnLst>
                                  <p:par>
                                    <p:cTn id="66" presetID="2" presetClass="entr" presetSubtype="8" fill="hold" nodeType="afterEffect" p14:presetBounceEnd="40000">
                                      <p:stCondLst>
                                        <p:cond delay="0"/>
                                      </p:stCondLst>
                                      <p:childTnLst>
                                        <p:set>
                                          <p:cBhvr>
                                            <p:cTn id="67" dur="1" fill="hold">
                                              <p:stCondLst>
                                                <p:cond delay="0"/>
                                              </p:stCondLst>
                                            </p:cTn>
                                            <p:tgtEl>
                                              <p:spTgt spid="68"/>
                                            </p:tgtEl>
                                            <p:attrNameLst>
                                              <p:attrName>style.visibility</p:attrName>
                                            </p:attrNameLst>
                                          </p:cBhvr>
                                          <p:to>
                                            <p:strVal val="visible"/>
                                          </p:to>
                                        </p:set>
                                        <p:anim calcmode="lin" valueType="num" p14:bounceEnd="40000">
                                          <p:cBhvr additive="base">
                                            <p:cTn id="68" dur="500" fill="hold"/>
                                            <p:tgtEl>
                                              <p:spTgt spid="68"/>
                                            </p:tgtEl>
                                            <p:attrNameLst>
                                              <p:attrName>ppt_x</p:attrName>
                                            </p:attrNameLst>
                                          </p:cBhvr>
                                          <p:tavLst>
                                            <p:tav tm="0">
                                              <p:val>
                                                <p:strVal val="0-#ppt_w/2"/>
                                              </p:val>
                                            </p:tav>
                                            <p:tav tm="100000">
                                              <p:val>
                                                <p:strVal val="#ppt_x"/>
                                              </p:val>
                                            </p:tav>
                                          </p:tavLst>
                                        </p:anim>
                                        <p:anim calcmode="lin" valueType="num" p14:bounceEnd="40000">
                                          <p:cBhvr additive="base">
                                            <p:cTn id="69" dur="500" fill="hold"/>
                                            <p:tgtEl>
                                              <p:spTgt spid="68"/>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85"/>
                                            </p:tgtEl>
                                            <p:attrNameLst>
                                              <p:attrName>style.visibility</p:attrName>
                                            </p:attrNameLst>
                                          </p:cBhvr>
                                          <p:to>
                                            <p:strVal val="visible"/>
                                          </p:to>
                                        </p:set>
                                        <p:anim calcmode="lin" valueType="num">
                                          <p:cBhvr>
                                            <p:cTn id="73" dur="300" fill="hold"/>
                                            <p:tgtEl>
                                              <p:spTgt spid="85"/>
                                            </p:tgtEl>
                                            <p:attrNameLst>
                                              <p:attrName>ppt_w</p:attrName>
                                            </p:attrNameLst>
                                          </p:cBhvr>
                                          <p:tavLst>
                                            <p:tav tm="0">
                                              <p:val>
                                                <p:fltVal val="0"/>
                                              </p:val>
                                            </p:tav>
                                            <p:tav tm="100000">
                                              <p:val>
                                                <p:strVal val="#ppt_w"/>
                                              </p:val>
                                            </p:tav>
                                          </p:tavLst>
                                        </p:anim>
                                        <p:anim calcmode="lin" valueType="num">
                                          <p:cBhvr>
                                            <p:cTn id="74" dur="300" fill="hold"/>
                                            <p:tgtEl>
                                              <p:spTgt spid="85"/>
                                            </p:tgtEl>
                                            <p:attrNameLst>
                                              <p:attrName>ppt_h</p:attrName>
                                            </p:attrNameLst>
                                          </p:cBhvr>
                                          <p:tavLst>
                                            <p:tav tm="0">
                                              <p:val>
                                                <p:fltVal val="0"/>
                                              </p:val>
                                            </p:tav>
                                            <p:tav tm="100000">
                                              <p:val>
                                                <p:strVal val="#ppt_h"/>
                                              </p:val>
                                            </p:tav>
                                          </p:tavLst>
                                        </p:anim>
                                        <p:animEffect transition="in" filter="fade">
                                          <p:cBhvr>
                                            <p:cTn id="75" dur="300"/>
                                            <p:tgtEl>
                                              <p:spTgt spid="85"/>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up)">
                                          <p:cBhvr>
                                            <p:cTn id="7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75"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anim calcmode="lin" valueType="num">
                                          <p:cBhvr>
                                            <p:cTn id="13" dur="500" fill="hold"/>
                                            <p:tgtEl>
                                              <p:spTgt spid="56"/>
                                            </p:tgtEl>
                                            <p:attrNameLst>
                                              <p:attrName>ppt_x</p:attrName>
                                            </p:attrNameLst>
                                          </p:cBhvr>
                                          <p:tavLst>
                                            <p:tav tm="0">
                                              <p:val>
                                                <p:strVal val="#ppt_x"/>
                                              </p:val>
                                            </p:tav>
                                            <p:tav tm="100000">
                                              <p:val>
                                                <p:strVal val="#ppt_x"/>
                                              </p:val>
                                            </p:tav>
                                          </p:tavLst>
                                        </p:anim>
                                        <p:anim calcmode="lin" valueType="num">
                                          <p:cBhvr>
                                            <p:cTn id="14" dur="500" fill="hold"/>
                                            <p:tgtEl>
                                              <p:spTgt spid="5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anim calcmode="lin" valueType="num">
                                          <p:cBhvr>
                                            <p:cTn id="18" dur="500" fill="hold"/>
                                            <p:tgtEl>
                                              <p:spTgt spid="59"/>
                                            </p:tgtEl>
                                            <p:attrNameLst>
                                              <p:attrName>ppt_x</p:attrName>
                                            </p:attrNameLst>
                                          </p:cBhvr>
                                          <p:tavLst>
                                            <p:tav tm="0">
                                              <p:val>
                                                <p:strVal val="#ppt_x"/>
                                              </p:val>
                                            </p:tav>
                                            <p:tav tm="100000">
                                              <p:val>
                                                <p:strVal val="#ppt_x"/>
                                              </p:val>
                                            </p:tav>
                                          </p:tavLst>
                                        </p:anim>
                                        <p:anim calcmode="lin" valueType="num">
                                          <p:cBhvr>
                                            <p:cTn id="19" dur="500" fill="hold"/>
                                            <p:tgtEl>
                                              <p:spTgt spid="5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anim calcmode="lin" valueType="num">
                                          <p:cBhvr>
                                            <p:cTn id="23" dur="500" fill="hold"/>
                                            <p:tgtEl>
                                              <p:spTgt spid="58"/>
                                            </p:tgtEl>
                                            <p:attrNameLst>
                                              <p:attrName>ppt_x</p:attrName>
                                            </p:attrNameLst>
                                          </p:cBhvr>
                                          <p:tavLst>
                                            <p:tav tm="0">
                                              <p:val>
                                                <p:strVal val="#ppt_x"/>
                                              </p:val>
                                            </p:tav>
                                            <p:tav tm="100000">
                                              <p:val>
                                                <p:strVal val="#ppt_x"/>
                                              </p:val>
                                            </p:tav>
                                          </p:tavLst>
                                        </p:anim>
                                        <p:anim calcmode="lin" valueType="num">
                                          <p:cBhvr>
                                            <p:cTn id="24" dur="500" fill="hold"/>
                                            <p:tgtEl>
                                              <p:spTgt spid="58"/>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300" fill="hold"/>
                                            <p:tgtEl>
                                              <p:spTgt spid="72"/>
                                            </p:tgtEl>
                                            <p:attrNameLst>
                                              <p:attrName>ppt_w</p:attrName>
                                            </p:attrNameLst>
                                          </p:cBhvr>
                                          <p:tavLst>
                                            <p:tav tm="0">
                                              <p:val>
                                                <p:fltVal val="0"/>
                                              </p:val>
                                            </p:tav>
                                            <p:tav tm="100000">
                                              <p:val>
                                                <p:strVal val="#ppt_w"/>
                                              </p:val>
                                            </p:tav>
                                          </p:tavLst>
                                        </p:anim>
                                        <p:anim calcmode="lin" valueType="num">
                                          <p:cBhvr>
                                            <p:cTn id="29" dur="300" fill="hold"/>
                                            <p:tgtEl>
                                              <p:spTgt spid="72"/>
                                            </p:tgtEl>
                                            <p:attrNameLst>
                                              <p:attrName>ppt_h</p:attrName>
                                            </p:attrNameLst>
                                          </p:cBhvr>
                                          <p:tavLst>
                                            <p:tav tm="0">
                                              <p:val>
                                                <p:fltVal val="0"/>
                                              </p:val>
                                            </p:tav>
                                            <p:tav tm="100000">
                                              <p:val>
                                                <p:strVal val="#ppt_h"/>
                                              </p:val>
                                            </p:tav>
                                          </p:tavLst>
                                        </p:anim>
                                        <p:animEffect transition="in" filter="fade">
                                          <p:cBhvr>
                                            <p:cTn id="30" dur="300"/>
                                            <p:tgtEl>
                                              <p:spTgt spid="72"/>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wipe(up)">
                                          <p:cBhvr>
                                            <p:cTn id="34" dur="500"/>
                                            <p:tgtEl>
                                              <p:spTgt spid="75"/>
                                            </p:tgtEl>
                                          </p:cBhvr>
                                        </p:animEffect>
                                      </p:childTnLst>
                                    </p:cTn>
                                  </p:par>
                                </p:childTnLst>
                              </p:cTn>
                            </p:par>
                            <p:par>
                              <p:cTn id="35" fill="hold">
                                <p:stCondLst>
                                  <p:cond delay="1900"/>
                                </p:stCondLst>
                                <p:childTnLst>
                                  <p:par>
                                    <p:cTn id="36" presetID="2" presetClass="entr" presetSubtype="8"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300" fill="hold"/>
                                            <p:tgtEl>
                                              <p:spTgt spid="79"/>
                                            </p:tgtEl>
                                            <p:attrNameLst>
                                              <p:attrName>ppt_w</p:attrName>
                                            </p:attrNameLst>
                                          </p:cBhvr>
                                          <p:tavLst>
                                            <p:tav tm="0">
                                              <p:val>
                                                <p:fltVal val="0"/>
                                              </p:val>
                                            </p:tav>
                                            <p:tav tm="100000">
                                              <p:val>
                                                <p:strVal val="#ppt_w"/>
                                              </p:val>
                                            </p:tav>
                                          </p:tavLst>
                                        </p:anim>
                                        <p:anim calcmode="lin" valueType="num">
                                          <p:cBhvr>
                                            <p:cTn id="44" dur="300" fill="hold"/>
                                            <p:tgtEl>
                                              <p:spTgt spid="79"/>
                                            </p:tgtEl>
                                            <p:attrNameLst>
                                              <p:attrName>ppt_h</p:attrName>
                                            </p:attrNameLst>
                                          </p:cBhvr>
                                          <p:tavLst>
                                            <p:tav tm="0">
                                              <p:val>
                                                <p:fltVal val="0"/>
                                              </p:val>
                                            </p:tav>
                                            <p:tav tm="100000">
                                              <p:val>
                                                <p:strVal val="#ppt_h"/>
                                              </p:val>
                                            </p:tav>
                                          </p:tavLst>
                                        </p:anim>
                                        <p:animEffect transition="in" filter="fade">
                                          <p:cBhvr>
                                            <p:cTn id="45" dur="300"/>
                                            <p:tgtEl>
                                              <p:spTgt spid="79"/>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ipe(up)">
                                          <p:cBhvr>
                                            <p:cTn id="49" dur="500"/>
                                            <p:tgtEl>
                                              <p:spTgt spid="76"/>
                                            </p:tgtEl>
                                          </p:cBhvr>
                                        </p:animEffect>
                                      </p:childTnLst>
                                    </p:cTn>
                                  </p:par>
                                </p:childTnLst>
                              </p:cTn>
                            </p:par>
                            <p:par>
                              <p:cTn id="50" fill="hold">
                                <p:stCondLst>
                                  <p:cond delay="3200"/>
                                </p:stCondLst>
                                <p:childTnLst>
                                  <p:par>
                                    <p:cTn id="51" presetID="2" presetClass="entr" presetSubtype="8" fill="hold" nodeType="after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additive="base">
                                            <p:cTn id="53" dur="500" fill="hold"/>
                                            <p:tgtEl>
                                              <p:spTgt spid="64"/>
                                            </p:tgtEl>
                                            <p:attrNameLst>
                                              <p:attrName>ppt_x</p:attrName>
                                            </p:attrNameLst>
                                          </p:cBhvr>
                                          <p:tavLst>
                                            <p:tav tm="0">
                                              <p:val>
                                                <p:strVal val="0-#ppt_w/2"/>
                                              </p:val>
                                            </p:tav>
                                            <p:tav tm="100000">
                                              <p:val>
                                                <p:strVal val="#ppt_x"/>
                                              </p:val>
                                            </p:tav>
                                          </p:tavLst>
                                        </p:anim>
                                        <p:anim calcmode="lin" valueType="num">
                                          <p:cBhvr additive="base">
                                            <p:cTn id="54" dur="500" fill="hold"/>
                                            <p:tgtEl>
                                              <p:spTgt spid="64"/>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82"/>
                                            </p:tgtEl>
                                            <p:attrNameLst>
                                              <p:attrName>style.visibility</p:attrName>
                                            </p:attrNameLst>
                                          </p:cBhvr>
                                          <p:to>
                                            <p:strVal val="visible"/>
                                          </p:to>
                                        </p:set>
                                        <p:anim calcmode="lin" valueType="num">
                                          <p:cBhvr>
                                            <p:cTn id="58" dur="300" fill="hold"/>
                                            <p:tgtEl>
                                              <p:spTgt spid="82"/>
                                            </p:tgtEl>
                                            <p:attrNameLst>
                                              <p:attrName>ppt_w</p:attrName>
                                            </p:attrNameLst>
                                          </p:cBhvr>
                                          <p:tavLst>
                                            <p:tav tm="0">
                                              <p:val>
                                                <p:fltVal val="0"/>
                                              </p:val>
                                            </p:tav>
                                            <p:tav tm="100000">
                                              <p:val>
                                                <p:strVal val="#ppt_w"/>
                                              </p:val>
                                            </p:tav>
                                          </p:tavLst>
                                        </p:anim>
                                        <p:anim calcmode="lin" valueType="num">
                                          <p:cBhvr>
                                            <p:cTn id="59" dur="300" fill="hold"/>
                                            <p:tgtEl>
                                              <p:spTgt spid="82"/>
                                            </p:tgtEl>
                                            <p:attrNameLst>
                                              <p:attrName>ppt_h</p:attrName>
                                            </p:attrNameLst>
                                          </p:cBhvr>
                                          <p:tavLst>
                                            <p:tav tm="0">
                                              <p:val>
                                                <p:fltVal val="0"/>
                                              </p:val>
                                            </p:tav>
                                            <p:tav tm="100000">
                                              <p:val>
                                                <p:strVal val="#ppt_h"/>
                                              </p:val>
                                            </p:tav>
                                          </p:tavLst>
                                        </p:anim>
                                        <p:animEffect transition="in" filter="fade">
                                          <p:cBhvr>
                                            <p:cTn id="60" dur="300"/>
                                            <p:tgtEl>
                                              <p:spTgt spid="82"/>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wipe(up)">
                                          <p:cBhvr>
                                            <p:cTn id="64" dur="500"/>
                                            <p:tgtEl>
                                              <p:spTgt spid="77"/>
                                            </p:tgtEl>
                                          </p:cBhvr>
                                        </p:animEffect>
                                      </p:childTnLst>
                                    </p:cTn>
                                  </p:par>
                                </p:childTnLst>
                              </p:cTn>
                            </p:par>
                            <p:par>
                              <p:cTn id="65" fill="hold">
                                <p:stCondLst>
                                  <p:cond delay="4500"/>
                                </p:stCondLst>
                                <p:childTnLst>
                                  <p:par>
                                    <p:cTn id="66" presetID="2" presetClass="entr" presetSubtype="8" fill="hold" nodeType="afterEffect">
                                      <p:stCondLst>
                                        <p:cond delay="0"/>
                                      </p:stCondLst>
                                      <p:childTnLst>
                                        <p:set>
                                          <p:cBhvr>
                                            <p:cTn id="67" dur="1" fill="hold">
                                              <p:stCondLst>
                                                <p:cond delay="0"/>
                                              </p:stCondLst>
                                            </p:cTn>
                                            <p:tgtEl>
                                              <p:spTgt spid="68"/>
                                            </p:tgtEl>
                                            <p:attrNameLst>
                                              <p:attrName>style.visibility</p:attrName>
                                            </p:attrNameLst>
                                          </p:cBhvr>
                                          <p:to>
                                            <p:strVal val="visible"/>
                                          </p:to>
                                        </p:set>
                                        <p:anim calcmode="lin" valueType="num">
                                          <p:cBhvr additive="base">
                                            <p:cTn id="68" dur="500" fill="hold"/>
                                            <p:tgtEl>
                                              <p:spTgt spid="68"/>
                                            </p:tgtEl>
                                            <p:attrNameLst>
                                              <p:attrName>ppt_x</p:attrName>
                                            </p:attrNameLst>
                                          </p:cBhvr>
                                          <p:tavLst>
                                            <p:tav tm="0">
                                              <p:val>
                                                <p:strVal val="0-#ppt_w/2"/>
                                              </p:val>
                                            </p:tav>
                                            <p:tav tm="100000">
                                              <p:val>
                                                <p:strVal val="#ppt_x"/>
                                              </p:val>
                                            </p:tav>
                                          </p:tavLst>
                                        </p:anim>
                                        <p:anim calcmode="lin" valueType="num">
                                          <p:cBhvr additive="base">
                                            <p:cTn id="69" dur="500" fill="hold"/>
                                            <p:tgtEl>
                                              <p:spTgt spid="68"/>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85"/>
                                            </p:tgtEl>
                                            <p:attrNameLst>
                                              <p:attrName>style.visibility</p:attrName>
                                            </p:attrNameLst>
                                          </p:cBhvr>
                                          <p:to>
                                            <p:strVal val="visible"/>
                                          </p:to>
                                        </p:set>
                                        <p:anim calcmode="lin" valueType="num">
                                          <p:cBhvr>
                                            <p:cTn id="73" dur="300" fill="hold"/>
                                            <p:tgtEl>
                                              <p:spTgt spid="85"/>
                                            </p:tgtEl>
                                            <p:attrNameLst>
                                              <p:attrName>ppt_w</p:attrName>
                                            </p:attrNameLst>
                                          </p:cBhvr>
                                          <p:tavLst>
                                            <p:tav tm="0">
                                              <p:val>
                                                <p:fltVal val="0"/>
                                              </p:val>
                                            </p:tav>
                                            <p:tav tm="100000">
                                              <p:val>
                                                <p:strVal val="#ppt_w"/>
                                              </p:val>
                                            </p:tav>
                                          </p:tavLst>
                                        </p:anim>
                                        <p:anim calcmode="lin" valueType="num">
                                          <p:cBhvr>
                                            <p:cTn id="74" dur="300" fill="hold"/>
                                            <p:tgtEl>
                                              <p:spTgt spid="85"/>
                                            </p:tgtEl>
                                            <p:attrNameLst>
                                              <p:attrName>ppt_h</p:attrName>
                                            </p:attrNameLst>
                                          </p:cBhvr>
                                          <p:tavLst>
                                            <p:tav tm="0">
                                              <p:val>
                                                <p:fltVal val="0"/>
                                              </p:val>
                                            </p:tav>
                                            <p:tav tm="100000">
                                              <p:val>
                                                <p:strVal val="#ppt_h"/>
                                              </p:val>
                                            </p:tav>
                                          </p:tavLst>
                                        </p:anim>
                                        <p:animEffect transition="in" filter="fade">
                                          <p:cBhvr>
                                            <p:cTn id="75" dur="300"/>
                                            <p:tgtEl>
                                              <p:spTgt spid="85"/>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up)">
                                          <p:cBhvr>
                                            <p:cTn id="7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75" grpId="0"/>
          <p:bldP spid="76" grpId="0"/>
          <p:bldP spid="77" grpId="0"/>
          <p:bldP spid="7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第二部分  工作完成情况</a:t>
            </a:r>
            <a:endParaRPr lang="zh-CN" altLang="en-US" dirty="0">
              <a:latin typeface="+mn-lt"/>
              <a:ea typeface="+mn-ea"/>
              <a:cs typeface="+mn-ea"/>
              <a:sym typeface="+mn-lt"/>
            </a:endParaRPr>
          </a:p>
        </p:txBody>
      </p:sp>
      <p:grpSp>
        <p:nvGrpSpPr>
          <p:cNvPr id="3" name="组合 2"/>
          <p:cNvGrpSpPr/>
          <p:nvPr/>
        </p:nvGrpSpPr>
        <p:grpSpPr>
          <a:xfrm rot="2700000">
            <a:off x="2952419" y="1242915"/>
            <a:ext cx="3167308" cy="3197576"/>
            <a:chOff x="1932258" y="760101"/>
            <a:chExt cx="3767316" cy="3803319"/>
          </a:xfrm>
        </p:grpSpPr>
        <p:sp>
          <p:nvSpPr>
            <p:cNvPr id="4"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椭圆 7"/>
          <p:cNvSpPr/>
          <p:nvPr/>
        </p:nvSpPr>
        <p:spPr>
          <a:xfrm>
            <a:off x="3755642" y="2067617"/>
            <a:ext cx="1548172" cy="1548172"/>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矩形 8"/>
          <p:cNvSpPr/>
          <p:nvPr/>
        </p:nvSpPr>
        <p:spPr>
          <a:xfrm>
            <a:off x="3839621" y="2493861"/>
            <a:ext cx="1380215" cy="307777"/>
          </a:xfrm>
          <a:prstGeom prst="rect">
            <a:avLst/>
          </a:prstGeom>
        </p:spPr>
        <p:txBody>
          <a:bodyPr wrap="square">
            <a:spAutoFit/>
          </a:bodyPr>
          <a:lstStyle/>
          <a:p>
            <a:pPr algn="ctr"/>
            <a:r>
              <a:rPr lang="zh-CN" altLang="en-US" sz="1400" b="1" dirty="0">
                <a:solidFill>
                  <a:schemeClr val="tx1">
                    <a:lumMod val="75000"/>
                    <a:lumOff val="25000"/>
                  </a:schemeClr>
                </a:solidFill>
                <a:cs typeface="+mn-ea"/>
                <a:sym typeface="+mn-lt"/>
              </a:rPr>
              <a:t>添加文本</a:t>
            </a:r>
            <a:endParaRPr lang="en-US" altLang="zh-CN" sz="1400" b="1" dirty="0">
              <a:solidFill>
                <a:schemeClr val="tx1">
                  <a:lumMod val="75000"/>
                  <a:lumOff val="25000"/>
                </a:schemeClr>
              </a:solidFill>
              <a:cs typeface="+mn-ea"/>
              <a:sym typeface="+mn-lt"/>
            </a:endParaRPr>
          </a:p>
        </p:txBody>
      </p:sp>
      <p:sp>
        <p:nvSpPr>
          <p:cNvPr id="10" name="TextBox 9"/>
          <p:cNvSpPr txBox="1"/>
          <p:nvPr/>
        </p:nvSpPr>
        <p:spPr>
          <a:xfrm>
            <a:off x="3789838" y="2770860"/>
            <a:ext cx="1479779" cy="491738"/>
          </a:xfrm>
          <a:prstGeom prst="rect">
            <a:avLst/>
          </a:prstGeom>
          <a:noFill/>
        </p:spPr>
        <p:txBody>
          <a:bodyPr wrap="square" rtlCol="0">
            <a:spAutoFit/>
          </a:bodyPr>
          <a:lstStyle/>
          <a:p>
            <a:pPr algn="ctr">
              <a:lnSpc>
                <a:spcPct val="130000"/>
              </a:lnSpc>
              <a:spcBef>
                <a:spcPts val="600"/>
              </a:spcBef>
            </a:pPr>
            <a:r>
              <a:rPr lang="zh-CN" altLang="en-US" sz="1050" dirty="0">
                <a:solidFill>
                  <a:schemeClr val="tx1">
                    <a:lumMod val="65000"/>
                    <a:lumOff val="35000"/>
                  </a:schemeClr>
                </a:solidFill>
                <a:cs typeface="+mn-ea"/>
                <a:sym typeface="+mn-lt"/>
              </a:rPr>
              <a:t>点击此处添加文本内容点击此处</a:t>
            </a:r>
          </a:p>
        </p:txBody>
      </p:sp>
      <p:sp>
        <p:nvSpPr>
          <p:cNvPr id="19" name="矩形 18"/>
          <p:cNvSpPr/>
          <p:nvPr/>
        </p:nvSpPr>
        <p:spPr>
          <a:xfrm>
            <a:off x="1043609" y="1582337"/>
            <a:ext cx="1938024" cy="307777"/>
          </a:xfrm>
          <a:prstGeom prst="rect">
            <a:avLst/>
          </a:prstGeom>
        </p:spPr>
        <p:txBody>
          <a:bodyPr wrap="square">
            <a:spAutoFit/>
          </a:bodyPr>
          <a:lstStyle/>
          <a:p>
            <a:r>
              <a:rPr lang="en-US" altLang="zh-CN" sz="1400" b="1" dirty="0" smtClean="0">
                <a:solidFill>
                  <a:srgbClr val="C00000"/>
                </a:solidFill>
                <a:cs typeface="+mn-ea"/>
                <a:sym typeface="+mn-lt"/>
              </a:rPr>
              <a:t>01.</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0" name="TextBox 19"/>
          <p:cNvSpPr txBox="1"/>
          <p:nvPr/>
        </p:nvSpPr>
        <p:spPr>
          <a:xfrm>
            <a:off x="1043608" y="1904630"/>
            <a:ext cx="1938023" cy="532453"/>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1" name="矩形 20"/>
          <p:cNvSpPr/>
          <p:nvPr/>
        </p:nvSpPr>
        <p:spPr>
          <a:xfrm>
            <a:off x="1043609" y="2890515"/>
            <a:ext cx="1938024" cy="307777"/>
          </a:xfrm>
          <a:prstGeom prst="rect">
            <a:avLst/>
          </a:prstGeom>
        </p:spPr>
        <p:txBody>
          <a:bodyPr wrap="square">
            <a:spAutoFit/>
          </a:bodyPr>
          <a:lstStyle/>
          <a:p>
            <a:r>
              <a:rPr lang="en-US" altLang="zh-CN" sz="1400" b="1" dirty="0" smtClean="0">
                <a:solidFill>
                  <a:srgbClr val="C00000"/>
                </a:solidFill>
                <a:cs typeface="+mn-ea"/>
                <a:sym typeface="+mn-lt"/>
              </a:rPr>
              <a:t>02.</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2" name="TextBox 21"/>
          <p:cNvSpPr txBox="1"/>
          <p:nvPr/>
        </p:nvSpPr>
        <p:spPr>
          <a:xfrm>
            <a:off x="1043608" y="3212808"/>
            <a:ext cx="1938023" cy="532453"/>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3" name="矩形 22"/>
          <p:cNvSpPr/>
          <p:nvPr/>
        </p:nvSpPr>
        <p:spPr>
          <a:xfrm>
            <a:off x="6312110" y="1582337"/>
            <a:ext cx="1938024" cy="307777"/>
          </a:xfrm>
          <a:prstGeom prst="rect">
            <a:avLst/>
          </a:prstGeom>
        </p:spPr>
        <p:txBody>
          <a:bodyPr wrap="square">
            <a:spAutoFit/>
          </a:bodyPr>
          <a:lstStyle/>
          <a:p>
            <a:r>
              <a:rPr lang="en-US" altLang="zh-CN" sz="1400" b="1" dirty="0" smtClean="0">
                <a:solidFill>
                  <a:srgbClr val="C00000"/>
                </a:solidFill>
                <a:cs typeface="+mn-ea"/>
                <a:sym typeface="+mn-lt"/>
              </a:rPr>
              <a:t>03.</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4" name="TextBox 23"/>
          <p:cNvSpPr txBox="1"/>
          <p:nvPr/>
        </p:nvSpPr>
        <p:spPr>
          <a:xfrm>
            <a:off x="6312109" y="1904630"/>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5" name="矩形 24"/>
          <p:cNvSpPr/>
          <p:nvPr/>
        </p:nvSpPr>
        <p:spPr>
          <a:xfrm>
            <a:off x="6312110" y="2890515"/>
            <a:ext cx="1938024" cy="307777"/>
          </a:xfrm>
          <a:prstGeom prst="rect">
            <a:avLst/>
          </a:prstGeom>
        </p:spPr>
        <p:txBody>
          <a:bodyPr wrap="square">
            <a:spAutoFit/>
          </a:bodyPr>
          <a:lstStyle/>
          <a:p>
            <a:r>
              <a:rPr lang="en-US" altLang="zh-CN" sz="1400" b="1" dirty="0" smtClean="0">
                <a:solidFill>
                  <a:srgbClr val="C00000"/>
                </a:solidFill>
                <a:cs typeface="+mn-ea"/>
                <a:sym typeface="+mn-lt"/>
              </a:rPr>
              <a:t>04.</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6" name="TextBox 25"/>
          <p:cNvSpPr txBox="1"/>
          <p:nvPr/>
        </p:nvSpPr>
        <p:spPr>
          <a:xfrm>
            <a:off x="6312109" y="3212808"/>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style.rotation</p:attrName>
                                        </p:attrNameLst>
                                      </p:cBhvr>
                                      <p:tavLst>
                                        <p:tav tm="0">
                                          <p:val>
                                            <p:fltVal val="90"/>
                                          </p:val>
                                        </p:tav>
                                        <p:tav tm="100000">
                                          <p:val>
                                            <p:fltVal val="0"/>
                                          </p:val>
                                        </p:tav>
                                      </p:tavLst>
                                    </p:anim>
                                    <p:animEffect transition="in" filter="fade">
                                      <p:cBhvr>
                                        <p:cTn id="26" dur="1000"/>
                                        <p:tgtEl>
                                          <p:spTgt spid="3"/>
                                        </p:tgtEl>
                                      </p:cBhvr>
                                    </p:animEffect>
                                  </p:childTnLst>
                                </p:cTn>
                              </p:par>
                            </p:childTnLst>
                          </p:cTn>
                        </p:par>
                        <p:par>
                          <p:cTn id="27" fill="hold">
                            <p:stCondLst>
                              <p:cond delay="1500"/>
                            </p:stCondLst>
                            <p:childTnLst>
                              <p:par>
                                <p:cTn id="28" presetID="17" presetClass="entr" presetSubtype="1" fill="hold" grpId="0" nodeType="afterEffect">
                                  <p:stCondLst>
                                    <p:cond delay="0"/>
                                  </p:stCondLst>
                                  <p:iterate type="lt">
                                    <p:tmPct val="10000"/>
                                  </p:iterate>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ppt_x</p:attrName>
                                        </p:attrNameLst>
                                      </p:cBhvr>
                                      <p:tavLst>
                                        <p:tav tm="0">
                                          <p:val>
                                            <p:strVal val="#ppt_x"/>
                                          </p:val>
                                        </p:tav>
                                        <p:tav tm="100000">
                                          <p:val>
                                            <p:strVal val="#ppt_x"/>
                                          </p:val>
                                        </p:tav>
                                      </p:tavLst>
                                    </p:anim>
                                    <p:anim calcmode="lin" valueType="num">
                                      <p:cBhvr>
                                        <p:cTn id="31" dur="500" fill="hold"/>
                                        <p:tgtEl>
                                          <p:spTgt spid="19"/>
                                        </p:tgtEl>
                                        <p:attrNameLst>
                                          <p:attrName>ppt_y</p:attrName>
                                        </p:attrNameLst>
                                      </p:cBhvr>
                                      <p:tavLst>
                                        <p:tav tm="0">
                                          <p:val>
                                            <p:strVal val="#ppt_y-#ppt_h/2"/>
                                          </p:val>
                                        </p:tav>
                                        <p:tav tm="100000">
                                          <p:val>
                                            <p:strVal val="#ppt_y"/>
                                          </p:val>
                                        </p:tav>
                                      </p:tavLst>
                                    </p:anim>
                                    <p:anim calcmode="lin" valueType="num">
                                      <p:cBhvr>
                                        <p:cTn id="32" dur="500" fill="hold"/>
                                        <p:tgtEl>
                                          <p:spTgt spid="19"/>
                                        </p:tgtEl>
                                        <p:attrNameLst>
                                          <p:attrName>ppt_w</p:attrName>
                                        </p:attrNameLst>
                                      </p:cBhvr>
                                      <p:tavLst>
                                        <p:tav tm="0">
                                          <p:val>
                                            <p:strVal val="#ppt_w"/>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2500"/>
                            </p:stCondLst>
                            <p:childTnLst>
                              <p:par>
                                <p:cTn id="38" presetID="17" presetClass="entr" presetSubtype="1" fill="hold" grpId="0" nodeType="afterEffect">
                                  <p:stCondLst>
                                    <p:cond delay="0"/>
                                  </p:stCondLst>
                                  <p:iterate type="lt">
                                    <p:tmPct val="10000"/>
                                  </p:iterate>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ppt_x</p:attrName>
                                        </p:attrNameLst>
                                      </p:cBhvr>
                                      <p:tavLst>
                                        <p:tav tm="0">
                                          <p:val>
                                            <p:strVal val="#ppt_x"/>
                                          </p:val>
                                        </p:tav>
                                        <p:tav tm="100000">
                                          <p:val>
                                            <p:strVal val="#ppt_x"/>
                                          </p:val>
                                        </p:tav>
                                      </p:tavLst>
                                    </p:anim>
                                    <p:anim calcmode="lin" valueType="num">
                                      <p:cBhvr>
                                        <p:cTn id="41" dur="500" fill="hold"/>
                                        <p:tgtEl>
                                          <p:spTgt spid="21"/>
                                        </p:tgtEl>
                                        <p:attrNameLst>
                                          <p:attrName>ppt_y</p:attrName>
                                        </p:attrNameLst>
                                      </p:cBhvr>
                                      <p:tavLst>
                                        <p:tav tm="0">
                                          <p:val>
                                            <p:strVal val="#ppt_y-#ppt_h/2"/>
                                          </p:val>
                                        </p:tav>
                                        <p:tav tm="100000">
                                          <p:val>
                                            <p:strVal val="#ppt_y"/>
                                          </p:val>
                                        </p:tav>
                                      </p:tavLst>
                                    </p:anim>
                                    <p:anim calcmode="lin" valueType="num">
                                      <p:cBhvr>
                                        <p:cTn id="42" dur="500" fill="hold"/>
                                        <p:tgtEl>
                                          <p:spTgt spid="21"/>
                                        </p:tgtEl>
                                        <p:attrNameLst>
                                          <p:attrName>ppt_w</p:attrName>
                                        </p:attrNameLst>
                                      </p:cBhvr>
                                      <p:tavLst>
                                        <p:tav tm="0">
                                          <p:val>
                                            <p:strVal val="#ppt_w"/>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350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ppt_x</p:attrName>
                                        </p:attrNameLst>
                                      </p:cBhvr>
                                      <p:tavLst>
                                        <p:tav tm="0">
                                          <p:val>
                                            <p:strVal val="#ppt_x"/>
                                          </p:val>
                                        </p:tav>
                                        <p:tav tm="100000">
                                          <p:val>
                                            <p:strVal val="#ppt_x"/>
                                          </p:val>
                                        </p:tav>
                                      </p:tavLst>
                                    </p:anim>
                                    <p:anim calcmode="lin" valueType="num">
                                      <p:cBhvr>
                                        <p:cTn id="51" dur="500" fill="hold"/>
                                        <p:tgtEl>
                                          <p:spTgt spid="23"/>
                                        </p:tgtEl>
                                        <p:attrNameLst>
                                          <p:attrName>ppt_y</p:attrName>
                                        </p:attrNameLst>
                                      </p:cBhvr>
                                      <p:tavLst>
                                        <p:tav tm="0">
                                          <p:val>
                                            <p:strVal val="#ppt_y-#ppt_h/2"/>
                                          </p:val>
                                        </p:tav>
                                        <p:tav tm="100000">
                                          <p:val>
                                            <p:strVal val="#ppt_y"/>
                                          </p:val>
                                        </p:tav>
                                      </p:tavLst>
                                    </p:anim>
                                    <p:anim calcmode="lin" valueType="num">
                                      <p:cBhvr>
                                        <p:cTn id="52" dur="500" fill="hold"/>
                                        <p:tgtEl>
                                          <p:spTgt spid="23"/>
                                        </p:tgtEl>
                                        <p:attrNameLst>
                                          <p:attrName>ppt_w</p:attrName>
                                        </p:attrNameLst>
                                      </p:cBhvr>
                                      <p:tavLst>
                                        <p:tav tm="0">
                                          <p:val>
                                            <p:strVal val="#ppt_w"/>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par>
                          <p:cTn id="57" fill="hold">
                            <p:stCondLst>
                              <p:cond delay="450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500" fill="hold"/>
                                        <p:tgtEl>
                                          <p:spTgt spid="25"/>
                                        </p:tgtEl>
                                        <p:attrNameLst>
                                          <p:attrName>ppt_y</p:attrName>
                                        </p:attrNameLst>
                                      </p:cBhvr>
                                      <p:tavLst>
                                        <p:tav tm="0">
                                          <p:val>
                                            <p:strVal val="#ppt_y-#ppt_h/2"/>
                                          </p:val>
                                        </p:tav>
                                        <p:tav tm="100000">
                                          <p:val>
                                            <p:strVal val="#ppt_y"/>
                                          </p:val>
                                        </p:tav>
                                      </p:tavLst>
                                    </p:anim>
                                    <p:anim calcmode="lin" valueType="num">
                                      <p:cBhvr>
                                        <p:cTn id="62" dur="500" fill="hold"/>
                                        <p:tgtEl>
                                          <p:spTgt spid="25"/>
                                        </p:tgtEl>
                                        <p:attrNameLst>
                                          <p:attrName>ppt_w</p:attrName>
                                        </p:attrNameLst>
                                      </p:cBhvr>
                                      <p:tavLst>
                                        <p:tav tm="0">
                                          <p:val>
                                            <p:strVal val="#ppt_w"/>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第一部分</a:t>
            </a:r>
            <a:endParaRPr lang="zh-CN" altLang="en-US" sz="1600" b="1" dirty="0">
              <a:cs typeface="+mn-ea"/>
              <a:sym typeface="+mn-lt"/>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年度</a:t>
            </a:r>
            <a:r>
              <a:rPr lang="zh-CN" altLang="en-US" sz="1600" dirty="0">
                <a:solidFill>
                  <a:schemeClr val="tx1">
                    <a:lumMod val="75000"/>
                    <a:lumOff val="25000"/>
                  </a:schemeClr>
                </a:solidFill>
                <a:cs typeface="+mn-ea"/>
                <a:sym typeface="+mn-lt"/>
              </a:rPr>
              <a:t>工作概况</a:t>
            </a:r>
          </a:p>
        </p:txBody>
      </p:sp>
      <p:sp>
        <p:nvSpPr>
          <p:cNvPr id="8" name="圆角矩形 7"/>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圆角矩形 8"/>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第二部分</a:t>
            </a:r>
            <a:endParaRPr lang="zh-CN" altLang="en-US" sz="1600" b="1" dirty="0">
              <a:cs typeface="+mn-ea"/>
              <a:sym typeface="+mn-lt"/>
            </a:endParaRPr>
          </a:p>
        </p:txBody>
      </p:sp>
      <p:sp>
        <p:nvSpPr>
          <p:cNvPr id="10"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完成情况</a:t>
            </a:r>
          </a:p>
        </p:txBody>
      </p:sp>
      <p:sp>
        <p:nvSpPr>
          <p:cNvPr id="17" name="圆角矩形 16"/>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第三部分</a:t>
            </a:r>
            <a:endParaRPr lang="zh-CN" altLang="en-US" sz="1600" b="1" dirty="0">
              <a:cs typeface="+mn-ea"/>
              <a:sym typeface="+mn-lt"/>
            </a:endParaRPr>
          </a:p>
        </p:txBody>
      </p:sp>
      <p:sp>
        <p:nvSpPr>
          <p:cNvPr id="19"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项目</a:t>
            </a:r>
            <a:r>
              <a:rPr lang="zh-CN" altLang="en-US" sz="1600" dirty="0">
                <a:solidFill>
                  <a:schemeClr val="tx1">
                    <a:lumMod val="75000"/>
                    <a:lumOff val="25000"/>
                  </a:schemeClr>
                </a:solidFill>
                <a:cs typeface="+mn-ea"/>
                <a:sym typeface="+mn-lt"/>
              </a:rPr>
              <a:t>成果展示</a:t>
            </a:r>
          </a:p>
        </p:txBody>
      </p:sp>
      <p:sp>
        <p:nvSpPr>
          <p:cNvPr id="20" name="圆角矩形 19"/>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第四部分</a:t>
            </a:r>
            <a:endParaRPr lang="zh-CN" altLang="en-US" sz="1600" b="1" dirty="0">
              <a:cs typeface="+mn-ea"/>
              <a:sym typeface="+mn-lt"/>
            </a:endParaRPr>
          </a:p>
        </p:txBody>
      </p:sp>
      <p:sp>
        <p:nvSpPr>
          <p:cNvPr id="22"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不足之处</a:t>
            </a:r>
          </a:p>
        </p:txBody>
      </p:sp>
      <p:sp>
        <p:nvSpPr>
          <p:cNvPr id="23" name="圆角矩形 22"/>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第五部分</a:t>
            </a:r>
            <a:endParaRPr lang="zh-CN" altLang="en-US" sz="1600" b="1" dirty="0">
              <a:cs typeface="+mn-ea"/>
              <a:sym typeface="+mn-lt"/>
            </a:endParaRPr>
          </a:p>
        </p:txBody>
      </p:sp>
      <p:sp>
        <p:nvSpPr>
          <p:cNvPr id="25"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明年</a:t>
            </a:r>
            <a:r>
              <a:rPr lang="zh-CN" altLang="en-US" sz="1600" dirty="0">
                <a:solidFill>
                  <a:schemeClr val="tx1">
                    <a:lumMod val="75000"/>
                    <a:lumOff val="25000"/>
                  </a:schemeClr>
                </a:solidFill>
                <a:cs typeface="+mn-ea"/>
                <a:sym typeface="+mn-lt"/>
              </a:rPr>
              <a:t>工作计划</a:t>
            </a:r>
          </a:p>
        </p:txBody>
      </p:sp>
      <p:sp>
        <p:nvSpPr>
          <p:cNvPr id="7" name="圆角矩形 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目录页</a:t>
            </a:r>
            <a:endParaRPr lang="en-US" altLang="zh-CN" sz="2000" b="1" dirty="0" smtClean="0">
              <a:cs typeface="+mn-ea"/>
              <a:sym typeface="+mn-lt"/>
            </a:endParaRPr>
          </a:p>
          <a:p>
            <a:pPr algn="ctr"/>
            <a:r>
              <a:rPr lang="en-US" altLang="zh-CN" sz="1200" dirty="0" smtClean="0">
                <a:cs typeface="+mn-ea"/>
                <a:sym typeface="+mn-lt"/>
              </a:rPr>
              <a:t>Contents Page</a:t>
            </a:r>
            <a:endParaRPr lang="zh-CN" altLang="en-US" sz="1200" dirty="0">
              <a:cs typeface="+mn-ea"/>
              <a:sym typeface="+mn-lt"/>
            </a:endParaRPr>
          </a:p>
        </p:txBody>
      </p:sp>
    </p:spTree>
    <p:extLst>
      <p:ext uri="{BB962C8B-B14F-4D97-AF65-F5344CB8AC3E}">
        <p14:creationId xmlns:p14="http://schemas.microsoft.com/office/powerpoint/2010/main" val="419131889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20"/>
                                        </p:tgtEl>
                                        <p:attrNameLst>
                                          <p:attrName>ppt_x</p:attrName>
                                        </p:attrNameLst>
                                      </p:cBhvr>
                                      <p:tavLst>
                                        <p:tav tm="0">
                                          <p:val>
                                            <p:strVal val="ppt_x"/>
                                          </p:val>
                                        </p:tav>
                                        <p:tav tm="100000">
                                          <p:val>
                                            <p:strVal val="ppt_x"/>
                                          </p:val>
                                        </p:tav>
                                      </p:tavLst>
                                    </p:anim>
                                    <p:anim calcmode="lin" valueType="num">
                                      <p:cBhvr additive="base">
                                        <p:cTn id="7" dur="500"/>
                                        <p:tgtEl>
                                          <p:spTgt spid="20"/>
                                        </p:tgtEl>
                                        <p:attrNameLst>
                                          <p:attrName>ppt_y</p:attrName>
                                        </p:attrNameLst>
                                      </p:cBhvr>
                                      <p:tavLst>
                                        <p:tav tm="0">
                                          <p:val>
                                            <p:strVal val="ppt_y"/>
                                          </p:val>
                                        </p:tav>
                                        <p:tav tm="100000">
                                          <p:val>
                                            <p:strVal val="1+ppt_h/2"/>
                                          </p:val>
                                        </p:tav>
                                      </p:tavLst>
                                    </p:anim>
                                    <p:set>
                                      <p:cBhvr>
                                        <p:cTn id="8" dur="1" fill="hold">
                                          <p:stCondLst>
                                            <p:cond delay="499"/>
                                          </p:stCondLst>
                                        </p:cTn>
                                        <p:tgtEl>
                                          <p:spTgt spid="20"/>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21"/>
                                        </p:tgtEl>
                                        <p:attrNameLst>
                                          <p:attrName>ppt_x</p:attrName>
                                        </p:attrNameLst>
                                      </p:cBhvr>
                                      <p:tavLst>
                                        <p:tav tm="0">
                                          <p:val>
                                            <p:strVal val="ppt_x"/>
                                          </p:val>
                                        </p:tav>
                                        <p:tav tm="100000">
                                          <p:val>
                                            <p:strVal val="ppt_x"/>
                                          </p:val>
                                        </p:tav>
                                      </p:tavLst>
                                    </p:anim>
                                    <p:anim calcmode="lin" valueType="num">
                                      <p:cBhvr additive="base">
                                        <p:cTn id="11" dur="500"/>
                                        <p:tgtEl>
                                          <p:spTgt spid="21"/>
                                        </p:tgtEl>
                                        <p:attrNameLst>
                                          <p:attrName>ppt_y</p:attrName>
                                        </p:attrNameLst>
                                      </p:cBhvr>
                                      <p:tavLst>
                                        <p:tav tm="0">
                                          <p:val>
                                            <p:strVal val="ppt_y"/>
                                          </p:val>
                                        </p:tav>
                                        <p:tav tm="100000">
                                          <p:val>
                                            <p:strVal val="1+ppt_h/2"/>
                                          </p:val>
                                        </p:tav>
                                      </p:tavLst>
                                    </p:anim>
                                    <p:set>
                                      <p:cBhvr>
                                        <p:cTn id="12" dur="1" fill="hold">
                                          <p:stCondLst>
                                            <p:cond delay="499"/>
                                          </p:stCondLst>
                                        </p:cTn>
                                        <p:tgtEl>
                                          <p:spTgt spid="21"/>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22"/>
                                        </p:tgtEl>
                                        <p:attrNameLst>
                                          <p:attrName>ppt_x</p:attrName>
                                        </p:attrNameLst>
                                      </p:cBhvr>
                                      <p:tavLst>
                                        <p:tav tm="0">
                                          <p:val>
                                            <p:strVal val="ppt_x"/>
                                          </p:val>
                                        </p:tav>
                                        <p:tav tm="100000">
                                          <p:val>
                                            <p:strVal val="ppt_x"/>
                                          </p:val>
                                        </p:tav>
                                      </p:tavLst>
                                    </p:anim>
                                    <p:anim calcmode="lin" valueType="num">
                                      <p:cBhvr additive="base">
                                        <p:cTn id="15" dur="500"/>
                                        <p:tgtEl>
                                          <p:spTgt spid="22"/>
                                        </p:tgtEl>
                                        <p:attrNameLst>
                                          <p:attrName>ppt_y</p:attrName>
                                        </p:attrNameLst>
                                      </p:cBhvr>
                                      <p:tavLst>
                                        <p:tav tm="0">
                                          <p:val>
                                            <p:strVal val="ppt_y"/>
                                          </p:val>
                                        </p:tav>
                                        <p:tav tm="100000">
                                          <p:val>
                                            <p:strVal val="1+ppt_h/2"/>
                                          </p:val>
                                        </p:tav>
                                      </p:tavLst>
                                    </p:anim>
                                    <p:set>
                                      <p:cBhvr>
                                        <p:cTn id="16" dur="1" fill="hold">
                                          <p:stCondLst>
                                            <p:cond delay="499"/>
                                          </p:stCondLst>
                                        </p:cTn>
                                        <p:tgtEl>
                                          <p:spTgt spid="22"/>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23"/>
                                        </p:tgtEl>
                                        <p:attrNameLst>
                                          <p:attrName>ppt_x</p:attrName>
                                        </p:attrNameLst>
                                      </p:cBhvr>
                                      <p:tavLst>
                                        <p:tav tm="0">
                                          <p:val>
                                            <p:strVal val="ppt_x"/>
                                          </p:val>
                                        </p:tav>
                                        <p:tav tm="100000">
                                          <p:val>
                                            <p:strVal val="ppt_x"/>
                                          </p:val>
                                        </p:tav>
                                      </p:tavLst>
                                    </p:anim>
                                    <p:anim calcmode="lin" valueType="num">
                                      <p:cBhvr additive="base">
                                        <p:cTn id="19" dur="500"/>
                                        <p:tgtEl>
                                          <p:spTgt spid="23"/>
                                        </p:tgtEl>
                                        <p:attrNameLst>
                                          <p:attrName>ppt_y</p:attrName>
                                        </p:attrNameLst>
                                      </p:cBhvr>
                                      <p:tavLst>
                                        <p:tav tm="0">
                                          <p:val>
                                            <p:strVal val="ppt_y"/>
                                          </p:val>
                                        </p:tav>
                                        <p:tav tm="100000">
                                          <p:val>
                                            <p:strVal val="1+ppt_h/2"/>
                                          </p:val>
                                        </p:tav>
                                      </p:tavLst>
                                    </p:anim>
                                    <p:set>
                                      <p:cBhvr>
                                        <p:cTn id="20" dur="1" fill="hold">
                                          <p:stCondLst>
                                            <p:cond delay="499"/>
                                          </p:stCondLst>
                                        </p:cTn>
                                        <p:tgtEl>
                                          <p:spTgt spid="23"/>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24"/>
                                        </p:tgtEl>
                                        <p:attrNameLst>
                                          <p:attrName>ppt_x</p:attrName>
                                        </p:attrNameLst>
                                      </p:cBhvr>
                                      <p:tavLst>
                                        <p:tav tm="0">
                                          <p:val>
                                            <p:strVal val="ppt_x"/>
                                          </p:val>
                                        </p:tav>
                                        <p:tav tm="100000">
                                          <p:val>
                                            <p:strVal val="ppt_x"/>
                                          </p:val>
                                        </p:tav>
                                      </p:tavLst>
                                    </p:anim>
                                    <p:anim calcmode="lin" valueType="num">
                                      <p:cBhvr additive="base">
                                        <p:cTn id="23" dur="500"/>
                                        <p:tgtEl>
                                          <p:spTgt spid="24"/>
                                        </p:tgtEl>
                                        <p:attrNameLst>
                                          <p:attrName>ppt_y</p:attrName>
                                        </p:attrNameLst>
                                      </p:cBhvr>
                                      <p:tavLst>
                                        <p:tav tm="0">
                                          <p:val>
                                            <p:strVal val="ppt_y"/>
                                          </p:val>
                                        </p:tav>
                                        <p:tav tm="100000">
                                          <p:val>
                                            <p:strVal val="1+ppt_h/2"/>
                                          </p:val>
                                        </p:tav>
                                      </p:tavLst>
                                    </p:anim>
                                    <p:set>
                                      <p:cBhvr>
                                        <p:cTn id="24" dur="1" fill="hold">
                                          <p:stCondLst>
                                            <p:cond delay="499"/>
                                          </p:stCondLst>
                                        </p:cTn>
                                        <p:tgtEl>
                                          <p:spTgt spid="24"/>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25"/>
                                        </p:tgtEl>
                                        <p:attrNameLst>
                                          <p:attrName>ppt_x</p:attrName>
                                        </p:attrNameLst>
                                      </p:cBhvr>
                                      <p:tavLst>
                                        <p:tav tm="0">
                                          <p:val>
                                            <p:strVal val="ppt_x"/>
                                          </p:val>
                                        </p:tav>
                                        <p:tav tm="100000">
                                          <p:val>
                                            <p:strVal val="ppt_x"/>
                                          </p:val>
                                        </p:tav>
                                      </p:tavLst>
                                    </p:anim>
                                    <p:anim calcmode="lin" valueType="num">
                                      <p:cBhvr additive="base">
                                        <p:cTn id="27" dur="500"/>
                                        <p:tgtEl>
                                          <p:spTgt spid="25"/>
                                        </p:tgtEl>
                                        <p:attrNameLst>
                                          <p:attrName>ppt_y</p:attrName>
                                        </p:attrNameLst>
                                      </p:cBhvr>
                                      <p:tavLst>
                                        <p:tav tm="0">
                                          <p:val>
                                            <p:strVal val="ppt_y"/>
                                          </p:val>
                                        </p:tav>
                                        <p:tav tm="100000">
                                          <p:val>
                                            <p:strVal val="1+ppt_h/2"/>
                                          </p:val>
                                        </p:tav>
                                      </p:tavLst>
                                    </p:anim>
                                    <p:set>
                                      <p:cBhvr>
                                        <p:cTn id="28" dur="1" fill="hold">
                                          <p:stCondLst>
                                            <p:cond delay="499"/>
                                          </p:stCondLst>
                                        </p:cTn>
                                        <p:tgtEl>
                                          <p:spTgt spid="25"/>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4"/>
                                        </p:tgtEl>
                                        <p:attrNameLst>
                                          <p:attrName>ppt_x</p:attrName>
                                        </p:attrNameLst>
                                      </p:cBhvr>
                                      <p:tavLst>
                                        <p:tav tm="0">
                                          <p:val>
                                            <p:strVal val="ppt_x"/>
                                          </p:val>
                                        </p:tav>
                                        <p:tav tm="100000">
                                          <p:val>
                                            <p:strVal val="ppt_x"/>
                                          </p:val>
                                        </p:tav>
                                      </p:tavLst>
                                    </p:anim>
                                    <p:anim calcmode="lin" valueType="num">
                                      <p:cBhvr additive="base">
                                        <p:cTn id="31" dur="500"/>
                                        <p:tgtEl>
                                          <p:spTgt spid="4"/>
                                        </p:tgtEl>
                                        <p:attrNameLst>
                                          <p:attrName>ppt_y</p:attrName>
                                        </p:attrNameLst>
                                      </p:cBhvr>
                                      <p:tavLst>
                                        <p:tav tm="0">
                                          <p:val>
                                            <p:strVal val="ppt_y"/>
                                          </p:val>
                                        </p:tav>
                                        <p:tav tm="100000">
                                          <p:val>
                                            <p:strVal val="1+ppt_h/2"/>
                                          </p:val>
                                        </p:tav>
                                      </p:tavLst>
                                    </p:anim>
                                    <p:set>
                                      <p:cBhvr>
                                        <p:cTn id="32" dur="1" fill="hold">
                                          <p:stCondLst>
                                            <p:cond delay="499"/>
                                          </p:stCondLst>
                                        </p:cTn>
                                        <p:tgtEl>
                                          <p:spTgt spid="4"/>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5"/>
                                        </p:tgtEl>
                                        <p:attrNameLst>
                                          <p:attrName>ppt_x</p:attrName>
                                        </p:attrNameLst>
                                      </p:cBhvr>
                                      <p:tavLst>
                                        <p:tav tm="0">
                                          <p:val>
                                            <p:strVal val="ppt_x"/>
                                          </p:val>
                                        </p:tav>
                                        <p:tav tm="100000">
                                          <p:val>
                                            <p:strVal val="ppt_x"/>
                                          </p:val>
                                        </p:tav>
                                      </p:tavLst>
                                    </p:anim>
                                    <p:anim calcmode="lin" valueType="num">
                                      <p:cBhvr additive="base">
                                        <p:cTn id="35" dur="500"/>
                                        <p:tgtEl>
                                          <p:spTgt spid="5"/>
                                        </p:tgtEl>
                                        <p:attrNameLst>
                                          <p:attrName>ppt_y</p:attrName>
                                        </p:attrNameLst>
                                      </p:cBhvr>
                                      <p:tavLst>
                                        <p:tav tm="0">
                                          <p:val>
                                            <p:strVal val="ppt_y"/>
                                          </p:val>
                                        </p:tav>
                                        <p:tav tm="100000">
                                          <p:val>
                                            <p:strVal val="1+ppt_h/2"/>
                                          </p:val>
                                        </p:tav>
                                      </p:tavLst>
                                    </p:anim>
                                    <p:set>
                                      <p:cBhvr>
                                        <p:cTn id="36" dur="1" fill="hold">
                                          <p:stCondLst>
                                            <p:cond delay="499"/>
                                          </p:stCondLst>
                                        </p:cTn>
                                        <p:tgtEl>
                                          <p:spTgt spid="5"/>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6"/>
                                        </p:tgtEl>
                                        <p:attrNameLst>
                                          <p:attrName>ppt_x</p:attrName>
                                        </p:attrNameLst>
                                      </p:cBhvr>
                                      <p:tavLst>
                                        <p:tav tm="0">
                                          <p:val>
                                            <p:strVal val="ppt_x"/>
                                          </p:val>
                                        </p:tav>
                                        <p:tav tm="100000">
                                          <p:val>
                                            <p:strVal val="ppt_x"/>
                                          </p:val>
                                        </p:tav>
                                      </p:tavLst>
                                    </p:anim>
                                    <p:anim calcmode="lin" valueType="num">
                                      <p:cBhvr additive="base">
                                        <p:cTn id="39" dur="500"/>
                                        <p:tgtEl>
                                          <p:spTgt spid="6"/>
                                        </p:tgtEl>
                                        <p:attrNameLst>
                                          <p:attrName>ppt_y</p:attrName>
                                        </p:attrNameLst>
                                      </p:cBhvr>
                                      <p:tavLst>
                                        <p:tav tm="0">
                                          <p:val>
                                            <p:strVal val="ppt_y"/>
                                          </p:val>
                                        </p:tav>
                                        <p:tav tm="100000">
                                          <p:val>
                                            <p:strVal val="1+ppt_h/2"/>
                                          </p:val>
                                        </p:tav>
                                      </p:tavLst>
                                    </p:anim>
                                    <p:set>
                                      <p:cBhvr>
                                        <p:cTn id="40" dur="1" fill="hold">
                                          <p:stCondLst>
                                            <p:cond delay="499"/>
                                          </p:stCondLst>
                                        </p:cTn>
                                        <p:tgtEl>
                                          <p:spTgt spid="6"/>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8"/>
                                        </p:tgtEl>
                                        <p:attrNameLst>
                                          <p:attrName>ppt_x</p:attrName>
                                        </p:attrNameLst>
                                      </p:cBhvr>
                                      <p:tavLst>
                                        <p:tav tm="0">
                                          <p:val>
                                            <p:strVal val="ppt_x"/>
                                          </p:val>
                                        </p:tav>
                                        <p:tav tm="100000">
                                          <p:val>
                                            <p:strVal val="ppt_x"/>
                                          </p:val>
                                        </p:tav>
                                      </p:tavLst>
                                    </p:anim>
                                    <p:anim calcmode="lin" valueType="num">
                                      <p:cBhvr additive="base">
                                        <p:cTn id="43" dur="500"/>
                                        <p:tgtEl>
                                          <p:spTgt spid="8"/>
                                        </p:tgtEl>
                                        <p:attrNameLst>
                                          <p:attrName>ppt_y</p:attrName>
                                        </p:attrNameLst>
                                      </p:cBhvr>
                                      <p:tavLst>
                                        <p:tav tm="0">
                                          <p:val>
                                            <p:strVal val="ppt_y"/>
                                          </p:val>
                                        </p:tav>
                                        <p:tav tm="100000">
                                          <p:val>
                                            <p:strVal val="1+ppt_h/2"/>
                                          </p:val>
                                        </p:tav>
                                      </p:tavLst>
                                    </p:anim>
                                    <p:set>
                                      <p:cBhvr>
                                        <p:cTn id="44" dur="1" fill="hold">
                                          <p:stCondLst>
                                            <p:cond delay="499"/>
                                          </p:stCondLst>
                                        </p:cTn>
                                        <p:tgtEl>
                                          <p:spTgt spid="8"/>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9"/>
                                        </p:tgtEl>
                                        <p:attrNameLst>
                                          <p:attrName>ppt_x</p:attrName>
                                        </p:attrNameLst>
                                      </p:cBhvr>
                                      <p:tavLst>
                                        <p:tav tm="0">
                                          <p:val>
                                            <p:strVal val="ppt_x"/>
                                          </p:val>
                                        </p:tav>
                                        <p:tav tm="100000">
                                          <p:val>
                                            <p:strVal val="ppt_x"/>
                                          </p:val>
                                        </p:tav>
                                      </p:tavLst>
                                    </p:anim>
                                    <p:anim calcmode="lin" valueType="num">
                                      <p:cBhvr additive="base">
                                        <p:cTn id="47" dur="500"/>
                                        <p:tgtEl>
                                          <p:spTgt spid="9"/>
                                        </p:tgtEl>
                                        <p:attrNameLst>
                                          <p:attrName>ppt_y</p:attrName>
                                        </p:attrNameLst>
                                      </p:cBhvr>
                                      <p:tavLst>
                                        <p:tav tm="0">
                                          <p:val>
                                            <p:strVal val="ppt_y"/>
                                          </p:val>
                                        </p:tav>
                                        <p:tav tm="100000">
                                          <p:val>
                                            <p:strVal val="1+ppt_h/2"/>
                                          </p:val>
                                        </p:tav>
                                      </p:tavLst>
                                    </p:anim>
                                    <p:set>
                                      <p:cBhvr>
                                        <p:cTn id="48" dur="1" fill="hold">
                                          <p:stCondLst>
                                            <p:cond delay="499"/>
                                          </p:stCondLst>
                                        </p:cTn>
                                        <p:tgtEl>
                                          <p:spTgt spid="9"/>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10"/>
                                        </p:tgtEl>
                                        <p:attrNameLst>
                                          <p:attrName>ppt_x</p:attrName>
                                        </p:attrNameLst>
                                      </p:cBhvr>
                                      <p:tavLst>
                                        <p:tav tm="0">
                                          <p:val>
                                            <p:strVal val="ppt_x"/>
                                          </p:val>
                                        </p:tav>
                                        <p:tav tm="100000">
                                          <p:val>
                                            <p:strVal val="ppt_x"/>
                                          </p:val>
                                        </p:tav>
                                      </p:tavLst>
                                    </p:anim>
                                    <p:anim calcmode="lin" valueType="num">
                                      <p:cBhvr additive="base">
                                        <p:cTn id="51" dur="500"/>
                                        <p:tgtEl>
                                          <p:spTgt spid="10"/>
                                        </p:tgtEl>
                                        <p:attrNameLst>
                                          <p:attrName>ppt_y</p:attrName>
                                        </p:attrNameLst>
                                      </p:cBhvr>
                                      <p:tavLst>
                                        <p:tav tm="0">
                                          <p:val>
                                            <p:strVal val="ppt_y"/>
                                          </p:val>
                                        </p:tav>
                                        <p:tav tm="100000">
                                          <p:val>
                                            <p:strVal val="1+ppt_h/2"/>
                                          </p:val>
                                        </p:tav>
                                      </p:tavLst>
                                    </p:anim>
                                    <p:set>
                                      <p:cBhvr>
                                        <p:cTn id="5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p:bldP spid="20" grpId="0" animBg="1"/>
      <p:bldP spid="21" grpId="0" animBg="1"/>
      <p:bldP spid="22" grpId="0"/>
      <p:bldP spid="23" grpId="0" animBg="1"/>
      <p:bldP spid="24" grpId="0" animBg="1"/>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bwMode="auto">
          <a:xfrm>
            <a:off x="1259632" y="1588730"/>
            <a:ext cx="7056784" cy="2783220"/>
          </a:xfrm>
          <a:prstGeom prst="rect">
            <a:avLst/>
          </a:prstGeom>
          <a:solidFill>
            <a:srgbClr val="FFFFFF">
              <a:alpha val="57647"/>
            </a:srgb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cs typeface="+mn-ea"/>
              <a:sym typeface="+mn-lt"/>
            </a:endParaRPr>
          </a:p>
        </p:txBody>
      </p:sp>
      <p:sp>
        <p:nvSpPr>
          <p:cNvPr id="85" name="TextBox 84"/>
          <p:cNvSpPr txBox="1"/>
          <p:nvPr/>
        </p:nvSpPr>
        <p:spPr>
          <a:xfrm>
            <a:off x="1254744" y="1995686"/>
            <a:ext cx="6644138" cy="1938992"/>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rgbClr val="000000">
                    <a:lumMod val="95000"/>
                    <a:lumOff val="5000"/>
                  </a:srgbClr>
                </a:solidFill>
                <a:cs typeface="+mn-ea"/>
                <a:sym typeface="+mn-lt"/>
              </a:rPr>
              <a:t>回顾这一年的工作，在取得成绩的同时，我们也找到了工作中的不足和问题，主要反映于</a:t>
            </a:r>
            <a:r>
              <a:rPr lang="en-US" altLang="zh-CN" sz="1600" dirty="0">
                <a:solidFill>
                  <a:srgbClr val="000000">
                    <a:lumMod val="95000"/>
                    <a:lumOff val="5000"/>
                  </a:srgbClr>
                </a:solidFill>
                <a:cs typeface="+mn-ea"/>
                <a:sym typeface="+mn-lt"/>
              </a:rPr>
              <a:t>xx</a:t>
            </a:r>
            <a:r>
              <a:rPr lang="zh-CN" altLang="en-US" sz="1600" dirty="0">
                <a:solidFill>
                  <a:srgbClr val="000000">
                    <a:lumMod val="95000"/>
                    <a:lumOff val="5000"/>
                  </a:srgbClr>
                </a:solidFill>
                <a:cs typeface="+mn-ea"/>
                <a:sym typeface="+mn-lt"/>
              </a:rPr>
              <a:t>及</a:t>
            </a:r>
            <a:r>
              <a:rPr lang="en-US" altLang="zh-CN" sz="1600" dirty="0">
                <a:solidFill>
                  <a:srgbClr val="000000">
                    <a:lumMod val="95000"/>
                    <a:lumOff val="5000"/>
                  </a:srgbClr>
                </a:solidFill>
                <a:cs typeface="+mn-ea"/>
                <a:sym typeface="+mn-lt"/>
              </a:rPr>
              <a:t>xxx</a:t>
            </a:r>
            <a:r>
              <a:rPr lang="zh-CN" altLang="en-US" sz="1600" dirty="0">
                <a:solidFill>
                  <a:srgbClr val="000000">
                    <a:lumMod val="95000"/>
                    <a:lumOff val="5000"/>
                  </a:srgbClr>
                </a:solidFill>
                <a:cs typeface="+mn-ea"/>
                <a:sym typeface="+mn-lt"/>
              </a:rPr>
              <a:t>的风格、定型还有待进一步探索，尤其是网上的公司产品库充分体现我们</a:t>
            </a:r>
            <a:r>
              <a:rPr lang="en-US" altLang="zh-CN" sz="1600" dirty="0">
                <a:solidFill>
                  <a:srgbClr val="000000">
                    <a:lumMod val="95000"/>
                    <a:lumOff val="5000"/>
                  </a:srgbClr>
                </a:solidFill>
                <a:cs typeface="+mn-ea"/>
                <a:sym typeface="+mn-lt"/>
              </a:rPr>
              <a:t>xxxxx</a:t>
            </a:r>
            <a:r>
              <a:rPr lang="zh-CN" altLang="en-US" sz="1600" dirty="0">
                <a:solidFill>
                  <a:srgbClr val="000000">
                    <a:lumMod val="95000"/>
                    <a:lumOff val="5000"/>
                  </a:srgbClr>
                </a:solidFill>
                <a:cs typeface="+mn-ea"/>
                <a:sym typeface="+mn-lt"/>
              </a:rPr>
              <a:t>和我们这个平台能为客户提供良好的商机和快捷方便的信息、导航的功能发挥。展望新的一年，我们将继续努力，力争各项工作更上一个新台阶。</a:t>
            </a:r>
          </a:p>
        </p:txBody>
      </p:sp>
      <p:sp>
        <p:nvSpPr>
          <p:cNvPr id="2" name="TextBox 1"/>
          <p:cNvSpPr txBox="1"/>
          <p:nvPr/>
        </p:nvSpPr>
        <p:spPr>
          <a:xfrm>
            <a:off x="1187624" y="987574"/>
            <a:ext cx="1275990" cy="492443"/>
          </a:xfrm>
          <a:prstGeom prst="rect">
            <a:avLst/>
          </a:prstGeom>
          <a:noFill/>
        </p:spPr>
        <p:txBody>
          <a:bodyPr wrap="none" lIns="0" tIns="0" rIns="0" bIns="0" rtlCol="0">
            <a:spAutoFit/>
          </a:bodyPr>
          <a:lstStyle/>
          <a:p>
            <a:r>
              <a:rPr lang="zh-CN" altLang="en-US" sz="3200" b="1" dirty="0" smtClean="0">
                <a:solidFill>
                  <a:srgbClr val="C00000"/>
                </a:solidFill>
                <a:cs typeface="+mn-ea"/>
                <a:sym typeface="+mn-lt"/>
              </a:rPr>
              <a:t>前  言  </a:t>
            </a:r>
          </a:p>
        </p:txBody>
      </p:sp>
    </p:spTree>
    <p:extLst>
      <p:ext uri="{BB962C8B-B14F-4D97-AF65-F5344CB8AC3E}">
        <p14:creationId xmlns:p14="http://schemas.microsoft.com/office/powerpoint/2010/main" val="109443054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right)">
                                      <p:cBhvr>
                                        <p:cTn id="11" dur="250"/>
                                        <p:tgtEl>
                                          <p:spTgt spid="84"/>
                                        </p:tgtEl>
                                      </p:cBhvr>
                                    </p:animEffect>
                                  </p:childTnLst>
                                </p:cTn>
                              </p:par>
                            </p:childTnLst>
                          </p:cTn>
                        </p:par>
                        <p:par>
                          <p:cTn id="12" fill="hold">
                            <p:stCondLst>
                              <p:cond delay="750"/>
                            </p:stCondLst>
                            <p:childTnLst>
                              <p:par>
                                <p:cTn id="13" presetID="14" presetClass="entr" presetSubtype="10"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randombar(horizontal)">
                                      <p:cBhvr>
                                        <p:cTn id="15"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7"/>
          <p:cNvGrpSpPr>
            <a:grpSpLocks/>
          </p:cNvGrpSpPr>
          <p:nvPr/>
        </p:nvGrpSpPr>
        <p:grpSpPr bwMode="auto">
          <a:xfrm>
            <a:off x="1295400" y="1262063"/>
            <a:ext cx="3276600" cy="1525191"/>
            <a:chOff x="0" y="0"/>
            <a:chExt cx="4368800" cy="2032681"/>
          </a:xfrm>
        </p:grpSpPr>
        <p:sp>
          <p:nvSpPr>
            <p:cNvPr id="5" name="矩形 5"/>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cs typeface="+mn-ea"/>
                <a:sym typeface="+mn-lt"/>
              </a:endParaRPr>
            </a:p>
          </p:txBody>
        </p:sp>
        <p:sp>
          <p:nvSpPr>
            <p:cNvPr id="6"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effectLst>
                    <a:outerShdw blurRad="38100" dist="38100" dir="2700000" algn="tl">
                      <a:srgbClr val="000000">
                        <a:alpha val="43137"/>
                      </a:srgbClr>
                    </a:outerShdw>
                  </a:effectLst>
                  <a:cs typeface="+mn-ea"/>
                  <a:sym typeface="+mn-lt"/>
                </a:rPr>
                <a:t>01</a:t>
              </a:r>
              <a:endParaRPr lang="zh-CN" altLang="en-US" sz="3300" dirty="0">
                <a:solidFill>
                  <a:srgbClr val="FFFFFF"/>
                </a:solidFill>
                <a:effectLst>
                  <a:outerShdw blurRad="38100" dist="38100" dir="2700000" algn="tl">
                    <a:srgbClr val="000000">
                      <a:alpha val="43137"/>
                    </a:srgbClr>
                  </a:outerShdw>
                </a:effectLst>
                <a:cs typeface="+mn-ea"/>
                <a:sym typeface="+mn-lt"/>
              </a:endParaRPr>
            </a:p>
          </p:txBody>
        </p:sp>
      </p:grpSp>
      <p:grpSp>
        <p:nvGrpSpPr>
          <p:cNvPr id="12" name="组合 30"/>
          <p:cNvGrpSpPr>
            <a:grpSpLocks/>
          </p:cNvGrpSpPr>
          <p:nvPr/>
        </p:nvGrpSpPr>
        <p:grpSpPr bwMode="auto">
          <a:xfrm>
            <a:off x="4572000" y="2781300"/>
            <a:ext cx="3380201" cy="1525191"/>
            <a:chOff x="0" y="0"/>
            <a:chExt cx="4506935" cy="2032681"/>
          </a:xfrm>
        </p:grpSpPr>
        <p:sp>
          <p:nvSpPr>
            <p:cNvPr id="13" name="矩形 6"/>
            <p:cNvSpPr>
              <a:spLocks noChangeArrowheads="1"/>
            </p:cNvSpPr>
            <p:nvPr/>
          </p:nvSpPr>
          <p:spPr bwMode="auto">
            <a:xfrm>
              <a:off x="0" y="0"/>
              <a:ext cx="4368800" cy="203268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4"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cs typeface="+mn-ea"/>
                  <a:sym typeface="+mn-lt"/>
                </a:rPr>
                <a:t>04</a:t>
              </a:r>
              <a:endParaRPr lang="zh-CN" altLang="en-US" sz="3300" dirty="0">
                <a:solidFill>
                  <a:srgbClr val="FFFFFF"/>
                </a:solidFill>
                <a:cs typeface="+mn-ea"/>
                <a:sym typeface="+mn-lt"/>
              </a:endParaRPr>
            </a:p>
          </p:txBody>
        </p:sp>
      </p:grpSp>
      <p:grpSp>
        <p:nvGrpSpPr>
          <p:cNvPr id="22" name="组合 28"/>
          <p:cNvGrpSpPr>
            <a:grpSpLocks/>
          </p:cNvGrpSpPr>
          <p:nvPr/>
        </p:nvGrpSpPr>
        <p:grpSpPr bwMode="auto">
          <a:xfrm>
            <a:off x="2188369" y="2786062"/>
            <a:ext cx="2383631" cy="1109663"/>
            <a:chOff x="0" y="0"/>
            <a:chExt cx="3178629" cy="1478928"/>
          </a:xfrm>
          <a:solidFill>
            <a:srgbClr val="C00000"/>
          </a:solidFill>
        </p:grpSpPr>
        <p:sp>
          <p:nvSpPr>
            <p:cNvPr id="23"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cs typeface="+mn-ea"/>
                <a:sym typeface="+mn-lt"/>
              </a:endParaRPr>
            </a:p>
          </p:txBody>
        </p:sp>
        <p:sp>
          <p:nvSpPr>
            <p:cNvPr id="24" name="文本框 19"/>
            <p:cNvSpPr>
              <a:spLocks noChangeArrowheads="1"/>
            </p:cNvSpPr>
            <p:nvPr/>
          </p:nvSpPr>
          <p:spPr bwMode="auto">
            <a:xfrm>
              <a:off x="217994" y="40837"/>
              <a:ext cx="729364"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000000"/>
                  </a:solidFill>
                  <a:cs typeface="+mn-ea"/>
                  <a:sym typeface="+mn-lt"/>
                </a:rPr>
                <a:t>03</a:t>
              </a:r>
              <a:endParaRPr lang="zh-CN" altLang="en-US" sz="2400">
                <a:solidFill>
                  <a:srgbClr val="000000"/>
                </a:solidFill>
                <a:cs typeface="+mn-ea"/>
                <a:sym typeface="+mn-lt"/>
              </a:endParaRPr>
            </a:p>
          </p:txBody>
        </p:sp>
        <p:grpSp>
          <p:nvGrpSpPr>
            <p:cNvPr id="25" name="组合 20"/>
            <p:cNvGrpSpPr>
              <a:grpSpLocks/>
            </p:cNvGrpSpPr>
            <p:nvPr/>
          </p:nvGrpSpPr>
          <p:grpSpPr bwMode="auto">
            <a:xfrm>
              <a:off x="172239" y="565018"/>
              <a:ext cx="2964508" cy="859220"/>
              <a:chOff x="0" y="0"/>
              <a:chExt cx="2964508" cy="859220"/>
            </a:xfrm>
            <a:grpFill/>
          </p:grpSpPr>
          <p:sp>
            <p:nvSpPr>
              <p:cNvPr id="26" name="文本框 21"/>
              <p:cNvSpPr>
                <a:spLocks noChangeArrowheads="1"/>
              </p:cNvSpPr>
              <p:nvPr/>
            </p:nvSpPr>
            <p:spPr bwMode="auto">
              <a:xfrm>
                <a:off x="0" y="0"/>
                <a:ext cx="1186819"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schemeClr val="bg1"/>
                    </a:solidFill>
                    <a:cs typeface="+mn-ea"/>
                    <a:sym typeface="+mn-lt"/>
                  </a:rPr>
                  <a:t>请输入标题</a:t>
                </a:r>
                <a:endParaRPr lang="zh-CN" altLang="en-US">
                  <a:cs typeface="+mn-ea"/>
                  <a:sym typeface="+mn-lt"/>
                </a:endParaRPr>
              </a:p>
            </p:txBody>
          </p:sp>
          <p:sp>
            <p:nvSpPr>
              <p:cNvPr id="27" name="矩形 22"/>
              <p:cNvSpPr>
                <a:spLocks noChangeArrowheads="1"/>
              </p:cNvSpPr>
              <p:nvPr/>
            </p:nvSpPr>
            <p:spPr bwMode="auto">
              <a:xfrm>
                <a:off x="0" y="366984"/>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cs typeface="+mn-ea"/>
                    <a:sym typeface="+mn-lt"/>
                  </a:rPr>
                  <a:t>在这里输入内容文本在这里输入内容文本在这里输入内容</a:t>
                </a:r>
              </a:p>
            </p:txBody>
          </p:sp>
        </p:grpSp>
      </p:grpSp>
      <p:grpSp>
        <p:nvGrpSpPr>
          <p:cNvPr id="34" name="组合 8"/>
          <p:cNvGrpSpPr>
            <a:grpSpLocks/>
          </p:cNvGrpSpPr>
          <p:nvPr/>
        </p:nvGrpSpPr>
        <p:grpSpPr bwMode="auto">
          <a:xfrm>
            <a:off x="4572000" y="1677591"/>
            <a:ext cx="2475030" cy="1109663"/>
            <a:chOff x="0" y="0"/>
            <a:chExt cx="3299675" cy="1478928"/>
          </a:xfrm>
          <a:solidFill>
            <a:srgbClr val="C00000"/>
          </a:solidFill>
        </p:grpSpPr>
        <p:sp>
          <p:nvSpPr>
            <p:cNvPr id="35"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cs typeface="+mn-ea"/>
                <a:sym typeface="+mn-lt"/>
              </a:endParaRPr>
            </a:p>
          </p:txBody>
        </p:sp>
        <p:sp>
          <p:nvSpPr>
            <p:cNvPr id="36" name="文本框 23"/>
            <p:cNvSpPr>
              <a:spLocks noChangeArrowheads="1"/>
            </p:cNvSpPr>
            <p:nvPr/>
          </p:nvSpPr>
          <p:spPr bwMode="auto">
            <a:xfrm>
              <a:off x="2570496" y="0"/>
              <a:ext cx="729179"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000000"/>
                  </a:solidFill>
                  <a:cs typeface="+mn-ea"/>
                  <a:sym typeface="+mn-lt"/>
                </a:rPr>
                <a:t>02</a:t>
              </a:r>
              <a:endParaRPr lang="zh-CN" altLang="en-US" sz="2400">
                <a:solidFill>
                  <a:srgbClr val="000000"/>
                </a:solidFill>
                <a:cs typeface="+mn-ea"/>
                <a:sym typeface="+mn-lt"/>
              </a:endParaRPr>
            </a:p>
          </p:txBody>
        </p:sp>
        <p:grpSp>
          <p:nvGrpSpPr>
            <p:cNvPr id="37" name="组合 24"/>
            <p:cNvGrpSpPr>
              <a:grpSpLocks/>
            </p:cNvGrpSpPr>
            <p:nvPr/>
          </p:nvGrpSpPr>
          <p:grpSpPr bwMode="auto">
            <a:xfrm>
              <a:off x="238713" y="564196"/>
              <a:ext cx="2985447" cy="800174"/>
              <a:chOff x="0" y="0"/>
              <a:chExt cx="2985447" cy="800174"/>
            </a:xfrm>
            <a:grpFill/>
          </p:grpSpPr>
          <p:sp>
            <p:nvSpPr>
              <p:cNvPr id="38" name="文本框 25"/>
              <p:cNvSpPr>
                <a:spLocks noChangeArrowheads="1"/>
              </p:cNvSpPr>
              <p:nvPr/>
            </p:nvSpPr>
            <p:spPr bwMode="auto">
              <a:xfrm>
                <a:off x="1798929" y="0"/>
                <a:ext cx="1186518"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b="1">
                    <a:solidFill>
                      <a:schemeClr val="bg1"/>
                    </a:solidFill>
                    <a:cs typeface="+mn-ea"/>
                    <a:sym typeface="+mn-lt"/>
                  </a:rPr>
                  <a:t>请输入标题</a:t>
                </a:r>
                <a:endParaRPr lang="zh-CN" altLang="en-US">
                  <a:cs typeface="+mn-ea"/>
                  <a:sym typeface="+mn-lt"/>
                </a:endParaRPr>
              </a:p>
            </p:txBody>
          </p:sp>
          <p:sp>
            <p:nvSpPr>
              <p:cNvPr id="39" name="矩形 26"/>
              <p:cNvSpPr>
                <a:spLocks noChangeArrowheads="1"/>
              </p:cNvSpPr>
              <p:nvPr/>
            </p:nvSpPr>
            <p:spPr bwMode="auto">
              <a:xfrm>
                <a:off x="0" y="307938"/>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00" dirty="0">
                    <a:solidFill>
                      <a:srgbClr val="FFFFFF"/>
                    </a:solidFill>
                    <a:cs typeface="+mn-ea"/>
                    <a:sym typeface="+mn-lt"/>
                  </a:rPr>
                  <a:t>在这里输入内容文本在这里输入内容文本在这里输入内容</a:t>
                </a:r>
              </a:p>
            </p:txBody>
          </p:sp>
        </p:grpSp>
      </p:grpSp>
      <p:grpSp>
        <p:nvGrpSpPr>
          <p:cNvPr id="42" name="Group 21"/>
          <p:cNvGrpSpPr>
            <a:grpSpLocks/>
          </p:cNvGrpSpPr>
          <p:nvPr/>
        </p:nvGrpSpPr>
        <p:grpSpPr bwMode="auto">
          <a:xfrm>
            <a:off x="6707981" y="1046560"/>
            <a:ext cx="341710" cy="375047"/>
            <a:chOff x="0" y="0"/>
            <a:chExt cx="419" cy="461"/>
          </a:xfrm>
        </p:grpSpPr>
        <p:sp>
          <p:nvSpPr>
            <p:cNvPr id="43"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4"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5"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6"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7"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8"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sp>
          <p:nvSpPr>
            <p:cNvPr id="49"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grpSp>
      <p:sp>
        <p:nvSpPr>
          <p:cNvPr id="50" name="矩形 56"/>
          <p:cNvSpPr>
            <a:spLocks noChangeArrowheads="1"/>
          </p:cNvSpPr>
          <p:nvPr/>
        </p:nvSpPr>
        <p:spPr bwMode="auto">
          <a:xfrm>
            <a:off x="7049691" y="1016794"/>
            <a:ext cx="1177528"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rgbClr val="404040"/>
                </a:solidFill>
                <a:cs typeface="+mn-ea"/>
                <a:sym typeface="+mn-lt"/>
              </a:rPr>
              <a:t>在这里输入内容文本在这里输入内容</a:t>
            </a:r>
            <a:r>
              <a:rPr lang="zh-CN" altLang="en-US" sz="900" dirty="0" smtClean="0">
                <a:solidFill>
                  <a:srgbClr val="404040"/>
                </a:solidFill>
                <a:cs typeface="+mn-ea"/>
                <a:sym typeface="+mn-lt"/>
              </a:rPr>
              <a:t>文本</a:t>
            </a:r>
            <a:endParaRPr lang="zh-CN" altLang="en-US" sz="900" dirty="0">
              <a:solidFill>
                <a:srgbClr val="404040"/>
              </a:solidFill>
              <a:cs typeface="+mn-ea"/>
              <a:sym typeface="+mn-lt"/>
            </a:endParaRPr>
          </a:p>
        </p:txBody>
      </p:sp>
      <p:sp>
        <p:nvSpPr>
          <p:cNvPr id="52" name="Freeform 32"/>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3" name="Freeform 33"/>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4" name="Freeform 34"/>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5" name="Freeform 35"/>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6" name="Freeform 36"/>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7" name="Freeform 37"/>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8" name="Freeform 38"/>
          <p:cNvSpPr>
            <a:spLocks noChangeArrowheads="1"/>
          </p:cNvSpPr>
          <p:nvPr/>
        </p:nvSpPr>
        <p:spPr bwMode="auto">
          <a:xfrm>
            <a:off x="2088356" y="4157663"/>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59" name="Freeform 39"/>
          <p:cNvSpPr>
            <a:spLocks noChangeArrowheads="1"/>
          </p:cNvSpPr>
          <p:nvPr/>
        </p:nvSpPr>
        <p:spPr bwMode="auto">
          <a:xfrm>
            <a:off x="2192517" y="4370510"/>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60" name="Freeform 40"/>
          <p:cNvSpPr>
            <a:spLocks noChangeArrowheads="1"/>
          </p:cNvSpPr>
          <p:nvPr/>
        </p:nvSpPr>
        <p:spPr bwMode="auto">
          <a:xfrm>
            <a:off x="2216369" y="4209820"/>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61" name="Freeform 41"/>
          <p:cNvSpPr>
            <a:spLocks noChangeArrowheads="1"/>
          </p:cNvSpPr>
          <p:nvPr/>
        </p:nvSpPr>
        <p:spPr bwMode="auto">
          <a:xfrm>
            <a:off x="2143607" y="4243586"/>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62" name="Freeform 42"/>
          <p:cNvSpPr>
            <a:spLocks noChangeArrowheads="1"/>
          </p:cNvSpPr>
          <p:nvPr/>
        </p:nvSpPr>
        <p:spPr bwMode="auto">
          <a:xfrm>
            <a:off x="2143607" y="4297551"/>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63" name="Freeform 43"/>
          <p:cNvSpPr>
            <a:spLocks noChangeArrowheads="1"/>
          </p:cNvSpPr>
          <p:nvPr/>
        </p:nvSpPr>
        <p:spPr bwMode="auto">
          <a:xfrm>
            <a:off x="2143607" y="4351216"/>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a:extLst/>
        </p:spPr>
        <p:txBody>
          <a:bodyPr/>
          <a:lstStyle/>
          <a:p>
            <a:endParaRPr lang="zh-CN" altLang="zh-CN">
              <a:solidFill>
                <a:srgbClr val="000000"/>
              </a:solidFill>
              <a:cs typeface="+mn-ea"/>
              <a:sym typeface="+mn-lt"/>
            </a:endParaRPr>
          </a:p>
        </p:txBody>
      </p:sp>
      <p:sp>
        <p:nvSpPr>
          <p:cNvPr id="64" name="矩形 72"/>
          <p:cNvSpPr>
            <a:spLocks noChangeArrowheads="1"/>
          </p:cNvSpPr>
          <p:nvPr/>
        </p:nvSpPr>
        <p:spPr bwMode="auto">
          <a:xfrm>
            <a:off x="844154" y="4158854"/>
            <a:ext cx="1277540" cy="46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chemeClr val="tx1">
                    <a:lumMod val="75000"/>
                    <a:lumOff val="25000"/>
                  </a:schemeClr>
                </a:solidFill>
                <a:cs typeface="+mn-ea"/>
                <a:sym typeface="+mn-lt"/>
              </a:rPr>
              <a:t>在这里输入内容文本在这里输入内容文本</a:t>
            </a:r>
          </a:p>
        </p:txBody>
      </p:sp>
      <p:sp>
        <p:nvSpPr>
          <p:cNvPr id="2" name="标题 1"/>
          <p:cNvSpPr>
            <a:spLocks noGrp="1"/>
          </p:cNvSpPr>
          <p:nvPr>
            <p:ph type="title"/>
          </p:nvPr>
        </p:nvSpPr>
        <p:spPr/>
        <p:txBody>
          <a:bodyPr/>
          <a:lstStyle/>
          <a:p>
            <a:r>
              <a:rPr lang="zh-CN" altLang="en-US" sz="1800" dirty="0" smtClean="0">
                <a:latin typeface="+mn-lt"/>
                <a:ea typeface="+mn-ea"/>
                <a:cs typeface="+mn-ea"/>
                <a:sym typeface="+mn-lt"/>
              </a:rPr>
              <a:t>第三部分  成功项目展示</a:t>
            </a:r>
            <a:endParaRPr lang="zh-CN" altLang="en-US" sz="1800" dirty="0">
              <a:latin typeface="+mn-lt"/>
              <a:ea typeface="+mn-ea"/>
              <a:cs typeface="+mn-ea"/>
              <a:sym typeface="+mn-lt"/>
            </a:endParaRPr>
          </a:p>
        </p:txBody>
      </p:sp>
    </p:spTree>
    <p:extLst>
      <p:ext uri="{BB962C8B-B14F-4D97-AF65-F5344CB8AC3E}">
        <p14:creationId xmlns:p14="http://schemas.microsoft.com/office/powerpoint/2010/main" val="408350855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5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500"/>
                                        <p:tgtEl>
                                          <p:spTgt spid="64"/>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12"/>
                                        </p:tgtEl>
                                      </p:cBhvr>
                                    </p:animEffect>
                                    <p:animScale>
                                      <p:cBhvr>
                                        <p:cTn id="72"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0972" y="1239602"/>
            <a:ext cx="4896544" cy="338913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9" name="组合 4"/>
          <p:cNvGrpSpPr>
            <a:grpSpLocks/>
          </p:cNvGrpSpPr>
          <p:nvPr/>
        </p:nvGrpSpPr>
        <p:grpSpPr bwMode="auto">
          <a:xfrm>
            <a:off x="4894068" y="1671650"/>
            <a:ext cx="4037227" cy="466560"/>
            <a:chOff x="0" y="0"/>
            <a:chExt cx="4752528" cy="549875"/>
          </a:xfrm>
          <a:solidFill>
            <a:srgbClr val="C00000"/>
          </a:solidFill>
        </p:grpSpPr>
        <p:sp>
          <p:nvSpPr>
            <p:cNvPr id="10"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cs typeface="+mn-ea"/>
                <a:sym typeface="+mn-lt"/>
              </a:endParaRPr>
            </a:p>
          </p:txBody>
        </p:sp>
        <p:sp>
          <p:nvSpPr>
            <p:cNvPr id="11" name="TextBox 8"/>
            <p:cNvSpPr>
              <a:spLocks noChangeArrowheads="1"/>
            </p:cNvSpPr>
            <p:nvPr/>
          </p:nvSpPr>
          <p:spPr bwMode="auto">
            <a:xfrm>
              <a:off x="764955" y="84439"/>
              <a:ext cx="3456384" cy="4352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dirty="0" smtClean="0">
                  <a:solidFill>
                    <a:schemeClr val="bg1"/>
                  </a:solidFill>
                  <a:cs typeface="+mn-ea"/>
                  <a:sym typeface="+mn-lt"/>
                </a:rPr>
                <a:t>项目展示分类</a:t>
              </a:r>
              <a:endParaRPr lang="zh-CN" altLang="en-US" dirty="0">
                <a:solidFill>
                  <a:schemeClr val="bg1"/>
                </a:solidFill>
                <a:cs typeface="+mn-ea"/>
                <a:sym typeface="+mn-lt"/>
              </a:endParaRPr>
            </a:p>
          </p:txBody>
        </p:sp>
      </p:grpSp>
      <p:sp>
        <p:nvSpPr>
          <p:cNvPr id="13" name="矩形 12"/>
          <p:cNvSpPr>
            <a:spLocks noChangeArrowheads="1"/>
          </p:cNvSpPr>
          <p:nvPr/>
        </p:nvSpPr>
        <p:spPr bwMode="auto">
          <a:xfrm>
            <a:off x="5076056" y="2211710"/>
            <a:ext cx="382111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200" dirty="0" smtClean="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a:lnSpc>
                <a:spcPct val="150000"/>
              </a:lnSpc>
            </a:pPr>
            <a:r>
              <a:rPr lang="zh-CN" altLang="en-US" sz="1200" dirty="0" smtClean="0">
                <a:solidFill>
                  <a:schemeClr val="tx1">
                    <a:lumMod val="65000"/>
                    <a:lumOff val="35000"/>
                  </a:schemeClr>
                </a:solidFill>
                <a:latin typeface="+mn-lt"/>
                <a:ea typeface="+mn-ea"/>
                <a:cs typeface="+mn-ea"/>
                <a:sym typeface="+mn-lt"/>
              </a:rPr>
              <a:t>在这里输入内容文本在这里输入内容文本在这里输入内容文本在这里输入内容</a:t>
            </a:r>
            <a:endParaRPr lang="zh-CN" altLang="en-US" sz="1200" dirty="0">
              <a:solidFill>
                <a:schemeClr val="tx1">
                  <a:lumMod val="65000"/>
                  <a:lumOff val="35000"/>
                </a:schemeClr>
              </a:solidFill>
              <a:latin typeface="+mn-lt"/>
              <a:ea typeface="+mn-ea"/>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第三部分  成功项目展示</a:t>
            </a:r>
          </a:p>
        </p:txBody>
      </p:sp>
    </p:spTree>
    <p:extLst>
      <p:ext uri="{BB962C8B-B14F-4D97-AF65-F5344CB8AC3E}">
        <p14:creationId xmlns:p14="http://schemas.microsoft.com/office/powerpoint/2010/main" val="151129346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6" presetClass="emph" presetSubtype="0" fill="hold" nodeType="afterEffect">
                                  <p:stCondLst>
                                    <p:cond delay="0"/>
                                  </p:stCondLst>
                                  <p:childTnLst>
                                    <p:animScale>
                                      <p:cBhvr>
                                        <p:cTn id="21" dur="2000" fill="hold"/>
                                        <p:tgtEl>
                                          <p:spTgt spid="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第三部分  成功项目展示</a:t>
            </a:r>
          </a:p>
        </p:txBody>
      </p:sp>
      <p:sp>
        <p:nvSpPr>
          <p:cNvPr id="27" name="六边形 26"/>
          <p:cNvSpPr/>
          <p:nvPr/>
        </p:nvSpPr>
        <p:spPr>
          <a:xfrm>
            <a:off x="3042639" y="1693877"/>
            <a:ext cx="1634636" cy="1410524"/>
          </a:xfrm>
          <a:prstGeom prst="hexagon">
            <a:avLst>
              <a:gd name="adj" fmla="val 25000"/>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28" name="六边形 27"/>
          <p:cNvSpPr/>
          <p:nvPr/>
        </p:nvSpPr>
        <p:spPr>
          <a:xfrm>
            <a:off x="4441071" y="2462084"/>
            <a:ext cx="1634636" cy="1410524"/>
          </a:xfrm>
          <a:prstGeom prst="hexagon">
            <a:avLst>
              <a:gd name="adj" fmla="val 2500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29" name="六边形 28"/>
          <p:cNvSpPr/>
          <p:nvPr/>
        </p:nvSpPr>
        <p:spPr>
          <a:xfrm>
            <a:off x="5865464" y="1711968"/>
            <a:ext cx="1634636" cy="1410524"/>
          </a:xfrm>
          <a:prstGeom prst="hexagon">
            <a:avLst>
              <a:gd name="adj" fmla="val 25000"/>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grpSp>
        <p:nvGrpSpPr>
          <p:cNvPr id="30" name="组合 29"/>
          <p:cNvGrpSpPr/>
          <p:nvPr/>
        </p:nvGrpSpPr>
        <p:grpSpPr>
          <a:xfrm>
            <a:off x="1005006" y="2183211"/>
            <a:ext cx="2242027" cy="1934639"/>
            <a:chOff x="195473" y="1923678"/>
            <a:chExt cx="2654349" cy="2288511"/>
          </a:xfrm>
        </p:grpSpPr>
        <p:sp>
          <p:nvSpPr>
            <p:cNvPr id="31" name="六边形 30"/>
            <p:cNvSpPr/>
            <p:nvPr/>
          </p:nvSpPr>
          <p:spPr>
            <a:xfrm>
              <a:off x="195473" y="1923678"/>
              <a:ext cx="2654349" cy="2288511"/>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32" name="TextBox 31"/>
            <p:cNvSpPr txBox="1"/>
            <p:nvPr/>
          </p:nvSpPr>
          <p:spPr>
            <a:xfrm>
              <a:off x="539552" y="2427734"/>
              <a:ext cx="1944216" cy="1128626"/>
            </a:xfrm>
            <a:prstGeom prst="rect">
              <a:avLst/>
            </a:prstGeom>
            <a:noFill/>
          </p:spPr>
          <p:txBody>
            <a:bodyPr wrap="square" rtlCol="0">
              <a:spAutoFit/>
            </a:bodyPr>
            <a:lstStyle/>
            <a:p>
              <a:pPr algn="ctr"/>
              <a:r>
                <a:rPr lang="zh-CN" altLang="en-US" sz="2800" b="1" dirty="0">
                  <a:solidFill>
                    <a:schemeClr val="bg1"/>
                  </a:solidFill>
                  <a:cs typeface="+mn-ea"/>
                  <a:sym typeface="+mn-lt"/>
                </a:rPr>
                <a:t>成功项</a:t>
              </a:r>
              <a:endParaRPr lang="en-US" altLang="zh-CN" sz="2800" b="1" dirty="0">
                <a:solidFill>
                  <a:schemeClr val="bg1"/>
                </a:solidFill>
                <a:cs typeface="+mn-ea"/>
                <a:sym typeface="+mn-lt"/>
              </a:endParaRPr>
            </a:p>
            <a:p>
              <a:pPr algn="ctr"/>
              <a:r>
                <a:rPr lang="zh-CN" altLang="en-US" sz="2800" b="1" dirty="0">
                  <a:solidFill>
                    <a:schemeClr val="bg1"/>
                  </a:solidFill>
                  <a:cs typeface="+mn-ea"/>
                  <a:sym typeface="+mn-lt"/>
                </a:rPr>
                <a:t>目展示</a:t>
              </a:r>
            </a:p>
          </p:txBody>
        </p:sp>
      </p:grpSp>
      <p:grpSp>
        <p:nvGrpSpPr>
          <p:cNvPr id="33" name="组合 32"/>
          <p:cNvGrpSpPr/>
          <p:nvPr/>
        </p:nvGrpSpPr>
        <p:grpSpPr>
          <a:xfrm>
            <a:off x="2998662" y="3238137"/>
            <a:ext cx="1665870" cy="1410524"/>
            <a:chOff x="2555776" y="3171564"/>
            <a:chExt cx="1972234" cy="1668527"/>
          </a:xfrm>
        </p:grpSpPr>
        <p:sp>
          <p:nvSpPr>
            <p:cNvPr id="34" name="六边形 33"/>
            <p:cNvSpPr/>
            <p:nvPr/>
          </p:nvSpPr>
          <p:spPr>
            <a:xfrm>
              <a:off x="2592755" y="3171564"/>
              <a:ext cx="1935255" cy="1668527"/>
            </a:xfrm>
            <a:prstGeom prst="hexagon">
              <a:avLst>
                <a:gd name="adj" fmla="val 25000"/>
                <a:gd name="vf" fmla="val 115470"/>
              </a:avLst>
            </a:prstGeom>
            <a:solidFill>
              <a:srgbClr val="FFC000">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35" name="TextBox 34"/>
            <p:cNvSpPr txBox="1"/>
            <p:nvPr/>
          </p:nvSpPr>
          <p:spPr>
            <a:xfrm>
              <a:off x="2555776" y="3651870"/>
              <a:ext cx="1944216" cy="655331"/>
            </a:xfrm>
            <a:prstGeom prst="rect">
              <a:avLst/>
            </a:prstGeom>
            <a:noFill/>
          </p:spPr>
          <p:txBody>
            <a:bodyPr wrap="square" rtlCol="0">
              <a:spAutoFit/>
            </a:bodyPr>
            <a:lstStyle/>
            <a:p>
              <a:pPr algn="ctr"/>
              <a:r>
                <a:rPr lang="zh-CN" altLang="en-US" sz="1400" b="1" dirty="0">
                  <a:solidFill>
                    <a:schemeClr val="bg1"/>
                  </a:solidFill>
                  <a:cs typeface="+mn-ea"/>
                  <a:sym typeface="+mn-lt"/>
                </a:rPr>
                <a:t>项目展示</a:t>
              </a:r>
              <a:r>
                <a:rPr lang="en-US" altLang="zh-CN" sz="1400" b="1" dirty="0">
                  <a:solidFill>
                    <a:schemeClr val="bg1"/>
                  </a:solidFill>
                  <a:cs typeface="+mn-ea"/>
                  <a:sym typeface="+mn-lt"/>
                </a:rPr>
                <a:t>-1</a:t>
              </a:r>
            </a:p>
            <a:p>
              <a:pPr algn="ctr"/>
              <a:r>
                <a:rPr lang="zh-CN" altLang="en-US" sz="1600" dirty="0">
                  <a:solidFill>
                    <a:schemeClr val="bg1"/>
                  </a:solidFill>
                  <a:cs typeface="+mn-ea"/>
                  <a:sym typeface="+mn-lt"/>
                </a:rPr>
                <a:t>添加文字说明</a:t>
              </a:r>
            </a:p>
          </p:txBody>
        </p:sp>
      </p:grpSp>
      <p:grpSp>
        <p:nvGrpSpPr>
          <p:cNvPr id="36" name="组合 35"/>
          <p:cNvGrpSpPr/>
          <p:nvPr/>
        </p:nvGrpSpPr>
        <p:grpSpPr>
          <a:xfrm>
            <a:off x="4441071" y="926782"/>
            <a:ext cx="1649286" cy="1410524"/>
            <a:chOff x="4263453" y="437431"/>
            <a:chExt cx="1952600" cy="1668527"/>
          </a:xfrm>
        </p:grpSpPr>
        <p:sp>
          <p:nvSpPr>
            <p:cNvPr id="37" name="六边形 36"/>
            <p:cNvSpPr/>
            <p:nvPr/>
          </p:nvSpPr>
          <p:spPr>
            <a:xfrm>
              <a:off x="4263453" y="437431"/>
              <a:ext cx="1935255" cy="1668527"/>
            </a:xfrm>
            <a:prstGeom prst="hexagon">
              <a:avLst>
                <a:gd name="adj" fmla="val 25000"/>
                <a:gd name="vf" fmla="val 115470"/>
              </a:avLst>
            </a:prstGeom>
            <a:solidFill>
              <a:srgbClr val="C00000">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38" name="TextBox 37"/>
            <p:cNvSpPr txBox="1"/>
            <p:nvPr/>
          </p:nvSpPr>
          <p:spPr>
            <a:xfrm>
              <a:off x="4271837" y="948527"/>
              <a:ext cx="1944216" cy="655331"/>
            </a:xfrm>
            <a:prstGeom prst="rect">
              <a:avLst/>
            </a:prstGeom>
            <a:noFill/>
          </p:spPr>
          <p:txBody>
            <a:bodyPr wrap="square" rtlCol="0">
              <a:spAutoFit/>
            </a:bodyPr>
            <a:lstStyle/>
            <a:p>
              <a:pPr algn="ctr"/>
              <a:r>
                <a:rPr lang="zh-CN" altLang="en-US" sz="1400" b="1" dirty="0">
                  <a:solidFill>
                    <a:schemeClr val="bg1"/>
                  </a:solidFill>
                  <a:cs typeface="+mn-ea"/>
                  <a:sym typeface="+mn-lt"/>
                </a:rPr>
                <a:t>项目展示</a:t>
              </a:r>
              <a:r>
                <a:rPr lang="en-US" altLang="zh-CN" sz="1400" b="1" dirty="0">
                  <a:solidFill>
                    <a:schemeClr val="bg1"/>
                  </a:solidFill>
                  <a:cs typeface="+mn-ea"/>
                  <a:sym typeface="+mn-lt"/>
                </a:rPr>
                <a:t>-2</a:t>
              </a:r>
            </a:p>
            <a:p>
              <a:pPr algn="ctr"/>
              <a:r>
                <a:rPr lang="zh-CN" altLang="en-US" sz="1600" dirty="0">
                  <a:solidFill>
                    <a:schemeClr val="bg1"/>
                  </a:solidFill>
                  <a:cs typeface="+mn-ea"/>
                  <a:sym typeface="+mn-lt"/>
                </a:rPr>
                <a:t>添加文字说明</a:t>
              </a:r>
            </a:p>
          </p:txBody>
        </p:sp>
      </p:grpSp>
      <p:grpSp>
        <p:nvGrpSpPr>
          <p:cNvPr id="39" name="组合 38"/>
          <p:cNvGrpSpPr/>
          <p:nvPr/>
        </p:nvGrpSpPr>
        <p:grpSpPr>
          <a:xfrm>
            <a:off x="5839985" y="3238137"/>
            <a:ext cx="1642205" cy="1410524"/>
            <a:chOff x="5919637" y="3171564"/>
            <a:chExt cx="1944216" cy="1668527"/>
          </a:xfrm>
        </p:grpSpPr>
        <p:sp>
          <p:nvSpPr>
            <p:cNvPr id="40" name="六边形 39"/>
            <p:cNvSpPr/>
            <p:nvPr/>
          </p:nvSpPr>
          <p:spPr>
            <a:xfrm>
              <a:off x="5919637" y="3171564"/>
              <a:ext cx="1935255" cy="1668527"/>
            </a:xfrm>
            <a:prstGeom prst="hexagon">
              <a:avLst>
                <a:gd name="adj" fmla="val 25000"/>
                <a:gd name="vf" fmla="val 11547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41" name="TextBox 40"/>
            <p:cNvSpPr txBox="1"/>
            <p:nvPr/>
          </p:nvSpPr>
          <p:spPr>
            <a:xfrm>
              <a:off x="5919637" y="3682660"/>
              <a:ext cx="1944216" cy="655331"/>
            </a:xfrm>
            <a:prstGeom prst="rect">
              <a:avLst/>
            </a:prstGeom>
            <a:noFill/>
          </p:spPr>
          <p:txBody>
            <a:bodyPr wrap="square" rtlCol="0">
              <a:spAutoFit/>
            </a:bodyPr>
            <a:lstStyle/>
            <a:p>
              <a:pPr algn="ctr"/>
              <a:r>
                <a:rPr lang="zh-CN" altLang="en-US" sz="1400" b="1" dirty="0">
                  <a:solidFill>
                    <a:schemeClr val="bg1"/>
                  </a:solidFill>
                  <a:cs typeface="+mn-ea"/>
                  <a:sym typeface="+mn-lt"/>
                </a:rPr>
                <a:t>项目展示</a:t>
              </a:r>
              <a:r>
                <a:rPr lang="en-US" altLang="zh-CN" sz="1400" b="1" dirty="0">
                  <a:solidFill>
                    <a:schemeClr val="bg1"/>
                  </a:solidFill>
                  <a:cs typeface="+mn-ea"/>
                  <a:sym typeface="+mn-lt"/>
                </a:rPr>
                <a:t>-3</a:t>
              </a:r>
            </a:p>
            <a:p>
              <a:pPr algn="ctr"/>
              <a:r>
                <a:rPr lang="zh-CN" altLang="en-US" sz="1600" dirty="0">
                  <a:solidFill>
                    <a:schemeClr val="bg1"/>
                  </a:solidFill>
                  <a:cs typeface="+mn-ea"/>
                  <a:sym typeface="+mn-lt"/>
                </a:rPr>
                <a:t>添加文字说明</a:t>
              </a:r>
            </a:p>
          </p:txBody>
        </p:sp>
      </p:grpSp>
      <p:sp>
        <p:nvSpPr>
          <p:cNvPr id="42" name="直接连接符 41"/>
          <p:cNvSpPr>
            <a:spLocks noChangeShapeType="1"/>
          </p:cNvSpPr>
          <p:nvPr/>
        </p:nvSpPr>
        <p:spPr bwMode="auto">
          <a:xfrm flipH="1">
            <a:off x="1109660" y="1435679"/>
            <a:ext cx="2005012"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43" name="矩形 42"/>
          <p:cNvSpPr/>
          <p:nvPr/>
        </p:nvSpPr>
        <p:spPr>
          <a:xfrm>
            <a:off x="1147726" y="1093368"/>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44" name="TextBox 43"/>
          <p:cNvSpPr txBox="1"/>
          <p:nvPr/>
        </p:nvSpPr>
        <p:spPr>
          <a:xfrm>
            <a:off x="1147725" y="1442352"/>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05537302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10" presetClass="entr" presetSubtype="0" fill="hold" nodeType="withEffect">
                                  <p:stCondLst>
                                    <p:cond delay="50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500"/>
                                        <p:tgtEl>
                                          <p:spTgt spid="27"/>
                                        </p:tgtEl>
                                      </p:cBhvr>
                                    </p:animEffect>
                                  </p:childTnLst>
                                </p:cTn>
                              </p:par>
                              <p:par>
                                <p:cTn id="13" presetID="10" presetClass="entr" presetSubtype="0" fill="hold" nodeType="withEffect">
                                  <p:stCondLst>
                                    <p:cond delay="5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500"/>
                                        <p:tgtEl>
                                          <p:spTgt spid="33"/>
                                        </p:tgtEl>
                                      </p:cBhvr>
                                    </p:animEffect>
                                  </p:childTnLst>
                                </p:cTn>
                              </p:par>
                              <p:par>
                                <p:cTn id="16" presetID="10" presetClass="entr" presetSubtype="0" fill="hold" nodeType="withEffect">
                                  <p:stCondLst>
                                    <p:cond delay="50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500"/>
                                        <p:tgtEl>
                                          <p:spTgt spid="28"/>
                                        </p:tgtEl>
                                      </p:cBhvr>
                                    </p:animEffect>
                                  </p:childTnLst>
                                </p:cTn>
                              </p:par>
                              <p:par>
                                <p:cTn id="19" presetID="10" presetClass="entr" presetSubtype="0" fill="hold"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500"/>
                                        <p:tgtEl>
                                          <p:spTgt spid="36"/>
                                        </p:tgtEl>
                                      </p:cBhvr>
                                    </p:animEffect>
                                  </p:childTnLst>
                                </p:cTn>
                              </p:par>
                              <p:par>
                                <p:cTn id="22" presetID="10" presetClass="entr" presetSubtype="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500"/>
                                        <p:tgtEl>
                                          <p:spTgt spid="29"/>
                                        </p:tgtEl>
                                      </p:cBhvr>
                                    </p:animEffect>
                                  </p:childTnLst>
                                </p:cTn>
                              </p:par>
                              <p:par>
                                <p:cTn id="25" presetID="10" presetClass="entr" presetSubtype="0" fill="hold" nodeType="withEffect">
                                  <p:stCondLst>
                                    <p:cond delay="50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500"/>
                                        <p:tgtEl>
                                          <p:spTgt spid="39"/>
                                        </p:tgtEl>
                                      </p:cBhvr>
                                    </p:animEffect>
                                  </p:childTnLst>
                                </p:cTn>
                              </p:par>
                              <p:par>
                                <p:cTn id="28" presetID="8" presetClass="emph" presetSubtype="0" decel="58000" fill="hold" nodeType="withEffect">
                                  <p:stCondLst>
                                    <p:cond delay="500"/>
                                  </p:stCondLst>
                                  <p:childTnLst>
                                    <p:animRot by="-21600000">
                                      <p:cBhvr>
                                        <p:cTn id="29" dur="1500" fill="hold"/>
                                        <p:tgtEl>
                                          <p:spTgt spid="27"/>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33"/>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28"/>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36"/>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29"/>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39"/>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27"/>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33"/>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36"/>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28"/>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29"/>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39"/>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right)">
                                      <p:cBhvr>
                                        <p:cTn id="55" dur="500"/>
                                        <p:tgtEl>
                                          <p:spTgt spid="42"/>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43"/>
                                        </p:tgtEl>
                                        <p:attrNameLst>
                                          <p:attrName>style.visibility</p:attrName>
                                        </p:attrNameLst>
                                      </p:cBhvr>
                                      <p:to>
                                        <p:strVal val="visible"/>
                                      </p:to>
                                    </p:set>
                                    <p:anim calcmode="lin" valueType="num">
                                      <p:cBhvr>
                                        <p:cTn id="59" dur="500" fill="hold"/>
                                        <p:tgtEl>
                                          <p:spTgt spid="43"/>
                                        </p:tgtEl>
                                        <p:attrNameLst>
                                          <p:attrName>ppt_x</p:attrName>
                                        </p:attrNameLst>
                                      </p:cBhvr>
                                      <p:tavLst>
                                        <p:tav tm="0">
                                          <p:val>
                                            <p:strVal val="#ppt_x"/>
                                          </p:val>
                                        </p:tav>
                                        <p:tav tm="100000">
                                          <p:val>
                                            <p:strVal val="#ppt_x"/>
                                          </p:val>
                                        </p:tav>
                                      </p:tavLst>
                                    </p:anim>
                                    <p:anim calcmode="lin" valueType="num">
                                      <p:cBhvr>
                                        <p:cTn id="60" dur="500" fill="hold"/>
                                        <p:tgtEl>
                                          <p:spTgt spid="43"/>
                                        </p:tgtEl>
                                        <p:attrNameLst>
                                          <p:attrName>ppt_y</p:attrName>
                                        </p:attrNameLst>
                                      </p:cBhvr>
                                      <p:tavLst>
                                        <p:tav tm="0">
                                          <p:val>
                                            <p:strVal val="#ppt_y-#ppt_h/2"/>
                                          </p:val>
                                        </p:tav>
                                        <p:tav tm="100000">
                                          <p:val>
                                            <p:strVal val="#ppt_y"/>
                                          </p:val>
                                        </p:tav>
                                      </p:tavLst>
                                    </p:anim>
                                    <p:anim calcmode="lin" valueType="num">
                                      <p:cBhvr>
                                        <p:cTn id="61" dur="500" fill="hold"/>
                                        <p:tgtEl>
                                          <p:spTgt spid="43"/>
                                        </p:tgtEl>
                                        <p:attrNameLst>
                                          <p:attrName>ppt_w</p:attrName>
                                        </p:attrNameLst>
                                      </p:cBhvr>
                                      <p:tavLst>
                                        <p:tav tm="0">
                                          <p:val>
                                            <p:strVal val="#ppt_w"/>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第三部分  成功项目展示</a:t>
            </a:r>
          </a:p>
        </p:txBody>
      </p:sp>
      <p:grpSp>
        <p:nvGrpSpPr>
          <p:cNvPr id="3" name="组合 2"/>
          <p:cNvGrpSpPr/>
          <p:nvPr/>
        </p:nvGrpSpPr>
        <p:grpSpPr>
          <a:xfrm>
            <a:off x="844058" y="2016195"/>
            <a:ext cx="1597446" cy="1317991"/>
            <a:chOff x="844058" y="2016195"/>
            <a:chExt cx="1597446" cy="1317991"/>
          </a:xfrm>
        </p:grpSpPr>
        <p:sp>
          <p:nvSpPr>
            <p:cNvPr id="4"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0" lvl="1" defTabSz="977900">
                <a:lnSpc>
                  <a:spcPct val="90000"/>
                </a:lnSpc>
                <a:spcAft>
                  <a:spcPct val="15000"/>
                </a:spcAft>
                <a:defRPr/>
              </a:pPr>
              <a:endParaRPr lang="en-US" altLang="zh-CN" sz="1400" dirty="0">
                <a:solidFill>
                  <a:srgbClr val="000000"/>
                </a:solidFill>
                <a:cs typeface="+mn-ea"/>
                <a:sym typeface="+mn-lt"/>
              </a:endParaRPr>
            </a:p>
          </p:txBody>
        </p:sp>
        <p:sp>
          <p:nvSpPr>
            <p:cNvPr id="5" name="TextBox 57"/>
            <p:cNvSpPr>
              <a:spLocks noChangeArrowheads="1"/>
            </p:cNvSpPr>
            <p:nvPr/>
          </p:nvSpPr>
          <p:spPr bwMode="auto">
            <a:xfrm>
              <a:off x="868875" y="2130412"/>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cs typeface="+mn-ea"/>
                  <a:sym typeface="+mn-lt"/>
                </a:rPr>
                <a:t>添加文本说明内容</a:t>
              </a:r>
              <a:endParaRPr lang="en-US" sz="1200" dirty="0">
                <a:cs typeface="+mn-ea"/>
                <a:sym typeface="+mn-lt"/>
              </a:endParaRPr>
            </a:p>
            <a:p>
              <a:pPr eaLnBrk="0" hangingPunct="0">
                <a:lnSpc>
                  <a:spcPct val="150000"/>
                </a:lnSpc>
              </a:pPr>
              <a:r>
                <a:rPr lang="zh-CN" altLang="en-US" sz="1200" dirty="0">
                  <a:cs typeface="+mn-ea"/>
                  <a:sym typeface="+mn-lt"/>
                </a:rPr>
                <a:t>添加文本说明内容</a:t>
              </a:r>
            </a:p>
            <a:p>
              <a:pPr eaLnBrk="0" hangingPunct="0">
                <a:lnSpc>
                  <a:spcPct val="150000"/>
                </a:lnSpc>
              </a:pPr>
              <a:r>
                <a:rPr lang="zh-CN" altLang="en-US" sz="1200" dirty="0">
                  <a:cs typeface="+mn-ea"/>
                  <a:sym typeface="+mn-lt"/>
                </a:rPr>
                <a:t>添加文本说明内容</a:t>
              </a:r>
              <a:endParaRPr lang="zh-CN" altLang="en-US" dirty="0">
                <a:cs typeface="+mn-ea"/>
                <a:sym typeface="+mn-lt"/>
              </a:endParaRPr>
            </a:p>
          </p:txBody>
        </p:sp>
      </p:grpSp>
      <p:grpSp>
        <p:nvGrpSpPr>
          <p:cNvPr id="6" name="组合 5"/>
          <p:cNvGrpSpPr/>
          <p:nvPr/>
        </p:nvGrpSpPr>
        <p:grpSpPr>
          <a:xfrm>
            <a:off x="2855728" y="2018177"/>
            <a:ext cx="1667763" cy="1317992"/>
            <a:chOff x="2855728" y="2018177"/>
            <a:chExt cx="1667763" cy="1317992"/>
          </a:xfrm>
        </p:grpSpPr>
        <p:sp>
          <p:nvSpPr>
            <p:cNvPr id="7"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defTabSz="977900" fontAlgn="auto">
                <a:lnSpc>
                  <a:spcPct val="90000"/>
                </a:lnSpc>
                <a:spcAft>
                  <a:spcPct val="15000"/>
                </a:spcAft>
                <a:defRPr/>
              </a:pPr>
              <a:endParaRPr lang="en-US" sz="1400" dirty="0">
                <a:cs typeface="+mn-ea"/>
                <a:sym typeface="+mn-lt"/>
              </a:endParaRPr>
            </a:p>
          </p:txBody>
        </p:sp>
        <p:sp>
          <p:nvSpPr>
            <p:cNvPr id="8" name="TextBox 57"/>
            <p:cNvSpPr>
              <a:spLocks noChangeArrowheads="1"/>
            </p:cNvSpPr>
            <p:nvPr/>
          </p:nvSpPr>
          <p:spPr bwMode="auto">
            <a:xfrm>
              <a:off x="2975679" y="2332577"/>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cs typeface="+mn-ea"/>
                  <a:sym typeface="+mn-lt"/>
                </a:rPr>
                <a:t>添加文本说明内容</a:t>
              </a:r>
              <a:endParaRPr lang="en-US" sz="1200" dirty="0">
                <a:cs typeface="+mn-ea"/>
                <a:sym typeface="+mn-lt"/>
              </a:endParaRPr>
            </a:p>
            <a:p>
              <a:pPr eaLnBrk="0" hangingPunct="0">
                <a:lnSpc>
                  <a:spcPct val="150000"/>
                </a:lnSpc>
              </a:pPr>
              <a:r>
                <a:rPr lang="zh-CN" altLang="en-US" sz="1200" dirty="0">
                  <a:cs typeface="+mn-ea"/>
                  <a:sym typeface="+mn-lt"/>
                </a:rPr>
                <a:t>添加文本说明内容</a:t>
              </a:r>
            </a:p>
            <a:p>
              <a:pPr eaLnBrk="0" hangingPunct="0">
                <a:lnSpc>
                  <a:spcPct val="150000"/>
                </a:lnSpc>
              </a:pPr>
              <a:r>
                <a:rPr lang="zh-CN" altLang="en-US" sz="1200" dirty="0">
                  <a:cs typeface="+mn-ea"/>
                  <a:sym typeface="+mn-lt"/>
                </a:rPr>
                <a:t>添加文本说明内容</a:t>
              </a:r>
              <a:endParaRPr lang="zh-CN" altLang="en-US" dirty="0">
                <a:cs typeface="+mn-ea"/>
                <a:sym typeface="+mn-lt"/>
              </a:endParaRPr>
            </a:p>
          </p:txBody>
        </p:sp>
      </p:grpSp>
      <p:grpSp>
        <p:nvGrpSpPr>
          <p:cNvPr id="9" name="组合 8"/>
          <p:cNvGrpSpPr/>
          <p:nvPr/>
        </p:nvGrpSpPr>
        <p:grpSpPr>
          <a:xfrm>
            <a:off x="4867400" y="2016195"/>
            <a:ext cx="1597446" cy="1317991"/>
            <a:chOff x="4867400" y="2016195"/>
            <a:chExt cx="1597446" cy="1317991"/>
          </a:xfrm>
        </p:grpSpPr>
        <p:sp>
          <p:nvSpPr>
            <p:cNvPr id="10"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no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0" lvl="1" defTabSz="977900" fontAlgn="auto">
                <a:lnSpc>
                  <a:spcPct val="90000"/>
                </a:lnSpc>
                <a:spcAft>
                  <a:spcPct val="15000"/>
                </a:spcAft>
                <a:defRPr/>
              </a:pPr>
              <a:endParaRPr lang="en-US" sz="1400" dirty="0">
                <a:cs typeface="+mn-ea"/>
                <a:sym typeface="+mn-lt"/>
              </a:endParaRPr>
            </a:p>
          </p:txBody>
        </p:sp>
        <p:sp>
          <p:nvSpPr>
            <p:cNvPr id="11" name="TextBox 57"/>
            <p:cNvSpPr>
              <a:spLocks noChangeArrowheads="1"/>
            </p:cNvSpPr>
            <p:nvPr/>
          </p:nvSpPr>
          <p:spPr bwMode="auto">
            <a:xfrm>
              <a:off x="4917034" y="2130412"/>
              <a:ext cx="1547812" cy="922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cs typeface="+mn-ea"/>
                  <a:sym typeface="+mn-lt"/>
                </a:rPr>
                <a:t>添加文本说明内容</a:t>
              </a:r>
              <a:endParaRPr lang="en-US" sz="1200" dirty="0">
                <a:cs typeface="+mn-ea"/>
                <a:sym typeface="+mn-lt"/>
              </a:endParaRPr>
            </a:p>
            <a:p>
              <a:pPr eaLnBrk="0" hangingPunct="0">
                <a:lnSpc>
                  <a:spcPct val="150000"/>
                </a:lnSpc>
              </a:pPr>
              <a:r>
                <a:rPr lang="zh-CN" altLang="en-US" sz="1200" dirty="0">
                  <a:cs typeface="+mn-ea"/>
                  <a:sym typeface="+mn-lt"/>
                </a:rPr>
                <a:t>添加文本说明内容</a:t>
              </a:r>
            </a:p>
            <a:p>
              <a:pPr eaLnBrk="0" hangingPunct="0">
                <a:lnSpc>
                  <a:spcPct val="150000"/>
                </a:lnSpc>
              </a:pPr>
              <a:r>
                <a:rPr lang="zh-CN" altLang="en-US" sz="1200" dirty="0">
                  <a:cs typeface="+mn-ea"/>
                  <a:sym typeface="+mn-lt"/>
                </a:rPr>
                <a:t>添加文本说明内容</a:t>
              </a:r>
              <a:endParaRPr lang="zh-CN" altLang="en-US" dirty="0">
                <a:cs typeface="+mn-ea"/>
                <a:sym typeface="+mn-lt"/>
              </a:endParaRPr>
            </a:p>
          </p:txBody>
        </p:sp>
      </p:grpSp>
      <p:grpSp>
        <p:nvGrpSpPr>
          <p:cNvPr id="12" name="组合 11"/>
          <p:cNvGrpSpPr/>
          <p:nvPr/>
        </p:nvGrpSpPr>
        <p:grpSpPr>
          <a:xfrm>
            <a:off x="6865199" y="2034032"/>
            <a:ext cx="1635220" cy="1319973"/>
            <a:chOff x="6865199" y="2034032"/>
            <a:chExt cx="1635220" cy="1319973"/>
          </a:xfrm>
        </p:grpSpPr>
        <p:sp>
          <p:nvSpPr>
            <p:cNvPr id="13"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defTabSz="977900" fontAlgn="auto">
                <a:lnSpc>
                  <a:spcPct val="90000"/>
                </a:lnSpc>
                <a:spcAft>
                  <a:spcPct val="15000"/>
                </a:spcAft>
                <a:defRPr/>
              </a:pPr>
              <a:endParaRPr lang="en-US" sz="1400" dirty="0">
                <a:cs typeface="+mn-ea"/>
                <a:sym typeface="+mn-lt"/>
              </a:endParaRPr>
            </a:p>
          </p:txBody>
        </p:sp>
        <p:sp>
          <p:nvSpPr>
            <p:cNvPr id="14" name="TextBox 57"/>
            <p:cNvSpPr>
              <a:spLocks noChangeArrowheads="1"/>
            </p:cNvSpPr>
            <p:nvPr/>
          </p:nvSpPr>
          <p:spPr bwMode="auto">
            <a:xfrm>
              <a:off x="6952607" y="2363034"/>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eaLnBrk="0" hangingPunct="0">
                <a:lnSpc>
                  <a:spcPct val="150000"/>
                </a:lnSpc>
              </a:pPr>
              <a:r>
                <a:rPr lang="zh-CN" altLang="en-US" sz="1200" dirty="0">
                  <a:cs typeface="+mn-ea"/>
                  <a:sym typeface="+mn-lt"/>
                </a:rPr>
                <a:t>添加文本说明内容</a:t>
              </a:r>
              <a:endParaRPr lang="en-US" sz="1200" dirty="0">
                <a:cs typeface="+mn-ea"/>
                <a:sym typeface="+mn-lt"/>
              </a:endParaRPr>
            </a:p>
            <a:p>
              <a:pPr eaLnBrk="0" hangingPunct="0">
                <a:lnSpc>
                  <a:spcPct val="150000"/>
                </a:lnSpc>
              </a:pPr>
              <a:r>
                <a:rPr lang="zh-CN" altLang="en-US" sz="1200" dirty="0">
                  <a:cs typeface="+mn-ea"/>
                  <a:sym typeface="+mn-lt"/>
                </a:rPr>
                <a:t>添加文本说明内容</a:t>
              </a:r>
            </a:p>
            <a:p>
              <a:pPr eaLnBrk="0" hangingPunct="0">
                <a:lnSpc>
                  <a:spcPct val="150000"/>
                </a:lnSpc>
              </a:pPr>
              <a:r>
                <a:rPr lang="zh-CN" altLang="en-US" sz="1200" dirty="0">
                  <a:cs typeface="+mn-ea"/>
                  <a:sym typeface="+mn-lt"/>
                </a:rPr>
                <a:t>添加文本说明内容</a:t>
              </a:r>
              <a:endParaRPr lang="zh-CN" altLang="en-US" dirty="0">
                <a:cs typeface="+mn-ea"/>
                <a:sym typeface="+mn-lt"/>
              </a:endParaRPr>
            </a:p>
          </p:txBody>
        </p:sp>
      </p:grpSp>
      <p:sp>
        <p:nvSpPr>
          <p:cNvPr id="15" name="Shape 9"/>
          <p:cNvSpPr/>
          <p:nvPr/>
        </p:nvSpPr>
        <p:spPr>
          <a:xfrm>
            <a:off x="1751787" y="2363034"/>
            <a:ext cx="1714379"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16" name="Circular Arrow 12"/>
          <p:cNvSpPr/>
          <p:nvPr/>
        </p:nvSpPr>
        <p:spPr>
          <a:xfrm>
            <a:off x="3749585" y="1221436"/>
            <a:ext cx="1920501" cy="1920502"/>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17" name="Shape 16"/>
          <p:cNvSpPr/>
          <p:nvPr/>
        </p:nvSpPr>
        <p:spPr>
          <a:xfrm>
            <a:off x="5761255" y="2380873"/>
            <a:ext cx="1716362"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grpSp>
        <p:nvGrpSpPr>
          <p:cNvPr id="18" name="组合 17"/>
          <p:cNvGrpSpPr/>
          <p:nvPr/>
        </p:nvGrpSpPr>
        <p:grpSpPr>
          <a:xfrm>
            <a:off x="1198825" y="3052750"/>
            <a:ext cx="1421053" cy="564854"/>
            <a:chOff x="1198825" y="3052750"/>
            <a:chExt cx="1421053" cy="564854"/>
          </a:xfrm>
          <a:solidFill>
            <a:srgbClr val="C00000"/>
          </a:solidFill>
        </p:grpSpPr>
        <p:sp>
          <p:nvSpPr>
            <p:cNvPr id="19"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dirty="0">
                <a:solidFill>
                  <a:srgbClr val="FFFFFF"/>
                </a:solidFill>
                <a:cs typeface="+mn-ea"/>
                <a:sym typeface="+mn-lt"/>
              </a:endParaRPr>
            </a:p>
          </p:txBody>
        </p:sp>
        <p:sp>
          <p:nvSpPr>
            <p:cNvPr id="20" name="TextBox 19"/>
            <p:cNvSpPr txBox="1"/>
            <p:nvPr/>
          </p:nvSpPr>
          <p:spPr>
            <a:xfrm>
              <a:off x="1252128" y="3149520"/>
              <a:ext cx="1338828" cy="369332"/>
            </a:xfrm>
            <a:prstGeom prst="rect">
              <a:avLst/>
            </a:prstGeom>
            <a:grpFill/>
          </p:spPr>
          <p:txBody>
            <a:bodyPr wrap="none" rtlCol="0">
              <a:spAutoFit/>
            </a:bodyPr>
            <a:lstStyle/>
            <a:p>
              <a:r>
                <a:rPr lang="zh-CN" altLang="en-US" b="1" dirty="0" smtClean="0">
                  <a:solidFill>
                    <a:srgbClr val="FFFFFF"/>
                  </a:solidFill>
                  <a:cs typeface="+mn-ea"/>
                  <a:sym typeface="+mn-lt"/>
                </a:rPr>
                <a:t>添加小标题</a:t>
              </a:r>
              <a:endParaRPr lang="zh-CN" altLang="en-US" b="1" dirty="0">
                <a:solidFill>
                  <a:srgbClr val="FFFFFF"/>
                </a:solidFill>
                <a:cs typeface="+mn-ea"/>
                <a:sym typeface="+mn-lt"/>
              </a:endParaRPr>
            </a:p>
          </p:txBody>
        </p:sp>
      </p:grpSp>
      <p:grpSp>
        <p:nvGrpSpPr>
          <p:cNvPr id="21" name="组合 20"/>
          <p:cNvGrpSpPr/>
          <p:nvPr/>
        </p:nvGrpSpPr>
        <p:grpSpPr>
          <a:xfrm>
            <a:off x="3210496" y="1734760"/>
            <a:ext cx="1421052" cy="564853"/>
            <a:chOff x="3210496" y="1734760"/>
            <a:chExt cx="1421052" cy="564853"/>
          </a:xfrm>
          <a:solidFill>
            <a:srgbClr val="C00000"/>
          </a:solidFill>
        </p:grpSpPr>
        <p:sp>
          <p:nvSpPr>
            <p:cNvPr id="22"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dirty="0">
                <a:solidFill>
                  <a:srgbClr val="FFFFFF"/>
                </a:solidFill>
                <a:cs typeface="+mn-ea"/>
                <a:sym typeface="+mn-lt"/>
              </a:endParaRPr>
            </a:p>
          </p:txBody>
        </p:sp>
        <p:sp>
          <p:nvSpPr>
            <p:cNvPr id="23" name="TextBox 22"/>
            <p:cNvSpPr txBox="1"/>
            <p:nvPr/>
          </p:nvSpPr>
          <p:spPr>
            <a:xfrm>
              <a:off x="3264939" y="1812355"/>
              <a:ext cx="1338828" cy="369332"/>
            </a:xfrm>
            <a:prstGeom prst="rect">
              <a:avLst/>
            </a:prstGeom>
            <a:grpFill/>
          </p:spPr>
          <p:txBody>
            <a:bodyPr wrap="none" rtlCol="0">
              <a:spAutoFit/>
            </a:bodyPr>
            <a:lstStyle/>
            <a:p>
              <a:r>
                <a:rPr lang="zh-CN" altLang="en-US" b="1" dirty="0" smtClean="0">
                  <a:solidFill>
                    <a:srgbClr val="FFFFFF"/>
                  </a:solidFill>
                  <a:cs typeface="+mn-ea"/>
                  <a:sym typeface="+mn-lt"/>
                </a:rPr>
                <a:t>添加小标题</a:t>
              </a:r>
              <a:endParaRPr lang="zh-CN" altLang="en-US" b="1" dirty="0">
                <a:solidFill>
                  <a:srgbClr val="FFFFFF"/>
                </a:solidFill>
                <a:cs typeface="+mn-ea"/>
                <a:sym typeface="+mn-lt"/>
              </a:endParaRPr>
            </a:p>
          </p:txBody>
        </p:sp>
      </p:grpSp>
      <p:grpSp>
        <p:nvGrpSpPr>
          <p:cNvPr id="24" name="组合 23"/>
          <p:cNvGrpSpPr/>
          <p:nvPr/>
        </p:nvGrpSpPr>
        <p:grpSpPr>
          <a:xfrm>
            <a:off x="5222167" y="3052750"/>
            <a:ext cx="1421053" cy="564854"/>
            <a:chOff x="5222167" y="3052750"/>
            <a:chExt cx="1421053" cy="564854"/>
          </a:xfrm>
          <a:solidFill>
            <a:srgbClr val="C00000"/>
          </a:solidFill>
        </p:grpSpPr>
        <p:sp>
          <p:nvSpPr>
            <p:cNvPr id="25"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dirty="0">
                <a:solidFill>
                  <a:srgbClr val="FFFFFF"/>
                </a:solidFill>
                <a:cs typeface="+mn-ea"/>
                <a:sym typeface="+mn-lt"/>
              </a:endParaRPr>
            </a:p>
          </p:txBody>
        </p:sp>
        <p:sp>
          <p:nvSpPr>
            <p:cNvPr id="26" name="TextBox 25"/>
            <p:cNvSpPr txBox="1"/>
            <p:nvPr/>
          </p:nvSpPr>
          <p:spPr>
            <a:xfrm>
              <a:off x="5283060" y="3149520"/>
              <a:ext cx="1338828" cy="369332"/>
            </a:xfrm>
            <a:prstGeom prst="rect">
              <a:avLst/>
            </a:prstGeom>
            <a:grpFill/>
          </p:spPr>
          <p:txBody>
            <a:bodyPr wrap="none" rtlCol="0">
              <a:spAutoFit/>
            </a:bodyPr>
            <a:lstStyle/>
            <a:p>
              <a:r>
                <a:rPr lang="zh-CN" altLang="en-US" b="1" dirty="0" smtClean="0">
                  <a:solidFill>
                    <a:srgbClr val="FFFFFF"/>
                  </a:solidFill>
                  <a:cs typeface="+mn-ea"/>
                  <a:sym typeface="+mn-lt"/>
                </a:rPr>
                <a:t>添加小标题</a:t>
              </a:r>
              <a:endParaRPr lang="zh-CN" altLang="en-US" b="1" dirty="0">
                <a:solidFill>
                  <a:srgbClr val="FFFFFF"/>
                </a:solidFill>
                <a:cs typeface="+mn-ea"/>
                <a:sym typeface="+mn-lt"/>
              </a:endParaRPr>
            </a:p>
          </p:txBody>
        </p:sp>
      </p:grpSp>
      <p:grpSp>
        <p:nvGrpSpPr>
          <p:cNvPr id="27" name="组合 26"/>
          <p:cNvGrpSpPr/>
          <p:nvPr/>
        </p:nvGrpSpPr>
        <p:grpSpPr>
          <a:xfrm>
            <a:off x="7219963" y="1750615"/>
            <a:ext cx="1423035" cy="566835"/>
            <a:chOff x="7219963" y="1750615"/>
            <a:chExt cx="1423035" cy="566835"/>
          </a:xfrm>
          <a:solidFill>
            <a:srgbClr val="C00000"/>
          </a:solidFill>
        </p:grpSpPr>
        <p:sp>
          <p:nvSpPr>
            <p:cNvPr id="28"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dirty="0">
                <a:solidFill>
                  <a:srgbClr val="FFFFFF"/>
                </a:solidFill>
                <a:cs typeface="+mn-ea"/>
                <a:sym typeface="+mn-lt"/>
              </a:endParaRPr>
            </a:p>
          </p:txBody>
        </p:sp>
        <p:sp>
          <p:nvSpPr>
            <p:cNvPr id="29" name="TextBox 28"/>
            <p:cNvSpPr txBox="1"/>
            <p:nvPr/>
          </p:nvSpPr>
          <p:spPr>
            <a:xfrm>
              <a:off x="7262066" y="1831529"/>
              <a:ext cx="1338828" cy="369332"/>
            </a:xfrm>
            <a:prstGeom prst="rect">
              <a:avLst/>
            </a:prstGeom>
            <a:grpFill/>
          </p:spPr>
          <p:txBody>
            <a:bodyPr wrap="none" rtlCol="0">
              <a:spAutoFit/>
            </a:bodyPr>
            <a:lstStyle/>
            <a:p>
              <a:r>
                <a:rPr lang="zh-CN" altLang="en-US" b="1" dirty="0" smtClean="0">
                  <a:solidFill>
                    <a:srgbClr val="FFFFFF"/>
                  </a:solidFill>
                  <a:cs typeface="+mn-ea"/>
                  <a:sym typeface="+mn-lt"/>
                </a:rPr>
                <a:t>添加小标题</a:t>
              </a:r>
              <a:endParaRPr lang="zh-CN" altLang="en-US" b="1" dirty="0">
                <a:solidFill>
                  <a:srgbClr val="FFFFFF"/>
                </a:solidFill>
                <a:cs typeface="+mn-ea"/>
                <a:sym typeface="+mn-lt"/>
              </a:endParaRPr>
            </a:p>
          </p:txBody>
        </p:sp>
      </p:grpSp>
    </p:spTree>
    <p:extLst>
      <p:ext uri="{BB962C8B-B14F-4D97-AF65-F5344CB8AC3E}">
        <p14:creationId xmlns:p14="http://schemas.microsoft.com/office/powerpoint/2010/main" val="19662766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4*#ppt_w"/>
                                          </p:val>
                                        </p:tav>
                                        <p:tav tm="100000">
                                          <p:val>
                                            <p:strVal val="#ppt_w"/>
                                          </p:val>
                                        </p:tav>
                                      </p:tavLst>
                                    </p:anim>
                                    <p:anim calcmode="lin" valueType="num">
                                      <p:cBhvr>
                                        <p:cTn id="8" dur="500" fill="hold"/>
                                        <p:tgtEl>
                                          <p:spTgt spid="18"/>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strVal val="4*#ppt_w"/>
                                          </p:val>
                                        </p:tav>
                                        <p:tav tm="100000">
                                          <p:val>
                                            <p:strVal val="#ppt_w"/>
                                          </p:val>
                                        </p:tav>
                                      </p:tavLst>
                                    </p:anim>
                                    <p:anim calcmode="lin" valueType="num">
                                      <p:cBhvr>
                                        <p:cTn id="12" dur="500" fill="hold"/>
                                        <p:tgtEl>
                                          <p:spTgt spid="21"/>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strVal val="4*#ppt_w"/>
                                          </p:val>
                                        </p:tav>
                                        <p:tav tm="100000">
                                          <p:val>
                                            <p:strVal val="#ppt_w"/>
                                          </p:val>
                                        </p:tav>
                                      </p:tavLst>
                                    </p:anim>
                                    <p:anim calcmode="lin" valueType="num">
                                      <p:cBhvr>
                                        <p:cTn id="16" dur="50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childTnLst>
                          </p:cTn>
                        </p:par>
                        <p:par>
                          <p:cTn id="21" fill="hold">
                            <p:stCondLst>
                              <p:cond delay="1250"/>
                            </p:stCondLst>
                            <p:childTnLst>
                              <p:par>
                                <p:cTn id="22" presetID="1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p:tgtEl>
                                          <p:spTgt spid="3"/>
                                        </p:tgtEl>
                                        <p:attrNameLst>
                                          <p:attrName>ppt_y</p:attrName>
                                        </p:attrNameLst>
                                      </p:cBhvr>
                                      <p:tavLst>
                                        <p:tav tm="0">
                                          <p:val>
                                            <p:strVal val="#ppt_y+#ppt_h*1.125000"/>
                                          </p:val>
                                        </p:tav>
                                        <p:tav tm="100000">
                                          <p:val>
                                            <p:strVal val="#ppt_y"/>
                                          </p:val>
                                        </p:tav>
                                      </p:tavLst>
                                    </p:anim>
                                    <p:animEffect transition="in" filter="wipe(up)">
                                      <p:cBhvr>
                                        <p:cTn id="25" dur="500"/>
                                        <p:tgtEl>
                                          <p:spTgt spid="3"/>
                                        </p:tgtEl>
                                      </p:cBhvr>
                                    </p:animEffect>
                                  </p:childTnLst>
                                </p:cTn>
                              </p:par>
                              <p:par>
                                <p:cTn id="26" presetID="12" presetClass="entr" presetSubtype="1"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down)">
                                      <p:cBhvr>
                                        <p:cTn id="29" dur="500"/>
                                        <p:tgtEl>
                                          <p:spTgt spid="6"/>
                                        </p:tgtEl>
                                      </p:cBhvr>
                                    </p:animEffect>
                                  </p:childTnLst>
                                </p:cTn>
                              </p:par>
                              <p:par>
                                <p:cTn id="30" presetID="12" presetClass="entr" presetSubtype="4"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p:tgtEl>
                                          <p:spTgt spid="9"/>
                                        </p:tgtEl>
                                        <p:attrNameLst>
                                          <p:attrName>ppt_y</p:attrName>
                                        </p:attrNameLst>
                                      </p:cBhvr>
                                      <p:tavLst>
                                        <p:tav tm="0">
                                          <p:val>
                                            <p:strVal val="#ppt_y+#ppt_h*1.125000"/>
                                          </p:val>
                                        </p:tav>
                                        <p:tav tm="100000">
                                          <p:val>
                                            <p:strVal val="#ppt_y"/>
                                          </p:val>
                                        </p:tav>
                                      </p:tavLst>
                                    </p:anim>
                                    <p:animEffect transition="in" filter="wipe(up)">
                                      <p:cBhvr>
                                        <p:cTn id="33" dur="500"/>
                                        <p:tgtEl>
                                          <p:spTgt spid="9"/>
                                        </p:tgtEl>
                                      </p:cBhvr>
                                    </p:animEffect>
                                  </p:childTnLst>
                                </p:cTn>
                              </p:par>
                              <p:par>
                                <p:cTn id="34" presetID="12" presetClass="entr" presetSubtype="1"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p:tgtEl>
                                          <p:spTgt spid="12"/>
                                        </p:tgtEl>
                                        <p:attrNameLst>
                                          <p:attrName>ppt_y</p:attrName>
                                        </p:attrNameLst>
                                      </p:cBhvr>
                                      <p:tavLst>
                                        <p:tav tm="0">
                                          <p:val>
                                            <p:strVal val="#ppt_y-#ppt_h*1.125000"/>
                                          </p:val>
                                        </p:tav>
                                        <p:tav tm="100000">
                                          <p:val>
                                            <p:strVal val="#ppt_y"/>
                                          </p:val>
                                        </p:tav>
                                      </p:tavLst>
                                    </p:anim>
                                    <p:animEffect transition="in" filter="wipe(down)">
                                      <p:cBhvr>
                                        <p:cTn id="37" dur="500"/>
                                        <p:tgtEl>
                                          <p:spTgt spid="12"/>
                                        </p:tgtEl>
                                      </p:cBhvr>
                                    </p:animEffec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75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第三部分  成功项目展示</a:t>
            </a:r>
          </a:p>
        </p:txBody>
      </p:sp>
      <p:sp>
        <p:nvSpPr>
          <p:cNvPr id="43" name="直接连接符 10"/>
          <p:cNvSpPr>
            <a:spLocks noChangeShapeType="1"/>
          </p:cNvSpPr>
          <p:nvPr/>
        </p:nvSpPr>
        <p:spPr bwMode="auto">
          <a:xfrm flipV="1">
            <a:off x="4447034" y="1130597"/>
            <a:ext cx="0" cy="3385369"/>
          </a:xfrm>
          <a:prstGeom prst="line">
            <a:avLst/>
          </a:prstGeom>
          <a:noFill/>
          <a:ln w="12700" cap="flat" cmpd="sng">
            <a:solidFill>
              <a:schemeClr val="tx1">
                <a:lumMod val="50000"/>
                <a:lumOff val="50000"/>
              </a:schemeClr>
            </a:solidFill>
            <a:prstDash val="sysDash"/>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44" name="椭圆 11"/>
          <p:cNvSpPr>
            <a:spLocks noChangeArrowheads="1"/>
          </p:cNvSpPr>
          <p:nvPr/>
        </p:nvSpPr>
        <p:spPr bwMode="auto">
          <a:xfrm>
            <a:off x="4213672" y="2643758"/>
            <a:ext cx="454819" cy="453628"/>
          </a:xfrm>
          <a:prstGeom prst="ellipse">
            <a:avLst/>
          </a:prstGeom>
          <a:solidFill>
            <a:srgbClr val="C00000"/>
          </a:solidFill>
          <a:ln>
            <a:noFill/>
          </a:ln>
        </p:spPr>
        <p:txBody>
          <a:bodyPr lIns="68580" tIns="34290" rIns="68580" bIns="34290" anchor="ctr"/>
          <a:lstStyle/>
          <a:p>
            <a:pPr algn="ctr"/>
            <a:endParaRPr lang="zh-CN" altLang="zh-CN">
              <a:solidFill>
                <a:srgbClr val="FFFFFF"/>
              </a:solidFill>
              <a:cs typeface="+mn-ea"/>
              <a:sym typeface="+mn-lt"/>
            </a:endParaRPr>
          </a:p>
        </p:txBody>
      </p:sp>
      <p:sp>
        <p:nvSpPr>
          <p:cNvPr id="45" name="文本框 12"/>
          <p:cNvSpPr>
            <a:spLocks noChangeArrowheads="1"/>
          </p:cNvSpPr>
          <p:nvPr/>
        </p:nvSpPr>
        <p:spPr bwMode="auto">
          <a:xfrm>
            <a:off x="4225578" y="2703314"/>
            <a:ext cx="44627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b="1" dirty="0">
                <a:solidFill>
                  <a:srgbClr val="FFFFFF"/>
                </a:solidFill>
                <a:cs typeface="+mn-ea"/>
                <a:sym typeface="+mn-lt"/>
              </a:rPr>
              <a:t>VS</a:t>
            </a:r>
            <a:endParaRPr lang="zh-CN" altLang="en-US" b="1" dirty="0">
              <a:solidFill>
                <a:srgbClr val="FFFFFF"/>
              </a:solidFill>
              <a:cs typeface="+mn-ea"/>
              <a:sym typeface="+mn-lt"/>
            </a:endParaRPr>
          </a:p>
        </p:txBody>
      </p:sp>
      <p:grpSp>
        <p:nvGrpSpPr>
          <p:cNvPr id="24" name="组合 23"/>
          <p:cNvGrpSpPr/>
          <p:nvPr/>
        </p:nvGrpSpPr>
        <p:grpSpPr>
          <a:xfrm>
            <a:off x="1691680" y="1383724"/>
            <a:ext cx="1669830" cy="2080752"/>
            <a:chOff x="1004888" y="716756"/>
            <a:chExt cx="1901429" cy="2369345"/>
          </a:xfrm>
        </p:grpSpPr>
        <p:grpSp>
          <p:nvGrpSpPr>
            <p:cNvPr id="25" name="组合 17"/>
            <p:cNvGrpSpPr>
              <a:grpSpLocks/>
            </p:cNvGrpSpPr>
            <p:nvPr/>
          </p:nvGrpSpPr>
          <p:grpSpPr bwMode="auto">
            <a:xfrm>
              <a:off x="1756173" y="716756"/>
              <a:ext cx="1150144" cy="2187179"/>
              <a:chOff x="0" y="0"/>
              <a:chExt cx="1534410" cy="2916598"/>
            </a:xfrm>
          </p:grpSpPr>
          <p:sp>
            <p:nvSpPr>
              <p:cNvPr id="29" name="矩形 13"/>
              <p:cNvSpPr>
                <a:spLocks noChangeArrowheads="1"/>
              </p:cNvSpPr>
              <p:nvPr/>
            </p:nvSpPr>
            <p:spPr bwMode="auto">
              <a:xfrm rot="1546362">
                <a:off x="61644" y="430704"/>
                <a:ext cx="1411120" cy="2055192"/>
              </a:xfrm>
              <a:prstGeom prst="rect">
                <a:avLst/>
              </a:prstGeom>
              <a:solidFill>
                <a:srgbClr val="FFC000"/>
              </a:solidFill>
              <a:ln w="12700" cap="flat" cmpd="sng">
                <a:solidFill>
                  <a:srgbClr val="42719B"/>
                </a:solidFill>
                <a:miter lim="800000"/>
                <a:headEnd/>
                <a:tailEnd/>
              </a:ln>
            </p:spPr>
            <p:txBody>
              <a:bodyPr anchor="ctr"/>
              <a:lstStyle/>
              <a:p>
                <a:pPr algn="ctr"/>
                <a:endParaRPr lang="zh-CN" altLang="zh-CN">
                  <a:solidFill>
                    <a:srgbClr val="FFFFFF"/>
                  </a:solidFill>
                  <a:cs typeface="+mn-ea"/>
                  <a:sym typeface="+mn-lt"/>
                </a:endParaRPr>
              </a:p>
            </p:txBody>
          </p:sp>
          <p:sp>
            <p:nvSpPr>
              <p:cNvPr id="30" name="Freeform 9"/>
              <p:cNvSpPr>
                <a:spLocks noEditPoints="1" noChangeArrowheads="1"/>
              </p:cNvSpPr>
              <p:nvPr/>
            </p:nvSpPr>
            <p:spPr bwMode="auto">
              <a:xfrm rot="1554409">
                <a:off x="0" y="0"/>
                <a:ext cx="1534410" cy="2916598"/>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4"/>
                  <a:gd name="T79" fmla="*/ 0 h 200"/>
                  <a:gd name="T80" fmla="*/ 104 w 104"/>
                  <a:gd name="T81" fmla="*/ 200 h 2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grpSp>
        <p:sp>
          <p:nvSpPr>
            <p:cNvPr id="26" name="文本框 26"/>
            <p:cNvSpPr>
              <a:spLocks noChangeArrowheads="1"/>
            </p:cNvSpPr>
            <p:nvPr/>
          </p:nvSpPr>
          <p:spPr bwMode="auto">
            <a:xfrm rot="1575535">
              <a:off x="1911134" y="1586237"/>
              <a:ext cx="860463" cy="49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2400" b="1" dirty="0">
                  <a:solidFill>
                    <a:srgbClr val="FFFFFF"/>
                  </a:solidFill>
                  <a:cs typeface="+mn-ea"/>
                  <a:sym typeface="+mn-lt"/>
                </a:rPr>
                <a:t>25%</a:t>
              </a:r>
              <a:endParaRPr lang="zh-CN" altLang="en-US" sz="2400" b="1" dirty="0">
                <a:solidFill>
                  <a:srgbClr val="FFFFFF"/>
                </a:solidFill>
                <a:cs typeface="+mn-ea"/>
                <a:sym typeface="+mn-lt"/>
              </a:endParaRPr>
            </a:p>
          </p:txBody>
        </p:sp>
        <p:sp>
          <p:nvSpPr>
            <p:cNvPr id="27" name="任意多边形 27"/>
            <p:cNvSpPr>
              <a:spLocks noChangeArrowheads="1"/>
            </p:cNvSpPr>
            <p:nvPr/>
          </p:nvSpPr>
          <p:spPr bwMode="auto">
            <a:xfrm rot="290175">
              <a:off x="1004888" y="1825229"/>
              <a:ext cx="666750" cy="903684"/>
            </a:xfrm>
            <a:custGeom>
              <a:avLst/>
              <a:gdLst>
                <a:gd name="T0" fmla="*/ 841432 w 889211"/>
                <a:gd name="T1" fmla="*/ 0 h 1205162"/>
                <a:gd name="T2" fmla="*/ 679450 w 889211"/>
                <a:gd name="T3" fmla="*/ 17712 h 1205162"/>
                <a:gd name="T4" fmla="*/ 558800 w 889211"/>
                <a:gd name="T5" fmla="*/ 125662 h 1205162"/>
                <a:gd name="T6" fmla="*/ 387350 w 889211"/>
                <a:gd name="T7" fmla="*/ 417762 h 1205162"/>
                <a:gd name="T8" fmla="*/ 254000 w 889211"/>
                <a:gd name="T9" fmla="*/ 747962 h 1205162"/>
                <a:gd name="T10" fmla="*/ 0 w 889211"/>
                <a:gd name="T11" fmla="*/ 989262 h 1205162"/>
                <a:gd name="T12" fmla="*/ 431800 w 889211"/>
                <a:gd name="T13" fmla="*/ 1205162 h 1205162"/>
                <a:gd name="T14" fmla="*/ 482600 w 889211"/>
                <a:gd name="T15" fmla="*/ 1128962 h 1205162"/>
                <a:gd name="T16" fmla="*/ 622300 w 889211"/>
                <a:gd name="T17" fmla="*/ 1078162 h 1205162"/>
                <a:gd name="T18" fmla="*/ 679450 w 889211"/>
                <a:gd name="T19" fmla="*/ 1033712 h 1205162"/>
                <a:gd name="T20" fmla="*/ 613205 w 889211"/>
                <a:gd name="T21" fmla="*/ 975070 h 1205162"/>
                <a:gd name="T22" fmla="*/ 692150 w 889211"/>
                <a:gd name="T23" fmla="*/ 881312 h 1205162"/>
                <a:gd name="T24" fmla="*/ 882650 w 889211"/>
                <a:gd name="T25" fmla="*/ 697162 h 1205162"/>
                <a:gd name="T26" fmla="*/ 863600 w 889211"/>
                <a:gd name="T27" fmla="*/ 576512 h 1205162"/>
                <a:gd name="T28" fmla="*/ 742950 w 889211"/>
                <a:gd name="T29" fmla="*/ 582862 h 1205162"/>
                <a:gd name="T30" fmla="*/ 581349 w 889211"/>
                <a:gd name="T31" fmla="*/ 682614 h 1205162"/>
                <a:gd name="T32" fmla="*/ 765477 w 889211"/>
                <a:gd name="T33" fmla="*/ 205829 h 1205162"/>
                <a:gd name="T34" fmla="*/ 841432 w 889211"/>
                <a:gd name="T35" fmla="*/ 0 h 1205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9211"/>
                <a:gd name="T55" fmla="*/ 0 h 1205162"/>
                <a:gd name="T56" fmla="*/ 889211 w 889211"/>
                <a:gd name="T57" fmla="*/ 1205162 h 12051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9211" h="1205162">
                  <a:moveTo>
                    <a:pt x="841432" y="0"/>
                  </a:moveTo>
                  <a:cubicBezTo>
                    <a:pt x="778465" y="290"/>
                    <a:pt x="750301" y="-2364"/>
                    <a:pt x="679450" y="17712"/>
                  </a:cubicBezTo>
                  <a:cubicBezTo>
                    <a:pt x="628939" y="45007"/>
                    <a:pt x="597946" y="77024"/>
                    <a:pt x="558800" y="125662"/>
                  </a:cubicBezTo>
                  <a:lnTo>
                    <a:pt x="387350" y="417762"/>
                  </a:lnTo>
                  <a:cubicBezTo>
                    <a:pt x="330245" y="528900"/>
                    <a:pt x="270512" y="646632"/>
                    <a:pt x="254000" y="747962"/>
                  </a:cubicBezTo>
                  <a:lnTo>
                    <a:pt x="0" y="989262"/>
                  </a:lnTo>
                  <a:lnTo>
                    <a:pt x="431800" y="1205162"/>
                  </a:lnTo>
                  <a:lnTo>
                    <a:pt x="482600" y="1128962"/>
                  </a:lnTo>
                  <a:cubicBezTo>
                    <a:pt x="530506" y="1127847"/>
                    <a:pt x="575733" y="1095095"/>
                    <a:pt x="622300" y="1078162"/>
                  </a:cubicBezTo>
                  <a:lnTo>
                    <a:pt x="679450" y="1033712"/>
                  </a:lnTo>
                  <a:lnTo>
                    <a:pt x="613205" y="975070"/>
                  </a:lnTo>
                  <a:lnTo>
                    <a:pt x="692150" y="881312"/>
                  </a:lnTo>
                  <a:lnTo>
                    <a:pt x="882650" y="697162"/>
                  </a:lnTo>
                  <a:cubicBezTo>
                    <a:pt x="894479" y="645847"/>
                    <a:pt x="891560" y="608527"/>
                    <a:pt x="863600" y="576512"/>
                  </a:cubicBezTo>
                  <a:cubicBezTo>
                    <a:pt x="819148" y="566241"/>
                    <a:pt x="793681" y="554364"/>
                    <a:pt x="742950" y="582862"/>
                  </a:cubicBezTo>
                  <a:lnTo>
                    <a:pt x="581349" y="682614"/>
                  </a:lnTo>
                  <a:lnTo>
                    <a:pt x="765477" y="205829"/>
                  </a:lnTo>
                  <a:cubicBezTo>
                    <a:pt x="792994" y="138096"/>
                    <a:pt x="811555" y="77491"/>
                    <a:pt x="841432" y="0"/>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cs typeface="+mn-ea"/>
                <a:sym typeface="+mn-lt"/>
              </a:endParaRPr>
            </a:p>
          </p:txBody>
        </p:sp>
        <p:sp>
          <p:nvSpPr>
            <p:cNvPr id="28" name="任意多边形 28"/>
            <p:cNvSpPr>
              <a:spLocks noChangeArrowheads="1"/>
            </p:cNvSpPr>
            <p:nvPr/>
          </p:nvSpPr>
          <p:spPr bwMode="auto">
            <a:xfrm>
              <a:off x="2266950" y="2118123"/>
              <a:ext cx="539354" cy="967978"/>
            </a:xfrm>
            <a:custGeom>
              <a:avLst/>
              <a:gdLst>
                <a:gd name="T0" fmla="*/ 323850 w 719666"/>
                <a:gd name="T1" fmla="*/ 1290552 h 1290552"/>
                <a:gd name="T2" fmla="*/ 292100 w 719666"/>
                <a:gd name="T3" fmla="*/ 1169902 h 1290552"/>
                <a:gd name="T4" fmla="*/ 177800 w 719666"/>
                <a:gd name="T5" fmla="*/ 1125452 h 1290552"/>
                <a:gd name="T6" fmla="*/ 12700 w 719666"/>
                <a:gd name="T7" fmla="*/ 788902 h 1290552"/>
                <a:gd name="T8" fmla="*/ 139700 w 719666"/>
                <a:gd name="T9" fmla="*/ 636502 h 1290552"/>
                <a:gd name="T10" fmla="*/ 0 w 719666"/>
                <a:gd name="T11" fmla="*/ 58652 h 1290552"/>
                <a:gd name="T12" fmla="*/ 50800 w 719666"/>
                <a:gd name="T13" fmla="*/ 1502 h 1290552"/>
                <a:gd name="T14" fmla="*/ 120650 w 719666"/>
                <a:gd name="T15" fmla="*/ 20552 h 1290552"/>
                <a:gd name="T16" fmla="*/ 254000 w 719666"/>
                <a:gd name="T17" fmla="*/ 446002 h 1290552"/>
                <a:gd name="T18" fmla="*/ 349250 w 719666"/>
                <a:gd name="T19" fmla="*/ 446002 h 1290552"/>
                <a:gd name="T20" fmla="*/ 406400 w 719666"/>
                <a:gd name="T21" fmla="*/ 515852 h 1290552"/>
                <a:gd name="T22" fmla="*/ 546100 w 719666"/>
                <a:gd name="T23" fmla="*/ 541252 h 1290552"/>
                <a:gd name="T24" fmla="*/ 596900 w 719666"/>
                <a:gd name="T25" fmla="*/ 655552 h 1290552"/>
                <a:gd name="T26" fmla="*/ 698500 w 719666"/>
                <a:gd name="T27" fmla="*/ 687302 h 1290552"/>
                <a:gd name="T28" fmla="*/ 717550 w 719666"/>
                <a:gd name="T29" fmla="*/ 1023852 h 1290552"/>
                <a:gd name="T30" fmla="*/ 717550 w 719666"/>
                <a:gd name="T31" fmla="*/ 1023852 h 1290552"/>
                <a:gd name="T32" fmla="*/ 685800 w 719666"/>
                <a:gd name="T33" fmla="*/ 1049252 h 1290552"/>
                <a:gd name="T34" fmla="*/ 717550 w 719666"/>
                <a:gd name="T35" fmla="*/ 1150852 h 1290552"/>
                <a:gd name="T36" fmla="*/ 323850 w 719666"/>
                <a:gd name="T37" fmla="*/ 1290552 h 12905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9666"/>
                <a:gd name="T58" fmla="*/ 0 h 1290552"/>
                <a:gd name="T59" fmla="*/ 719666 w 719666"/>
                <a:gd name="T60" fmla="*/ 1290552 h 12905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9666" h="1290552">
                  <a:moveTo>
                    <a:pt x="323850" y="1290552"/>
                  </a:moveTo>
                  <a:cubicBezTo>
                    <a:pt x="313267" y="1250335"/>
                    <a:pt x="296333" y="1216469"/>
                    <a:pt x="292100" y="1169902"/>
                  </a:cubicBezTo>
                  <a:cubicBezTo>
                    <a:pt x="231775" y="1161435"/>
                    <a:pt x="215900" y="1140269"/>
                    <a:pt x="177800" y="1125452"/>
                  </a:cubicBezTo>
                  <a:cubicBezTo>
                    <a:pt x="106892" y="1016444"/>
                    <a:pt x="48683" y="913785"/>
                    <a:pt x="12700" y="788902"/>
                  </a:cubicBezTo>
                  <a:cubicBezTo>
                    <a:pt x="35983" y="741277"/>
                    <a:pt x="71967" y="671427"/>
                    <a:pt x="139700" y="636502"/>
                  </a:cubicBezTo>
                  <a:cubicBezTo>
                    <a:pt x="74083" y="447060"/>
                    <a:pt x="46567" y="251269"/>
                    <a:pt x="0" y="58652"/>
                  </a:cubicBezTo>
                  <a:cubicBezTo>
                    <a:pt x="16933" y="39602"/>
                    <a:pt x="8467" y="23727"/>
                    <a:pt x="50800" y="1502"/>
                  </a:cubicBezTo>
                  <a:cubicBezTo>
                    <a:pt x="86783" y="-1673"/>
                    <a:pt x="100542" y="-1673"/>
                    <a:pt x="120650" y="20552"/>
                  </a:cubicBezTo>
                  <a:cubicBezTo>
                    <a:pt x="171450" y="162369"/>
                    <a:pt x="209550" y="304185"/>
                    <a:pt x="254000" y="446002"/>
                  </a:cubicBezTo>
                  <a:cubicBezTo>
                    <a:pt x="285750" y="446002"/>
                    <a:pt x="307975" y="439652"/>
                    <a:pt x="349250" y="446002"/>
                  </a:cubicBezTo>
                  <a:cubicBezTo>
                    <a:pt x="368300" y="469285"/>
                    <a:pt x="393700" y="486219"/>
                    <a:pt x="406400" y="515852"/>
                  </a:cubicBezTo>
                  <a:cubicBezTo>
                    <a:pt x="459317" y="505269"/>
                    <a:pt x="509058" y="526435"/>
                    <a:pt x="546100" y="541252"/>
                  </a:cubicBezTo>
                  <a:lnTo>
                    <a:pt x="596900" y="655552"/>
                  </a:lnTo>
                  <a:cubicBezTo>
                    <a:pt x="652992" y="656610"/>
                    <a:pt x="674158" y="670369"/>
                    <a:pt x="698500" y="687302"/>
                  </a:cubicBezTo>
                  <a:cubicBezTo>
                    <a:pt x="723900" y="799485"/>
                    <a:pt x="720725" y="905319"/>
                    <a:pt x="717550" y="1023852"/>
                  </a:cubicBezTo>
                  <a:lnTo>
                    <a:pt x="717550" y="1023852"/>
                  </a:lnTo>
                  <a:lnTo>
                    <a:pt x="685800" y="1049252"/>
                  </a:lnTo>
                  <a:lnTo>
                    <a:pt x="717550" y="1150852"/>
                  </a:lnTo>
                  <a:lnTo>
                    <a:pt x="323850" y="1290552"/>
                  </a:ln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cs typeface="+mn-ea"/>
                <a:sym typeface="+mn-lt"/>
              </a:endParaRPr>
            </a:p>
          </p:txBody>
        </p:sp>
      </p:grpSp>
      <p:grpSp>
        <p:nvGrpSpPr>
          <p:cNvPr id="31" name="组合 30"/>
          <p:cNvGrpSpPr/>
          <p:nvPr/>
        </p:nvGrpSpPr>
        <p:grpSpPr>
          <a:xfrm>
            <a:off x="5342546" y="1311578"/>
            <a:ext cx="2248048" cy="2225044"/>
            <a:chOff x="5915025" y="581025"/>
            <a:chExt cx="2559844" cy="2533650"/>
          </a:xfrm>
        </p:grpSpPr>
        <p:grpSp>
          <p:nvGrpSpPr>
            <p:cNvPr id="32" name="组合 20"/>
            <p:cNvGrpSpPr>
              <a:grpSpLocks/>
            </p:cNvGrpSpPr>
            <p:nvPr/>
          </p:nvGrpSpPr>
          <p:grpSpPr bwMode="auto">
            <a:xfrm>
              <a:off x="5915025" y="581025"/>
              <a:ext cx="1777604" cy="2214563"/>
              <a:chOff x="0" y="0"/>
              <a:chExt cx="2370138" cy="2951163"/>
            </a:xfrm>
          </p:grpSpPr>
          <p:sp>
            <p:nvSpPr>
              <p:cNvPr id="36" name="矩形 18"/>
              <p:cNvSpPr>
                <a:spLocks noChangeArrowheads="1"/>
              </p:cNvSpPr>
              <p:nvPr/>
            </p:nvSpPr>
            <p:spPr bwMode="auto">
              <a:xfrm rot="20217308">
                <a:off x="30038" y="134080"/>
                <a:ext cx="2225280" cy="2356328"/>
              </a:xfrm>
              <a:prstGeom prst="rect">
                <a:avLst/>
              </a:prstGeom>
              <a:solidFill>
                <a:srgbClr val="FFC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cs typeface="+mn-ea"/>
                  <a:sym typeface="+mn-lt"/>
                </a:endParaRPr>
              </a:p>
            </p:txBody>
          </p:sp>
          <p:sp>
            <p:nvSpPr>
              <p:cNvPr id="52" name="Freeform 5"/>
              <p:cNvSpPr>
                <a:spLocks noEditPoints="1" noChangeArrowheads="1"/>
              </p:cNvSpPr>
              <p:nvPr/>
            </p:nvSpPr>
            <p:spPr bwMode="auto">
              <a:xfrm rot="20219048">
                <a:off x="0" y="0"/>
                <a:ext cx="2370138" cy="2951163"/>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0"/>
                  <a:gd name="T58" fmla="*/ 0 h 200"/>
                  <a:gd name="T59" fmla="*/ 160 w 160"/>
                  <a:gd name="T60" fmla="*/ 200 h 20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cs typeface="+mn-ea"/>
                  <a:sym typeface="+mn-lt"/>
                </a:endParaRPr>
              </a:p>
            </p:txBody>
          </p:sp>
        </p:grpSp>
        <p:sp>
          <p:nvSpPr>
            <p:cNvPr id="33" name="文本框 21"/>
            <p:cNvSpPr>
              <a:spLocks noChangeArrowheads="1"/>
            </p:cNvSpPr>
            <p:nvPr/>
          </p:nvSpPr>
          <p:spPr bwMode="auto">
            <a:xfrm rot="20096662">
              <a:off x="6255658" y="1263397"/>
              <a:ext cx="1032044" cy="60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3000" b="1">
                  <a:solidFill>
                    <a:srgbClr val="FFFFFF"/>
                  </a:solidFill>
                  <a:cs typeface="+mn-ea"/>
                  <a:sym typeface="+mn-lt"/>
                </a:rPr>
                <a:t>75%</a:t>
              </a:r>
              <a:endParaRPr lang="zh-CN" altLang="en-US" sz="3000" b="1">
                <a:solidFill>
                  <a:srgbClr val="FFFFFF"/>
                </a:solidFill>
                <a:cs typeface="+mn-ea"/>
                <a:sym typeface="+mn-lt"/>
              </a:endParaRPr>
            </a:p>
          </p:txBody>
        </p:sp>
        <p:sp>
          <p:nvSpPr>
            <p:cNvPr id="34" name="任意多边形 29"/>
            <p:cNvSpPr>
              <a:spLocks noChangeArrowheads="1"/>
            </p:cNvSpPr>
            <p:nvPr/>
          </p:nvSpPr>
          <p:spPr bwMode="auto">
            <a:xfrm>
              <a:off x="5949554" y="2397919"/>
              <a:ext cx="608409" cy="716756"/>
            </a:xfrm>
            <a:custGeom>
              <a:avLst/>
              <a:gdLst>
                <a:gd name="T0" fmla="*/ 0 w 810351"/>
                <a:gd name="T1" fmla="*/ 885825 h 957262"/>
                <a:gd name="T2" fmla="*/ 133350 w 810351"/>
                <a:gd name="T3" fmla="*/ 714375 h 957262"/>
                <a:gd name="T4" fmla="*/ 171450 w 810351"/>
                <a:gd name="T5" fmla="*/ 481012 h 957262"/>
                <a:gd name="T6" fmla="*/ 288925 w 810351"/>
                <a:gd name="T7" fmla="*/ 0 h 957262"/>
                <a:gd name="T8" fmla="*/ 508000 w 810351"/>
                <a:gd name="T9" fmla="*/ 520700 h 957262"/>
                <a:gd name="T10" fmla="*/ 590550 w 810351"/>
                <a:gd name="T11" fmla="*/ 433387 h 957262"/>
                <a:gd name="T12" fmla="*/ 747713 w 810351"/>
                <a:gd name="T13" fmla="*/ 266700 h 957262"/>
                <a:gd name="T14" fmla="*/ 809625 w 810351"/>
                <a:gd name="T15" fmla="*/ 333375 h 957262"/>
                <a:gd name="T16" fmla="*/ 647700 w 810351"/>
                <a:gd name="T17" fmla="*/ 609600 h 957262"/>
                <a:gd name="T18" fmla="*/ 661988 w 810351"/>
                <a:gd name="T19" fmla="*/ 681037 h 957262"/>
                <a:gd name="T20" fmla="*/ 547688 w 810351"/>
                <a:gd name="T21" fmla="*/ 809625 h 957262"/>
                <a:gd name="T22" fmla="*/ 423863 w 810351"/>
                <a:gd name="T23" fmla="*/ 866775 h 957262"/>
                <a:gd name="T24" fmla="*/ 381000 w 810351"/>
                <a:gd name="T25" fmla="*/ 957262 h 957262"/>
                <a:gd name="T26" fmla="*/ 0 w 810351"/>
                <a:gd name="T27" fmla="*/ 885825 h 957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0351"/>
                <a:gd name="T43" fmla="*/ 0 h 957262"/>
                <a:gd name="T44" fmla="*/ 810351 w 810351"/>
                <a:gd name="T45" fmla="*/ 957262 h 957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0351" h="957262">
                  <a:moveTo>
                    <a:pt x="0" y="885825"/>
                  </a:moveTo>
                  <a:cubicBezTo>
                    <a:pt x="60325" y="841375"/>
                    <a:pt x="88900" y="771525"/>
                    <a:pt x="133350" y="714375"/>
                  </a:cubicBezTo>
                  <a:cubicBezTo>
                    <a:pt x="168275" y="623887"/>
                    <a:pt x="158750" y="558800"/>
                    <a:pt x="171450" y="481012"/>
                  </a:cubicBezTo>
                  <a:cubicBezTo>
                    <a:pt x="185208" y="327025"/>
                    <a:pt x="224367" y="147637"/>
                    <a:pt x="288925" y="0"/>
                  </a:cubicBezTo>
                  <a:lnTo>
                    <a:pt x="508000" y="520700"/>
                  </a:lnTo>
                  <a:lnTo>
                    <a:pt x="590550" y="433387"/>
                  </a:lnTo>
                  <a:lnTo>
                    <a:pt x="747713" y="266700"/>
                  </a:lnTo>
                  <a:cubicBezTo>
                    <a:pt x="815975" y="257175"/>
                    <a:pt x="811213" y="298450"/>
                    <a:pt x="809625" y="333375"/>
                  </a:cubicBezTo>
                  <a:lnTo>
                    <a:pt x="647700" y="609600"/>
                  </a:lnTo>
                  <a:cubicBezTo>
                    <a:pt x="661988" y="627062"/>
                    <a:pt x="657225" y="657225"/>
                    <a:pt x="661988" y="681037"/>
                  </a:cubicBezTo>
                  <a:cubicBezTo>
                    <a:pt x="633413" y="739775"/>
                    <a:pt x="592138" y="776287"/>
                    <a:pt x="547688" y="809625"/>
                  </a:cubicBezTo>
                  <a:cubicBezTo>
                    <a:pt x="503238" y="838200"/>
                    <a:pt x="468313" y="857250"/>
                    <a:pt x="423863" y="866775"/>
                  </a:cubicBezTo>
                  <a:lnTo>
                    <a:pt x="381000" y="957262"/>
                  </a:lnTo>
                  <a:cubicBezTo>
                    <a:pt x="254000" y="933450"/>
                    <a:pt x="149225" y="903287"/>
                    <a:pt x="0" y="885825"/>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cs typeface="+mn-ea"/>
                <a:sym typeface="+mn-lt"/>
              </a:endParaRPr>
            </a:p>
          </p:txBody>
        </p:sp>
        <p:sp>
          <p:nvSpPr>
            <p:cNvPr id="35" name="任意多边形 30"/>
            <p:cNvSpPr>
              <a:spLocks noChangeArrowheads="1"/>
            </p:cNvSpPr>
            <p:nvPr/>
          </p:nvSpPr>
          <p:spPr bwMode="auto">
            <a:xfrm>
              <a:off x="7670006" y="1854994"/>
              <a:ext cx="804863" cy="615554"/>
            </a:xfrm>
            <a:custGeom>
              <a:avLst/>
              <a:gdLst>
                <a:gd name="T0" fmla="*/ 1071738 w 1071738"/>
                <a:gd name="T1" fmla="*/ 521075 h 821112"/>
                <a:gd name="T2" fmla="*/ 852663 w 1071738"/>
                <a:gd name="T3" fmla="*/ 482975 h 821112"/>
                <a:gd name="T4" fmla="*/ 600251 w 1071738"/>
                <a:gd name="T5" fmla="*/ 221037 h 821112"/>
                <a:gd name="T6" fmla="*/ 300213 w 1071738"/>
                <a:gd name="T7" fmla="*/ 1962 h 821112"/>
                <a:gd name="T8" fmla="*/ 238301 w 1071738"/>
                <a:gd name="T9" fmla="*/ 19425 h 821112"/>
                <a:gd name="T10" fmla="*/ 428801 w 1071738"/>
                <a:gd name="T11" fmla="*/ 503612 h 821112"/>
                <a:gd name="T12" fmla="*/ 357363 w 1071738"/>
                <a:gd name="T13" fmla="*/ 544887 h 821112"/>
                <a:gd name="T14" fmla="*/ 162101 w 1071738"/>
                <a:gd name="T15" fmla="*/ 473450 h 821112"/>
                <a:gd name="T16" fmla="*/ 4938 w 1071738"/>
                <a:gd name="T17" fmla="*/ 492500 h 821112"/>
                <a:gd name="T18" fmla="*/ 23988 w 1071738"/>
                <a:gd name="T19" fmla="*/ 568700 h 821112"/>
                <a:gd name="T20" fmla="*/ 252588 w 1071738"/>
                <a:gd name="T21" fmla="*/ 683000 h 821112"/>
                <a:gd name="T22" fmla="*/ 385938 w 1071738"/>
                <a:gd name="T23" fmla="*/ 763962 h 821112"/>
                <a:gd name="T24" fmla="*/ 747888 w 1071738"/>
                <a:gd name="T25" fmla="*/ 768725 h 821112"/>
                <a:gd name="T26" fmla="*/ 814563 w 1071738"/>
                <a:gd name="T27" fmla="*/ 821112 h 821112"/>
                <a:gd name="T28" fmla="*/ 1071738 w 1071738"/>
                <a:gd name="T29" fmla="*/ 521075 h 821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71738"/>
                <a:gd name="T46" fmla="*/ 0 h 821112"/>
                <a:gd name="T47" fmla="*/ 1071738 w 1071738"/>
                <a:gd name="T48" fmla="*/ 821112 h 821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71738" h="821112">
                  <a:moveTo>
                    <a:pt x="1071738" y="521075"/>
                  </a:moveTo>
                  <a:cubicBezTo>
                    <a:pt x="998713" y="508375"/>
                    <a:pt x="928863" y="511550"/>
                    <a:pt x="852663" y="482975"/>
                  </a:cubicBezTo>
                  <a:cubicBezTo>
                    <a:pt x="790751" y="382962"/>
                    <a:pt x="700263" y="302000"/>
                    <a:pt x="600251" y="221037"/>
                  </a:cubicBezTo>
                  <a:cubicBezTo>
                    <a:pt x="512938" y="135312"/>
                    <a:pt x="412926" y="65462"/>
                    <a:pt x="300213" y="1962"/>
                  </a:cubicBezTo>
                  <a:cubicBezTo>
                    <a:pt x="273226" y="-1742"/>
                    <a:pt x="255763" y="-2271"/>
                    <a:pt x="238301" y="19425"/>
                  </a:cubicBezTo>
                  <a:lnTo>
                    <a:pt x="428801" y="503612"/>
                  </a:lnTo>
                  <a:lnTo>
                    <a:pt x="357363" y="544887"/>
                  </a:lnTo>
                  <a:lnTo>
                    <a:pt x="162101" y="473450"/>
                  </a:lnTo>
                  <a:cubicBezTo>
                    <a:pt x="103363" y="451225"/>
                    <a:pt x="47801" y="463925"/>
                    <a:pt x="4938" y="492500"/>
                  </a:cubicBezTo>
                  <a:cubicBezTo>
                    <a:pt x="-4587" y="524250"/>
                    <a:pt x="-1412" y="549650"/>
                    <a:pt x="23988" y="568700"/>
                  </a:cubicBezTo>
                  <a:lnTo>
                    <a:pt x="252588" y="683000"/>
                  </a:lnTo>
                  <a:cubicBezTo>
                    <a:pt x="312913" y="703637"/>
                    <a:pt x="331963" y="733800"/>
                    <a:pt x="385938" y="763962"/>
                  </a:cubicBezTo>
                  <a:cubicBezTo>
                    <a:pt x="506588" y="775075"/>
                    <a:pt x="633588" y="798887"/>
                    <a:pt x="747888" y="768725"/>
                  </a:cubicBezTo>
                  <a:lnTo>
                    <a:pt x="814563" y="821112"/>
                  </a:lnTo>
                  <a:cubicBezTo>
                    <a:pt x="874888" y="727450"/>
                    <a:pt x="986013" y="621087"/>
                    <a:pt x="1071738" y="521075"/>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cs typeface="+mn-ea"/>
                <a:sym typeface="+mn-lt"/>
              </a:endParaRPr>
            </a:p>
          </p:txBody>
        </p:sp>
      </p:grpSp>
      <p:sp>
        <p:nvSpPr>
          <p:cNvPr id="53" name="矩形 52"/>
          <p:cNvSpPr/>
          <p:nvPr/>
        </p:nvSpPr>
        <p:spPr>
          <a:xfrm>
            <a:off x="755576" y="3579863"/>
            <a:ext cx="2916325" cy="307777"/>
          </a:xfrm>
          <a:prstGeom prst="rect">
            <a:avLst/>
          </a:prstGeom>
        </p:spPr>
        <p:txBody>
          <a:bodyPr wrap="square">
            <a:spAutoFit/>
          </a:bodyPr>
          <a:lstStyle/>
          <a:p>
            <a:pPr algn="r"/>
            <a:r>
              <a:rPr lang="zh-CN" altLang="en-US" sz="1400" b="1" dirty="0">
                <a:solidFill>
                  <a:srgbClr val="C00000"/>
                </a:solidFill>
                <a:cs typeface="+mn-ea"/>
                <a:sym typeface="+mn-lt"/>
              </a:rPr>
              <a:t>点击添加文字说明</a:t>
            </a:r>
            <a:endParaRPr lang="en-US" altLang="zh-CN" sz="1400" b="1" dirty="0">
              <a:solidFill>
                <a:srgbClr val="C00000"/>
              </a:solidFill>
              <a:cs typeface="+mn-ea"/>
              <a:sym typeface="+mn-lt"/>
            </a:endParaRPr>
          </a:p>
        </p:txBody>
      </p:sp>
      <p:sp>
        <p:nvSpPr>
          <p:cNvPr id="54" name="TextBox 53"/>
          <p:cNvSpPr txBox="1"/>
          <p:nvPr/>
        </p:nvSpPr>
        <p:spPr>
          <a:xfrm>
            <a:off x="755576" y="3902156"/>
            <a:ext cx="2916324" cy="548740"/>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cs typeface="+mn-ea"/>
                <a:sym typeface="+mn-lt"/>
              </a:rPr>
              <a:t>点击此处添加文本内容点击此处添加文本内容点击此处添加文本内容</a:t>
            </a:r>
          </a:p>
        </p:txBody>
      </p:sp>
      <p:sp>
        <p:nvSpPr>
          <p:cNvPr id="55" name="矩形 54"/>
          <p:cNvSpPr/>
          <p:nvPr/>
        </p:nvSpPr>
        <p:spPr>
          <a:xfrm>
            <a:off x="5184067" y="3579863"/>
            <a:ext cx="2916325" cy="307777"/>
          </a:xfrm>
          <a:prstGeom prst="rect">
            <a:avLst/>
          </a:prstGeom>
        </p:spPr>
        <p:txBody>
          <a:bodyPr wrap="square">
            <a:spAutoFit/>
          </a:bodyPr>
          <a:lstStyle/>
          <a:p>
            <a:r>
              <a:rPr lang="zh-CN" altLang="en-US" sz="1400" b="1" dirty="0">
                <a:solidFill>
                  <a:srgbClr val="C00000"/>
                </a:solidFill>
                <a:cs typeface="+mn-ea"/>
                <a:sym typeface="+mn-lt"/>
              </a:rPr>
              <a:t>点击添加文字说明</a:t>
            </a:r>
            <a:endParaRPr lang="en-US" altLang="zh-CN" sz="1400" b="1" dirty="0">
              <a:solidFill>
                <a:srgbClr val="C00000"/>
              </a:solidFill>
              <a:cs typeface="+mn-ea"/>
              <a:sym typeface="+mn-lt"/>
            </a:endParaRPr>
          </a:p>
        </p:txBody>
      </p:sp>
      <p:sp>
        <p:nvSpPr>
          <p:cNvPr id="56" name="TextBox 55"/>
          <p:cNvSpPr txBox="1"/>
          <p:nvPr/>
        </p:nvSpPr>
        <p:spPr>
          <a:xfrm>
            <a:off x="5184067" y="3902156"/>
            <a:ext cx="2916324" cy="548740"/>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cs typeface="+mn-ea"/>
                <a:sym typeface="+mn-lt"/>
              </a:rPr>
              <a:t>点击此处添加文本内容点击此处添加文本内容点击此处添加文本内容</a:t>
            </a:r>
          </a:p>
        </p:txBody>
      </p:sp>
    </p:spTree>
    <p:extLst>
      <p:ext uri="{BB962C8B-B14F-4D97-AF65-F5344CB8AC3E}">
        <p14:creationId xmlns:p14="http://schemas.microsoft.com/office/powerpoint/2010/main" val="34029048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10000"/>
                                  </p:iterate>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ppt_x</p:attrName>
                                        </p:attrNameLst>
                                      </p:cBhvr>
                                      <p:tavLst>
                                        <p:tav tm="0">
                                          <p:val>
                                            <p:strVal val="#ppt_x"/>
                                          </p:val>
                                        </p:tav>
                                        <p:tav tm="100000">
                                          <p:val>
                                            <p:strVal val="#ppt_x"/>
                                          </p:val>
                                        </p:tav>
                                      </p:tavLst>
                                    </p:anim>
                                    <p:anim calcmode="lin" valueType="num">
                                      <p:cBhvr>
                                        <p:cTn id="30" dur="500" fill="hold"/>
                                        <p:tgtEl>
                                          <p:spTgt spid="53"/>
                                        </p:tgtEl>
                                        <p:attrNameLst>
                                          <p:attrName>ppt_y</p:attrName>
                                        </p:attrNameLst>
                                      </p:cBhvr>
                                      <p:tavLst>
                                        <p:tav tm="0">
                                          <p:val>
                                            <p:strVal val="#ppt_y-#ppt_h/2"/>
                                          </p:val>
                                        </p:tav>
                                        <p:tav tm="100000">
                                          <p:val>
                                            <p:strVal val="#ppt_y"/>
                                          </p:val>
                                        </p:tav>
                                      </p:tavLst>
                                    </p:anim>
                                    <p:anim calcmode="lin" valueType="num">
                                      <p:cBhvr>
                                        <p:cTn id="31" dur="500" fill="hold"/>
                                        <p:tgtEl>
                                          <p:spTgt spid="53"/>
                                        </p:tgtEl>
                                        <p:attrNameLst>
                                          <p:attrName>ppt_w</p:attrName>
                                        </p:attrNameLst>
                                      </p:cBhvr>
                                      <p:tavLst>
                                        <p:tav tm="0">
                                          <p:val>
                                            <p:strVal val="#ppt_w"/>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childTnLst>
                                </p:cTn>
                              </p:par>
                            </p:childTnLst>
                          </p:cTn>
                        </p:par>
                        <p:par>
                          <p:cTn id="33" fill="hold">
                            <p:stCondLst>
                              <p:cond delay="2850"/>
                            </p:stCondLst>
                            <p:childTnLst>
                              <p:par>
                                <p:cTn id="34" presetID="22" presetClass="entr" presetSubtype="4"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wipe(down)">
                                      <p:cBhvr>
                                        <p:cTn id="36" dur="500"/>
                                        <p:tgtEl>
                                          <p:spTgt spid="54"/>
                                        </p:tgtEl>
                                      </p:cBhvr>
                                    </p:animEffect>
                                  </p:childTnLst>
                                </p:cTn>
                              </p:par>
                            </p:childTnLst>
                          </p:cTn>
                        </p:par>
                        <p:par>
                          <p:cTn id="37" fill="hold">
                            <p:stCondLst>
                              <p:cond delay="3350"/>
                            </p:stCondLst>
                            <p:childTnLst>
                              <p:par>
                                <p:cTn id="38" presetID="42"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anim calcmode="lin" valueType="num">
                                      <p:cBhvr>
                                        <p:cTn id="41" dur="1000" fill="hold"/>
                                        <p:tgtEl>
                                          <p:spTgt spid="31"/>
                                        </p:tgtEl>
                                        <p:attrNameLst>
                                          <p:attrName>ppt_x</p:attrName>
                                        </p:attrNameLst>
                                      </p:cBhvr>
                                      <p:tavLst>
                                        <p:tav tm="0">
                                          <p:val>
                                            <p:strVal val="#ppt_x"/>
                                          </p:val>
                                        </p:tav>
                                        <p:tav tm="100000">
                                          <p:val>
                                            <p:strVal val="#ppt_x"/>
                                          </p:val>
                                        </p:tav>
                                      </p:tavLst>
                                    </p:anim>
                                    <p:anim calcmode="lin" valueType="num">
                                      <p:cBhvr>
                                        <p:cTn id="42" dur="100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43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ppt_x</p:attrName>
                                        </p:attrNameLst>
                                      </p:cBhvr>
                                      <p:tavLst>
                                        <p:tav tm="0">
                                          <p:val>
                                            <p:strVal val="#ppt_x"/>
                                          </p:val>
                                        </p:tav>
                                        <p:tav tm="100000">
                                          <p:val>
                                            <p:strVal val="#ppt_x"/>
                                          </p:val>
                                        </p:tav>
                                      </p:tavLst>
                                    </p:anim>
                                    <p:anim calcmode="lin" valueType="num">
                                      <p:cBhvr>
                                        <p:cTn id="47" dur="500" fill="hold"/>
                                        <p:tgtEl>
                                          <p:spTgt spid="55"/>
                                        </p:tgtEl>
                                        <p:attrNameLst>
                                          <p:attrName>ppt_y</p:attrName>
                                        </p:attrNameLst>
                                      </p:cBhvr>
                                      <p:tavLst>
                                        <p:tav tm="0">
                                          <p:val>
                                            <p:strVal val="#ppt_y-#ppt_h/2"/>
                                          </p:val>
                                        </p:tav>
                                        <p:tav tm="100000">
                                          <p:val>
                                            <p:strVal val="#ppt_y"/>
                                          </p:val>
                                        </p:tav>
                                      </p:tavLst>
                                    </p:anim>
                                    <p:anim calcmode="lin" valueType="num">
                                      <p:cBhvr>
                                        <p:cTn id="48" dur="500" fill="hold"/>
                                        <p:tgtEl>
                                          <p:spTgt spid="55"/>
                                        </p:tgtEl>
                                        <p:attrNameLst>
                                          <p:attrName>ppt_w</p:attrName>
                                        </p:attrNameLst>
                                      </p:cBhvr>
                                      <p:tavLst>
                                        <p:tav tm="0">
                                          <p:val>
                                            <p:strVal val="#ppt_w"/>
                                          </p:val>
                                        </p:tav>
                                        <p:tav tm="100000">
                                          <p:val>
                                            <p:strVal val="#ppt_w"/>
                                          </p:val>
                                        </p:tav>
                                      </p:tavLst>
                                    </p:anim>
                                    <p:anim calcmode="lin" valueType="num">
                                      <p:cBhvr>
                                        <p:cTn id="49" dur="500" fill="hold"/>
                                        <p:tgtEl>
                                          <p:spTgt spid="55"/>
                                        </p:tgtEl>
                                        <p:attrNameLst>
                                          <p:attrName>ppt_h</p:attrName>
                                        </p:attrNameLst>
                                      </p:cBhvr>
                                      <p:tavLst>
                                        <p:tav tm="0">
                                          <p:val>
                                            <p:fltVal val="0"/>
                                          </p:val>
                                        </p:tav>
                                        <p:tav tm="100000">
                                          <p:val>
                                            <p:strVal val="#ppt_h"/>
                                          </p:val>
                                        </p:tav>
                                      </p:tavLst>
                                    </p:anim>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p:bldP spid="53" grpId="0"/>
      <p:bldP spid="54" grpId="0"/>
      <p:bldP spid="55"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第三部分  成功项目展示</a:t>
            </a:r>
          </a:p>
        </p:txBody>
      </p:sp>
      <p:sp>
        <p:nvSpPr>
          <p:cNvPr id="3" name="矩形 2"/>
          <p:cNvSpPr/>
          <p:nvPr/>
        </p:nvSpPr>
        <p:spPr>
          <a:xfrm>
            <a:off x="-15252" y="1563638"/>
            <a:ext cx="4083196" cy="210341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433548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267293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0 w 3779912"/>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9912" h="2808312">
                <a:moveTo>
                  <a:pt x="0" y="0"/>
                </a:moveTo>
                <a:lnTo>
                  <a:pt x="3779912" y="0"/>
                </a:lnTo>
                <a:lnTo>
                  <a:pt x="3087184" y="2794457"/>
                </a:lnTo>
                <a:lnTo>
                  <a:pt x="0" y="2808312"/>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6"/>
          <p:cNvSpPr/>
          <p:nvPr/>
        </p:nvSpPr>
        <p:spPr>
          <a:xfrm>
            <a:off x="3574651" y="2185960"/>
            <a:ext cx="5583204" cy="2106234"/>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 fmla="*/ 457200 w 5389240"/>
              <a:gd name="connsiteY0" fmla="*/ 0 h 2808312"/>
              <a:gd name="connsiteX1" fmla="*/ 5389240 w 5389240"/>
              <a:gd name="connsiteY1" fmla="*/ 0 h 2808312"/>
              <a:gd name="connsiteX2" fmla="*/ 5389240 w 5389240"/>
              <a:gd name="connsiteY2" fmla="*/ 2808312 h 2808312"/>
              <a:gd name="connsiteX3" fmla="*/ 0 w 5389240"/>
              <a:gd name="connsiteY3" fmla="*/ 2808312 h 2808312"/>
              <a:gd name="connsiteX4" fmla="*/ 457200 w 5389240"/>
              <a:gd name="connsiteY4" fmla="*/ 0 h 2808312"/>
              <a:gd name="connsiteX0" fmla="*/ 651164 w 5583204"/>
              <a:gd name="connsiteY0" fmla="*/ 0 h 2808312"/>
              <a:gd name="connsiteX1" fmla="*/ 5583204 w 5583204"/>
              <a:gd name="connsiteY1" fmla="*/ 0 h 2808312"/>
              <a:gd name="connsiteX2" fmla="*/ 5583204 w 5583204"/>
              <a:gd name="connsiteY2" fmla="*/ 2808312 h 2808312"/>
              <a:gd name="connsiteX3" fmla="*/ 0 w 5583204"/>
              <a:gd name="connsiteY3" fmla="*/ 2766749 h 2808312"/>
              <a:gd name="connsiteX4" fmla="*/ 651164 w 558320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xtBox 47"/>
          <p:cNvSpPr>
            <a:spLocks noChangeArrowheads="1"/>
          </p:cNvSpPr>
          <p:nvPr/>
        </p:nvSpPr>
        <p:spPr bwMode="auto">
          <a:xfrm>
            <a:off x="185255" y="3723878"/>
            <a:ext cx="3189775"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chemeClr val="tx1">
                    <a:lumMod val="75000"/>
                    <a:lumOff val="25000"/>
                  </a:schemeClr>
                </a:solidFill>
                <a:cs typeface="+mn-ea"/>
                <a:sym typeface="+mn-lt"/>
              </a:rPr>
              <a:t>您的内容打在这里，或通过复制您的文本后在此框中选择</a:t>
            </a:r>
            <a:r>
              <a:rPr lang="zh-CN" altLang="en-US" sz="1400" dirty="0" smtClean="0">
                <a:solidFill>
                  <a:schemeClr val="tx1">
                    <a:lumMod val="75000"/>
                    <a:lumOff val="25000"/>
                  </a:schemeClr>
                </a:solidFill>
                <a:cs typeface="+mn-ea"/>
                <a:sym typeface="+mn-lt"/>
              </a:rPr>
              <a:t>粘贴</a:t>
            </a:r>
            <a:endParaRPr lang="en-US" sz="1400" dirty="0">
              <a:solidFill>
                <a:schemeClr val="tx1">
                  <a:lumMod val="75000"/>
                  <a:lumOff val="25000"/>
                </a:schemeClr>
              </a:solidFill>
              <a:cs typeface="+mn-ea"/>
              <a:sym typeface="+mn-lt"/>
            </a:endParaRPr>
          </a:p>
        </p:txBody>
      </p:sp>
      <p:sp>
        <p:nvSpPr>
          <p:cNvPr id="6" name="TextBox 47"/>
          <p:cNvSpPr>
            <a:spLocks noChangeArrowheads="1"/>
          </p:cNvSpPr>
          <p:nvPr/>
        </p:nvSpPr>
        <p:spPr bwMode="auto">
          <a:xfrm>
            <a:off x="4283968" y="1491630"/>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400" dirty="0">
                <a:solidFill>
                  <a:schemeClr val="tx1">
                    <a:lumMod val="75000"/>
                    <a:lumOff val="25000"/>
                  </a:schemeClr>
                </a:solidFill>
                <a:cs typeface="+mn-ea"/>
                <a:sym typeface="+mn-lt"/>
              </a:rPr>
              <a:t>您的内容打在这里，或通过复制您的文本后在此框中选择</a:t>
            </a:r>
            <a:r>
              <a:rPr lang="zh-CN" altLang="en-US" sz="1400" dirty="0" smtClean="0">
                <a:solidFill>
                  <a:schemeClr val="tx1">
                    <a:lumMod val="75000"/>
                    <a:lumOff val="25000"/>
                  </a:schemeClr>
                </a:solidFill>
                <a:cs typeface="+mn-ea"/>
                <a:sym typeface="+mn-lt"/>
              </a:rPr>
              <a:t>粘贴</a:t>
            </a:r>
            <a:r>
              <a:rPr lang="en-US" altLang="zh-CN" sz="1400" dirty="0" smtClean="0">
                <a:solidFill>
                  <a:schemeClr val="tx1">
                    <a:lumMod val="75000"/>
                    <a:lumOff val="25000"/>
                  </a:schemeClr>
                </a:solidFill>
                <a:cs typeface="+mn-ea"/>
                <a:sym typeface="+mn-lt"/>
              </a:rPr>
              <a:t>,</a:t>
            </a:r>
            <a:r>
              <a:rPr lang="zh-CN" altLang="en-US" sz="1400" dirty="0" smtClean="0">
                <a:solidFill>
                  <a:schemeClr val="tx1">
                    <a:lumMod val="75000"/>
                    <a:lumOff val="25000"/>
                  </a:schemeClr>
                </a:solidFill>
                <a:cs typeface="+mn-ea"/>
                <a:sym typeface="+mn-lt"/>
              </a:rPr>
              <a:t>您</a:t>
            </a:r>
            <a:r>
              <a:rPr lang="zh-CN" altLang="en-US" sz="1400" dirty="0">
                <a:solidFill>
                  <a:schemeClr val="tx1">
                    <a:lumMod val="75000"/>
                    <a:lumOff val="25000"/>
                  </a:schemeClr>
                </a:solidFill>
                <a:cs typeface="+mn-ea"/>
                <a:sym typeface="+mn-lt"/>
              </a:rPr>
              <a:t>的内容打在</a:t>
            </a:r>
            <a:r>
              <a:rPr lang="zh-CN" altLang="en-US" sz="1400" dirty="0" smtClean="0">
                <a:solidFill>
                  <a:schemeClr val="tx1">
                    <a:lumMod val="75000"/>
                    <a:lumOff val="25000"/>
                  </a:schemeClr>
                </a:solidFill>
                <a:cs typeface="+mn-ea"/>
                <a:sym typeface="+mn-lt"/>
              </a:rPr>
              <a:t>这里</a:t>
            </a:r>
            <a:r>
              <a:rPr lang="en-US" altLang="zh-CN" sz="1400" dirty="0">
                <a:solidFill>
                  <a:schemeClr val="tx1">
                    <a:lumMod val="75000"/>
                    <a:lumOff val="25000"/>
                  </a:schemeClr>
                </a:solidFill>
                <a:cs typeface="+mn-ea"/>
                <a:sym typeface="+mn-lt"/>
              </a:rPr>
              <a:t>.</a:t>
            </a:r>
            <a:endParaRPr lang="en-US" sz="1400" dirty="0">
              <a:solidFill>
                <a:schemeClr val="tx1">
                  <a:lumMod val="75000"/>
                  <a:lumOff val="25000"/>
                </a:schemeClr>
              </a:solidFill>
              <a:cs typeface="+mn-ea"/>
              <a:sym typeface="+mn-lt"/>
            </a:endParaRPr>
          </a:p>
        </p:txBody>
      </p:sp>
      <p:sp>
        <p:nvSpPr>
          <p:cNvPr id="7" name="椭圆 6"/>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6627661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7"/>
                                        </p:tgtEl>
                                        <p:attrNameLst>
                                          <p:attrName>style.visibility</p:attrName>
                                        </p:attrNameLst>
                                      </p:cBhvr>
                                      <p:to>
                                        <p:strVal val="visible"/>
                                      </p:to>
                                    </p:set>
                                    <p:animEffect transition="in" filter="fade">
                                      <p:cBhvr>
                                        <p:cTn id="2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第一部分</a:t>
            </a:r>
            <a:endParaRPr lang="zh-CN" altLang="en-US" sz="1600" b="1" dirty="0">
              <a:cs typeface="+mn-ea"/>
              <a:sym typeface="+mn-lt"/>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年度</a:t>
            </a:r>
            <a:r>
              <a:rPr lang="zh-CN" altLang="en-US" sz="1600" dirty="0">
                <a:solidFill>
                  <a:schemeClr val="tx1">
                    <a:lumMod val="75000"/>
                    <a:lumOff val="25000"/>
                  </a:schemeClr>
                </a:solidFill>
                <a:cs typeface="+mn-ea"/>
                <a:sym typeface="+mn-lt"/>
              </a:rPr>
              <a:t>工作概况</a:t>
            </a:r>
          </a:p>
        </p:txBody>
      </p:sp>
      <p:sp>
        <p:nvSpPr>
          <p:cNvPr id="8" name="圆角矩形 7"/>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圆角矩形 8"/>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第二部分</a:t>
            </a:r>
            <a:endParaRPr lang="zh-CN" altLang="en-US" sz="1600" b="1" dirty="0">
              <a:cs typeface="+mn-ea"/>
              <a:sym typeface="+mn-lt"/>
            </a:endParaRPr>
          </a:p>
        </p:txBody>
      </p:sp>
      <p:sp>
        <p:nvSpPr>
          <p:cNvPr id="10"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完成情况</a:t>
            </a:r>
          </a:p>
        </p:txBody>
      </p:sp>
      <p:sp>
        <p:nvSpPr>
          <p:cNvPr id="17" name="圆角矩形 16"/>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第三部分</a:t>
            </a:r>
            <a:endParaRPr lang="zh-CN" altLang="en-US" sz="1600" b="1" dirty="0">
              <a:cs typeface="+mn-ea"/>
              <a:sym typeface="+mn-lt"/>
            </a:endParaRPr>
          </a:p>
        </p:txBody>
      </p:sp>
      <p:sp>
        <p:nvSpPr>
          <p:cNvPr id="19"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项目</a:t>
            </a:r>
            <a:r>
              <a:rPr lang="zh-CN" altLang="en-US" sz="1600" dirty="0">
                <a:solidFill>
                  <a:schemeClr val="tx1">
                    <a:lumMod val="75000"/>
                    <a:lumOff val="25000"/>
                  </a:schemeClr>
                </a:solidFill>
                <a:cs typeface="+mn-ea"/>
                <a:sym typeface="+mn-lt"/>
              </a:rPr>
              <a:t>成果展示</a:t>
            </a:r>
          </a:p>
        </p:txBody>
      </p:sp>
      <p:sp>
        <p:nvSpPr>
          <p:cNvPr id="20" name="圆角矩形 19"/>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第四部分</a:t>
            </a:r>
            <a:endParaRPr lang="zh-CN" altLang="en-US" sz="1600" b="1" dirty="0">
              <a:cs typeface="+mn-ea"/>
              <a:sym typeface="+mn-lt"/>
            </a:endParaRPr>
          </a:p>
        </p:txBody>
      </p:sp>
      <p:sp>
        <p:nvSpPr>
          <p:cNvPr id="22"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不足之处</a:t>
            </a:r>
          </a:p>
        </p:txBody>
      </p:sp>
      <p:sp>
        <p:nvSpPr>
          <p:cNvPr id="23" name="圆角矩形 22"/>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第五部分</a:t>
            </a:r>
            <a:endParaRPr lang="zh-CN" altLang="en-US" sz="1600" b="1" dirty="0">
              <a:cs typeface="+mn-ea"/>
              <a:sym typeface="+mn-lt"/>
            </a:endParaRPr>
          </a:p>
        </p:txBody>
      </p:sp>
      <p:sp>
        <p:nvSpPr>
          <p:cNvPr id="25"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明年</a:t>
            </a:r>
            <a:r>
              <a:rPr lang="zh-CN" altLang="en-US" sz="1600" dirty="0">
                <a:solidFill>
                  <a:schemeClr val="tx1">
                    <a:lumMod val="75000"/>
                    <a:lumOff val="25000"/>
                  </a:schemeClr>
                </a:solidFill>
                <a:cs typeface="+mn-ea"/>
                <a:sym typeface="+mn-lt"/>
              </a:rPr>
              <a:t>工作计划</a:t>
            </a:r>
          </a:p>
        </p:txBody>
      </p:sp>
      <p:sp>
        <p:nvSpPr>
          <p:cNvPr id="7" name="圆角矩形 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目录页</a:t>
            </a:r>
            <a:endParaRPr lang="en-US" altLang="zh-CN" sz="2000" b="1" dirty="0" smtClean="0">
              <a:cs typeface="+mn-ea"/>
              <a:sym typeface="+mn-lt"/>
            </a:endParaRPr>
          </a:p>
          <a:p>
            <a:pPr algn="ctr"/>
            <a:r>
              <a:rPr lang="en-US" altLang="zh-CN" sz="1200" dirty="0" smtClean="0">
                <a:cs typeface="+mn-ea"/>
                <a:sym typeface="+mn-lt"/>
              </a:rPr>
              <a:t>Contents Page</a:t>
            </a:r>
            <a:endParaRPr lang="zh-CN" altLang="en-US" sz="1200" dirty="0">
              <a:cs typeface="+mn-ea"/>
              <a:sym typeface="+mn-lt"/>
            </a:endParaRPr>
          </a:p>
        </p:txBody>
      </p:sp>
    </p:spTree>
    <p:extLst>
      <p:ext uri="{BB962C8B-B14F-4D97-AF65-F5344CB8AC3E}">
        <p14:creationId xmlns:p14="http://schemas.microsoft.com/office/powerpoint/2010/main" val="419131889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5"/>
                                        </p:tgtEl>
                                        <p:attrNameLst>
                                          <p:attrName>ppt_x</p:attrName>
                                        </p:attrNameLst>
                                      </p:cBhvr>
                                      <p:tavLst>
                                        <p:tav tm="0">
                                          <p:val>
                                            <p:strVal val="ppt_x"/>
                                          </p:val>
                                        </p:tav>
                                        <p:tav tm="100000">
                                          <p:val>
                                            <p:strVal val="ppt_x"/>
                                          </p:val>
                                        </p:tav>
                                      </p:tavLst>
                                    </p:anim>
                                    <p:anim calcmode="lin" valueType="num">
                                      <p:cBhvr additive="base">
                                        <p:cTn id="11" dur="500"/>
                                        <p:tgtEl>
                                          <p:spTgt spid="5"/>
                                        </p:tgtEl>
                                        <p:attrNameLst>
                                          <p:attrName>ppt_y</p:attrName>
                                        </p:attrNameLst>
                                      </p:cBhvr>
                                      <p:tavLst>
                                        <p:tav tm="0">
                                          <p:val>
                                            <p:strVal val="ppt_y"/>
                                          </p:val>
                                        </p:tav>
                                        <p:tav tm="100000">
                                          <p:val>
                                            <p:strVal val="1+ppt_h/2"/>
                                          </p:val>
                                        </p:tav>
                                      </p:tavLst>
                                    </p:anim>
                                    <p:set>
                                      <p:cBhvr>
                                        <p:cTn id="12" dur="1" fill="hold">
                                          <p:stCondLst>
                                            <p:cond delay="499"/>
                                          </p:stCondLst>
                                        </p:cTn>
                                        <p:tgtEl>
                                          <p:spTgt spid="5"/>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1+ppt_h/2"/>
                                          </p:val>
                                        </p:tav>
                                      </p:tavLst>
                                    </p:anim>
                                    <p:set>
                                      <p:cBhvr>
                                        <p:cTn id="20" dur="1" fill="hold">
                                          <p:stCondLst>
                                            <p:cond delay="499"/>
                                          </p:stCondLst>
                                        </p:cTn>
                                        <p:tgtEl>
                                          <p:spTgt spid="8"/>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9"/>
                                        </p:tgtEl>
                                        <p:attrNameLst>
                                          <p:attrName>ppt_x</p:attrName>
                                        </p:attrNameLst>
                                      </p:cBhvr>
                                      <p:tavLst>
                                        <p:tav tm="0">
                                          <p:val>
                                            <p:strVal val="ppt_x"/>
                                          </p:val>
                                        </p:tav>
                                        <p:tav tm="100000">
                                          <p:val>
                                            <p:strVal val="ppt_x"/>
                                          </p:val>
                                        </p:tav>
                                      </p:tavLst>
                                    </p:anim>
                                    <p:anim calcmode="lin" valueType="num">
                                      <p:cBhvr additive="base">
                                        <p:cTn id="23" dur="500"/>
                                        <p:tgtEl>
                                          <p:spTgt spid="9"/>
                                        </p:tgtEl>
                                        <p:attrNameLst>
                                          <p:attrName>ppt_y</p:attrName>
                                        </p:attrNameLst>
                                      </p:cBhvr>
                                      <p:tavLst>
                                        <p:tav tm="0">
                                          <p:val>
                                            <p:strVal val="ppt_y"/>
                                          </p:val>
                                        </p:tav>
                                        <p:tav tm="100000">
                                          <p:val>
                                            <p:strVal val="1+ppt_h/2"/>
                                          </p:val>
                                        </p:tav>
                                      </p:tavLst>
                                    </p:anim>
                                    <p:set>
                                      <p:cBhvr>
                                        <p:cTn id="24" dur="1" fill="hold">
                                          <p:stCondLst>
                                            <p:cond delay="499"/>
                                          </p:stCondLst>
                                        </p:cTn>
                                        <p:tgtEl>
                                          <p:spTgt spid="9"/>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10"/>
                                        </p:tgtEl>
                                        <p:attrNameLst>
                                          <p:attrName>ppt_x</p:attrName>
                                        </p:attrNameLst>
                                      </p:cBhvr>
                                      <p:tavLst>
                                        <p:tav tm="0">
                                          <p:val>
                                            <p:strVal val="ppt_x"/>
                                          </p:val>
                                        </p:tav>
                                        <p:tav tm="100000">
                                          <p:val>
                                            <p:strVal val="ppt_x"/>
                                          </p:val>
                                        </p:tav>
                                      </p:tavLst>
                                    </p:anim>
                                    <p:anim calcmode="lin" valueType="num">
                                      <p:cBhvr additive="base">
                                        <p:cTn id="27" dur="500"/>
                                        <p:tgtEl>
                                          <p:spTgt spid="10"/>
                                        </p:tgtEl>
                                        <p:attrNameLst>
                                          <p:attrName>ppt_y</p:attrName>
                                        </p:attrNameLst>
                                      </p:cBhvr>
                                      <p:tavLst>
                                        <p:tav tm="0">
                                          <p:val>
                                            <p:strVal val="ppt_y"/>
                                          </p:val>
                                        </p:tav>
                                        <p:tav tm="100000">
                                          <p:val>
                                            <p:strVal val="1+ppt_h/2"/>
                                          </p:val>
                                        </p:tav>
                                      </p:tavLst>
                                    </p:anim>
                                    <p:set>
                                      <p:cBhvr>
                                        <p:cTn id="28" dur="1" fill="hold">
                                          <p:stCondLst>
                                            <p:cond delay="499"/>
                                          </p:stCondLst>
                                        </p:cTn>
                                        <p:tgtEl>
                                          <p:spTgt spid="10"/>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17"/>
                                        </p:tgtEl>
                                        <p:attrNameLst>
                                          <p:attrName>ppt_x</p:attrName>
                                        </p:attrNameLst>
                                      </p:cBhvr>
                                      <p:tavLst>
                                        <p:tav tm="0">
                                          <p:val>
                                            <p:strVal val="ppt_x"/>
                                          </p:val>
                                        </p:tav>
                                        <p:tav tm="100000">
                                          <p:val>
                                            <p:strVal val="ppt_x"/>
                                          </p:val>
                                        </p:tav>
                                      </p:tavLst>
                                    </p:anim>
                                    <p:anim calcmode="lin" valueType="num">
                                      <p:cBhvr additive="base">
                                        <p:cTn id="31" dur="500"/>
                                        <p:tgtEl>
                                          <p:spTgt spid="17"/>
                                        </p:tgtEl>
                                        <p:attrNameLst>
                                          <p:attrName>ppt_y</p:attrName>
                                        </p:attrNameLst>
                                      </p:cBhvr>
                                      <p:tavLst>
                                        <p:tav tm="0">
                                          <p:val>
                                            <p:strVal val="ppt_y"/>
                                          </p:val>
                                        </p:tav>
                                        <p:tav tm="100000">
                                          <p:val>
                                            <p:strVal val="1+ppt_h/2"/>
                                          </p:val>
                                        </p:tav>
                                      </p:tavLst>
                                    </p:anim>
                                    <p:set>
                                      <p:cBhvr>
                                        <p:cTn id="32" dur="1" fill="hold">
                                          <p:stCondLst>
                                            <p:cond delay="499"/>
                                          </p:stCondLst>
                                        </p:cTn>
                                        <p:tgtEl>
                                          <p:spTgt spid="17"/>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18"/>
                                        </p:tgtEl>
                                        <p:attrNameLst>
                                          <p:attrName>ppt_x</p:attrName>
                                        </p:attrNameLst>
                                      </p:cBhvr>
                                      <p:tavLst>
                                        <p:tav tm="0">
                                          <p:val>
                                            <p:strVal val="ppt_x"/>
                                          </p:val>
                                        </p:tav>
                                        <p:tav tm="100000">
                                          <p:val>
                                            <p:strVal val="ppt_x"/>
                                          </p:val>
                                        </p:tav>
                                      </p:tavLst>
                                    </p:anim>
                                    <p:anim calcmode="lin" valueType="num">
                                      <p:cBhvr additive="base">
                                        <p:cTn id="35" dur="500"/>
                                        <p:tgtEl>
                                          <p:spTgt spid="18"/>
                                        </p:tgtEl>
                                        <p:attrNameLst>
                                          <p:attrName>ppt_y</p:attrName>
                                        </p:attrNameLst>
                                      </p:cBhvr>
                                      <p:tavLst>
                                        <p:tav tm="0">
                                          <p:val>
                                            <p:strVal val="ppt_y"/>
                                          </p:val>
                                        </p:tav>
                                        <p:tav tm="100000">
                                          <p:val>
                                            <p:strVal val="1+ppt_h/2"/>
                                          </p:val>
                                        </p:tav>
                                      </p:tavLst>
                                    </p:anim>
                                    <p:set>
                                      <p:cBhvr>
                                        <p:cTn id="36" dur="1" fill="hold">
                                          <p:stCondLst>
                                            <p:cond delay="499"/>
                                          </p:stCondLst>
                                        </p:cTn>
                                        <p:tgtEl>
                                          <p:spTgt spid="18"/>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19"/>
                                        </p:tgtEl>
                                        <p:attrNameLst>
                                          <p:attrName>ppt_x</p:attrName>
                                        </p:attrNameLst>
                                      </p:cBhvr>
                                      <p:tavLst>
                                        <p:tav tm="0">
                                          <p:val>
                                            <p:strVal val="ppt_x"/>
                                          </p:val>
                                        </p:tav>
                                        <p:tav tm="100000">
                                          <p:val>
                                            <p:strVal val="ppt_x"/>
                                          </p:val>
                                        </p:tav>
                                      </p:tavLst>
                                    </p:anim>
                                    <p:anim calcmode="lin" valueType="num">
                                      <p:cBhvr additive="base">
                                        <p:cTn id="39" dur="500"/>
                                        <p:tgtEl>
                                          <p:spTgt spid="19"/>
                                        </p:tgtEl>
                                        <p:attrNameLst>
                                          <p:attrName>ppt_y</p:attrName>
                                        </p:attrNameLst>
                                      </p:cBhvr>
                                      <p:tavLst>
                                        <p:tav tm="0">
                                          <p:val>
                                            <p:strVal val="ppt_y"/>
                                          </p:val>
                                        </p:tav>
                                        <p:tav tm="100000">
                                          <p:val>
                                            <p:strVal val="1+ppt_h/2"/>
                                          </p:val>
                                        </p:tav>
                                      </p:tavLst>
                                    </p:anim>
                                    <p:set>
                                      <p:cBhvr>
                                        <p:cTn id="40" dur="1" fill="hold">
                                          <p:stCondLst>
                                            <p:cond delay="499"/>
                                          </p:stCondLst>
                                        </p:cTn>
                                        <p:tgtEl>
                                          <p:spTgt spid="19"/>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23"/>
                                        </p:tgtEl>
                                        <p:attrNameLst>
                                          <p:attrName>ppt_x</p:attrName>
                                        </p:attrNameLst>
                                      </p:cBhvr>
                                      <p:tavLst>
                                        <p:tav tm="0">
                                          <p:val>
                                            <p:strVal val="ppt_x"/>
                                          </p:val>
                                        </p:tav>
                                        <p:tav tm="100000">
                                          <p:val>
                                            <p:strVal val="ppt_x"/>
                                          </p:val>
                                        </p:tav>
                                      </p:tavLst>
                                    </p:anim>
                                    <p:anim calcmode="lin" valueType="num">
                                      <p:cBhvr additive="base">
                                        <p:cTn id="43" dur="500"/>
                                        <p:tgtEl>
                                          <p:spTgt spid="23"/>
                                        </p:tgtEl>
                                        <p:attrNameLst>
                                          <p:attrName>ppt_y</p:attrName>
                                        </p:attrNameLst>
                                      </p:cBhvr>
                                      <p:tavLst>
                                        <p:tav tm="0">
                                          <p:val>
                                            <p:strVal val="ppt_y"/>
                                          </p:val>
                                        </p:tav>
                                        <p:tav tm="100000">
                                          <p:val>
                                            <p:strVal val="1+ppt_h/2"/>
                                          </p:val>
                                        </p:tav>
                                      </p:tavLst>
                                    </p:anim>
                                    <p:set>
                                      <p:cBhvr>
                                        <p:cTn id="44" dur="1" fill="hold">
                                          <p:stCondLst>
                                            <p:cond delay="499"/>
                                          </p:stCondLst>
                                        </p:cTn>
                                        <p:tgtEl>
                                          <p:spTgt spid="23"/>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24"/>
                                        </p:tgtEl>
                                        <p:attrNameLst>
                                          <p:attrName>ppt_x</p:attrName>
                                        </p:attrNameLst>
                                      </p:cBhvr>
                                      <p:tavLst>
                                        <p:tav tm="0">
                                          <p:val>
                                            <p:strVal val="ppt_x"/>
                                          </p:val>
                                        </p:tav>
                                        <p:tav tm="100000">
                                          <p:val>
                                            <p:strVal val="ppt_x"/>
                                          </p:val>
                                        </p:tav>
                                      </p:tavLst>
                                    </p:anim>
                                    <p:anim calcmode="lin" valueType="num">
                                      <p:cBhvr additive="base">
                                        <p:cTn id="47" dur="500"/>
                                        <p:tgtEl>
                                          <p:spTgt spid="24"/>
                                        </p:tgtEl>
                                        <p:attrNameLst>
                                          <p:attrName>ppt_y</p:attrName>
                                        </p:attrNameLst>
                                      </p:cBhvr>
                                      <p:tavLst>
                                        <p:tav tm="0">
                                          <p:val>
                                            <p:strVal val="ppt_y"/>
                                          </p:val>
                                        </p:tav>
                                        <p:tav tm="100000">
                                          <p:val>
                                            <p:strVal val="1+ppt_h/2"/>
                                          </p:val>
                                        </p:tav>
                                      </p:tavLst>
                                    </p:anim>
                                    <p:set>
                                      <p:cBhvr>
                                        <p:cTn id="48" dur="1" fill="hold">
                                          <p:stCondLst>
                                            <p:cond delay="499"/>
                                          </p:stCondLst>
                                        </p:cTn>
                                        <p:tgtEl>
                                          <p:spTgt spid="24"/>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25"/>
                                        </p:tgtEl>
                                        <p:attrNameLst>
                                          <p:attrName>ppt_x</p:attrName>
                                        </p:attrNameLst>
                                      </p:cBhvr>
                                      <p:tavLst>
                                        <p:tav tm="0">
                                          <p:val>
                                            <p:strVal val="ppt_x"/>
                                          </p:val>
                                        </p:tav>
                                        <p:tav tm="100000">
                                          <p:val>
                                            <p:strVal val="ppt_x"/>
                                          </p:val>
                                        </p:tav>
                                      </p:tavLst>
                                    </p:anim>
                                    <p:anim calcmode="lin" valueType="num">
                                      <p:cBhvr additive="base">
                                        <p:cTn id="51" dur="500"/>
                                        <p:tgtEl>
                                          <p:spTgt spid="25"/>
                                        </p:tgtEl>
                                        <p:attrNameLst>
                                          <p:attrName>ppt_y</p:attrName>
                                        </p:attrNameLst>
                                      </p:cBhvr>
                                      <p:tavLst>
                                        <p:tav tm="0">
                                          <p:val>
                                            <p:strVal val="ppt_y"/>
                                          </p:val>
                                        </p:tav>
                                        <p:tav tm="100000">
                                          <p:val>
                                            <p:strVal val="1+ppt_h/2"/>
                                          </p:val>
                                        </p:tav>
                                      </p:tavLst>
                                    </p:anim>
                                    <p:set>
                                      <p:cBhvr>
                                        <p:cTn id="52"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p:bldP spid="17" grpId="0" animBg="1"/>
      <p:bldP spid="18" grpId="0" animBg="1"/>
      <p:bldP spid="19" grpId="0"/>
      <p:bldP spid="23" grpId="0" animBg="1"/>
      <p:bldP spid="24" grpId="0" animBg="1"/>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ChangeArrowheads="1"/>
          </p:cNvSpPr>
          <p:nvPr/>
        </p:nvSpPr>
        <p:spPr bwMode="auto">
          <a:xfrm>
            <a:off x="3963987" y="1774824"/>
            <a:ext cx="706437" cy="1173163"/>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3" name="Freeform 6"/>
          <p:cNvSpPr>
            <a:spLocks noChangeArrowheads="1"/>
          </p:cNvSpPr>
          <p:nvPr/>
        </p:nvSpPr>
        <p:spPr bwMode="auto">
          <a:xfrm>
            <a:off x="4698999" y="1774824"/>
            <a:ext cx="706438"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4" name="Freeform 7"/>
          <p:cNvSpPr>
            <a:spLocks noChangeArrowheads="1"/>
          </p:cNvSpPr>
          <p:nvPr/>
        </p:nvSpPr>
        <p:spPr bwMode="auto">
          <a:xfrm>
            <a:off x="7688262" y="1774824"/>
            <a:ext cx="704850" cy="16383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5" name="Freeform 8"/>
          <p:cNvSpPr>
            <a:spLocks noChangeArrowheads="1"/>
          </p:cNvSpPr>
          <p:nvPr/>
        </p:nvSpPr>
        <p:spPr bwMode="auto">
          <a:xfrm>
            <a:off x="5432424" y="1774824"/>
            <a:ext cx="708025"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6" name="Freeform 9"/>
          <p:cNvSpPr>
            <a:spLocks noChangeArrowheads="1"/>
          </p:cNvSpPr>
          <p:nvPr/>
        </p:nvSpPr>
        <p:spPr bwMode="auto">
          <a:xfrm>
            <a:off x="6167437" y="1774824"/>
            <a:ext cx="706437" cy="1173163"/>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7" name="Freeform 10"/>
          <p:cNvSpPr>
            <a:spLocks noChangeArrowheads="1"/>
          </p:cNvSpPr>
          <p:nvPr/>
        </p:nvSpPr>
        <p:spPr bwMode="auto">
          <a:xfrm>
            <a:off x="690244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8" name="Freeform 11"/>
          <p:cNvSpPr>
            <a:spLocks noChangeArrowheads="1"/>
          </p:cNvSpPr>
          <p:nvPr/>
        </p:nvSpPr>
        <p:spPr bwMode="auto">
          <a:xfrm>
            <a:off x="3208337" y="1774824"/>
            <a:ext cx="706437"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9" name="Freeform 12"/>
          <p:cNvSpPr>
            <a:spLocks noChangeArrowheads="1"/>
          </p:cNvSpPr>
          <p:nvPr/>
        </p:nvSpPr>
        <p:spPr bwMode="auto">
          <a:xfrm>
            <a:off x="955674" y="1774824"/>
            <a:ext cx="706438"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0" name="Freeform 13"/>
          <p:cNvSpPr>
            <a:spLocks noChangeArrowheads="1"/>
          </p:cNvSpPr>
          <p:nvPr/>
        </p:nvSpPr>
        <p:spPr bwMode="auto">
          <a:xfrm>
            <a:off x="1689099" y="1774824"/>
            <a:ext cx="708025" cy="1173163"/>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1" name="Freeform 14"/>
          <p:cNvSpPr>
            <a:spLocks noChangeArrowheads="1"/>
          </p:cNvSpPr>
          <p:nvPr/>
        </p:nvSpPr>
        <p:spPr bwMode="auto">
          <a:xfrm>
            <a:off x="2425699" y="1774824"/>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2" name="TextBox 59"/>
          <p:cNvSpPr>
            <a:spLocks noChangeArrowheads="1"/>
          </p:cNvSpPr>
          <p:nvPr/>
        </p:nvSpPr>
        <p:spPr bwMode="auto">
          <a:xfrm>
            <a:off x="1011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p>
        </p:txBody>
      </p:sp>
      <p:sp>
        <p:nvSpPr>
          <p:cNvPr id="13" name="TextBox 60"/>
          <p:cNvSpPr>
            <a:spLocks noChangeArrowheads="1"/>
          </p:cNvSpPr>
          <p:nvPr/>
        </p:nvSpPr>
        <p:spPr bwMode="auto">
          <a:xfrm>
            <a:off x="1735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14" name="TextBox 61"/>
          <p:cNvSpPr>
            <a:spLocks noChangeArrowheads="1"/>
          </p:cNvSpPr>
          <p:nvPr/>
        </p:nvSpPr>
        <p:spPr bwMode="auto">
          <a:xfrm>
            <a:off x="2465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15" name="TextBox 62"/>
          <p:cNvSpPr>
            <a:spLocks noChangeArrowheads="1"/>
          </p:cNvSpPr>
          <p:nvPr/>
        </p:nvSpPr>
        <p:spPr bwMode="auto">
          <a:xfrm>
            <a:off x="32529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16" name="TextBox 63"/>
          <p:cNvSpPr>
            <a:spLocks noChangeArrowheads="1"/>
          </p:cNvSpPr>
          <p:nvPr/>
        </p:nvSpPr>
        <p:spPr bwMode="auto">
          <a:xfrm>
            <a:off x="40085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17" name="TextBox 64"/>
          <p:cNvSpPr>
            <a:spLocks noChangeArrowheads="1"/>
          </p:cNvSpPr>
          <p:nvPr/>
        </p:nvSpPr>
        <p:spPr bwMode="auto">
          <a:xfrm>
            <a:off x="47515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p>
        </p:txBody>
      </p:sp>
      <p:sp>
        <p:nvSpPr>
          <p:cNvPr id="18" name="TextBox 65"/>
          <p:cNvSpPr>
            <a:spLocks noChangeArrowheads="1"/>
          </p:cNvSpPr>
          <p:nvPr/>
        </p:nvSpPr>
        <p:spPr bwMode="auto">
          <a:xfrm>
            <a:off x="54944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p>
        </p:txBody>
      </p:sp>
      <p:sp>
        <p:nvSpPr>
          <p:cNvPr id="19" name="TextBox 66"/>
          <p:cNvSpPr>
            <a:spLocks noChangeArrowheads="1"/>
          </p:cNvSpPr>
          <p:nvPr/>
        </p:nvSpPr>
        <p:spPr bwMode="auto">
          <a:xfrm>
            <a:off x="622472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20" name="TextBox 67"/>
          <p:cNvSpPr>
            <a:spLocks noChangeArrowheads="1"/>
          </p:cNvSpPr>
          <p:nvPr/>
        </p:nvSpPr>
        <p:spPr bwMode="auto">
          <a:xfrm>
            <a:off x="69422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21" name="TextBox 68"/>
          <p:cNvSpPr>
            <a:spLocks noChangeArrowheads="1"/>
          </p:cNvSpPr>
          <p:nvPr/>
        </p:nvSpPr>
        <p:spPr bwMode="auto">
          <a:xfrm>
            <a:off x="7742375" y="1436687"/>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mn-lt"/>
                <a:ea typeface="+mn-ea"/>
                <a:cs typeface="+mn-ea"/>
                <a:sym typeface="+mn-lt"/>
              </a:rPr>
              <a:t>标题</a:t>
            </a:r>
            <a:endParaRPr lang="zh-CN" altLang="en-US">
              <a:solidFill>
                <a:srgbClr val="C00000"/>
              </a:solidFill>
              <a:latin typeface="+mn-lt"/>
              <a:ea typeface="+mn-ea"/>
              <a:cs typeface="+mn-ea"/>
              <a:sym typeface="+mn-lt"/>
            </a:endParaRPr>
          </a:p>
        </p:txBody>
      </p:sp>
      <p:sp>
        <p:nvSpPr>
          <p:cNvPr id="22" name="TextBox 682"/>
          <p:cNvSpPr>
            <a:spLocks noChangeArrowheads="1"/>
          </p:cNvSpPr>
          <p:nvPr/>
        </p:nvSpPr>
        <p:spPr bwMode="auto">
          <a:xfrm>
            <a:off x="1031874" y="2005012"/>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36</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3" name="TextBox 682"/>
          <p:cNvSpPr>
            <a:spLocks noChangeArrowheads="1"/>
          </p:cNvSpPr>
          <p:nvPr/>
        </p:nvSpPr>
        <p:spPr bwMode="auto">
          <a:xfrm>
            <a:off x="1746249" y="2279649"/>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45</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4" name="TextBox 682"/>
          <p:cNvSpPr>
            <a:spLocks noChangeArrowheads="1"/>
          </p:cNvSpPr>
          <p:nvPr/>
        </p:nvSpPr>
        <p:spPr bwMode="auto">
          <a:xfrm>
            <a:off x="2470149" y="3111499"/>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64</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5" name="TextBox 682"/>
          <p:cNvSpPr>
            <a:spLocks noChangeArrowheads="1"/>
          </p:cNvSpPr>
          <p:nvPr/>
        </p:nvSpPr>
        <p:spPr bwMode="auto">
          <a:xfrm>
            <a:off x="3251199" y="2749549"/>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51</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6" name="TextBox 682"/>
          <p:cNvSpPr>
            <a:spLocks noChangeArrowheads="1"/>
          </p:cNvSpPr>
          <p:nvPr/>
        </p:nvSpPr>
        <p:spPr bwMode="auto">
          <a:xfrm>
            <a:off x="4013199" y="2295524"/>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47</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7" name="TextBox 682"/>
          <p:cNvSpPr>
            <a:spLocks noChangeArrowheads="1"/>
          </p:cNvSpPr>
          <p:nvPr/>
        </p:nvSpPr>
        <p:spPr bwMode="auto">
          <a:xfrm>
            <a:off x="4756149" y="2782887"/>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52</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8" name="TextBox 682"/>
          <p:cNvSpPr>
            <a:spLocks noChangeArrowheads="1"/>
          </p:cNvSpPr>
          <p:nvPr/>
        </p:nvSpPr>
        <p:spPr bwMode="auto">
          <a:xfrm>
            <a:off x="5489574" y="2005012"/>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38</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29" name="TextBox 682"/>
          <p:cNvSpPr>
            <a:spLocks noChangeArrowheads="1"/>
          </p:cNvSpPr>
          <p:nvPr/>
        </p:nvSpPr>
        <p:spPr bwMode="auto">
          <a:xfrm>
            <a:off x="6222999" y="2297112"/>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46</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30" name="TextBox 682"/>
          <p:cNvSpPr>
            <a:spLocks noChangeArrowheads="1"/>
          </p:cNvSpPr>
          <p:nvPr/>
        </p:nvSpPr>
        <p:spPr bwMode="auto">
          <a:xfrm>
            <a:off x="6956424" y="3140074"/>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68</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31" name="TextBox 682"/>
          <p:cNvSpPr>
            <a:spLocks noChangeArrowheads="1"/>
          </p:cNvSpPr>
          <p:nvPr/>
        </p:nvSpPr>
        <p:spPr bwMode="auto">
          <a:xfrm>
            <a:off x="7737474" y="2744787"/>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solidFill>
                  <a:schemeClr val="bg1"/>
                </a:solidFill>
                <a:latin typeface="+mn-lt"/>
                <a:ea typeface="+mn-ea"/>
                <a:cs typeface="+mn-ea"/>
                <a:sym typeface="+mn-lt"/>
              </a:rPr>
              <a:t>55</a:t>
            </a:r>
            <a:r>
              <a:rPr lang="en-US" sz="1400">
                <a:solidFill>
                  <a:schemeClr val="bg1"/>
                </a:solidFill>
                <a:latin typeface="+mn-lt"/>
                <a:ea typeface="+mn-ea"/>
                <a:cs typeface="+mn-ea"/>
                <a:sym typeface="+mn-lt"/>
              </a:rPr>
              <a:t>%</a:t>
            </a:r>
            <a:endParaRPr lang="zh-CN" altLang="en-US" sz="1400">
              <a:solidFill>
                <a:schemeClr val="bg1"/>
              </a:solidFill>
              <a:latin typeface="+mn-lt"/>
              <a:ea typeface="+mn-ea"/>
              <a:cs typeface="+mn-ea"/>
              <a:sym typeface="+mn-lt"/>
            </a:endParaRPr>
          </a:p>
        </p:txBody>
      </p:sp>
      <p:sp>
        <p:nvSpPr>
          <p:cNvPr id="32" name="TextBox 79"/>
          <p:cNvSpPr>
            <a:spLocks noChangeArrowheads="1"/>
          </p:cNvSpPr>
          <p:nvPr/>
        </p:nvSpPr>
        <p:spPr bwMode="auto">
          <a:xfrm>
            <a:off x="2255837" y="391636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mn-lt"/>
                <a:ea typeface="+mn-ea"/>
                <a:cs typeface="+mn-ea"/>
                <a:sym typeface="+mn-lt"/>
              </a:rPr>
              <a:t>添加标题</a:t>
            </a:r>
            <a:endParaRPr lang="zh-CN" altLang="en-US">
              <a:latin typeface="+mn-lt"/>
              <a:ea typeface="+mn-ea"/>
              <a:cs typeface="+mn-ea"/>
              <a:sym typeface="+mn-lt"/>
            </a:endParaRPr>
          </a:p>
        </p:txBody>
      </p:sp>
      <p:sp>
        <p:nvSpPr>
          <p:cNvPr id="33" name="TextBox 80"/>
          <p:cNvSpPr>
            <a:spLocks noChangeArrowheads="1"/>
          </p:cNvSpPr>
          <p:nvPr/>
        </p:nvSpPr>
        <p:spPr bwMode="auto">
          <a:xfrm>
            <a:off x="5270499" y="269874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mn-lt"/>
                <a:ea typeface="+mn-ea"/>
                <a:cs typeface="+mn-ea"/>
                <a:sym typeface="+mn-lt"/>
              </a:rPr>
              <a:t>添加标题</a:t>
            </a:r>
            <a:endParaRPr lang="zh-CN" altLang="en-US">
              <a:latin typeface="+mn-lt"/>
              <a:ea typeface="+mn-ea"/>
              <a:cs typeface="+mn-ea"/>
              <a:sym typeface="+mn-lt"/>
            </a:endParaRPr>
          </a:p>
        </p:txBody>
      </p:sp>
      <p:sp>
        <p:nvSpPr>
          <p:cNvPr id="34" name="TextBox 81"/>
          <p:cNvSpPr>
            <a:spLocks noChangeArrowheads="1"/>
          </p:cNvSpPr>
          <p:nvPr/>
        </p:nvSpPr>
        <p:spPr bwMode="auto">
          <a:xfrm>
            <a:off x="6742112" y="391636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mn-lt"/>
                <a:ea typeface="+mn-ea"/>
                <a:cs typeface="+mn-ea"/>
                <a:sym typeface="+mn-lt"/>
              </a:rPr>
              <a:t>添加标题</a:t>
            </a:r>
            <a:endParaRPr lang="zh-CN" altLang="en-US">
              <a:latin typeface="+mn-lt"/>
              <a:ea typeface="+mn-ea"/>
              <a:cs typeface="+mn-ea"/>
              <a:sym typeface="+mn-lt"/>
            </a:endParaRPr>
          </a:p>
        </p:txBody>
      </p:sp>
      <p:sp>
        <p:nvSpPr>
          <p:cNvPr id="35" name="TextBox 82"/>
          <p:cNvSpPr>
            <a:spLocks noChangeArrowheads="1"/>
          </p:cNvSpPr>
          <p:nvPr/>
        </p:nvSpPr>
        <p:spPr bwMode="auto">
          <a:xfrm>
            <a:off x="782637" y="269874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000000"/>
                </a:solidFill>
                <a:latin typeface="+mn-lt"/>
                <a:ea typeface="+mn-ea"/>
                <a:cs typeface="+mn-ea"/>
                <a:sym typeface="+mn-lt"/>
              </a:rPr>
              <a:t>添加标题</a:t>
            </a:r>
            <a:endParaRPr lang="zh-CN" altLang="en-US" dirty="0">
              <a:latin typeface="+mn-lt"/>
              <a:ea typeface="+mn-ea"/>
              <a:cs typeface="+mn-ea"/>
              <a:sym typeface="+mn-lt"/>
            </a:endParaRPr>
          </a:p>
        </p:txBody>
      </p:sp>
      <p:sp>
        <p:nvSpPr>
          <p:cNvPr id="36" name="标题 35"/>
          <p:cNvSpPr>
            <a:spLocks noGrp="1"/>
          </p:cNvSpPr>
          <p:nvPr>
            <p:ph type="title"/>
          </p:nvPr>
        </p:nvSpPr>
        <p:spPr/>
        <p:txBody>
          <a:bodyPr/>
          <a:lstStyle/>
          <a:p>
            <a:r>
              <a:rPr lang="zh-CN" altLang="en-US" dirty="0" smtClean="0">
                <a:latin typeface="+mn-lt"/>
                <a:ea typeface="+mn-ea"/>
                <a:cs typeface="+mn-ea"/>
                <a:sym typeface="+mn-lt"/>
              </a:rPr>
              <a:t>第四部分  工作不足之处</a:t>
            </a:r>
            <a:endParaRPr lang="zh-CN" altLang="en-US" dirty="0">
              <a:latin typeface="+mn-lt"/>
              <a:ea typeface="+mn-ea"/>
              <a:cs typeface="+mn-ea"/>
              <a:sym typeface="+mn-lt"/>
            </a:endParaRPr>
          </a:p>
        </p:txBody>
      </p:sp>
    </p:spTree>
    <p:extLst>
      <p:ext uri="{BB962C8B-B14F-4D97-AF65-F5344CB8AC3E}">
        <p14:creationId xmlns:p14="http://schemas.microsoft.com/office/powerpoint/2010/main" val="357608843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down)">
                                      <p:cBhvr>
                                        <p:cTn id="8" dur="500"/>
                                        <p:tgtEl>
                                          <p:spTgt spid="9"/>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p:tgtEl>
                                          <p:spTgt spid="23"/>
                                        </p:tgtEl>
                                        <p:attrNameLst>
                                          <p:attrName>ppt_y</p:attrName>
                                        </p:attrNameLst>
                                      </p:cBhvr>
                                      <p:tavLst>
                                        <p:tav tm="0">
                                          <p:val>
                                            <p:strVal val="#ppt_y-#ppt_h*1.125000"/>
                                          </p:val>
                                        </p:tav>
                                        <p:tav tm="100000">
                                          <p:val>
                                            <p:strVal val="#ppt_y"/>
                                          </p:val>
                                        </p:tav>
                                      </p:tavLst>
                                    </p:anim>
                                    <p:animEffect transition="in" filter="wipe(down)">
                                      <p:cBhvr>
                                        <p:cTn id="16" dur="500"/>
                                        <p:tgtEl>
                                          <p:spTgt spid="23"/>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down)">
                                      <p:cBhvr>
                                        <p:cTn id="20" dur="500"/>
                                        <p:tgtEl>
                                          <p:spTgt spid="1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p:tgtEl>
                                          <p:spTgt spid="24"/>
                                        </p:tgtEl>
                                        <p:attrNameLst>
                                          <p:attrName>ppt_y</p:attrName>
                                        </p:attrNameLst>
                                      </p:cBhvr>
                                      <p:tavLst>
                                        <p:tav tm="0">
                                          <p:val>
                                            <p:strVal val="#ppt_y-#ppt_h*1.125000"/>
                                          </p:val>
                                        </p:tav>
                                        <p:tav tm="100000">
                                          <p:val>
                                            <p:strVal val="#ppt_y"/>
                                          </p:val>
                                        </p:tav>
                                      </p:tavLst>
                                    </p:anim>
                                    <p:animEffect transition="in" filter="wipe(down)">
                                      <p:cBhvr>
                                        <p:cTn id="24" dur="500"/>
                                        <p:tgtEl>
                                          <p:spTgt spid="24"/>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down)">
                                      <p:cBhvr>
                                        <p:cTn id="36" dur="500"/>
                                        <p:tgtEl>
                                          <p:spTgt spid="8"/>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ppt_y</p:attrName>
                                        </p:attrNameLst>
                                      </p:cBhvr>
                                      <p:tavLst>
                                        <p:tav tm="0">
                                          <p:val>
                                            <p:strVal val="#ppt_y-#ppt_h*1.125000"/>
                                          </p:val>
                                        </p:tav>
                                        <p:tav tm="100000">
                                          <p:val>
                                            <p:strVal val="#ppt_y"/>
                                          </p:val>
                                        </p:tav>
                                      </p:tavLst>
                                    </p:anim>
                                    <p:animEffect transition="in" filter="wipe(down)">
                                      <p:cBhvr>
                                        <p:cTn id="40" dur="500"/>
                                        <p:tgtEl>
                                          <p:spTgt spid="26"/>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p:tgtEl>
                                          <p:spTgt spid="2"/>
                                        </p:tgtEl>
                                        <p:attrNameLst>
                                          <p:attrName>ppt_y</p:attrName>
                                        </p:attrNameLst>
                                      </p:cBhvr>
                                      <p:tavLst>
                                        <p:tav tm="0">
                                          <p:val>
                                            <p:strVal val="#ppt_y-#ppt_h*1.125000"/>
                                          </p:val>
                                        </p:tav>
                                        <p:tav tm="100000">
                                          <p:val>
                                            <p:strVal val="#ppt_y"/>
                                          </p:val>
                                        </p:tav>
                                      </p:tavLst>
                                    </p:anim>
                                    <p:animEffect transition="in" filter="wipe(down)">
                                      <p:cBhvr>
                                        <p:cTn id="44" dur="500"/>
                                        <p:tgtEl>
                                          <p:spTgt spid="2"/>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p:tgtEl>
                                          <p:spTgt spid="27"/>
                                        </p:tgtEl>
                                        <p:attrNameLst>
                                          <p:attrName>ppt_y</p:attrName>
                                        </p:attrNameLst>
                                      </p:cBhvr>
                                      <p:tavLst>
                                        <p:tav tm="0">
                                          <p:val>
                                            <p:strVal val="#ppt_y-#ppt_h*1.125000"/>
                                          </p:val>
                                        </p:tav>
                                        <p:tav tm="100000">
                                          <p:val>
                                            <p:strVal val="#ppt_y"/>
                                          </p:val>
                                        </p:tav>
                                      </p:tavLst>
                                    </p:anim>
                                    <p:animEffect transition="in" filter="wipe(down)">
                                      <p:cBhvr>
                                        <p:cTn id="48" dur="500"/>
                                        <p:tgtEl>
                                          <p:spTgt spid="27"/>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p:tgtEl>
                                          <p:spTgt spid="3"/>
                                        </p:tgtEl>
                                        <p:attrNameLst>
                                          <p:attrName>ppt_y</p:attrName>
                                        </p:attrNameLst>
                                      </p:cBhvr>
                                      <p:tavLst>
                                        <p:tav tm="0">
                                          <p:val>
                                            <p:strVal val="#ppt_y-#ppt_h*1.125000"/>
                                          </p:val>
                                        </p:tav>
                                        <p:tav tm="100000">
                                          <p:val>
                                            <p:strVal val="#ppt_y"/>
                                          </p:val>
                                        </p:tav>
                                      </p:tavLst>
                                    </p:anim>
                                    <p:animEffect transition="in" filter="wipe(down)">
                                      <p:cBhvr>
                                        <p:cTn id="52" dur="500"/>
                                        <p:tgtEl>
                                          <p:spTgt spid="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ppt_y</p:attrName>
                                        </p:attrNameLst>
                                      </p:cBhvr>
                                      <p:tavLst>
                                        <p:tav tm="0">
                                          <p:val>
                                            <p:strVal val="#ppt_y-#ppt_h*1.125000"/>
                                          </p:val>
                                        </p:tav>
                                        <p:tav tm="100000">
                                          <p:val>
                                            <p:strVal val="#ppt_y"/>
                                          </p:val>
                                        </p:tav>
                                      </p:tavLst>
                                    </p:anim>
                                    <p:animEffect transition="in" filter="wipe(down)">
                                      <p:cBhvr>
                                        <p:cTn id="56" dur="500"/>
                                        <p:tgtEl>
                                          <p:spTgt spid="28"/>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p:tgtEl>
                                          <p:spTgt spid="5"/>
                                        </p:tgtEl>
                                        <p:attrNameLst>
                                          <p:attrName>ppt_y</p:attrName>
                                        </p:attrNameLst>
                                      </p:cBhvr>
                                      <p:tavLst>
                                        <p:tav tm="0">
                                          <p:val>
                                            <p:strVal val="#ppt_y-#ppt_h*1.125000"/>
                                          </p:val>
                                        </p:tav>
                                        <p:tav tm="100000">
                                          <p:val>
                                            <p:strVal val="#ppt_y"/>
                                          </p:val>
                                        </p:tav>
                                      </p:tavLst>
                                    </p:anim>
                                    <p:animEffect transition="in" filter="wipe(down)">
                                      <p:cBhvr>
                                        <p:cTn id="60" dur="500"/>
                                        <p:tgtEl>
                                          <p:spTgt spid="5"/>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p:tgtEl>
                                          <p:spTgt spid="29"/>
                                        </p:tgtEl>
                                        <p:attrNameLst>
                                          <p:attrName>ppt_y</p:attrName>
                                        </p:attrNameLst>
                                      </p:cBhvr>
                                      <p:tavLst>
                                        <p:tav tm="0">
                                          <p:val>
                                            <p:strVal val="#ppt_y-#ppt_h*1.125000"/>
                                          </p:val>
                                        </p:tav>
                                        <p:tav tm="100000">
                                          <p:val>
                                            <p:strVal val="#ppt_y"/>
                                          </p:val>
                                        </p:tav>
                                      </p:tavLst>
                                    </p:anim>
                                    <p:animEffect transition="in" filter="wipe(down)">
                                      <p:cBhvr>
                                        <p:cTn id="64" dur="500"/>
                                        <p:tgtEl>
                                          <p:spTgt spid="29"/>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p:tgtEl>
                                          <p:spTgt spid="6"/>
                                        </p:tgtEl>
                                        <p:attrNameLst>
                                          <p:attrName>ppt_y</p:attrName>
                                        </p:attrNameLst>
                                      </p:cBhvr>
                                      <p:tavLst>
                                        <p:tav tm="0">
                                          <p:val>
                                            <p:strVal val="#ppt_y-#ppt_h*1.125000"/>
                                          </p:val>
                                        </p:tav>
                                        <p:tav tm="100000">
                                          <p:val>
                                            <p:strVal val="#ppt_y"/>
                                          </p:val>
                                        </p:tav>
                                      </p:tavLst>
                                    </p:anim>
                                    <p:animEffect transition="in" filter="wipe(down)">
                                      <p:cBhvr>
                                        <p:cTn id="68" dur="500"/>
                                        <p:tgtEl>
                                          <p:spTgt spid="6"/>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p:tgtEl>
                                          <p:spTgt spid="30"/>
                                        </p:tgtEl>
                                        <p:attrNameLst>
                                          <p:attrName>ppt_y</p:attrName>
                                        </p:attrNameLst>
                                      </p:cBhvr>
                                      <p:tavLst>
                                        <p:tav tm="0">
                                          <p:val>
                                            <p:strVal val="#ppt_y-#ppt_h*1.125000"/>
                                          </p:val>
                                        </p:tav>
                                        <p:tav tm="100000">
                                          <p:val>
                                            <p:strVal val="#ppt_y"/>
                                          </p:val>
                                        </p:tav>
                                      </p:tavLst>
                                    </p:anim>
                                    <p:animEffect transition="in" filter="wipe(down)">
                                      <p:cBhvr>
                                        <p:cTn id="72" dur="500"/>
                                        <p:tgtEl>
                                          <p:spTgt spid="30"/>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additive="base">
                                        <p:cTn id="75" dur="500"/>
                                        <p:tgtEl>
                                          <p:spTgt spid="7"/>
                                        </p:tgtEl>
                                        <p:attrNameLst>
                                          <p:attrName>ppt_y</p:attrName>
                                        </p:attrNameLst>
                                      </p:cBhvr>
                                      <p:tavLst>
                                        <p:tav tm="0">
                                          <p:val>
                                            <p:strVal val="#ppt_y-#ppt_h*1.125000"/>
                                          </p:val>
                                        </p:tav>
                                        <p:tav tm="100000">
                                          <p:val>
                                            <p:strVal val="#ppt_y"/>
                                          </p:val>
                                        </p:tav>
                                      </p:tavLst>
                                    </p:anim>
                                    <p:animEffect transition="in" filter="wipe(down)">
                                      <p:cBhvr>
                                        <p:cTn id="76" dur="500"/>
                                        <p:tgtEl>
                                          <p:spTgt spid="7"/>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p:tgtEl>
                                          <p:spTgt spid="31"/>
                                        </p:tgtEl>
                                        <p:attrNameLst>
                                          <p:attrName>ppt_y</p:attrName>
                                        </p:attrNameLst>
                                      </p:cBhvr>
                                      <p:tavLst>
                                        <p:tav tm="0">
                                          <p:val>
                                            <p:strVal val="#ppt_y-#ppt_h*1.125000"/>
                                          </p:val>
                                        </p:tav>
                                        <p:tav tm="100000">
                                          <p:val>
                                            <p:strVal val="#ppt_y"/>
                                          </p:val>
                                        </p:tav>
                                      </p:tavLst>
                                    </p:anim>
                                    <p:animEffect transition="in" filter="wipe(down)">
                                      <p:cBhvr>
                                        <p:cTn id="80" dur="500"/>
                                        <p:tgtEl>
                                          <p:spTgt spid="31"/>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4"/>
                                        </p:tgtEl>
                                        <p:attrNameLst>
                                          <p:attrName>style.visibility</p:attrName>
                                        </p:attrNameLst>
                                      </p:cBhvr>
                                      <p:to>
                                        <p:strVal val="visible"/>
                                      </p:to>
                                    </p:set>
                                    <p:anim calcmode="lin" valueType="num">
                                      <p:cBhvr additive="base">
                                        <p:cTn id="83" dur="500"/>
                                        <p:tgtEl>
                                          <p:spTgt spid="4"/>
                                        </p:tgtEl>
                                        <p:attrNameLst>
                                          <p:attrName>ppt_y</p:attrName>
                                        </p:attrNameLst>
                                      </p:cBhvr>
                                      <p:tavLst>
                                        <p:tav tm="0">
                                          <p:val>
                                            <p:strVal val="#ppt_y-#ppt_h*1.125000"/>
                                          </p:val>
                                        </p:tav>
                                        <p:tav tm="100000">
                                          <p:val>
                                            <p:strVal val="#ppt_y"/>
                                          </p:val>
                                        </p:tav>
                                      </p:tavLst>
                                    </p:anim>
                                    <p:animEffect transition="in" filter="wipe(down)">
                                      <p:cBhvr>
                                        <p:cTn id="84" dur="500"/>
                                        <p:tgtEl>
                                          <p:spTgt spid="4"/>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0-#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0-#ppt_w/2"/>
                                          </p:val>
                                        </p:tav>
                                        <p:tav tm="100000">
                                          <p:val>
                                            <p:strVal val="#ppt_x"/>
                                          </p:val>
                                        </p:tav>
                                      </p:tavLst>
                                    </p:anim>
                                    <p:anim calcmode="lin" valueType="num">
                                      <p:cBhvr additive="base">
                                        <p:cTn id="92" dur="500" fill="hold"/>
                                        <p:tgtEl>
                                          <p:spTgt spid="1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15"/>
                                        </p:tgtEl>
                                        <p:attrNameLst>
                                          <p:attrName>style.visibility</p:attrName>
                                        </p:attrNameLst>
                                      </p:cBhvr>
                                      <p:to>
                                        <p:strVal val="visible"/>
                                      </p:to>
                                    </p:set>
                                    <p:anim calcmode="lin" valueType="num">
                                      <p:cBhvr additive="base">
                                        <p:cTn id="99" dur="500" fill="hold"/>
                                        <p:tgtEl>
                                          <p:spTgt spid="15"/>
                                        </p:tgtEl>
                                        <p:attrNameLst>
                                          <p:attrName>ppt_x</p:attrName>
                                        </p:attrNameLst>
                                      </p:cBhvr>
                                      <p:tavLst>
                                        <p:tav tm="0">
                                          <p:val>
                                            <p:strVal val="0-#ppt_w/2"/>
                                          </p:val>
                                        </p:tav>
                                        <p:tav tm="100000">
                                          <p:val>
                                            <p:strVal val="#ppt_x"/>
                                          </p:val>
                                        </p:tav>
                                      </p:tavLst>
                                    </p:anim>
                                    <p:anim calcmode="lin" valueType="num">
                                      <p:cBhvr additive="base">
                                        <p:cTn id="100" dur="500" fill="hold"/>
                                        <p:tgtEl>
                                          <p:spTgt spid="15"/>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fill="hold"/>
                                        <p:tgtEl>
                                          <p:spTgt spid="16"/>
                                        </p:tgtEl>
                                        <p:attrNameLst>
                                          <p:attrName>ppt_x</p:attrName>
                                        </p:attrNameLst>
                                      </p:cBhvr>
                                      <p:tavLst>
                                        <p:tav tm="0">
                                          <p:val>
                                            <p:strVal val="0-#ppt_w/2"/>
                                          </p:val>
                                        </p:tav>
                                        <p:tav tm="100000">
                                          <p:val>
                                            <p:strVal val="#ppt_x"/>
                                          </p:val>
                                        </p:tav>
                                      </p:tavLst>
                                    </p:anim>
                                    <p:anim calcmode="lin" valueType="num">
                                      <p:cBhvr additive="base">
                                        <p:cTn id="104" dur="500" fill="hold"/>
                                        <p:tgtEl>
                                          <p:spTgt spid="1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0-#ppt_w/2"/>
                                          </p:val>
                                        </p:tav>
                                        <p:tav tm="100000">
                                          <p:val>
                                            <p:strVal val="#ppt_x"/>
                                          </p:val>
                                        </p:tav>
                                      </p:tavLst>
                                    </p:anim>
                                    <p:anim calcmode="lin" valueType="num">
                                      <p:cBhvr additive="base">
                                        <p:cTn id="108" dur="500" fill="hold"/>
                                        <p:tgtEl>
                                          <p:spTgt spid="17"/>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500" fill="hold"/>
                                        <p:tgtEl>
                                          <p:spTgt spid="18"/>
                                        </p:tgtEl>
                                        <p:attrNameLst>
                                          <p:attrName>ppt_x</p:attrName>
                                        </p:attrNameLst>
                                      </p:cBhvr>
                                      <p:tavLst>
                                        <p:tav tm="0">
                                          <p:val>
                                            <p:strVal val="0-#ppt_w/2"/>
                                          </p:val>
                                        </p:tav>
                                        <p:tav tm="100000">
                                          <p:val>
                                            <p:strVal val="#ppt_x"/>
                                          </p:val>
                                        </p:tav>
                                      </p:tavLst>
                                    </p:anim>
                                    <p:anim calcmode="lin" valueType="num">
                                      <p:cBhvr additive="base">
                                        <p:cTn id="112" dur="500" fill="hold"/>
                                        <p:tgtEl>
                                          <p:spTgt spid="18"/>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0-#ppt_w/2"/>
                                          </p:val>
                                        </p:tav>
                                        <p:tav tm="100000">
                                          <p:val>
                                            <p:strVal val="#ppt_x"/>
                                          </p:val>
                                        </p:tav>
                                      </p:tavLst>
                                    </p:anim>
                                    <p:anim calcmode="lin" valueType="num">
                                      <p:cBhvr additive="base">
                                        <p:cTn id="116" dur="500" fill="hold"/>
                                        <p:tgtEl>
                                          <p:spTgt spid="1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20"/>
                                        </p:tgtEl>
                                        <p:attrNameLst>
                                          <p:attrName>style.visibility</p:attrName>
                                        </p:attrNameLst>
                                      </p:cBhvr>
                                      <p:to>
                                        <p:strVal val="visible"/>
                                      </p:to>
                                    </p:set>
                                    <p:anim calcmode="lin" valueType="num">
                                      <p:cBhvr additive="base">
                                        <p:cTn id="119" dur="500" fill="hold"/>
                                        <p:tgtEl>
                                          <p:spTgt spid="20"/>
                                        </p:tgtEl>
                                        <p:attrNameLst>
                                          <p:attrName>ppt_x</p:attrName>
                                        </p:attrNameLst>
                                      </p:cBhvr>
                                      <p:tavLst>
                                        <p:tav tm="0">
                                          <p:val>
                                            <p:strVal val="0-#ppt_w/2"/>
                                          </p:val>
                                        </p:tav>
                                        <p:tav tm="100000">
                                          <p:val>
                                            <p:strVal val="#ppt_x"/>
                                          </p:val>
                                        </p:tav>
                                      </p:tavLst>
                                    </p:anim>
                                    <p:anim calcmode="lin" valueType="num">
                                      <p:cBhvr additive="base">
                                        <p:cTn id="120" dur="500" fill="hold"/>
                                        <p:tgtEl>
                                          <p:spTgt spid="2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21"/>
                                        </p:tgtEl>
                                        <p:attrNameLst>
                                          <p:attrName>style.visibility</p:attrName>
                                        </p:attrNameLst>
                                      </p:cBhvr>
                                      <p:to>
                                        <p:strVal val="visible"/>
                                      </p:to>
                                    </p:set>
                                    <p:anim calcmode="lin" valueType="num">
                                      <p:cBhvr additive="base">
                                        <p:cTn id="123" dur="500" fill="hold"/>
                                        <p:tgtEl>
                                          <p:spTgt spid="21"/>
                                        </p:tgtEl>
                                        <p:attrNameLst>
                                          <p:attrName>ppt_x</p:attrName>
                                        </p:attrNameLst>
                                      </p:cBhvr>
                                      <p:tavLst>
                                        <p:tav tm="0">
                                          <p:val>
                                            <p:strVal val="0-#ppt_w/2"/>
                                          </p:val>
                                        </p:tav>
                                        <p:tav tm="100000">
                                          <p:val>
                                            <p:strVal val="#ppt_x"/>
                                          </p:val>
                                        </p:tav>
                                      </p:tavLst>
                                    </p:anim>
                                    <p:anim calcmode="lin" valueType="num">
                                      <p:cBhvr additive="base">
                                        <p:cTn id="124" dur="500" fill="hold"/>
                                        <p:tgtEl>
                                          <p:spTgt spid="21"/>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fade">
                                      <p:cBhvr>
                                        <p:cTn id="128" dur="500"/>
                                        <p:tgtEl>
                                          <p:spTgt spid="35"/>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500"/>
                                        <p:tgtEl>
                                          <p:spTgt spid="32"/>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fade">
                                      <p:cBhvr>
                                        <p:cTn id="134" dur="500"/>
                                        <p:tgtEl>
                                          <p:spTgt spid="33"/>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11"/>
                                        </p:tgtEl>
                                      </p:cBhvr>
                                    </p:animEffect>
                                    <p:animScale>
                                      <p:cBhvr>
                                        <p:cTn id="141" dur="250" autoRev="1" fill="hold"/>
                                        <p:tgtEl>
                                          <p:spTgt spid="11"/>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3"/>
                                        </p:tgtEl>
                                      </p:cBhvr>
                                    </p:animEffect>
                                    <p:animScale>
                                      <p:cBhvr>
                                        <p:cTn id="144" dur="250" autoRev="1" fill="hold"/>
                                        <p:tgtEl>
                                          <p:spTgt spid="3"/>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7"/>
                                        </p:tgtEl>
                                      </p:cBhvr>
                                    </p:animEffect>
                                    <p:animScale>
                                      <p:cBhvr>
                                        <p:cTn id="14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P spid="4" grpId="0" animBg="1"/>
      <p:bldP spid="5" grpId="0" animBg="1"/>
      <p:bldP spid="6" grpId="0" animBg="1"/>
      <p:bldP spid="7" grpId="0" animBg="1"/>
      <p:bldP spid="7" grpId="1" animBg="1"/>
      <p:bldP spid="8" grpId="0" animBg="1"/>
      <p:bldP spid="9" grpId="0" animBg="1"/>
      <p:bldP spid="10" grpId="0" animBg="1"/>
      <p:bldP spid="11" grpId="0" animBg="1"/>
      <p:bldP spid="11" grpId="1" animBg="1"/>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latin typeface="+mn-lt"/>
                <a:ea typeface="+mn-ea"/>
                <a:cs typeface="+mn-ea"/>
                <a:sym typeface="+mn-lt"/>
              </a:rPr>
              <a:t>第四部分  工作不足之处</a:t>
            </a:r>
          </a:p>
        </p:txBody>
      </p:sp>
      <p:sp>
        <p:nvSpPr>
          <p:cNvPr id="3" name="Oval 6"/>
          <p:cNvSpPr>
            <a:spLocks noChangeArrowheads="1"/>
          </p:cNvSpPr>
          <p:nvPr/>
        </p:nvSpPr>
        <p:spPr bwMode="auto">
          <a:xfrm>
            <a:off x="2616200" y="1262062"/>
            <a:ext cx="1885950" cy="1887538"/>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4" name="Oval 7"/>
          <p:cNvSpPr>
            <a:spLocks noChangeArrowheads="1"/>
          </p:cNvSpPr>
          <p:nvPr/>
        </p:nvSpPr>
        <p:spPr bwMode="auto">
          <a:xfrm>
            <a:off x="3824288" y="1674812"/>
            <a:ext cx="2347912" cy="2349500"/>
          </a:xfrm>
          <a:prstGeom prst="ellipse">
            <a:avLst/>
          </a:pr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5" name="Oval 8"/>
          <p:cNvSpPr>
            <a:spLocks noChangeArrowheads="1"/>
          </p:cNvSpPr>
          <p:nvPr/>
        </p:nvSpPr>
        <p:spPr bwMode="auto">
          <a:xfrm>
            <a:off x="4748213" y="1223962"/>
            <a:ext cx="1768475" cy="1768475"/>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7" name="Oval 10"/>
          <p:cNvSpPr>
            <a:spLocks noChangeArrowheads="1"/>
          </p:cNvSpPr>
          <p:nvPr/>
        </p:nvSpPr>
        <p:spPr bwMode="auto">
          <a:xfrm>
            <a:off x="5445125" y="3208337"/>
            <a:ext cx="1071563" cy="1071563"/>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9" name="Oval 12"/>
          <p:cNvSpPr>
            <a:spLocks noChangeArrowheads="1"/>
          </p:cNvSpPr>
          <p:nvPr/>
        </p:nvSpPr>
        <p:spPr bwMode="auto">
          <a:xfrm>
            <a:off x="3097213" y="2706687"/>
            <a:ext cx="1601787" cy="1601788"/>
          </a:xfrm>
          <a:prstGeom prst="ellipse">
            <a:avLst/>
          </a:prstGeom>
          <a:solidFill>
            <a:srgbClr val="FF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mn-lt"/>
              <a:ea typeface="+mn-ea"/>
              <a:cs typeface="+mn-ea"/>
              <a:sym typeface="+mn-lt"/>
            </a:endParaRPr>
          </a:p>
        </p:txBody>
      </p:sp>
      <p:sp>
        <p:nvSpPr>
          <p:cNvPr id="14" name="TextBox 682"/>
          <p:cNvSpPr>
            <a:spLocks noChangeArrowheads="1"/>
          </p:cNvSpPr>
          <p:nvPr/>
        </p:nvSpPr>
        <p:spPr bwMode="auto">
          <a:xfrm>
            <a:off x="3089275" y="1898650"/>
            <a:ext cx="10567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400" dirty="0">
                <a:solidFill>
                  <a:schemeClr val="bg1"/>
                </a:solidFill>
                <a:latin typeface="+mn-lt"/>
                <a:ea typeface="+mn-ea"/>
                <a:cs typeface="+mn-ea"/>
                <a:sym typeface="+mn-lt"/>
              </a:rPr>
              <a:t>35%</a:t>
            </a:r>
            <a:endParaRPr lang="zh-CN" altLang="en-US" sz="3400" dirty="0">
              <a:solidFill>
                <a:schemeClr val="bg1"/>
              </a:solidFill>
              <a:latin typeface="+mn-lt"/>
              <a:ea typeface="+mn-ea"/>
              <a:cs typeface="+mn-ea"/>
              <a:sym typeface="+mn-lt"/>
            </a:endParaRPr>
          </a:p>
        </p:txBody>
      </p:sp>
      <p:sp>
        <p:nvSpPr>
          <p:cNvPr id="15" name="TextBox 682"/>
          <p:cNvSpPr>
            <a:spLocks noChangeArrowheads="1"/>
          </p:cNvSpPr>
          <p:nvPr/>
        </p:nvSpPr>
        <p:spPr bwMode="auto">
          <a:xfrm>
            <a:off x="4462463" y="2495550"/>
            <a:ext cx="121219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4000" dirty="0">
                <a:solidFill>
                  <a:schemeClr val="bg1"/>
                </a:solidFill>
                <a:latin typeface="+mn-lt"/>
                <a:ea typeface="+mn-ea"/>
                <a:cs typeface="+mn-ea"/>
                <a:sym typeface="+mn-lt"/>
              </a:rPr>
              <a:t>70%</a:t>
            </a:r>
            <a:endParaRPr lang="zh-CN" altLang="en-US" sz="4000" dirty="0">
              <a:solidFill>
                <a:schemeClr val="bg1"/>
              </a:solidFill>
              <a:latin typeface="+mn-lt"/>
              <a:ea typeface="+mn-ea"/>
              <a:cs typeface="+mn-ea"/>
              <a:sym typeface="+mn-lt"/>
            </a:endParaRPr>
          </a:p>
        </p:txBody>
      </p:sp>
      <p:sp>
        <p:nvSpPr>
          <p:cNvPr id="16" name="TextBox 682"/>
          <p:cNvSpPr>
            <a:spLocks noChangeArrowheads="1"/>
          </p:cNvSpPr>
          <p:nvPr/>
        </p:nvSpPr>
        <p:spPr bwMode="auto">
          <a:xfrm>
            <a:off x="5184775" y="1816100"/>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dirty="0">
                <a:solidFill>
                  <a:schemeClr val="bg1"/>
                </a:solidFill>
                <a:latin typeface="+mn-lt"/>
                <a:ea typeface="+mn-ea"/>
                <a:cs typeface="+mn-ea"/>
                <a:sym typeface="+mn-lt"/>
              </a:rPr>
              <a:t>28%</a:t>
            </a:r>
            <a:endParaRPr lang="zh-CN" altLang="en-US" sz="3200" dirty="0">
              <a:solidFill>
                <a:schemeClr val="bg1"/>
              </a:solidFill>
              <a:latin typeface="+mn-lt"/>
              <a:ea typeface="+mn-ea"/>
              <a:cs typeface="+mn-ea"/>
              <a:sym typeface="+mn-lt"/>
            </a:endParaRPr>
          </a:p>
        </p:txBody>
      </p:sp>
      <p:sp>
        <p:nvSpPr>
          <p:cNvPr id="18" name="TextBox 682"/>
          <p:cNvSpPr>
            <a:spLocks noChangeArrowheads="1"/>
          </p:cNvSpPr>
          <p:nvPr/>
        </p:nvSpPr>
        <p:spPr bwMode="auto">
          <a:xfrm>
            <a:off x="5605463" y="3465512"/>
            <a:ext cx="90441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800" dirty="0">
                <a:solidFill>
                  <a:schemeClr val="bg1"/>
                </a:solidFill>
                <a:latin typeface="+mn-lt"/>
                <a:ea typeface="+mn-ea"/>
                <a:cs typeface="+mn-ea"/>
                <a:sym typeface="+mn-lt"/>
              </a:rPr>
              <a:t>12%</a:t>
            </a:r>
            <a:endParaRPr lang="zh-CN" altLang="en-US" sz="2800" dirty="0">
              <a:solidFill>
                <a:schemeClr val="bg1"/>
              </a:solidFill>
              <a:latin typeface="+mn-lt"/>
              <a:ea typeface="+mn-ea"/>
              <a:cs typeface="+mn-ea"/>
              <a:sym typeface="+mn-lt"/>
            </a:endParaRPr>
          </a:p>
        </p:txBody>
      </p:sp>
      <p:sp>
        <p:nvSpPr>
          <p:cNvPr id="19" name="TextBox 682"/>
          <p:cNvSpPr>
            <a:spLocks noChangeArrowheads="1"/>
          </p:cNvSpPr>
          <p:nvPr/>
        </p:nvSpPr>
        <p:spPr bwMode="auto">
          <a:xfrm>
            <a:off x="3451225" y="3214687"/>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dirty="0">
                <a:solidFill>
                  <a:schemeClr val="bg1"/>
                </a:solidFill>
                <a:latin typeface="+mn-lt"/>
                <a:ea typeface="+mn-ea"/>
                <a:cs typeface="+mn-ea"/>
                <a:sym typeface="+mn-lt"/>
              </a:rPr>
              <a:t>23%</a:t>
            </a:r>
            <a:endParaRPr lang="zh-CN" altLang="en-US" sz="3200" dirty="0">
              <a:solidFill>
                <a:schemeClr val="bg1"/>
              </a:solidFill>
              <a:latin typeface="+mn-lt"/>
              <a:ea typeface="+mn-ea"/>
              <a:cs typeface="+mn-ea"/>
              <a:sym typeface="+mn-lt"/>
            </a:endParaRPr>
          </a:p>
        </p:txBody>
      </p:sp>
      <p:sp>
        <p:nvSpPr>
          <p:cNvPr id="20" name="直接连接符 19"/>
          <p:cNvSpPr>
            <a:spLocks noChangeShapeType="1"/>
          </p:cNvSpPr>
          <p:nvPr/>
        </p:nvSpPr>
        <p:spPr bwMode="auto">
          <a:xfrm flipH="1">
            <a:off x="611188" y="2205037"/>
            <a:ext cx="2005012"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22" name="直接连接符 21"/>
          <p:cNvSpPr>
            <a:spLocks noChangeShapeType="1"/>
          </p:cNvSpPr>
          <p:nvPr/>
        </p:nvSpPr>
        <p:spPr bwMode="auto">
          <a:xfrm flipH="1">
            <a:off x="611188" y="3538537"/>
            <a:ext cx="2486025"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24" name="直接连接符 23"/>
          <p:cNvSpPr>
            <a:spLocks noChangeShapeType="1"/>
          </p:cNvSpPr>
          <p:nvPr/>
        </p:nvSpPr>
        <p:spPr bwMode="auto">
          <a:xfrm flipH="1">
            <a:off x="6516688" y="3767137"/>
            <a:ext cx="2016125"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26" name="直接连接符 25"/>
          <p:cNvSpPr>
            <a:spLocks noChangeShapeType="1"/>
          </p:cNvSpPr>
          <p:nvPr/>
        </p:nvSpPr>
        <p:spPr bwMode="auto">
          <a:xfrm flipH="1">
            <a:off x="6172200" y="2849562"/>
            <a:ext cx="2360613"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28" name="直接连接符 27"/>
          <p:cNvSpPr>
            <a:spLocks noChangeShapeType="1"/>
          </p:cNvSpPr>
          <p:nvPr/>
        </p:nvSpPr>
        <p:spPr bwMode="auto">
          <a:xfrm flipH="1">
            <a:off x="6516688" y="2087562"/>
            <a:ext cx="2016125" cy="2063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sp>
        <p:nvSpPr>
          <p:cNvPr id="30" name="矩形 29"/>
          <p:cNvSpPr/>
          <p:nvPr/>
        </p:nvSpPr>
        <p:spPr>
          <a:xfrm>
            <a:off x="649254" y="1862726"/>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31" name="TextBox 30"/>
          <p:cNvSpPr txBox="1"/>
          <p:nvPr/>
        </p:nvSpPr>
        <p:spPr>
          <a:xfrm>
            <a:off x="649253" y="2211710"/>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32" name="矩形 31"/>
          <p:cNvSpPr/>
          <p:nvPr/>
        </p:nvSpPr>
        <p:spPr>
          <a:xfrm>
            <a:off x="649254" y="3232348"/>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33" name="TextBox 32"/>
          <p:cNvSpPr txBox="1"/>
          <p:nvPr/>
        </p:nvSpPr>
        <p:spPr>
          <a:xfrm>
            <a:off x="649253" y="3581332"/>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34" name="矩形 33"/>
          <p:cNvSpPr/>
          <p:nvPr/>
        </p:nvSpPr>
        <p:spPr>
          <a:xfrm>
            <a:off x="6594789" y="1744761"/>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35" name="TextBox 34"/>
          <p:cNvSpPr txBox="1"/>
          <p:nvPr/>
        </p:nvSpPr>
        <p:spPr>
          <a:xfrm>
            <a:off x="6594788" y="2067694"/>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36" name="矩形 35"/>
          <p:cNvSpPr/>
          <p:nvPr/>
        </p:nvSpPr>
        <p:spPr>
          <a:xfrm>
            <a:off x="6594789" y="2557186"/>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37" name="TextBox 36"/>
          <p:cNvSpPr txBox="1"/>
          <p:nvPr/>
        </p:nvSpPr>
        <p:spPr>
          <a:xfrm>
            <a:off x="6594788" y="2859782"/>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
        <p:nvSpPr>
          <p:cNvPr id="38" name="矩形 37"/>
          <p:cNvSpPr/>
          <p:nvPr/>
        </p:nvSpPr>
        <p:spPr>
          <a:xfrm>
            <a:off x="6594789" y="3416101"/>
            <a:ext cx="1938024" cy="307777"/>
          </a:xfrm>
          <a:prstGeom prst="rect">
            <a:avLst/>
          </a:prstGeom>
        </p:spPr>
        <p:txBody>
          <a:bodyPr wrap="square">
            <a:spAutoFit/>
          </a:bodyPr>
          <a:lstStyle/>
          <a:p>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a:t>
            </a:r>
            <a:r>
              <a:rPr lang="zh-CN" altLang="en-US" sz="1400" b="1" dirty="0" smtClean="0">
                <a:solidFill>
                  <a:srgbClr val="C00000"/>
                </a:solidFill>
                <a:cs typeface="+mn-ea"/>
                <a:sym typeface="+mn-lt"/>
              </a:rPr>
              <a:t>文字</a:t>
            </a:r>
            <a:endParaRPr lang="en-US" altLang="zh-CN" sz="1400" b="1" dirty="0">
              <a:solidFill>
                <a:srgbClr val="C00000"/>
              </a:solidFill>
              <a:cs typeface="+mn-ea"/>
              <a:sym typeface="+mn-lt"/>
            </a:endParaRPr>
          </a:p>
        </p:txBody>
      </p:sp>
      <p:sp>
        <p:nvSpPr>
          <p:cNvPr id="39" name="TextBox 38"/>
          <p:cNvSpPr txBox="1"/>
          <p:nvPr/>
        </p:nvSpPr>
        <p:spPr>
          <a:xfrm>
            <a:off x="6594788" y="3714582"/>
            <a:ext cx="1938023" cy="510717"/>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cs typeface="+mn-ea"/>
                <a:sym typeface="+mn-lt"/>
              </a:rPr>
              <a:t>点击此处添加文本内容点击此处添加文本</a:t>
            </a:r>
            <a:r>
              <a:rPr lang="zh-CN" altLang="en-US" sz="1100" dirty="0" smtClean="0">
                <a:solidFill>
                  <a:schemeClr val="tx1">
                    <a:lumMod val="65000"/>
                    <a:lumOff val="35000"/>
                  </a:schemeClr>
                </a:solidFill>
                <a:cs typeface="+mn-ea"/>
                <a:sym typeface="+mn-lt"/>
              </a:rPr>
              <a:t>内容</a:t>
            </a:r>
            <a:endParaRPr lang="zh-CN" altLang="en-US" sz="1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91971570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1000" fill="hold"/>
                                        <p:tgtEl>
                                          <p:spTgt spid="18"/>
                                        </p:tgtEl>
                                        <p:attrNameLst>
                                          <p:attrName>ppt_w</p:attrName>
                                        </p:attrNameLst>
                                      </p:cBhvr>
                                      <p:tavLst>
                                        <p:tav tm="0">
                                          <p:val>
                                            <p:fltVal val="0"/>
                                          </p:val>
                                        </p:tav>
                                        <p:tav tm="100000">
                                          <p:val>
                                            <p:strVal val="#ppt_w"/>
                                          </p:val>
                                        </p:tav>
                                      </p:tavLst>
                                    </p:anim>
                                    <p:anim calcmode="lin" valueType="num">
                                      <p:cBhvr>
                                        <p:cTn id="25" dur="1000" fill="hold"/>
                                        <p:tgtEl>
                                          <p:spTgt spid="18"/>
                                        </p:tgtEl>
                                        <p:attrNameLst>
                                          <p:attrName>ppt_h</p:attrName>
                                        </p:attrNameLst>
                                      </p:cBhvr>
                                      <p:tavLst>
                                        <p:tav tm="0">
                                          <p:val>
                                            <p:fltVal val="0"/>
                                          </p:val>
                                        </p:tav>
                                        <p:tav tm="100000">
                                          <p:val>
                                            <p:strVal val="#ppt_h"/>
                                          </p:val>
                                        </p:tav>
                                      </p:tavLst>
                                    </p:anim>
                                    <p:anim calcmode="lin" valueType="num">
                                      <p:cBhvr>
                                        <p:cTn id="26" dur="1000" fill="hold"/>
                                        <p:tgtEl>
                                          <p:spTgt spid="18"/>
                                        </p:tgtEl>
                                        <p:attrNameLst>
                                          <p:attrName>style.rotation</p:attrName>
                                        </p:attrNameLst>
                                      </p:cBhvr>
                                      <p:tavLst>
                                        <p:tav tm="0">
                                          <p:val>
                                            <p:fltVal val="90"/>
                                          </p:val>
                                        </p:tav>
                                        <p:tav tm="100000">
                                          <p:val>
                                            <p:fltVal val="0"/>
                                          </p:val>
                                        </p:tav>
                                      </p:tavLst>
                                    </p:anim>
                                    <p:animEffect transition="in" filter="fade">
                                      <p:cBhvr>
                                        <p:cTn id="27" dur="1000"/>
                                        <p:tgtEl>
                                          <p:spTgt spid="18"/>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500"/>
                                        <p:tgtEl>
                                          <p:spTgt spid="28"/>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right)">
                                      <p:cBhvr>
                                        <p:cTn id="58" dur="500"/>
                                        <p:tgtEl>
                                          <p:spTgt spid="20"/>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right)">
                                      <p:cBhvr>
                                        <p:cTn id="61" dur="500"/>
                                        <p:tgtEl>
                                          <p:spTgt spid="22"/>
                                        </p:tgtEl>
                                      </p:cBhvr>
                                    </p:animEffect>
                                  </p:childTnLst>
                                </p:cTn>
                              </p:par>
                            </p:childTnLst>
                          </p:cTn>
                        </p:par>
                        <p:par>
                          <p:cTn id="62" fill="hold">
                            <p:stCondLst>
                              <p:cond delay="2500"/>
                            </p:stCondLst>
                            <p:childTnLst>
                              <p:par>
                                <p:cTn id="63" presetID="17" presetClass="entr" presetSubtype="1" fill="hold" grpId="0" nodeType="afterEffect">
                                  <p:stCondLst>
                                    <p:cond delay="0"/>
                                  </p:stCondLst>
                                  <p:iterate type="lt">
                                    <p:tmPct val="10000"/>
                                  </p:iterate>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ppt_x</p:attrName>
                                        </p:attrNameLst>
                                      </p:cBhvr>
                                      <p:tavLst>
                                        <p:tav tm="0">
                                          <p:val>
                                            <p:strVal val="#ppt_x"/>
                                          </p:val>
                                        </p:tav>
                                        <p:tav tm="100000">
                                          <p:val>
                                            <p:strVal val="#ppt_x"/>
                                          </p:val>
                                        </p:tav>
                                      </p:tavLst>
                                    </p:anim>
                                    <p:anim calcmode="lin" valueType="num">
                                      <p:cBhvr>
                                        <p:cTn id="66" dur="500" fill="hold"/>
                                        <p:tgtEl>
                                          <p:spTgt spid="30"/>
                                        </p:tgtEl>
                                        <p:attrNameLst>
                                          <p:attrName>ppt_y</p:attrName>
                                        </p:attrNameLst>
                                      </p:cBhvr>
                                      <p:tavLst>
                                        <p:tav tm="0">
                                          <p:val>
                                            <p:strVal val="#ppt_y-#ppt_h/2"/>
                                          </p:val>
                                        </p:tav>
                                        <p:tav tm="100000">
                                          <p:val>
                                            <p:strVal val="#ppt_y"/>
                                          </p:val>
                                        </p:tav>
                                      </p:tavLst>
                                    </p:anim>
                                    <p:anim calcmode="lin" valueType="num">
                                      <p:cBhvr>
                                        <p:cTn id="67" dur="500" fill="hold"/>
                                        <p:tgtEl>
                                          <p:spTgt spid="30"/>
                                        </p:tgtEl>
                                        <p:attrNameLst>
                                          <p:attrName>ppt_w</p:attrName>
                                        </p:attrNameLst>
                                      </p:cBhvr>
                                      <p:tavLst>
                                        <p:tav tm="0">
                                          <p:val>
                                            <p:strVal val="#ppt_w"/>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par>
                          <p:cTn id="72" fill="hold">
                            <p:stCondLst>
                              <p:cond delay="3250"/>
                            </p:stCondLst>
                            <p:childTnLst>
                              <p:par>
                                <p:cTn id="73" presetID="17" presetClass="entr" presetSubtype="1" fill="hold" grpId="0" nodeType="afterEffect">
                                  <p:stCondLst>
                                    <p:cond delay="0"/>
                                  </p:stCondLst>
                                  <p:iterate type="lt">
                                    <p:tmPct val="10000"/>
                                  </p:iterate>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ppt_x</p:attrName>
                                        </p:attrNameLst>
                                      </p:cBhvr>
                                      <p:tavLst>
                                        <p:tav tm="0">
                                          <p:val>
                                            <p:strVal val="#ppt_x"/>
                                          </p:val>
                                        </p:tav>
                                        <p:tav tm="100000">
                                          <p:val>
                                            <p:strVal val="#ppt_x"/>
                                          </p:val>
                                        </p:tav>
                                      </p:tavLst>
                                    </p:anim>
                                    <p:anim calcmode="lin" valueType="num">
                                      <p:cBhvr>
                                        <p:cTn id="76" dur="500" fill="hold"/>
                                        <p:tgtEl>
                                          <p:spTgt spid="32"/>
                                        </p:tgtEl>
                                        <p:attrNameLst>
                                          <p:attrName>ppt_y</p:attrName>
                                        </p:attrNameLst>
                                      </p:cBhvr>
                                      <p:tavLst>
                                        <p:tav tm="0">
                                          <p:val>
                                            <p:strVal val="#ppt_y-#ppt_h/2"/>
                                          </p:val>
                                        </p:tav>
                                        <p:tav tm="100000">
                                          <p:val>
                                            <p:strVal val="#ppt_y"/>
                                          </p:val>
                                        </p:tav>
                                      </p:tavLst>
                                    </p:anim>
                                    <p:anim calcmode="lin" valueType="num">
                                      <p:cBhvr>
                                        <p:cTn id="77" dur="500" fill="hold"/>
                                        <p:tgtEl>
                                          <p:spTgt spid="32"/>
                                        </p:tgtEl>
                                        <p:attrNameLst>
                                          <p:attrName>ppt_w</p:attrName>
                                        </p:attrNameLst>
                                      </p:cBhvr>
                                      <p:tavLst>
                                        <p:tav tm="0">
                                          <p:val>
                                            <p:strVal val="#ppt_w"/>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childTnLst>
                                </p:cTn>
                              </p:par>
                              <p:par>
                                <p:cTn id="79" presetID="10" presetClass="entr" presetSubtype="0" fill="hold" grpId="0" nodeType="withEffect">
                                  <p:stCondLst>
                                    <p:cond delay="25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childTnLst>
                          </p:cTn>
                        </p:par>
                        <p:par>
                          <p:cTn id="82" fill="hold">
                            <p:stCondLst>
                              <p:cond delay="4000"/>
                            </p:stCondLst>
                            <p:childTnLst>
                              <p:par>
                                <p:cTn id="83" presetID="17" presetClass="entr" presetSubtype="1" fill="hold" grpId="0" nodeType="afterEffect">
                                  <p:stCondLst>
                                    <p:cond delay="0"/>
                                  </p:stCondLst>
                                  <p:iterate type="lt">
                                    <p:tmPct val="10000"/>
                                  </p:iterate>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ppt_x</p:attrName>
                                        </p:attrNameLst>
                                      </p:cBhvr>
                                      <p:tavLst>
                                        <p:tav tm="0">
                                          <p:val>
                                            <p:strVal val="#ppt_x"/>
                                          </p:val>
                                        </p:tav>
                                        <p:tav tm="100000">
                                          <p:val>
                                            <p:strVal val="#ppt_x"/>
                                          </p:val>
                                        </p:tav>
                                      </p:tavLst>
                                    </p:anim>
                                    <p:anim calcmode="lin" valueType="num">
                                      <p:cBhvr>
                                        <p:cTn id="86" dur="500" fill="hold"/>
                                        <p:tgtEl>
                                          <p:spTgt spid="34"/>
                                        </p:tgtEl>
                                        <p:attrNameLst>
                                          <p:attrName>ppt_y</p:attrName>
                                        </p:attrNameLst>
                                      </p:cBhvr>
                                      <p:tavLst>
                                        <p:tav tm="0">
                                          <p:val>
                                            <p:strVal val="#ppt_y-#ppt_h/2"/>
                                          </p:val>
                                        </p:tav>
                                        <p:tav tm="100000">
                                          <p:val>
                                            <p:strVal val="#ppt_y"/>
                                          </p:val>
                                        </p:tav>
                                      </p:tavLst>
                                    </p:anim>
                                    <p:anim calcmode="lin" valueType="num">
                                      <p:cBhvr>
                                        <p:cTn id="87" dur="500" fill="hold"/>
                                        <p:tgtEl>
                                          <p:spTgt spid="34"/>
                                        </p:tgtEl>
                                        <p:attrNameLst>
                                          <p:attrName>ppt_w</p:attrName>
                                        </p:attrNameLst>
                                      </p:cBhvr>
                                      <p:tavLst>
                                        <p:tav tm="0">
                                          <p:val>
                                            <p:strVal val="#ppt_w"/>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4750"/>
                            </p:stCondLst>
                            <p:childTnLst>
                              <p:par>
                                <p:cTn id="93" presetID="17" presetClass="entr" presetSubtype="1" fill="hold" grpId="0" nodeType="afterEffect">
                                  <p:stCondLst>
                                    <p:cond delay="0"/>
                                  </p:stCondLst>
                                  <p:iterate type="lt">
                                    <p:tmPct val="10000"/>
                                  </p:iterate>
                                  <p:childTnLst>
                                    <p:set>
                                      <p:cBhvr>
                                        <p:cTn id="94" dur="1" fill="hold">
                                          <p:stCondLst>
                                            <p:cond delay="0"/>
                                          </p:stCondLst>
                                        </p:cTn>
                                        <p:tgtEl>
                                          <p:spTgt spid="36"/>
                                        </p:tgtEl>
                                        <p:attrNameLst>
                                          <p:attrName>style.visibility</p:attrName>
                                        </p:attrNameLst>
                                      </p:cBhvr>
                                      <p:to>
                                        <p:strVal val="visible"/>
                                      </p:to>
                                    </p:set>
                                    <p:anim calcmode="lin" valueType="num">
                                      <p:cBhvr>
                                        <p:cTn id="95" dur="500" fill="hold"/>
                                        <p:tgtEl>
                                          <p:spTgt spid="36"/>
                                        </p:tgtEl>
                                        <p:attrNameLst>
                                          <p:attrName>ppt_x</p:attrName>
                                        </p:attrNameLst>
                                      </p:cBhvr>
                                      <p:tavLst>
                                        <p:tav tm="0">
                                          <p:val>
                                            <p:strVal val="#ppt_x"/>
                                          </p:val>
                                        </p:tav>
                                        <p:tav tm="100000">
                                          <p:val>
                                            <p:strVal val="#ppt_x"/>
                                          </p:val>
                                        </p:tav>
                                      </p:tavLst>
                                    </p:anim>
                                    <p:anim calcmode="lin" valueType="num">
                                      <p:cBhvr>
                                        <p:cTn id="96" dur="500" fill="hold"/>
                                        <p:tgtEl>
                                          <p:spTgt spid="36"/>
                                        </p:tgtEl>
                                        <p:attrNameLst>
                                          <p:attrName>ppt_y</p:attrName>
                                        </p:attrNameLst>
                                      </p:cBhvr>
                                      <p:tavLst>
                                        <p:tav tm="0">
                                          <p:val>
                                            <p:strVal val="#ppt_y-#ppt_h/2"/>
                                          </p:val>
                                        </p:tav>
                                        <p:tav tm="100000">
                                          <p:val>
                                            <p:strVal val="#ppt_y"/>
                                          </p:val>
                                        </p:tav>
                                      </p:tavLst>
                                    </p:anim>
                                    <p:anim calcmode="lin" valueType="num">
                                      <p:cBhvr>
                                        <p:cTn id="97" dur="500" fill="hold"/>
                                        <p:tgtEl>
                                          <p:spTgt spid="36"/>
                                        </p:tgtEl>
                                        <p:attrNameLst>
                                          <p:attrName>ppt_w</p:attrName>
                                        </p:attrNameLst>
                                      </p:cBhvr>
                                      <p:tavLst>
                                        <p:tav tm="0">
                                          <p:val>
                                            <p:strVal val="#ppt_w"/>
                                          </p:val>
                                        </p:tav>
                                        <p:tav tm="100000">
                                          <p:val>
                                            <p:strVal val="#ppt_w"/>
                                          </p:val>
                                        </p:tav>
                                      </p:tavLst>
                                    </p:anim>
                                    <p:anim calcmode="lin" valueType="num">
                                      <p:cBhvr>
                                        <p:cTn id="98" dur="500" fill="hold"/>
                                        <p:tgtEl>
                                          <p:spTgt spid="36"/>
                                        </p:tgtEl>
                                        <p:attrNameLst>
                                          <p:attrName>ppt_h</p:attrName>
                                        </p:attrNameLst>
                                      </p:cBhvr>
                                      <p:tavLst>
                                        <p:tav tm="0">
                                          <p:val>
                                            <p:fltVal val="0"/>
                                          </p:val>
                                        </p:tav>
                                        <p:tav tm="100000">
                                          <p:val>
                                            <p:strVal val="#ppt_h"/>
                                          </p:val>
                                        </p:tav>
                                      </p:tavLst>
                                    </p:anim>
                                  </p:childTnLst>
                                </p:cTn>
                              </p:par>
                              <p:par>
                                <p:cTn id="99" presetID="10" presetClass="entr" presetSubtype="0" fill="hold" grpId="0" nodeType="withEffect">
                                  <p:stCondLst>
                                    <p:cond delay="25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childTnLst>
                                </p:cTn>
                              </p:par>
                            </p:childTnLst>
                          </p:cTn>
                        </p:par>
                        <p:par>
                          <p:cTn id="102" fill="hold">
                            <p:stCondLst>
                              <p:cond delay="55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8"/>
                                        </p:tgtEl>
                                        <p:attrNameLst>
                                          <p:attrName>style.visibility</p:attrName>
                                        </p:attrNameLst>
                                      </p:cBhvr>
                                      <p:to>
                                        <p:strVal val="visible"/>
                                      </p:to>
                                    </p:set>
                                    <p:anim calcmode="lin" valueType="num">
                                      <p:cBhvr>
                                        <p:cTn id="105" dur="500" fill="hold"/>
                                        <p:tgtEl>
                                          <p:spTgt spid="38"/>
                                        </p:tgtEl>
                                        <p:attrNameLst>
                                          <p:attrName>ppt_x</p:attrName>
                                        </p:attrNameLst>
                                      </p:cBhvr>
                                      <p:tavLst>
                                        <p:tav tm="0">
                                          <p:val>
                                            <p:strVal val="#ppt_x"/>
                                          </p:val>
                                        </p:tav>
                                        <p:tav tm="100000">
                                          <p:val>
                                            <p:strVal val="#ppt_x"/>
                                          </p:val>
                                        </p:tav>
                                      </p:tavLst>
                                    </p:anim>
                                    <p:anim calcmode="lin" valueType="num">
                                      <p:cBhvr>
                                        <p:cTn id="106" dur="500" fill="hold"/>
                                        <p:tgtEl>
                                          <p:spTgt spid="38"/>
                                        </p:tgtEl>
                                        <p:attrNameLst>
                                          <p:attrName>ppt_y</p:attrName>
                                        </p:attrNameLst>
                                      </p:cBhvr>
                                      <p:tavLst>
                                        <p:tav tm="0">
                                          <p:val>
                                            <p:strVal val="#ppt_y-#ppt_h/2"/>
                                          </p:val>
                                        </p:tav>
                                        <p:tav tm="100000">
                                          <p:val>
                                            <p:strVal val="#ppt_y"/>
                                          </p:val>
                                        </p:tav>
                                      </p:tavLst>
                                    </p:anim>
                                    <p:anim calcmode="lin" valueType="num">
                                      <p:cBhvr>
                                        <p:cTn id="107" dur="500" fill="hold"/>
                                        <p:tgtEl>
                                          <p:spTgt spid="38"/>
                                        </p:tgtEl>
                                        <p:attrNameLst>
                                          <p:attrName>ppt_w</p:attrName>
                                        </p:attrNameLst>
                                      </p:cBhvr>
                                      <p:tavLst>
                                        <p:tav tm="0">
                                          <p:val>
                                            <p:strVal val="#ppt_w"/>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childTnLst>
                                </p:cTn>
                              </p:par>
                              <p:par>
                                <p:cTn id="109" presetID="10" presetClass="entr" presetSubtype="0" fill="hold" grpId="0" nodeType="withEffect">
                                  <p:stCondLst>
                                    <p:cond delay="25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4" grpId="0"/>
      <p:bldP spid="15" grpId="0"/>
      <p:bldP spid="16" grpId="0"/>
      <p:bldP spid="18" grpId="0"/>
      <p:bldP spid="19" grpId="0"/>
      <p:bldP spid="20" grpId="0" animBg="1"/>
      <p:bldP spid="22" grpId="0" animBg="1"/>
      <p:bldP spid="24" grpId="0" animBg="1"/>
      <p:bldP spid="26" grpId="0" animBg="1"/>
      <p:bldP spid="28" grpId="0" animBg="1"/>
      <p:bldP spid="30" grpId="0"/>
      <p:bldP spid="31" grpId="0"/>
      <p:bldP spid="32" grpId="0"/>
      <p:bldP spid="33" grpId="0"/>
      <p:bldP spid="34" grpId="0"/>
      <p:bldP spid="35" grpId="0"/>
      <p:bldP spid="36" grpId="0"/>
      <p:bldP spid="37" grpId="0"/>
      <p:bldP spid="38" grpId="0"/>
      <p:bldP spid="3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8"/>
          <p:cNvSpPr>
            <a:spLocks noChangeArrowheads="1"/>
          </p:cNvSpPr>
          <p:nvPr/>
        </p:nvSpPr>
        <p:spPr bwMode="auto">
          <a:xfrm>
            <a:off x="3175" y="2804235"/>
            <a:ext cx="3308350" cy="209550"/>
          </a:xfrm>
          <a:prstGeom prst="rect">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mn-lt"/>
              <a:ea typeface="+mn-ea"/>
              <a:cs typeface="+mn-ea"/>
              <a:sym typeface="+mn-lt"/>
            </a:endParaRPr>
          </a:p>
        </p:txBody>
      </p:sp>
      <p:sp>
        <p:nvSpPr>
          <p:cNvPr id="17" name="标题 16"/>
          <p:cNvSpPr>
            <a:spLocks noGrp="1"/>
          </p:cNvSpPr>
          <p:nvPr>
            <p:ph type="title"/>
          </p:nvPr>
        </p:nvSpPr>
        <p:spPr/>
        <p:txBody>
          <a:bodyPr/>
          <a:lstStyle/>
          <a:p>
            <a:r>
              <a:rPr lang="zh-CN" altLang="en-US" dirty="0">
                <a:latin typeface="+mn-lt"/>
                <a:ea typeface="+mn-ea"/>
                <a:cs typeface="+mn-ea"/>
                <a:sym typeface="+mn-lt"/>
              </a:rPr>
              <a:t>第四部分  工作不足之处</a:t>
            </a:r>
          </a:p>
        </p:txBody>
      </p:sp>
      <p:sp>
        <p:nvSpPr>
          <p:cNvPr id="18" name="AutoShape 3"/>
          <p:cNvSpPr>
            <a:spLocks noChangeAspect="1" noChangeArrowheads="1" noTextEdit="1"/>
          </p:cNvSpPr>
          <p:nvPr/>
        </p:nvSpPr>
        <p:spPr bwMode="auto">
          <a:xfrm>
            <a:off x="-3175" y="1164348"/>
            <a:ext cx="392112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mn-lt"/>
              <a:ea typeface="+mn-ea"/>
              <a:cs typeface="+mn-ea"/>
              <a:sym typeface="+mn-lt"/>
            </a:endParaRPr>
          </a:p>
        </p:txBody>
      </p:sp>
      <p:sp>
        <p:nvSpPr>
          <p:cNvPr id="23" name="Freeform 9"/>
          <p:cNvSpPr>
            <a:spLocks noChangeArrowheads="1"/>
          </p:cNvSpPr>
          <p:nvPr/>
        </p:nvSpPr>
        <p:spPr bwMode="auto">
          <a:xfrm>
            <a:off x="0" y="2085098"/>
            <a:ext cx="3262312" cy="6445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4" name="Freeform 10"/>
          <p:cNvSpPr>
            <a:spLocks noChangeArrowheads="1"/>
          </p:cNvSpPr>
          <p:nvPr/>
        </p:nvSpPr>
        <p:spPr bwMode="auto">
          <a:xfrm>
            <a:off x="0" y="1462798"/>
            <a:ext cx="3092450" cy="9683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5" name="Freeform 11"/>
          <p:cNvSpPr>
            <a:spLocks noChangeArrowheads="1"/>
          </p:cNvSpPr>
          <p:nvPr/>
        </p:nvSpPr>
        <p:spPr bwMode="auto">
          <a:xfrm>
            <a:off x="6350" y="3093160"/>
            <a:ext cx="3262312" cy="6445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6" name="Freeform 12"/>
          <p:cNvSpPr>
            <a:spLocks noChangeArrowheads="1"/>
          </p:cNvSpPr>
          <p:nvPr/>
        </p:nvSpPr>
        <p:spPr bwMode="auto">
          <a:xfrm>
            <a:off x="6350" y="3394785"/>
            <a:ext cx="3089275" cy="9652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62" name="矩形 61"/>
          <p:cNvSpPr>
            <a:spLocks noChangeArrowheads="1"/>
          </p:cNvSpPr>
          <p:nvPr/>
        </p:nvSpPr>
        <p:spPr bwMode="auto">
          <a:xfrm>
            <a:off x="3678237" y="1146885"/>
            <a:ext cx="4243388"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smtClean="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a:t>
            </a:r>
            <a:endParaRPr lang="zh-CN" altLang="en-US" sz="1000" dirty="0">
              <a:solidFill>
                <a:schemeClr val="tx1">
                  <a:lumMod val="65000"/>
                  <a:lumOff val="35000"/>
                </a:schemeClr>
              </a:solidFill>
              <a:latin typeface="+mn-lt"/>
              <a:ea typeface="+mn-ea"/>
              <a:cs typeface="+mn-ea"/>
              <a:sym typeface="+mn-lt"/>
            </a:endParaRPr>
          </a:p>
        </p:txBody>
      </p:sp>
      <p:sp>
        <p:nvSpPr>
          <p:cNvPr id="63" name="矩形 62"/>
          <p:cNvSpPr>
            <a:spLocks noChangeArrowheads="1"/>
          </p:cNvSpPr>
          <p:nvPr/>
        </p:nvSpPr>
        <p:spPr bwMode="auto">
          <a:xfrm>
            <a:off x="3967162" y="1872373"/>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a:t>
            </a:r>
          </a:p>
        </p:txBody>
      </p:sp>
      <p:sp>
        <p:nvSpPr>
          <p:cNvPr id="64" name="矩形 63"/>
          <p:cNvSpPr>
            <a:spLocks noChangeArrowheads="1"/>
          </p:cNvSpPr>
          <p:nvPr/>
        </p:nvSpPr>
        <p:spPr bwMode="auto">
          <a:xfrm>
            <a:off x="3967162" y="2629610"/>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a:t>
            </a:r>
          </a:p>
        </p:txBody>
      </p:sp>
      <p:sp>
        <p:nvSpPr>
          <p:cNvPr id="65" name="矩形 64"/>
          <p:cNvSpPr>
            <a:spLocks noChangeArrowheads="1"/>
          </p:cNvSpPr>
          <p:nvPr/>
        </p:nvSpPr>
        <p:spPr bwMode="auto">
          <a:xfrm>
            <a:off x="3967162" y="3413091"/>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a:t>
            </a:r>
          </a:p>
        </p:txBody>
      </p:sp>
      <p:sp>
        <p:nvSpPr>
          <p:cNvPr id="66" name="矩形 65"/>
          <p:cNvSpPr>
            <a:spLocks noChangeArrowheads="1"/>
          </p:cNvSpPr>
          <p:nvPr/>
        </p:nvSpPr>
        <p:spPr bwMode="auto">
          <a:xfrm>
            <a:off x="3707904" y="4133171"/>
            <a:ext cx="41449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a:t>
            </a:r>
          </a:p>
        </p:txBody>
      </p:sp>
      <p:sp>
        <p:nvSpPr>
          <p:cNvPr id="2" name="椭圆 1"/>
          <p:cNvSpPr/>
          <p:nvPr/>
        </p:nvSpPr>
        <p:spPr>
          <a:xfrm>
            <a:off x="3192955" y="1346946"/>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1</a:t>
            </a:r>
            <a:endParaRPr lang="zh-CN" altLang="en-US" dirty="0">
              <a:cs typeface="+mn-ea"/>
              <a:sym typeface="+mn-lt"/>
            </a:endParaRPr>
          </a:p>
        </p:txBody>
      </p:sp>
      <p:sp>
        <p:nvSpPr>
          <p:cNvPr id="67" name="椭圆 66"/>
          <p:cNvSpPr/>
          <p:nvPr/>
        </p:nvSpPr>
        <p:spPr>
          <a:xfrm>
            <a:off x="3369167" y="2005375"/>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2</a:t>
            </a:r>
            <a:endParaRPr lang="zh-CN" altLang="en-US" dirty="0">
              <a:cs typeface="+mn-ea"/>
              <a:sym typeface="+mn-lt"/>
            </a:endParaRPr>
          </a:p>
        </p:txBody>
      </p:sp>
      <p:sp>
        <p:nvSpPr>
          <p:cNvPr id="68" name="椭圆 67"/>
          <p:cNvSpPr/>
          <p:nvPr/>
        </p:nvSpPr>
        <p:spPr>
          <a:xfrm>
            <a:off x="3455904" y="2762613"/>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3</a:t>
            </a:r>
            <a:endParaRPr lang="zh-CN" altLang="en-US" dirty="0">
              <a:cs typeface="+mn-ea"/>
              <a:sym typeface="+mn-lt"/>
            </a:endParaRPr>
          </a:p>
        </p:txBody>
      </p:sp>
      <p:sp>
        <p:nvSpPr>
          <p:cNvPr id="69" name="椭圆 68"/>
          <p:cNvSpPr/>
          <p:nvPr/>
        </p:nvSpPr>
        <p:spPr>
          <a:xfrm>
            <a:off x="3393297" y="3541286"/>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4</a:t>
            </a:r>
            <a:endParaRPr lang="zh-CN" altLang="en-US" dirty="0">
              <a:cs typeface="+mn-ea"/>
              <a:sym typeface="+mn-lt"/>
            </a:endParaRPr>
          </a:p>
        </p:txBody>
      </p:sp>
      <p:sp>
        <p:nvSpPr>
          <p:cNvPr id="70" name="椭圆 69"/>
          <p:cNvSpPr/>
          <p:nvPr/>
        </p:nvSpPr>
        <p:spPr>
          <a:xfrm>
            <a:off x="3218990" y="4155198"/>
            <a:ext cx="252000" cy="25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5</a:t>
            </a:r>
            <a:endParaRPr lang="zh-CN" altLang="en-US" dirty="0">
              <a:cs typeface="+mn-ea"/>
              <a:sym typeface="+mn-lt"/>
            </a:endParaRPr>
          </a:p>
        </p:txBody>
      </p:sp>
      <p:sp>
        <p:nvSpPr>
          <p:cNvPr id="3" name="椭圆 2"/>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55468332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2250"/>
                            </p:stCondLst>
                            <p:childTnLst>
                              <p:par>
                                <p:cTn id="52" presetID="10" presetClass="entr" presetSubtype="0" fill="hold" grpId="0" nodeType="afterEffect" nodePh="1">
                                  <p:stCondLst>
                                    <p:cond delay="0"/>
                                  </p:stCondLst>
                                  <p:endCondLst>
                                    <p:cond evt="begin" delay="0">
                                      <p:tn val="52"/>
                                    </p:cond>
                                  </p:endCondLst>
                                  <p:childTnLst>
                                    <p:set>
                                      <p:cBhvr>
                                        <p:cTn id="53" dur="1" fill="hold">
                                          <p:stCondLst>
                                            <p:cond delay="0"/>
                                          </p:stCondLst>
                                        </p:cTn>
                                        <p:tgtEl>
                                          <p:spTgt spid="3"/>
                                        </p:tgtEl>
                                        <p:attrNameLst>
                                          <p:attrName>style.visibility</p:attrName>
                                        </p:attrNameLst>
                                      </p:cBhvr>
                                      <p:to>
                                        <p:strVal val="visible"/>
                                      </p:to>
                                    </p:set>
                                    <p:animEffect transition="in" filter="fade">
                                      <p:cBhvr>
                                        <p:cTn id="54"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62" grpId="0"/>
      <p:bldP spid="63" grpId="0"/>
      <p:bldP spid="64" grpId="0"/>
      <p:bldP spid="65" grpId="0"/>
      <p:bldP spid="66" grpId="0"/>
      <p:bldP spid="2" grpId="0" animBg="1"/>
      <p:bldP spid="67" grpId="0" animBg="1"/>
      <p:bldP spid="68" grpId="0" animBg="1"/>
      <p:bldP spid="69" grpId="0" animBg="1"/>
      <p:bldP spid="70"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第一部分</a:t>
            </a:r>
            <a:endParaRPr lang="zh-CN" altLang="en-US" sz="1600" b="1" dirty="0">
              <a:cs typeface="+mn-ea"/>
              <a:sym typeface="+mn-lt"/>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年度工作概况</a:t>
            </a:r>
            <a:endParaRPr lang="zh-CN" altLang="en-US" sz="1600" dirty="0">
              <a:solidFill>
                <a:schemeClr val="tx1">
                  <a:lumMod val="75000"/>
                  <a:lumOff val="25000"/>
                </a:schemeClr>
              </a:solidFill>
              <a:cs typeface="+mn-ea"/>
              <a:sym typeface="+mn-lt"/>
            </a:endParaRPr>
          </a:p>
        </p:txBody>
      </p:sp>
      <p:sp>
        <p:nvSpPr>
          <p:cNvPr id="8" name="圆角矩形 7"/>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圆角矩形 8"/>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第二部分</a:t>
            </a:r>
            <a:endParaRPr lang="zh-CN" altLang="en-US" sz="1600" b="1" dirty="0">
              <a:cs typeface="+mn-ea"/>
              <a:sym typeface="+mn-lt"/>
            </a:endParaRPr>
          </a:p>
        </p:txBody>
      </p:sp>
      <p:sp>
        <p:nvSpPr>
          <p:cNvPr id="10"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工作完成情况</a:t>
            </a:r>
            <a:endParaRPr lang="zh-CN" altLang="en-US" sz="1600" dirty="0">
              <a:solidFill>
                <a:schemeClr val="tx1">
                  <a:lumMod val="75000"/>
                  <a:lumOff val="25000"/>
                </a:schemeClr>
              </a:solidFill>
              <a:cs typeface="+mn-ea"/>
              <a:sym typeface="+mn-lt"/>
            </a:endParaRPr>
          </a:p>
        </p:txBody>
      </p:sp>
      <p:sp>
        <p:nvSpPr>
          <p:cNvPr id="17" name="圆角矩形 16"/>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第三部分</a:t>
            </a:r>
            <a:endParaRPr lang="zh-CN" altLang="en-US" sz="1600" b="1" dirty="0">
              <a:cs typeface="+mn-ea"/>
              <a:sym typeface="+mn-lt"/>
            </a:endParaRPr>
          </a:p>
        </p:txBody>
      </p:sp>
      <p:sp>
        <p:nvSpPr>
          <p:cNvPr id="19"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项目成果展示</a:t>
            </a:r>
            <a:endParaRPr lang="zh-CN" altLang="en-US" sz="1600" dirty="0">
              <a:solidFill>
                <a:schemeClr val="tx1">
                  <a:lumMod val="75000"/>
                  <a:lumOff val="25000"/>
                </a:schemeClr>
              </a:solidFill>
              <a:cs typeface="+mn-ea"/>
              <a:sym typeface="+mn-lt"/>
            </a:endParaRPr>
          </a:p>
        </p:txBody>
      </p:sp>
      <p:sp>
        <p:nvSpPr>
          <p:cNvPr id="20" name="圆角矩形 19"/>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第四部分</a:t>
            </a:r>
            <a:endParaRPr lang="zh-CN" altLang="en-US" sz="1600" b="1" dirty="0">
              <a:cs typeface="+mn-ea"/>
              <a:sym typeface="+mn-lt"/>
            </a:endParaRPr>
          </a:p>
        </p:txBody>
      </p:sp>
      <p:sp>
        <p:nvSpPr>
          <p:cNvPr id="22"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工作不足之处</a:t>
            </a:r>
            <a:endParaRPr lang="zh-CN" altLang="en-US" sz="1600" dirty="0">
              <a:solidFill>
                <a:schemeClr val="tx1">
                  <a:lumMod val="75000"/>
                  <a:lumOff val="25000"/>
                </a:schemeClr>
              </a:solidFill>
              <a:cs typeface="+mn-ea"/>
              <a:sym typeface="+mn-lt"/>
            </a:endParaRPr>
          </a:p>
        </p:txBody>
      </p:sp>
      <p:sp>
        <p:nvSpPr>
          <p:cNvPr id="23" name="圆角矩形 22"/>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第五部分</a:t>
            </a:r>
            <a:endParaRPr lang="zh-CN" altLang="en-US" sz="1600" b="1" dirty="0">
              <a:cs typeface="+mn-ea"/>
              <a:sym typeface="+mn-lt"/>
            </a:endParaRPr>
          </a:p>
        </p:txBody>
      </p:sp>
      <p:sp>
        <p:nvSpPr>
          <p:cNvPr id="25"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明年工作计划</a:t>
            </a:r>
            <a:endParaRPr lang="zh-CN" altLang="en-US" sz="1600" dirty="0">
              <a:solidFill>
                <a:schemeClr val="tx1">
                  <a:lumMod val="75000"/>
                  <a:lumOff val="25000"/>
                </a:schemeClr>
              </a:solidFill>
              <a:cs typeface="+mn-ea"/>
              <a:sym typeface="+mn-lt"/>
            </a:endParaRPr>
          </a:p>
        </p:txBody>
      </p:sp>
      <p:sp>
        <p:nvSpPr>
          <p:cNvPr id="7" name="圆角矩形 6"/>
          <p:cNvSpPr/>
          <p:nvPr/>
        </p:nvSpPr>
        <p:spPr>
          <a:xfrm>
            <a:off x="789484" y="0"/>
            <a:ext cx="1334244" cy="31058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目录页</a:t>
            </a:r>
            <a:endParaRPr lang="en-US" altLang="zh-CN" sz="2000" b="1" dirty="0" smtClean="0">
              <a:cs typeface="+mn-ea"/>
              <a:sym typeface="+mn-lt"/>
            </a:endParaRPr>
          </a:p>
          <a:p>
            <a:pPr algn="ctr"/>
            <a:r>
              <a:rPr lang="en-US" altLang="zh-CN" sz="1200" dirty="0" smtClean="0">
                <a:cs typeface="+mn-ea"/>
                <a:sym typeface="+mn-lt"/>
              </a:rPr>
              <a:t>Contents Page</a:t>
            </a:r>
            <a:endParaRPr lang="zh-CN" altLang="en-US" sz="1200" dirty="0">
              <a:cs typeface="+mn-ea"/>
              <a:sym typeface="+mn-lt"/>
            </a:endParaRPr>
          </a:p>
        </p:txBody>
      </p:sp>
    </p:spTree>
    <p:extLst>
      <p:ext uri="{BB962C8B-B14F-4D97-AF65-F5344CB8AC3E}">
        <p14:creationId xmlns:p14="http://schemas.microsoft.com/office/powerpoint/2010/main" val="42610525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anim calcmode="lin" valueType="num">
                                      <p:cBhvr>
                                        <p:cTn id="39" dur="500" fill="hold"/>
                                        <p:tgtEl>
                                          <p:spTgt spid="8"/>
                                        </p:tgtEl>
                                        <p:attrNameLst>
                                          <p:attrName>ppt_x</p:attrName>
                                        </p:attrNameLst>
                                      </p:cBhvr>
                                      <p:tavLst>
                                        <p:tav tm="0">
                                          <p:val>
                                            <p:fltVal val="0.5"/>
                                          </p:val>
                                        </p:tav>
                                        <p:tav tm="100000">
                                          <p:val>
                                            <p:strVal val="#ppt_x"/>
                                          </p:val>
                                        </p:tav>
                                      </p:tavLst>
                                    </p:anim>
                                    <p:anim calcmode="lin" valueType="num">
                                      <p:cBhvr>
                                        <p:cTn id="40" dur="500" fill="hold"/>
                                        <p:tgtEl>
                                          <p:spTgt spid="8"/>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anim calcmode="lin" valueType="num">
                                      <p:cBhvr>
                                        <p:cTn id="46" dur="500" fill="hold"/>
                                        <p:tgtEl>
                                          <p:spTgt spid="9"/>
                                        </p:tgtEl>
                                        <p:attrNameLst>
                                          <p:attrName>ppt_x</p:attrName>
                                        </p:attrNameLst>
                                      </p:cBhvr>
                                      <p:tavLst>
                                        <p:tav tm="0">
                                          <p:val>
                                            <p:fltVal val="0.5"/>
                                          </p:val>
                                        </p:tav>
                                        <p:tav tm="100000">
                                          <p:val>
                                            <p:strVal val="#ppt_x"/>
                                          </p:val>
                                        </p:tav>
                                      </p:tavLst>
                                    </p:anim>
                                    <p:anim calcmode="lin" valueType="num">
                                      <p:cBhvr>
                                        <p:cTn id="47" dur="500" fill="hold"/>
                                        <p:tgtEl>
                                          <p:spTgt spid="9"/>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anim calcmode="lin" valueType="num">
                                      <p:cBhvr>
                                        <p:cTn id="53" dur="500" fill="hold"/>
                                        <p:tgtEl>
                                          <p:spTgt spid="10"/>
                                        </p:tgtEl>
                                        <p:attrNameLst>
                                          <p:attrName>ppt_x</p:attrName>
                                        </p:attrNameLst>
                                      </p:cBhvr>
                                      <p:tavLst>
                                        <p:tav tm="0">
                                          <p:val>
                                            <p:fltVal val="0.5"/>
                                          </p:val>
                                        </p:tav>
                                        <p:tav tm="100000">
                                          <p:val>
                                            <p:strVal val="#ppt_x"/>
                                          </p:val>
                                        </p:tav>
                                      </p:tavLst>
                                    </p:anim>
                                    <p:anim calcmode="lin" valueType="num">
                                      <p:cBhvr>
                                        <p:cTn id="54" dur="500" fill="hold"/>
                                        <p:tgtEl>
                                          <p:spTgt spid="10"/>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fltVal val="0.5"/>
                                          </p:val>
                                        </p:tav>
                                        <p:tav tm="100000">
                                          <p:val>
                                            <p:strVal val="#ppt_x"/>
                                          </p:val>
                                        </p:tav>
                                      </p:tavLst>
                                    </p:anim>
                                    <p:anim calcmode="lin" valueType="num">
                                      <p:cBhvr>
                                        <p:cTn id="61" dur="500" fill="hold"/>
                                        <p:tgtEl>
                                          <p:spTgt spid="17"/>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fltVal val="0.5"/>
                                          </p:val>
                                        </p:tav>
                                        <p:tav tm="100000">
                                          <p:val>
                                            <p:strVal val="#ppt_x"/>
                                          </p:val>
                                        </p:tav>
                                      </p:tavLst>
                                    </p:anim>
                                    <p:anim calcmode="lin" valueType="num">
                                      <p:cBhvr>
                                        <p:cTn id="68" dur="500" fill="hold"/>
                                        <p:tgtEl>
                                          <p:spTgt spid="18"/>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Effect transition="in" filter="fade">
                                      <p:cBhvr>
                                        <p:cTn id="73" dur="500"/>
                                        <p:tgtEl>
                                          <p:spTgt spid="19"/>
                                        </p:tgtEl>
                                      </p:cBhvr>
                                    </p:animEffect>
                                    <p:anim calcmode="lin" valueType="num">
                                      <p:cBhvr>
                                        <p:cTn id="74" dur="500" fill="hold"/>
                                        <p:tgtEl>
                                          <p:spTgt spid="19"/>
                                        </p:tgtEl>
                                        <p:attrNameLst>
                                          <p:attrName>ppt_x</p:attrName>
                                        </p:attrNameLst>
                                      </p:cBhvr>
                                      <p:tavLst>
                                        <p:tav tm="0">
                                          <p:val>
                                            <p:fltVal val="0.5"/>
                                          </p:val>
                                        </p:tav>
                                        <p:tav tm="100000">
                                          <p:val>
                                            <p:strVal val="#ppt_x"/>
                                          </p:val>
                                        </p:tav>
                                      </p:tavLst>
                                    </p:anim>
                                    <p:anim calcmode="lin" valueType="num">
                                      <p:cBhvr>
                                        <p:cTn id="75" dur="500" fill="hold"/>
                                        <p:tgtEl>
                                          <p:spTgt spid="19"/>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anim calcmode="lin" valueType="num">
                                      <p:cBhvr>
                                        <p:cTn id="81" dur="500" fill="hold"/>
                                        <p:tgtEl>
                                          <p:spTgt spid="20"/>
                                        </p:tgtEl>
                                        <p:attrNameLst>
                                          <p:attrName>ppt_x</p:attrName>
                                        </p:attrNameLst>
                                      </p:cBhvr>
                                      <p:tavLst>
                                        <p:tav tm="0">
                                          <p:val>
                                            <p:fltVal val="0.5"/>
                                          </p:val>
                                        </p:tav>
                                        <p:tav tm="100000">
                                          <p:val>
                                            <p:strVal val="#ppt_x"/>
                                          </p:val>
                                        </p:tav>
                                      </p:tavLst>
                                    </p:anim>
                                    <p:anim calcmode="lin" valueType="num">
                                      <p:cBhvr>
                                        <p:cTn id="82" dur="500" fill="hold"/>
                                        <p:tgtEl>
                                          <p:spTgt spid="20"/>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anim calcmode="lin" valueType="num">
                                      <p:cBhvr>
                                        <p:cTn id="88" dur="500" fill="hold"/>
                                        <p:tgtEl>
                                          <p:spTgt spid="21"/>
                                        </p:tgtEl>
                                        <p:attrNameLst>
                                          <p:attrName>ppt_x</p:attrName>
                                        </p:attrNameLst>
                                      </p:cBhvr>
                                      <p:tavLst>
                                        <p:tav tm="0">
                                          <p:val>
                                            <p:fltVal val="0.5"/>
                                          </p:val>
                                        </p:tav>
                                        <p:tav tm="100000">
                                          <p:val>
                                            <p:strVal val="#ppt_x"/>
                                          </p:val>
                                        </p:tav>
                                      </p:tavLst>
                                    </p:anim>
                                    <p:anim calcmode="lin" valueType="num">
                                      <p:cBhvr>
                                        <p:cTn id="89" dur="500" fill="hold"/>
                                        <p:tgtEl>
                                          <p:spTgt spid="2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anim calcmode="lin" valueType="num">
                                      <p:cBhvr>
                                        <p:cTn id="95" dur="500" fill="hold"/>
                                        <p:tgtEl>
                                          <p:spTgt spid="22"/>
                                        </p:tgtEl>
                                        <p:attrNameLst>
                                          <p:attrName>ppt_x</p:attrName>
                                        </p:attrNameLst>
                                      </p:cBhvr>
                                      <p:tavLst>
                                        <p:tav tm="0">
                                          <p:val>
                                            <p:fltVal val="0.5"/>
                                          </p:val>
                                        </p:tav>
                                        <p:tav tm="100000">
                                          <p:val>
                                            <p:strVal val="#ppt_x"/>
                                          </p:val>
                                        </p:tav>
                                      </p:tavLst>
                                    </p:anim>
                                    <p:anim calcmode="lin" valueType="num">
                                      <p:cBhvr>
                                        <p:cTn id="96" dur="500" fill="hold"/>
                                        <p:tgtEl>
                                          <p:spTgt spid="22"/>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anim calcmode="lin" valueType="num">
                                      <p:cBhvr>
                                        <p:cTn id="102" dur="500" fill="hold"/>
                                        <p:tgtEl>
                                          <p:spTgt spid="23"/>
                                        </p:tgtEl>
                                        <p:attrNameLst>
                                          <p:attrName>ppt_x</p:attrName>
                                        </p:attrNameLst>
                                      </p:cBhvr>
                                      <p:tavLst>
                                        <p:tav tm="0">
                                          <p:val>
                                            <p:fltVal val="0.5"/>
                                          </p:val>
                                        </p:tav>
                                        <p:tav tm="100000">
                                          <p:val>
                                            <p:strVal val="#ppt_x"/>
                                          </p:val>
                                        </p:tav>
                                      </p:tavLst>
                                    </p:anim>
                                    <p:anim calcmode="lin" valueType="num">
                                      <p:cBhvr>
                                        <p:cTn id="103" dur="500" fill="hold"/>
                                        <p:tgtEl>
                                          <p:spTgt spid="23"/>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24"/>
                                        </p:tgtEl>
                                        <p:attrNameLst>
                                          <p:attrName>style.visibility</p:attrName>
                                        </p:attrNameLst>
                                      </p:cBhvr>
                                      <p:to>
                                        <p:strVal val="visible"/>
                                      </p:to>
                                    </p:set>
                                    <p:anim calcmode="lin" valueType="num">
                                      <p:cBhvr>
                                        <p:cTn id="106" dur="500" fill="hold"/>
                                        <p:tgtEl>
                                          <p:spTgt spid="24"/>
                                        </p:tgtEl>
                                        <p:attrNameLst>
                                          <p:attrName>ppt_w</p:attrName>
                                        </p:attrNameLst>
                                      </p:cBhvr>
                                      <p:tavLst>
                                        <p:tav tm="0">
                                          <p:val>
                                            <p:fltVal val="0"/>
                                          </p:val>
                                        </p:tav>
                                        <p:tav tm="100000">
                                          <p:val>
                                            <p:strVal val="#ppt_w"/>
                                          </p:val>
                                        </p:tav>
                                      </p:tavLst>
                                    </p:anim>
                                    <p:anim calcmode="lin" valueType="num">
                                      <p:cBhvr>
                                        <p:cTn id="107" dur="500" fill="hold"/>
                                        <p:tgtEl>
                                          <p:spTgt spid="24"/>
                                        </p:tgtEl>
                                        <p:attrNameLst>
                                          <p:attrName>ppt_h</p:attrName>
                                        </p:attrNameLst>
                                      </p:cBhvr>
                                      <p:tavLst>
                                        <p:tav tm="0">
                                          <p:val>
                                            <p:fltVal val="0"/>
                                          </p:val>
                                        </p:tav>
                                        <p:tav tm="100000">
                                          <p:val>
                                            <p:strVal val="#ppt_h"/>
                                          </p:val>
                                        </p:tav>
                                      </p:tavLst>
                                    </p:anim>
                                    <p:animEffect transition="in" filter="fade">
                                      <p:cBhvr>
                                        <p:cTn id="108" dur="500"/>
                                        <p:tgtEl>
                                          <p:spTgt spid="24"/>
                                        </p:tgtEl>
                                      </p:cBhvr>
                                    </p:animEffect>
                                    <p:anim calcmode="lin" valueType="num">
                                      <p:cBhvr>
                                        <p:cTn id="109" dur="500" fill="hold"/>
                                        <p:tgtEl>
                                          <p:spTgt spid="24"/>
                                        </p:tgtEl>
                                        <p:attrNameLst>
                                          <p:attrName>ppt_x</p:attrName>
                                        </p:attrNameLst>
                                      </p:cBhvr>
                                      <p:tavLst>
                                        <p:tav tm="0">
                                          <p:val>
                                            <p:fltVal val="0.5"/>
                                          </p:val>
                                        </p:tav>
                                        <p:tav tm="100000">
                                          <p:val>
                                            <p:strVal val="#ppt_x"/>
                                          </p:val>
                                        </p:tav>
                                      </p:tavLst>
                                    </p:anim>
                                    <p:anim calcmode="lin" valueType="num">
                                      <p:cBhvr>
                                        <p:cTn id="110" dur="500" fill="hold"/>
                                        <p:tgtEl>
                                          <p:spTgt spid="24"/>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500" fill="hold"/>
                                        <p:tgtEl>
                                          <p:spTgt spid="25"/>
                                        </p:tgtEl>
                                        <p:attrNameLst>
                                          <p:attrName>ppt_w</p:attrName>
                                        </p:attrNameLst>
                                      </p:cBhvr>
                                      <p:tavLst>
                                        <p:tav tm="0">
                                          <p:val>
                                            <p:fltVal val="0"/>
                                          </p:val>
                                        </p:tav>
                                        <p:tav tm="100000">
                                          <p:val>
                                            <p:strVal val="#ppt_w"/>
                                          </p:val>
                                        </p:tav>
                                      </p:tavLst>
                                    </p:anim>
                                    <p:anim calcmode="lin" valueType="num">
                                      <p:cBhvr>
                                        <p:cTn id="114" dur="500" fill="hold"/>
                                        <p:tgtEl>
                                          <p:spTgt spid="25"/>
                                        </p:tgtEl>
                                        <p:attrNameLst>
                                          <p:attrName>ppt_h</p:attrName>
                                        </p:attrNameLst>
                                      </p:cBhvr>
                                      <p:tavLst>
                                        <p:tav tm="0">
                                          <p:val>
                                            <p:fltVal val="0"/>
                                          </p:val>
                                        </p:tav>
                                        <p:tav tm="100000">
                                          <p:val>
                                            <p:strVal val="#ppt_h"/>
                                          </p:val>
                                        </p:tav>
                                      </p:tavLst>
                                    </p:anim>
                                    <p:animEffect transition="in" filter="fade">
                                      <p:cBhvr>
                                        <p:cTn id="115" dur="500"/>
                                        <p:tgtEl>
                                          <p:spTgt spid="25"/>
                                        </p:tgtEl>
                                      </p:cBhvr>
                                    </p:animEffect>
                                    <p:anim calcmode="lin" valueType="num">
                                      <p:cBhvr>
                                        <p:cTn id="116" dur="500" fill="hold"/>
                                        <p:tgtEl>
                                          <p:spTgt spid="25"/>
                                        </p:tgtEl>
                                        <p:attrNameLst>
                                          <p:attrName>ppt_x</p:attrName>
                                        </p:attrNameLst>
                                      </p:cBhvr>
                                      <p:tavLst>
                                        <p:tav tm="0">
                                          <p:val>
                                            <p:fltVal val="0.5"/>
                                          </p:val>
                                        </p:tav>
                                        <p:tav tm="100000">
                                          <p:val>
                                            <p:strVal val="#ppt_x"/>
                                          </p:val>
                                        </p:tav>
                                      </p:tavLst>
                                    </p:anim>
                                    <p:anim calcmode="lin" valueType="num">
                                      <p:cBhvr>
                                        <p:cTn id="117" dur="500" fill="hold"/>
                                        <p:tgtEl>
                                          <p:spTgt spid="25"/>
                                        </p:tgtEl>
                                        <p:attrNameLst>
                                          <p:attrName>ppt_y</p:attrName>
                                        </p:attrNameLst>
                                      </p:cBhvr>
                                      <p:tavLst>
                                        <p:tav tm="0">
                                          <p:val>
                                            <p:fltVal val="0.5"/>
                                          </p:val>
                                        </p:tav>
                                        <p:tav tm="100000">
                                          <p:val>
                                            <p:strVal val="#ppt_y"/>
                                          </p:val>
                                        </p:tav>
                                      </p:tavLst>
                                    </p:anim>
                                  </p:childTnLst>
                                </p:cTn>
                              </p:par>
                            </p:childTnLst>
                          </p:cTn>
                        </p:par>
                        <p:par>
                          <p:cTn id="118" fill="hold">
                            <p:stCondLst>
                              <p:cond delay="2500"/>
                            </p:stCondLst>
                            <p:childTnLst>
                              <p:par>
                                <p:cTn id="119" presetID="26" presetClass="emph" presetSubtype="0" fill="hold" grpId="1" nodeType="afterEffect">
                                  <p:stCondLst>
                                    <p:cond delay="0"/>
                                  </p:stCondLst>
                                  <p:childTnLst>
                                    <p:animEffect transition="out" filter="fade">
                                      <p:cBhvr>
                                        <p:cTn id="120" dur="500" tmFilter="0, 0; .2, .5; .8, .5; 1, 0"/>
                                        <p:tgtEl>
                                          <p:spTgt spid="4"/>
                                        </p:tgtEl>
                                      </p:cBhvr>
                                    </p:animEffect>
                                    <p:animScale>
                                      <p:cBhvr>
                                        <p:cTn id="121" dur="250" autoRev="1" fill="hold"/>
                                        <p:tgtEl>
                                          <p:spTgt spid="4"/>
                                        </p:tgtEl>
                                      </p:cBhvr>
                                      <p:by x="105000" y="105000"/>
                                    </p:animScale>
                                  </p:childTnLst>
                                </p:cTn>
                              </p:par>
                              <p:par>
                                <p:cTn id="122" presetID="26" presetClass="emph" presetSubtype="0" fill="hold" grpId="1" nodeType="withEffect">
                                  <p:stCondLst>
                                    <p:cond delay="0"/>
                                  </p:stCondLst>
                                  <p:childTnLst>
                                    <p:animEffect transition="out" filter="fade">
                                      <p:cBhvr>
                                        <p:cTn id="123" dur="500" tmFilter="0, 0; .2, .5; .8, .5; 1, 0"/>
                                        <p:tgtEl>
                                          <p:spTgt spid="5"/>
                                        </p:tgtEl>
                                      </p:cBhvr>
                                    </p:animEffect>
                                    <p:animScale>
                                      <p:cBhvr>
                                        <p:cTn id="124" dur="250" autoRev="1" fill="hold"/>
                                        <p:tgtEl>
                                          <p:spTgt spid="5"/>
                                        </p:tgtEl>
                                      </p:cBhvr>
                                      <p:by x="105000" y="105000"/>
                                    </p:animScale>
                                  </p:childTnLst>
                                </p:cTn>
                              </p:par>
                              <p:par>
                                <p:cTn id="125" presetID="26" presetClass="emph" presetSubtype="0" fill="hold" grpId="1" nodeType="withEffect">
                                  <p:stCondLst>
                                    <p:cond delay="0"/>
                                  </p:stCondLst>
                                  <p:childTnLst>
                                    <p:animEffect transition="out" filter="fade">
                                      <p:cBhvr>
                                        <p:cTn id="126" dur="500" tmFilter="0, 0; .2, .5; .8, .5; 1, 0"/>
                                        <p:tgtEl>
                                          <p:spTgt spid="6"/>
                                        </p:tgtEl>
                                      </p:cBhvr>
                                    </p:animEffect>
                                    <p:animScale>
                                      <p:cBhvr>
                                        <p:cTn id="127" dur="250" autoRev="1" fill="hold"/>
                                        <p:tgtEl>
                                          <p:spTgt spid="6"/>
                                        </p:tgtEl>
                                      </p:cBhvr>
                                      <p:by x="105000" y="105000"/>
                                    </p:animScale>
                                  </p:childTnLst>
                                </p:cTn>
                              </p:par>
                              <p:par>
                                <p:cTn id="128" presetID="26" presetClass="emph" presetSubtype="0" fill="hold" grpId="1" nodeType="withEffect">
                                  <p:stCondLst>
                                    <p:cond delay="250"/>
                                  </p:stCondLst>
                                  <p:childTnLst>
                                    <p:animEffect transition="out" filter="fade">
                                      <p:cBhvr>
                                        <p:cTn id="129" dur="500" tmFilter="0, 0; .2, .5; .8, .5; 1, 0"/>
                                        <p:tgtEl>
                                          <p:spTgt spid="8"/>
                                        </p:tgtEl>
                                      </p:cBhvr>
                                    </p:animEffect>
                                    <p:animScale>
                                      <p:cBhvr>
                                        <p:cTn id="130" dur="250" autoRev="1" fill="hold"/>
                                        <p:tgtEl>
                                          <p:spTgt spid="8"/>
                                        </p:tgtEl>
                                      </p:cBhvr>
                                      <p:by x="105000" y="105000"/>
                                    </p:animScale>
                                  </p:childTnLst>
                                </p:cTn>
                              </p:par>
                              <p:par>
                                <p:cTn id="131" presetID="26" presetClass="emph" presetSubtype="0" fill="hold" grpId="1" nodeType="withEffect">
                                  <p:stCondLst>
                                    <p:cond delay="250"/>
                                  </p:stCondLst>
                                  <p:childTnLst>
                                    <p:animEffect transition="out" filter="fade">
                                      <p:cBhvr>
                                        <p:cTn id="132" dur="500" tmFilter="0, 0; .2, .5; .8, .5; 1, 0"/>
                                        <p:tgtEl>
                                          <p:spTgt spid="9"/>
                                        </p:tgtEl>
                                      </p:cBhvr>
                                    </p:animEffect>
                                    <p:animScale>
                                      <p:cBhvr>
                                        <p:cTn id="133" dur="250" autoRev="1" fill="hold"/>
                                        <p:tgtEl>
                                          <p:spTgt spid="9"/>
                                        </p:tgtEl>
                                      </p:cBhvr>
                                      <p:by x="105000" y="105000"/>
                                    </p:animScale>
                                  </p:childTnLst>
                                </p:cTn>
                              </p:par>
                              <p:par>
                                <p:cTn id="134" presetID="26" presetClass="emph" presetSubtype="0" fill="hold" grpId="1" nodeType="withEffect">
                                  <p:stCondLst>
                                    <p:cond delay="250"/>
                                  </p:stCondLst>
                                  <p:childTnLst>
                                    <p:animEffect transition="out" filter="fade">
                                      <p:cBhvr>
                                        <p:cTn id="135" dur="500" tmFilter="0, 0; .2, .5; .8, .5; 1, 0"/>
                                        <p:tgtEl>
                                          <p:spTgt spid="10"/>
                                        </p:tgtEl>
                                      </p:cBhvr>
                                    </p:animEffect>
                                    <p:animScale>
                                      <p:cBhvr>
                                        <p:cTn id="136" dur="250" autoRev="1" fill="hold"/>
                                        <p:tgtEl>
                                          <p:spTgt spid="10"/>
                                        </p:tgtEl>
                                      </p:cBhvr>
                                      <p:by x="105000" y="105000"/>
                                    </p:animScale>
                                  </p:childTnLst>
                                </p:cTn>
                              </p:par>
                              <p:par>
                                <p:cTn id="137" presetID="26" presetClass="emph" presetSubtype="0" fill="hold" grpId="1" nodeType="withEffect">
                                  <p:stCondLst>
                                    <p:cond delay="500"/>
                                  </p:stCondLst>
                                  <p:childTnLst>
                                    <p:animEffect transition="out" filter="fade">
                                      <p:cBhvr>
                                        <p:cTn id="138" dur="500" tmFilter="0, 0; .2, .5; .8, .5; 1, 0"/>
                                        <p:tgtEl>
                                          <p:spTgt spid="17"/>
                                        </p:tgtEl>
                                      </p:cBhvr>
                                    </p:animEffect>
                                    <p:animScale>
                                      <p:cBhvr>
                                        <p:cTn id="139" dur="250" autoRev="1" fill="hold"/>
                                        <p:tgtEl>
                                          <p:spTgt spid="17"/>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18"/>
                                        </p:tgtEl>
                                      </p:cBhvr>
                                    </p:animEffect>
                                    <p:animScale>
                                      <p:cBhvr>
                                        <p:cTn id="142" dur="250" autoRev="1" fill="hold"/>
                                        <p:tgtEl>
                                          <p:spTgt spid="18"/>
                                        </p:tgtEl>
                                      </p:cBhvr>
                                      <p:by x="105000" y="105000"/>
                                    </p:animScale>
                                  </p:childTnLst>
                                </p:cTn>
                              </p:par>
                              <p:par>
                                <p:cTn id="143" presetID="26" presetClass="emph" presetSubtype="0" fill="hold" grpId="1" nodeType="withEffect">
                                  <p:stCondLst>
                                    <p:cond delay="500"/>
                                  </p:stCondLst>
                                  <p:childTnLst>
                                    <p:animEffect transition="out" filter="fade">
                                      <p:cBhvr>
                                        <p:cTn id="144" dur="500" tmFilter="0, 0; .2, .5; .8, .5; 1, 0"/>
                                        <p:tgtEl>
                                          <p:spTgt spid="19"/>
                                        </p:tgtEl>
                                      </p:cBhvr>
                                    </p:animEffect>
                                    <p:animScale>
                                      <p:cBhvr>
                                        <p:cTn id="145" dur="250" autoRev="1" fill="hold"/>
                                        <p:tgtEl>
                                          <p:spTgt spid="19"/>
                                        </p:tgtEl>
                                      </p:cBhvr>
                                      <p:by x="105000" y="105000"/>
                                    </p:animScale>
                                  </p:childTnLst>
                                </p:cTn>
                              </p:par>
                              <p:par>
                                <p:cTn id="146" presetID="26" presetClass="emph" presetSubtype="0" fill="hold" grpId="1" nodeType="withEffect">
                                  <p:stCondLst>
                                    <p:cond delay="500"/>
                                  </p:stCondLst>
                                  <p:childTnLst>
                                    <p:animEffect transition="out" filter="fade">
                                      <p:cBhvr>
                                        <p:cTn id="147" dur="500" tmFilter="0, 0; .2, .5; .8, .5; 1, 0"/>
                                        <p:tgtEl>
                                          <p:spTgt spid="20"/>
                                        </p:tgtEl>
                                      </p:cBhvr>
                                    </p:animEffect>
                                    <p:animScale>
                                      <p:cBhvr>
                                        <p:cTn id="148" dur="250" autoRev="1" fill="hold"/>
                                        <p:tgtEl>
                                          <p:spTgt spid="20"/>
                                        </p:tgtEl>
                                      </p:cBhvr>
                                      <p:by x="105000" y="105000"/>
                                    </p:animScale>
                                  </p:childTnLst>
                                </p:cTn>
                              </p:par>
                              <p:par>
                                <p:cTn id="149" presetID="26" presetClass="emph" presetSubtype="0" fill="hold" grpId="1" nodeType="withEffect">
                                  <p:stCondLst>
                                    <p:cond delay="750"/>
                                  </p:stCondLst>
                                  <p:childTnLst>
                                    <p:animEffect transition="out" filter="fade">
                                      <p:cBhvr>
                                        <p:cTn id="150" dur="500" tmFilter="0, 0; .2, .5; .8, .5; 1, 0"/>
                                        <p:tgtEl>
                                          <p:spTgt spid="21"/>
                                        </p:tgtEl>
                                      </p:cBhvr>
                                    </p:animEffect>
                                    <p:animScale>
                                      <p:cBhvr>
                                        <p:cTn id="151" dur="250" autoRev="1" fill="hold"/>
                                        <p:tgtEl>
                                          <p:spTgt spid="21"/>
                                        </p:tgtEl>
                                      </p:cBhvr>
                                      <p:by x="105000" y="105000"/>
                                    </p:animScale>
                                  </p:childTnLst>
                                </p:cTn>
                              </p:par>
                              <p:par>
                                <p:cTn id="152" presetID="26" presetClass="emph" presetSubtype="0" fill="hold" grpId="1" nodeType="withEffect">
                                  <p:stCondLst>
                                    <p:cond delay="750"/>
                                  </p:stCondLst>
                                  <p:childTnLst>
                                    <p:animEffect transition="out" filter="fade">
                                      <p:cBhvr>
                                        <p:cTn id="153" dur="500" tmFilter="0, 0; .2, .5; .8, .5; 1, 0"/>
                                        <p:tgtEl>
                                          <p:spTgt spid="22"/>
                                        </p:tgtEl>
                                      </p:cBhvr>
                                    </p:animEffect>
                                    <p:animScale>
                                      <p:cBhvr>
                                        <p:cTn id="154" dur="250" autoRev="1" fill="hold"/>
                                        <p:tgtEl>
                                          <p:spTgt spid="22"/>
                                        </p:tgtEl>
                                      </p:cBhvr>
                                      <p:by x="105000" y="105000"/>
                                    </p:animScale>
                                  </p:childTnLst>
                                </p:cTn>
                              </p:par>
                              <p:par>
                                <p:cTn id="155" presetID="26" presetClass="emph" presetSubtype="0" fill="hold" grpId="1" nodeType="withEffect">
                                  <p:stCondLst>
                                    <p:cond delay="1000"/>
                                  </p:stCondLst>
                                  <p:childTnLst>
                                    <p:animEffect transition="out" filter="fade">
                                      <p:cBhvr>
                                        <p:cTn id="156" dur="500" tmFilter="0, 0; .2, .5; .8, .5; 1, 0"/>
                                        <p:tgtEl>
                                          <p:spTgt spid="23"/>
                                        </p:tgtEl>
                                      </p:cBhvr>
                                    </p:animEffect>
                                    <p:animScale>
                                      <p:cBhvr>
                                        <p:cTn id="157" dur="250" autoRev="1" fill="hold"/>
                                        <p:tgtEl>
                                          <p:spTgt spid="23"/>
                                        </p:tgtEl>
                                      </p:cBhvr>
                                      <p:by x="105000" y="105000"/>
                                    </p:animScale>
                                  </p:childTnLst>
                                </p:cTn>
                              </p:par>
                              <p:par>
                                <p:cTn id="158" presetID="26" presetClass="emph" presetSubtype="0" fill="hold" grpId="1" nodeType="withEffect">
                                  <p:stCondLst>
                                    <p:cond delay="1000"/>
                                  </p:stCondLst>
                                  <p:childTnLst>
                                    <p:animEffect transition="out" filter="fade">
                                      <p:cBhvr>
                                        <p:cTn id="159" dur="500" tmFilter="0, 0; .2, .5; .8, .5; 1, 0"/>
                                        <p:tgtEl>
                                          <p:spTgt spid="24"/>
                                        </p:tgtEl>
                                      </p:cBhvr>
                                    </p:animEffect>
                                    <p:animScale>
                                      <p:cBhvr>
                                        <p:cTn id="160" dur="250" autoRev="1" fill="hold"/>
                                        <p:tgtEl>
                                          <p:spTgt spid="24"/>
                                        </p:tgtEl>
                                      </p:cBhvr>
                                      <p:by x="105000" y="105000"/>
                                    </p:animScale>
                                  </p:childTnLst>
                                </p:cTn>
                              </p:par>
                              <p:par>
                                <p:cTn id="161" presetID="26" presetClass="emph" presetSubtype="0" fill="hold" grpId="1" nodeType="withEffect">
                                  <p:stCondLst>
                                    <p:cond delay="1000"/>
                                  </p:stCondLst>
                                  <p:childTnLst>
                                    <p:animEffect transition="out" filter="fade">
                                      <p:cBhvr>
                                        <p:cTn id="162" dur="500" tmFilter="0, 0; .2, .5; .8, .5; 1, 0"/>
                                        <p:tgtEl>
                                          <p:spTgt spid="25"/>
                                        </p:tgtEl>
                                      </p:cBhvr>
                                    </p:animEffect>
                                    <p:animScale>
                                      <p:cBhvr>
                                        <p:cTn id="163" dur="250" autoRev="1" fill="hold"/>
                                        <p:tgtEl>
                                          <p:spTgt spid="25"/>
                                        </p:tgtEl>
                                      </p:cBhvr>
                                      <p:by x="105000" y="105000"/>
                                    </p:animScale>
                                  </p:childTnLst>
                                </p:cTn>
                              </p:par>
                            </p:childTnLst>
                          </p:cTn>
                        </p:par>
                        <p:par>
                          <p:cTn id="164" fill="hold">
                            <p:stCondLst>
                              <p:cond delay="4000"/>
                            </p:stCondLst>
                            <p:childTnLst>
                              <p:par>
                                <p:cTn id="165" presetID="2" presetClass="exit" presetSubtype="4" fill="hold" grpId="2" nodeType="afterEffect">
                                  <p:stCondLst>
                                    <p:cond delay="500"/>
                                  </p:stCondLst>
                                  <p:childTnLst>
                                    <p:anim calcmode="lin" valueType="num">
                                      <p:cBhvr additive="base">
                                        <p:cTn id="166" dur="500"/>
                                        <p:tgtEl>
                                          <p:spTgt spid="8"/>
                                        </p:tgtEl>
                                        <p:attrNameLst>
                                          <p:attrName>ppt_x</p:attrName>
                                        </p:attrNameLst>
                                      </p:cBhvr>
                                      <p:tavLst>
                                        <p:tav tm="0">
                                          <p:val>
                                            <p:strVal val="ppt_x"/>
                                          </p:val>
                                        </p:tav>
                                        <p:tav tm="100000">
                                          <p:val>
                                            <p:strVal val="ppt_x"/>
                                          </p:val>
                                        </p:tav>
                                      </p:tavLst>
                                    </p:anim>
                                    <p:anim calcmode="lin" valueType="num">
                                      <p:cBhvr additive="base">
                                        <p:cTn id="167" dur="500"/>
                                        <p:tgtEl>
                                          <p:spTgt spid="8"/>
                                        </p:tgtEl>
                                        <p:attrNameLst>
                                          <p:attrName>ppt_y</p:attrName>
                                        </p:attrNameLst>
                                      </p:cBhvr>
                                      <p:tavLst>
                                        <p:tav tm="0">
                                          <p:val>
                                            <p:strVal val="ppt_y"/>
                                          </p:val>
                                        </p:tav>
                                        <p:tav tm="100000">
                                          <p:val>
                                            <p:strVal val="1+ppt_h/2"/>
                                          </p:val>
                                        </p:tav>
                                      </p:tavLst>
                                    </p:anim>
                                    <p:set>
                                      <p:cBhvr>
                                        <p:cTn id="168" dur="1" fill="hold">
                                          <p:stCondLst>
                                            <p:cond delay="499"/>
                                          </p:stCondLst>
                                        </p:cTn>
                                        <p:tgtEl>
                                          <p:spTgt spid="8"/>
                                        </p:tgtEl>
                                        <p:attrNameLst>
                                          <p:attrName>style.visibility</p:attrName>
                                        </p:attrNameLst>
                                      </p:cBhvr>
                                      <p:to>
                                        <p:strVal val="hidden"/>
                                      </p:to>
                                    </p:set>
                                  </p:childTnLst>
                                </p:cTn>
                              </p:par>
                              <p:par>
                                <p:cTn id="169" presetID="2" presetClass="exit" presetSubtype="4" fill="hold" grpId="2" nodeType="withEffect">
                                  <p:stCondLst>
                                    <p:cond delay="500"/>
                                  </p:stCondLst>
                                  <p:childTnLst>
                                    <p:anim calcmode="lin" valueType="num">
                                      <p:cBhvr additive="base">
                                        <p:cTn id="170" dur="500"/>
                                        <p:tgtEl>
                                          <p:spTgt spid="9"/>
                                        </p:tgtEl>
                                        <p:attrNameLst>
                                          <p:attrName>ppt_x</p:attrName>
                                        </p:attrNameLst>
                                      </p:cBhvr>
                                      <p:tavLst>
                                        <p:tav tm="0">
                                          <p:val>
                                            <p:strVal val="ppt_x"/>
                                          </p:val>
                                        </p:tav>
                                        <p:tav tm="100000">
                                          <p:val>
                                            <p:strVal val="ppt_x"/>
                                          </p:val>
                                        </p:tav>
                                      </p:tavLst>
                                    </p:anim>
                                    <p:anim calcmode="lin" valueType="num">
                                      <p:cBhvr additive="base">
                                        <p:cTn id="171" dur="500"/>
                                        <p:tgtEl>
                                          <p:spTgt spid="9"/>
                                        </p:tgtEl>
                                        <p:attrNameLst>
                                          <p:attrName>ppt_y</p:attrName>
                                        </p:attrNameLst>
                                      </p:cBhvr>
                                      <p:tavLst>
                                        <p:tav tm="0">
                                          <p:val>
                                            <p:strVal val="ppt_y"/>
                                          </p:val>
                                        </p:tav>
                                        <p:tav tm="100000">
                                          <p:val>
                                            <p:strVal val="1+ppt_h/2"/>
                                          </p:val>
                                        </p:tav>
                                      </p:tavLst>
                                    </p:anim>
                                    <p:set>
                                      <p:cBhvr>
                                        <p:cTn id="172" dur="1" fill="hold">
                                          <p:stCondLst>
                                            <p:cond delay="499"/>
                                          </p:stCondLst>
                                        </p:cTn>
                                        <p:tgtEl>
                                          <p:spTgt spid="9"/>
                                        </p:tgtEl>
                                        <p:attrNameLst>
                                          <p:attrName>style.visibility</p:attrName>
                                        </p:attrNameLst>
                                      </p:cBhvr>
                                      <p:to>
                                        <p:strVal val="hidden"/>
                                      </p:to>
                                    </p:set>
                                  </p:childTnLst>
                                </p:cTn>
                              </p:par>
                              <p:par>
                                <p:cTn id="173" presetID="2" presetClass="exit" presetSubtype="4" fill="hold" grpId="2" nodeType="withEffect">
                                  <p:stCondLst>
                                    <p:cond delay="500"/>
                                  </p:stCondLst>
                                  <p:childTnLst>
                                    <p:anim calcmode="lin" valueType="num">
                                      <p:cBhvr additive="base">
                                        <p:cTn id="174" dur="500"/>
                                        <p:tgtEl>
                                          <p:spTgt spid="10"/>
                                        </p:tgtEl>
                                        <p:attrNameLst>
                                          <p:attrName>ppt_x</p:attrName>
                                        </p:attrNameLst>
                                      </p:cBhvr>
                                      <p:tavLst>
                                        <p:tav tm="0">
                                          <p:val>
                                            <p:strVal val="ppt_x"/>
                                          </p:val>
                                        </p:tav>
                                        <p:tav tm="100000">
                                          <p:val>
                                            <p:strVal val="ppt_x"/>
                                          </p:val>
                                        </p:tav>
                                      </p:tavLst>
                                    </p:anim>
                                    <p:anim calcmode="lin" valueType="num">
                                      <p:cBhvr additive="base">
                                        <p:cTn id="175" dur="500"/>
                                        <p:tgtEl>
                                          <p:spTgt spid="10"/>
                                        </p:tgtEl>
                                        <p:attrNameLst>
                                          <p:attrName>ppt_y</p:attrName>
                                        </p:attrNameLst>
                                      </p:cBhvr>
                                      <p:tavLst>
                                        <p:tav tm="0">
                                          <p:val>
                                            <p:strVal val="ppt_y"/>
                                          </p:val>
                                        </p:tav>
                                        <p:tav tm="100000">
                                          <p:val>
                                            <p:strVal val="1+ppt_h/2"/>
                                          </p:val>
                                        </p:tav>
                                      </p:tavLst>
                                    </p:anim>
                                    <p:set>
                                      <p:cBhvr>
                                        <p:cTn id="176" dur="1" fill="hold">
                                          <p:stCondLst>
                                            <p:cond delay="499"/>
                                          </p:stCondLst>
                                        </p:cTn>
                                        <p:tgtEl>
                                          <p:spTgt spid="10"/>
                                        </p:tgtEl>
                                        <p:attrNameLst>
                                          <p:attrName>style.visibility</p:attrName>
                                        </p:attrNameLst>
                                      </p:cBhvr>
                                      <p:to>
                                        <p:strVal val="hidden"/>
                                      </p:to>
                                    </p:set>
                                  </p:childTnLst>
                                </p:cTn>
                              </p:par>
                              <p:par>
                                <p:cTn id="177" presetID="2" presetClass="exit" presetSubtype="4" fill="hold" grpId="2" nodeType="withEffect">
                                  <p:stCondLst>
                                    <p:cond delay="500"/>
                                  </p:stCondLst>
                                  <p:childTnLst>
                                    <p:anim calcmode="lin" valueType="num">
                                      <p:cBhvr additive="base">
                                        <p:cTn id="178" dur="500"/>
                                        <p:tgtEl>
                                          <p:spTgt spid="17"/>
                                        </p:tgtEl>
                                        <p:attrNameLst>
                                          <p:attrName>ppt_x</p:attrName>
                                        </p:attrNameLst>
                                      </p:cBhvr>
                                      <p:tavLst>
                                        <p:tav tm="0">
                                          <p:val>
                                            <p:strVal val="ppt_x"/>
                                          </p:val>
                                        </p:tav>
                                        <p:tav tm="100000">
                                          <p:val>
                                            <p:strVal val="ppt_x"/>
                                          </p:val>
                                        </p:tav>
                                      </p:tavLst>
                                    </p:anim>
                                    <p:anim calcmode="lin" valueType="num">
                                      <p:cBhvr additive="base">
                                        <p:cTn id="179" dur="500"/>
                                        <p:tgtEl>
                                          <p:spTgt spid="17"/>
                                        </p:tgtEl>
                                        <p:attrNameLst>
                                          <p:attrName>ppt_y</p:attrName>
                                        </p:attrNameLst>
                                      </p:cBhvr>
                                      <p:tavLst>
                                        <p:tav tm="0">
                                          <p:val>
                                            <p:strVal val="ppt_y"/>
                                          </p:val>
                                        </p:tav>
                                        <p:tav tm="100000">
                                          <p:val>
                                            <p:strVal val="1+ppt_h/2"/>
                                          </p:val>
                                        </p:tav>
                                      </p:tavLst>
                                    </p:anim>
                                    <p:set>
                                      <p:cBhvr>
                                        <p:cTn id="180" dur="1" fill="hold">
                                          <p:stCondLst>
                                            <p:cond delay="499"/>
                                          </p:stCondLst>
                                        </p:cTn>
                                        <p:tgtEl>
                                          <p:spTgt spid="17"/>
                                        </p:tgtEl>
                                        <p:attrNameLst>
                                          <p:attrName>style.visibility</p:attrName>
                                        </p:attrNameLst>
                                      </p:cBhvr>
                                      <p:to>
                                        <p:strVal val="hidden"/>
                                      </p:to>
                                    </p:set>
                                  </p:childTnLst>
                                </p:cTn>
                              </p:par>
                              <p:par>
                                <p:cTn id="181" presetID="2" presetClass="exit" presetSubtype="4" fill="hold" grpId="2" nodeType="withEffect">
                                  <p:stCondLst>
                                    <p:cond delay="500"/>
                                  </p:stCondLst>
                                  <p:childTnLst>
                                    <p:anim calcmode="lin" valueType="num">
                                      <p:cBhvr additive="base">
                                        <p:cTn id="182" dur="500"/>
                                        <p:tgtEl>
                                          <p:spTgt spid="18"/>
                                        </p:tgtEl>
                                        <p:attrNameLst>
                                          <p:attrName>ppt_x</p:attrName>
                                        </p:attrNameLst>
                                      </p:cBhvr>
                                      <p:tavLst>
                                        <p:tav tm="0">
                                          <p:val>
                                            <p:strVal val="ppt_x"/>
                                          </p:val>
                                        </p:tav>
                                        <p:tav tm="100000">
                                          <p:val>
                                            <p:strVal val="ppt_x"/>
                                          </p:val>
                                        </p:tav>
                                      </p:tavLst>
                                    </p:anim>
                                    <p:anim calcmode="lin" valueType="num">
                                      <p:cBhvr additive="base">
                                        <p:cTn id="183" dur="500"/>
                                        <p:tgtEl>
                                          <p:spTgt spid="18"/>
                                        </p:tgtEl>
                                        <p:attrNameLst>
                                          <p:attrName>ppt_y</p:attrName>
                                        </p:attrNameLst>
                                      </p:cBhvr>
                                      <p:tavLst>
                                        <p:tav tm="0">
                                          <p:val>
                                            <p:strVal val="ppt_y"/>
                                          </p:val>
                                        </p:tav>
                                        <p:tav tm="100000">
                                          <p:val>
                                            <p:strVal val="1+ppt_h/2"/>
                                          </p:val>
                                        </p:tav>
                                      </p:tavLst>
                                    </p:anim>
                                    <p:set>
                                      <p:cBhvr>
                                        <p:cTn id="184" dur="1" fill="hold">
                                          <p:stCondLst>
                                            <p:cond delay="499"/>
                                          </p:stCondLst>
                                        </p:cTn>
                                        <p:tgtEl>
                                          <p:spTgt spid="18"/>
                                        </p:tgtEl>
                                        <p:attrNameLst>
                                          <p:attrName>style.visibility</p:attrName>
                                        </p:attrNameLst>
                                      </p:cBhvr>
                                      <p:to>
                                        <p:strVal val="hidden"/>
                                      </p:to>
                                    </p:set>
                                  </p:childTnLst>
                                </p:cTn>
                              </p:par>
                              <p:par>
                                <p:cTn id="185" presetID="2" presetClass="exit" presetSubtype="4" fill="hold" grpId="2" nodeType="withEffect">
                                  <p:stCondLst>
                                    <p:cond delay="500"/>
                                  </p:stCondLst>
                                  <p:childTnLst>
                                    <p:anim calcmode="lin" valueType="num">
                                      <p:cBhvr additive="base">
                                        <p:cTn id="186" dur="500"/>
                                        <p:tgtEl>
                                          <p:spTgt spid="19"/>
                                        </p:tgtEl>
                                        <p:attrNameLst>
                                          <p:attrName>ppt_x</p:attrName>
                                        </p:attrNameLst>
                                      </p:cBhvr>
                                      <p:tavLst>
                                        <p:tav tm="0">
                                          <p:val>
                                            <p:strVal val="ppt_x"/>
                                          </p:val>
                                        </p:tav>
                                        <p:tav tm="100000">
                                          <p:val>
                                            <p:strVal val="ppt_x"/>
                                          </p:val>
                                        </p:tav>
                                      </p:tavLst>
                                    </p:anim>
                                    <p:anim calcmode="lin" valueType="num">
                                      <p:cBhvr additive="base">
                                        <p:cTn id="187" dur="500"/>
                                        <p:tgtEl>
                                          <p:spTgt spid="19"/>
                                        </p:tgtEl>
                                        <p:attrNameLst>
                                          <p:attrName>ppt_y</p:attrName>
                                        </p:attrNameLst>
                                      </p:cBhvr>
                                      <p:tavLst>
                                        <p:tav tm="0">
                                          <p:val>
                                            <p:strVal val="ppt_y"/>
                                          </p:val>
                                        </p:tav>
                                        <p:tav tm="100000">
                                          <p:val>
                                            <p:strVal val="1+ppt_h/2"/>
                                          </p:val>
                                        </p:tav>
                                      </p:tavLst>
                                    </p:anim>
                                    <p:set>
                                      <p:cBhvr>
                                        <p:cTn id="188" dur="1" fill="hold">
                                          <p:stCondLst>
                                            <p:cond delay="499"/>
                                          </p:stCondLst>
                                        </p:cTn>
                                        <p:tgtEl>
                                          <p:spTgt spid="19"/>
                                        </p:tgtEl>
                                        <p:attrNameLst>
                                          <p:attrName>style.visibility</p:attrName>
                                        </p:attrNameLst>
                                      </p:cBhvr>
                                      <p:to>
                                        <p:strVal val="hidden"/>
                                      </p:to>
                                    </p:set>
                                  </p:childTnLst>
                                </p:cTn>
                              </p:par>
                              <p:par>
                                <p:cTn id="189" presetID="2" presetClass="exit" presetSubtype="4" fill="hold" grpId="2" nodeType="withEffect">
                                  <p:stCondLst>
                                    <p:cond delay="500"/>
                                  </p:stCondLst>
                                  <p:childTnLst>
                                    <p:anim calcmode="lin" valueType="num">
                                      <p:cBhvr additive="base">
                                        <p:cTn id="190" dur="500"/>
                                        <p:tgtEl>
                                          <p:spTgt spid="20"/>
                                        </p:tgtEl>
                                        <p:attrNameLst>
                                          <p:attrName>ppt_x</p:attrName>
                                        </p:attrNameLst>
                                      </p:cBhvr>
                                      <p:tavLst>
                                        <p:tav tm="0">
                                          <p:val>
                                            <p:strVal val="ppt_x"/>
                                          </p:val>
                                        </p:tav>
                                        <p:tav tm="100000">
                                          <p:val>
                                            <p:strVal val="ppt_x"/>
                                          </p:val>
                                        </p:tav>
                                      </p:tavLst>
                                    </p:anim>
                                    <p:anim calcmode="lin" valueType="num">
                                      <p:cBhvr additive="base">
                                        <p:cTn id="191" dur="500"/>
                                        <p:tgtEl>
                                          <p:spTgt spid="20"/>
                                        </p:tgtEl>
                                        <p:attrNameLst>
                                          <p:attrName>ppt_y</p:attrName>
                                        </p:attrNameLst>
                                      </p:cBhvr>
                                      <p:tavLst>
                                        <p:tav tm="0">
                                          <p:val>
                                            <p:strVal val="ppt_y"/>
                                          </p:val>
                                        </p:tav>
                                        <p:tav tm="100000">
                                          <p:val>
                                            <p:strVal val="1+ppt_h/2"/>
                                          </p:val>
                                        </p:tav>
                                      </p:tavLst>
                                    </p:anim>
                                    <p:set>
                                      <p:cBhvr>
                                        <p:cTn id="192" dur="1" fill="hold">
                                          <p:stCondLst>
                                            <p:cond delay="499"/>
                                          </p:stCondLst>
                                        </p:cTn>
                                        <p:tgtEl>
                                          <p:spTgt spid="20"/>
                                        </p:tgtEl>
                                        <p:attrNameLst>
                                          <p:attrName>style.visibility</p:attrName>
                                        </p:attrNameLst>
                                      </p:cBhvr>
                                      <p:to>
                                        <p:strVal val="hidden"/>
                                      </p:to>
                                    </p:set>
                                  </p:childTnLst>
                                </p:cTn>
                              </p:par>
                              <p:par>
                                <p:cTn id="193" presetID="2" presetClass="exit" presetSubtype="4" fill="hold" grpId="2" nodeType="withEffect">
                                  <p:stCondLst>
                                    <p:cond delay="500"/>
                                  </p:stCondLst>
                                  <p:childTnLst>
                                    <p:anim calcmode="lin" valueType="num">
                                      <p:cBhvr additive="base">
                                        <p:cTn id="194" dur="500"/>
                                        <p:tgtEl>
                                          <p:spTgt spid="21"/>
                                        </p:tgtEl>
                                        <p:attrNameLst>
                                          <p:attrName>ppt_x</p:attrName>
                                        </p:attrNameLst>
                                      </p:cBhvr>
                                      <p:tavLst>
                                        <p:tav tm="0">
                                          <p:val>
                                            <p:strVal val="ppt_x"/>
                                          </p:val>
                                        </p:tav>
                                        <p:tav tm="100000">
                                          <p:val>
                                            <p:strVal val="ppt_x"/>
                                          </p:val>
                                        </p:tav>
                                      </p:tavLst>
                                    </p:anim>
                                    <p:anim calcmode="lin" valueType="num">
                                      <p:cBhvr additive="base">
                                        <p:cTn id="195" dur="500"/>
                                        <p:tgtEl>
                                          <p:spTgt spid="21"/>
                                        </p:tgtEl>
                                        <p:attrNameLst>
                                          <p:attrName>ppt_y</p:attrName>
                                        </p:attrNameLst>
                                      </p:cBhvr>
                                      <p:tavLst>
                                        <p:tav tm="0">
                                          <p:val>
                                            <p:strVal val="ppt_y"/>
                                          </p:val>
                                        </p:tav>
                                        <p:tav tm="100000">
                                          <p:val>
                                            <p:strVal val="1+ppt_h/2"/>
                                          </p:val>
                                        </p:tav>
                                      </p:tavLst>
                                    </p:anim>
                                    <p:set>
                                      <p:cBhvr>
                                        <p:cTn id="196" dur="1" fill="hold">
                                          <p:stCondLst>
                                            <p:cond delay="499"/>
                                          </p:stCondLst>
                                        </p:cTn>
                                        <p:tgtEl>
                                          <p:spTgt spid="21"/>
                                        </p:tgtEl>
                                        <p:attrNameLst>
                                          <p:attrName>style.visibility</p:attrName>
                                        </p:attrNameLst>
                                      </p:cBhvr>
                                      <p:to>
                                        <p:strVal val="hidden"/>
                                      </p:to>
                                    </p:set>
                                  </p:childTnLst>
                                </p:cTn>
                              </p:par>
                              <p:par>
                                <p:cTn id="197" presetID="2" presetClass="exit" presetSubtype="4" fill="hold" grpId="2" nodeType="withEffect">
                                  <p:stCondLst>
                                    <p:cond delay="500"/>
                                  </p:stCondLst>
                                  <p:childTnLst>
                                    <p:anim calcmode="lin" valueType="num">
                                      <p:cBhvr additive="base">
                                        <p:cTn id="198" dur="500"/>
                                        <p:tgtEl>
                                          <p:spTgt spid="22"/>
                                        </p:tgtEl>
                                        <p:attrNameLst>
                                          <p:attrName>ppt_x</p:attrName>
                                        </p:attrNameLst>
                                      </p:cBhvr>
                                      <p:tavLst>
                                        <p:tav tm="0">
                                          <p:val>
                                            <p:strVal val="ppt_x"/>
                                          </p:val>
                                        </p:tav>
                                        <p:tav tm="100000">
                                          <p:val>
                                            <p:strVal val="ppt_x"/>
                                          </p:val>
                                        </p:tav>
                                      </p:tavLst>
                                    </p:anim>
                                    <p:anim calcmode="lin" valueType="num">
                                      <p:cBhvr additive="base">
                                        <p:cTn id="199" dur="500"/>
                                        <p:tgtEl>
                                          <p:spTgt spid="22"/>
                                        </p:tgtEl>
                                        <p:attrNameLst>
                                          <p:attrName>ppt_y</p:attrName>
                                        </p:attrNameLst>
                                      </p:cBhvr>
                                      <p:tavLst>
                                        <p:tav tm="0">
                                          <p:val>
                                            <p:strVal val="ppt_y"/>
                                          </p:val>
                                        </p:tav>
                                        <p:tav tm="100000">
                                          <p:val>
                                            <p:strVal val="1+ppt_h/2"/>
                                          </p:val>
                                        </p:tav>
                                      </p:tavLst>
                                    </p:anim>
                                    <p:set>
                                      <p:cBhvr>
                                        <p:cTn id="200" dur="1" fill="hold">
                                          <p:stCondLst>
                                            <p:cond delay="499"/>
                                          </p:stCondLst>
                                        </p:cTn>
                                        <p:tgtEl>
                                          <p:spTgt spid="22"/>
                                        </p:tgtEl>
                                        <p:attrNameLst>
                                          <p:attrName>style.visibility</p:attrName>
                                        </p:attrNameLst>
                                      </p:cBhvr>
                                      <p:to>
                                        <p:strVal val="hidden"/>
                                      </p:to>
                                    </p:set>
                                  </p:childTnLst>
                                </p:cTn>
                              </p:par>
                              <p:par>
                                <p:cTn id="201" presetID="2" presetClass="exit" presetSubtype="4" fill="hold" grpId="2" nodeType="withEffect">
                                  <p:stCondLst>
                                    <p:cond delay="500"/>
                                  </p:stCondLst>
                                  <p:childTnLst>
                                    <p:anim calcmode="lin" valueType="num">
                                      <p:cBhvr additive="base">
                                        <p:cTn id="202" dur="500"/>
                                        <p:tgtEl>
                                          <p:spTgt spid="23"/>
                                        </p:tgtEl>
                                        <p:attrNameLst>
                                          <p:attrName>ppt_x</p:attrName>
                                        </p:attrNameLst>
                                      </p:cBhvr>
                                      <p:tavLst>
                                        <p:tav tm="0">
                                          <p:val>
                                            <p:strVal val="ppt_x"/>
                                          </p:val>
                                        </p:tav>
                                        <p:tav tm="100000">
                                          <p:val>
                                            <p:strVal val="ppt_x"/>
                                          </p:val>
                                        </p:tav>
                                      </p:tavLst>
                                    </p:anim>
                                    <p:anim calcmode="lin" valueType="num">
                                      <p:cBhvr additive="base">
                                        <p:cTn id="203" dur="500"/>
                                        <p:tgtEl>
                                          <p:spTgt spid="23"/>
                                        </p:tgtEl>
                                        <p:attrNameLst>
                                          <p:attrName>ppt_y</p:attrName>
                                        </p:attrNameLst>
                                      </p:cBhvr>
                                      <p:tavLst>
                                        <p:tav tm="0">
                                          <p:val>
                                            <p:strVal val="ppt_y"/>
                                          </p:val>
                                        </p:tav>
                                        <p:tav tm="100000">
                                          <p:val>
                                            <p:strVal val="1+ppt_h/2"/>
                                          </p:val>
                                        </p:tav>
                                      </p:tavLst>
                                    </p:anim>
                                    <p:set>
                                      <p:cBhvr>
                                        <p:cTn id="204" dur="1" fill="hold">
                                          <p:stCondLst>
                                            <p:cond delay="499"/>
                                          </p:stCondLst>
                                        </p:cTn>
                                        <p:tgtEl>
                                          <p:spTgt spid="23"/>
                                        </p:tgtEl>
                                        <p:attrNameLst>
                                          <p:attrName>style.visibility</p:attrName>
                                        </p:attrNameLst>
                                      </p:cBhvr>
                                      <p:to>
                                        <p:strVal val="hidden"/>
                                      </p:to>
                                    </p:set>
                                  </p:childTnLst>
                                </p:cTn>
                              </p:par>
                              <p:par>
                                <p:cTn id="205" presetID="2" presetClass="exit" presetSubtype="4" fill="hold" grpId="2" nodeType="withEffect">
                                  <p:stCondLst>
                                    <p:cond delay="500"/>
                                  </p:stCondLst>
                                  <p:childTnLst>
                                    <p:anim calcmode="lin" valueType="num">
                                      <p:cBhvr additive="base">
                                        <p:cTn id="206" dur="500"/>
                                        <p:tgtEl>
                                          <p:spTgt spid="24"/>
                                        </p:tgtEl>
                                        <p:attrNameLst>
                                          <p:attrName>ppt_x</p:attrName>
                                        </p:attrNameLst>
                                      </p:cBhvr>
                                      <p:tavLst>
                                        <p:tav tm="0">
                                          <p:val>
                                            <p:strVal val="ppt_x"/>
                                          </p:val>
                                        </p:tav>
                                        <p:tav tm="100000">
                                          <p:val>
                                            <p:strVal val="ppt_x"/>
                                          </p:val>
                                        </p:tav>
                                      </p:tavLst>
                                    </p:anim>
                                    <p:anim calcmode="lin" valueType="num">
                                      <p:cBhvr additive="base">
                                        <p:cTn id="207" dur="500"/>
                                        <p:tgtEl>
                                          <p:spTgt spid="24"/>
                                        </p:tgtEl>
                                        <p:attrNameLst>
                                          <p:attrName>ppt_y</p:attrName>
                                        </p:attrNameLst>
                                      </p:cBhvr>
                                      <p:tavLst>
                                        <p:tav tm="0">
                                          <p:val>
                                            <p:strVal val="ppt_y"/>
                                          </p:val>
                                        </p:tav>
                                        <p:tav tm="100000">
                                          <p:val>
                                            <p:strVal val="1+ppt_h/2"/>
                                          </p:val>
                                        </p:tav>
                                      </p:tavLst>
                                    </p:anim>
                                    <p:set>
                                      <p:cBhvr>
                                        <p:cTn id="208" dur="1" fill="hold">
                                          <p:stCondLst>
                                            <p:cond delay="499"/>
                                          </p:stCondLst>
                                        </p:cTn>
                                        <p:tgtEl>
                                          <p:spTgt spid="24"/>
                                        </p:tgtEl>
                                        <p:attrNameLst>
                                          <p:attrName>style.visibility</p:attrName>
                                        </p:attrNameLst>
                                      </p:cBhvr>
                                      <p:to>
                                        <p:strVal val="hidden"/>
                                      </p:to>
                                    </p:set>
                                  </p:childTnLst>
                                </p:cTn>
                              </p:par>
                              <p:par>
                                <p:cTn id="209" presetID="2" presetClass="exit" presetSubtype="4" fill="hold" grpId="2" nodeType="withEffect">
                                  <p:stCondLst>
                                    <p:cond delay="500"/>
                                  </p:stCondLst>
                                  <p:childTnLst>
                                    <p:anim calcmode="lin" valueType="num">
                                      <p:cBhvr additive="base">
                                        <p:cTn id="210" dur="500"/>
                                        <p:tgtEl>
                                          <p:spTgt spid="25"/>
                                        </p:tgtEl>
                                        <p:attrNameLst>
                                          <p:attrName>ppt_x</p:attrName>
                                        </p:attrNameLst>
                                      </p:cBhvr>
                                      <p:tavLst>
                                        <p:tav tm="0">
                                          <p:val>
                                            <p:strVal val="ppt_x"/>
                                          </p:val>
                                        </p:tav>
                                        <p:tav tm="100000">
                                          <p:val>
                                            <p:strVal val="ppt_x"/>
                                          </p:val>
                                        </p:tav>
                                      </p:tavLst>
                                    </p:anim>
                                    <p:anim calcmode="lin" valueType="num">
                                      <p:cBhvr additive="base">
                                        <p:cTn id="211" dur="500"/>
                                        <p:tgtEl>
                                          <p:spTgt spid="25"/>
                                        </p:tgtEl>
                                        <p:attrNameLst>
                                          <p:attrName>ppt_y</p:attrName>
                                        </p:attrNameLst>
                                      </p:cBhvr>
                                      <p:tavLst>
                                        <p:tav tm="0">
                                          <p:val>
                                            <p:strVal val="ppt_y"/>
                                          </p:val>
                                        </p:tav>
                                        <p:tav tm="100000">
                                          <p:val>
                                            <p:strVal val="1+ppt_h/2"/>
                                          </p:val>
                                        </p:tav>
                                      </p:tavLst>
                                    </p:anim>
                                    <p:set>
                                      <p:cBhvr>
                                        <p:cTn id="212"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p:bldP spid="6" grpId="1"/>
      <p:bldP spid="8" grpId="0" animBg="1"/>
      <p:bldP spid="8" grpId="1" animBg="1"/>
      <p:bldP spid="8" grpId="2" animBg="1"/>
      <p:bldP spid="9" grpId="0" animBg="1"/>
      <p:bldP spid="9" grpId="1" animBg="1"/>
      <p:bldP spid="9" grpId="2" animBg="1"/>
      <p:bldP spid="10" grpId="0"/>
      <p:bldP spid="10" grpId="1"/>
      <p:bldP spid="10" grpId="2"/>
      <p:bldP spid="17" grpId="0" animBg="1"/>
      <p:bldP spid="17" grpId="1" animBg="1"/>
      <p:bldP spid="17" grpId="2" animBg="1"/>
      <p:bldP spid="18" grpId="0" animBg="1"/>
      <p:bldP spid="18" grpId="1" animBg="1"/>
      <p:bldP spid="18" grpId="2" animBg="1"/>
      <p:bldP spid="19" grpId="0"/>
      <p:bldP spid="19" grpId="1"/>
      <p:bldP spid="19" grpId="2"/>
      <p:bldP spid="20" grpId="0" animBg="1"/>
      <p:bldP spid="20" grpId="1" animBg="1"/>
      <p:bldP spid="20" grpId="2" animBg="1"/>
      <p:bldP spid="21" grpId="0" animBg="1"/>
      <p:bldP spid="21" grpId="1" animBg="1"/>
      <p:bldP spid="21" grpId="2" animBg="1"/>
      <p:bldP spid="22" grpId="0"/>
      <p:bldP spid="22" grpId="1"/>
      <p:bldP spid="22" grpId="2"/>
      <p:bldP spid="23" grpId="0" animBg="1"/>
      <p:bldP spid="23" grpId="1" animBg="1"/>
      <p:bldP spid="23" grpId="2" animBg="1"/>
      <p:bldP spid="24" grpId="0" animBg="1"/>
      <p:bldP spid="24" grpId="1" animBg="1"/>
      <p:bldP spid="24" grpId="2" animBg="1"/>
      <p:bldP spid="25" grpId="0"/>
      <p:bldP spid="25" grpId="1"/>
      <p:bldP spid="25" grpId="2"/>
      <p:bldP spid="7"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4590583" y="12756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0" name="Freeform 13"/>
          <p:cNvSpPr>
            <a:spLocks noChangeArrowheads="1"/>
          </p:cNvSpPr>
          <p:nvPr/>
        </p:nvSpPr>
        <p:spPr bwMode="auto">
          <a:xfrm>
            <a:off x="3701583" y="29408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1" name="TextBox 341"/>
          <p:cNvSpPr>
            <a:spLocks noChangeArrowheads="1"/>
          </p:cNvSpPr>
          <p:nvPr/>
        </p:nvSpPr>
        <p:spPr bwMode="auto">
          <a:xfrm>
            <a:off x="2070169" y="14803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C00000"/>
                </a:solidFill>
                <a:latin typeface="+mn-lt"/>
                <a:ea typeface="+mn-ea"/>
                <a:cs typeface="+mn-ea"/>
                <a:sym typeface="+mn-lt"/>
              </a:rPr>
              <a:t>添加标题</a:t>
            </a:r>
            <a:endParaRPr lang="zh-CN" altLang="en-US" b="1" dirty="0">
              <a:solidFill>
                <a:srgbClr val="C00000"/>
              </a:solidFill>
              <a:latin typeface="+mn-lt"/>
              <a:ea typeface="+mn-ea"/>
              <a:cs typeface="+mn-ea"/>
              <a:sym typeface="+mn-lt"/>
            </a:endParaRPr>
          </a:p>
        </p:txBody>
      </p:sp>
      <p:sp>
        <p:nvSpPr>
          <p:cNvPr id="12" name="矩形 11"/>
          <p:cNvSpPr>
            <a:spLocks noChangeArrowheads="1"/>
          </p:cNvSpPr>
          <p:nvPr/>
        </p:nvSpPr>
        <p:spPr bwMode="auto">
          <a:xfrm>
            <a:off x="1174283" y="18645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在这里输入内容文本在这里输入内容文本在这里输入内容文本在这里输入内容文本在这里输入内容文本在这里输入内容</a:t>
            </a:r>
            <a:r>
              <a:rPr lang="zh-CN" altLang="en-US" sz="1000" dirty="0" smtClean="0">
                <a:solidFill>
                  <a:schemeClr val="tx1">
                    <a:lumMod val="65000"/>
                    <a:lumOff val="35000"/>
                  </a:schemeClr>
                </a:solidFill>
                <a:latin typeface="+mn-lt"/>
                <a:ea typeface="+mn-ea"/>
                <a:cs typeface="+mn-ea"/>
                <a:sym typeface="+mn-lt"/>
              </a:rPr>
              <a:t>文本</a:t>
            </a:r>
            <a:endParaRPr lang="zh-CN" altLang="en-US" sz="1000" dirty="0">
              <a:solidFill>
                <a:schemeClr val="tx1">
                  <a:lumMod val="65000"/>
                  <a:lumOff val="35000"/>
                </a:schemeClr>
              </a:solidFill>
              <a:latin typeface="+mn-lt"/>
              <a:ea typeface="+mn-ea"/>
              <a:cs typeface="+mn-ea"/>
              <a:sym typeface="+mn-lt"/>
            </a:endParaRPr>
          </a:p>
        </p:txBody>
      </p:sp>
      <p:sp>
        <p:nvSpPr>
          <p:cNvPr id="13" name="TextBox 682"/>
          <p:cNvSpPr>
            <a:spLocks noChangeArrowheads="1"/>
          </p:cNvSpPr>
          <p:nvPr/>
        </p:nvSpPr>
        <p:spPr bwMode="auto">
          <a:xfrm>
            <a:off x="4544904" y="187726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42%</a:t>
            </a:r>
            <a:endParaRPr lang="zh-CN" altLang="en-US" sz="2000">
              <a:solidFill>
                <a:schemeClr val="bg1"/>
              </a:solidFill>
              <a:latin typeface="+mn-lt"/>
              <a:ea typeface="+mn-ea"/>
              <a:cs typeface="+mn-ea"/>
              <a:sym typeface="+mn-lt"/>
            </a:endParaRPr>
          </a:p>
        </p:txBody>
      </p:sp>
      <p:sp>
        <p:nvSpPr>
          <p:cNvPr id="14" name="TextBox 344"/>
          <p:cNvSpPr>
            <a:spLocks noChangeArrowheads="1"/>
          </p:cNvSpPr>
          <p:nvPr/>
        </p:nvSpPr>
        <p:spPr bwMode="auto">
          <a:xfrm>
            <a:off x="6034950" y="31377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C00000"/>
                </a:solidFill>
                <a:latin typeface="+mn-lt"/>
                <a:ea typeface="+mn-ea"/>
                <a:cs typeface="+mn-ea"/>
                <a:sym typeface="+mn-lt"/>
              </a:rPr>
              <a:t>添加标题</a:t>
            </a:r>
            <a:endParaRPr lang="zh-CN" altLang="en-US" b="1" dirty="0">
              <a:solidFill>
                <a:srgbClr val="C00000"/>
              </a:solidFill>
              <a:latin typeface="+mn-lt"/>
              <a:ea typeface="+mn-ea"/>
              <a:cs typeface="+mn-ea"/>
              <a:sym typeface="+mn-lt"/>
            </a:endParaRPr>
          </a:p>
        </p:txBody>
      </p:sp>
      <p:sp>
        <p:nvSpPr>
          <p:cNvPr id="15" name="矩形 14"/>
          <p:cNvSpPr>
            <a:spLocks noChangeArrowheads="1"/>
          </p:cNvSpPr>
          <p:nvPr/>
        </p:nvSpPr>
        <p:spPr bwMode="auto">
          <a:xfrm>
            <a:off x="5138271" y="35441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mn-lt"/>
                <a:ea typeface="+mn-ea"/>
                <a:cs typeface="+mn-ea"/>
                <a:sym typeface="+mn-lt"/>
              </a:rPr>
              <a:t>在这里输入内容文本在这里输入内容文本在这里输入内容文本在这里输入内容文本在这里输入内容文本在这里输入内容文本</a:t>
            </a:r>
          </a:p>
        </p:txBody>
      </p:sp>
      <p:sp>
        <p:nvSpPr>
          <p:cNvPr id="16" name="TextBox 682"/>
          <p:cNvSpPr>
            <a:spLocks noChangeArrowheads="1"/>
          </p:cNvSpPr>
          <p:nvPr/>
        </p:nvSpPr>
        <p:spPr bwMode="auto">
          <a:xfrm>
            <a:off x="3776554" y="352191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58%</a:t>
            </a:r>
            <a:endParaRPr lang="zh-CN" altLang="en-US" sz="2000">
              <a:solidFill>
                <a:schemeClr val="bg1"/>
              </a:solidFill>
              <a:latin typeface="+mn-lt"/>
              <a:ea typeface="+mn-ea"/>
              <a:cs typeface="+mn-ea"/>
              <a:sym typeface="+mn-lt"/>
            </a:endParaRPr>
          </a:p>
        </p:txBody>
      </p:sp>
      <p:sp>
        <p:nvSpPr>
          <p:cNvPr id="17" name="矩形 16"/>
          <p:cNvSpPr/>
          <p:nvPr/>
        </p:nvSpPr>
        <p:spPr>
          <a:xfrm>
            <a:off x="5456062" y="1386219"/>
            <a:ext cx="29683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782225" y="3051506"/>
            <a:ext cx="2856566" cy="1356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第四部分  工作不足之处</a:t>
            </a:r>
          </a:p>
        </p:txBody>
      </p:sp>
    </p:spTree>
    <p:extLst>
      <p:ext uri="{BB962C8B-B14F-4D97-AF65-F5344CB8AC3E}">
        <p14:creationId xmlns:p14="http://schemas.microsoft.com/office/powerpoint/2010/main" val="399802572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latin typeface="+mn-lt"/>
                <a:ea typeface="+mn-ea"/>
                <a:cs typeface="+mn-ea"/>
                <a:sym typeface="+mn-lt"/>
              </a:rPr>
              <a:t>第四部分  工作不足之处</a:t>
            </a:r>
          </a:p>
        </p:txBody>
      </p:sp>
      <p:sp>
        <p:nvSpPr>
          <p:cNvPr id="18" name="Freeform 5"/>
          <p:cNvSpPr>
            <a:spLocks noChangeArrowheads="1"/>
          </p:cNvSpPr>
          <p:nvPr/>
        </p:nvSpPr>
        <p:spPr bwMode="auto">
          <a:xfrm>
            <a:off x="2368551" y="2224088"/>
            <a:ext cx="2312987" cy="2357438"/>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rgbClr val="FFC00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19" name="Freeform 6"/>
          <p:cNvSpPr>
            <a:spLocks noChangeArrowheads="1"/>
          </p:cNvSpPr>
          <p:nvPr/>
        </p:nvSpPr>
        <p:spPr bwMode="auto">
          <a:xfrm>
            <a:off x="2603501" y="1803401"/>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rgbClr val="C0000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0" name="Freeform 7"/>
          <p:cNvSpPr>
            <a:spLocks noChangeArrowheads="1"/>
          </p:cNvSpPr>
          <p:nvPr/>
        </p:nvSpPr>
        <p:spPr bwMode="auto">
          <a:xfrm>
            <a:off x="2763838" y="1371601"/>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rgbClr val="FFC00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1" name="Freeform 8"/>
          <p:cNvSpPr>
            <a:spLocks noChangeArrowheads="1"/>
          </p:cNvSpPr>
          <p:nvPr/>
        </p:nvSpPr>
        <p:spPr bwMode="auto">
          <a:xfrm>
            <a:off x="2881313" y="1014413"/>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rgbClr val="C00000"/>
          </a:solidFill>
          <a:ln w="9525" cmpd="sng">
            <a:solidFill>
              <a:schemeClr val="bg1"/>
            </a:solidFill>
            <a:miter lim="800000"/>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2" name="Freeform 9"/>
          <p:cNvSpPr>
            <a:spLocks noChangeArrowheads="1"/>
          </p:cNvSpPr>
          <p:nvPr/>
        </p:nvSpPr>
        <p:spPr bwMode="auto">
          <a:xfrm>
            <a:off x="1144588" y="2824163"/>
            <a:ext cx="723900" cy="735013"/>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3" name="Freeform 14"/>
          <p:cNvSpPr>
            <a:spLocks noChangeArrowheads="1"/>
          </p:cNvSpPr>
          <p:nvPr/>
        </p:nvSpPr>
        <p:spPr bwMode="auto">
          <a:xfrm>
            <a:off x="1144588" y="1214438"/>
            <a:ext cx="723900" cy="735013"/>
          </a:xfrm>
          <a:custGeom>
            <a:avLst/>
            <a:gdLst>
              <a:gd name="T0" fmla="*/ 29 w 172"/>
              <a:gd name="T1" fmla="*/ 34 h 175"/>
              <a:gd name="T2" fmla="*/ 35 w 172"/>
              <a:gd name="T3" fmla="*/ 143 h 175"/>
              <a:gd name="T4" fmla="*/ 169 w 172"/>
              <a:gd name="T5" fmla="*/ 160 h 175"/>
              <a:gd name="T6" fmla="*/ 138 w 172"/>
              <a:gd name="T7" fmla="*/ 29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5" y="143"/>
                </a:cubicBezTo>
                <a:cubicBezTo>
                  <a:pt x="70" y="175"/>
                  <a:pt x="130" y="159"/>
                  <a:pt x="169" y="160"/>
                </a:cubicBezTo>
                <a:cubicBezTo>
                  <a:pt x="163" y="121"/>
                  <a:pt x="172" y="59"/>
                  <a:pt x="138" y="29"/>
                </a:cubicBezTo>
                <a:cubicBezTo>
                  <a:pt x="106" y="0"/>
                  <a:pt x="57" y="3"/>
                  <a:pt x="29" y="34"/>
                </a:cubicBez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4" name="Freeform 19"/>
          <p:cNvSpPr>
            <a:spLocks noChangeArrowheads="1"/>
          </p:cNvSpPr>
          <p:nvPr/>
        </p:nvSpPr>
        <p:spPr bwMode="auto">
          <a:xfrm>
            <a:off x="1144588" y="3629026"/>
            <a:ext cx="723900" cy="736600"/>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5"/>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5" name="Freeform 24"/>
          <p:cNvSpPr>
            <a:spLocks noChangeArrowheads="1"/>
          </p:cNvSpPr>
          <p:nvPr/>
        </p:nvSpPr>
        <p:spPr bwMode="auto">
          <a:xfrm>
            <a:off x="1144588" y="2019301"/>
            <a:ext cx="723900" cy="735012"/>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4" y="143"/>
                </a:cubicBezTo>
                <a:cubicBezTo>
                  <a:pt x="70" y="175"/>
                  <a:pt x="130" y="159"/>
                  <a:pt x="169" y="160"/>
                </a:cubicBezTo>
                <a:cubicBezTo>
                  <a:pt x="163" y="121"/>
                  <a:pt x="172" y="59"/>
                  <a:pt x="138" y="28"/>
                </a:cubicBezTo>
                <a:cubicBezTo>
                  <a:pt x="106" y="0"/>
                  <a:pt x="57" y="2"/>
                  <a:pt x="29" y="34"/>
                </a:cubicBezTo>
                <a:close/>
              </a:path>
            </a:pathLst>
          </a:cu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26" name="TextBox 682"/>
          <p:cNvSpPr>
            <a:spLocks noChangeArrowheads="1"/>
          </p:cNvSpPr>
          <p:nvPr/>
        </p:nvSpPr>
        <p:spPr bwMode="auto">
          <a:xfrm>
            <a:off x="3175359" y="1384301"/>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12%</a:t>
            </a:r>
            <a:endParaRPr lang="zh-CN" altLang="en-US" sz="2000">
              <a:solidFill>
                <a:schemeClr val="bg1"/>
              </a:solidFill>
              <a:latin typeface="+mn-lt"/>
              <a:ea typeface="+mn-ea"/>
              <a:cs typeface="+mn-ea"/>
              <a:sym typeface="+mn-lt"/>
            </a:endParaRPr>
          </a:p>
        </p:txBody>
      </p:sp>
      <p:sp>
        <p:nvSpPr>
          <p:cNvPr id="27" name="TextBox 682"/>
          <p:cNvSpPr>
            <a:spLocks noChangeArrowheads="1"/>
          </p:cNvSpPr>
          <p:nvPr/>
        </p:nvSpPr>
        <p:spPr bwMode="auto">
          <a:xfrm>
            <a:off x="3175359" y="21859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24%</a:t>
            </a:r>
            <a:endParaRPr lang="zh-CN" altLang="en-US" sz="2000">
              <a:solidFill>
                <a:schemeClr val="bg1"/>
              </a:solidFill>
              <a:latin typeface="+mn-lt"/>
              <a:ea typeface="+mn-ea"/>
              <a:cs typeface="+mn-ea"/>
              <a:sym typeface="+mn-lt"/>
            </a:endParaRPr>
          </a:p>
        </p:txBody>
      </p:sp>
      <p:sp>
        <p:nvSpPr>
          <p:cNvPr id="28" name="TextBox 682"/>
          <p:cNvSpPr>
            <a:spLocks noChangeArrowheads="1"/>
          </p:cNvSpPr>
          <p:nvPr/>
        </p:nvSpPr>
        <p:spPr bwMode="auto">
          <a:xfrm>
            <a:off x="3175359" y="29860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48%</a:t>
            </a:r>
            <a:endParaRPr lang="zh-CN" altLang="en-US" sz="2000">
              <a:solidFill>
                <a:schemeClr val="bg1"/>
              </a:solidFill>
              <a:latin typeface="+mn-lt"/>
              <a:ea typeface="+mn-ea"/>
              <a:cs typeface="+mn-ea"/>
              <a:sym typeface="+mn-lt"/>
            </a:endParaRPr>
          </a:p>
        </p:txBody>
      </p:sp>
      <p:sp>
        <p:nvSpPr>
          <p:cNvPr id="29" name="TextBox 682"/>
          <p:cNvSpPr>
            <a:spLocks noChangeArrowheads="1"/>
          </p:cNvSpPr>
          <p:nvPr/>
        </p:nvSpPr>
        <p:spPr bwMode="auto">
          <a:xfrm>
            <a:off x="3175359" y="37988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mn-lt"/>
                <a:ea typeface="+mn-ea"/>
                <a:cs typeface="+mn-ea"/>
                <a:sym typeface="+mn-lt"/>
              </a:rPr>
              <a:t>96%</a:t>
            </a:r>
            <a:endParaRPr lang="zh-CN" altLang="en-US" sz="2000">
              <a:solidFill>
                <a:schemeClr val="bg1"/>
              </a:solidFill>
              <a:latin typeface="+mn-lt"/>
              <a:ea typeface="+mn-ea"/>
              <a:cs typeface="+mn-ea"/>
              <a:sym typeface="+mn-lt"/>
            </a:endParaRPr>
          </a:p>
        </p:txBody>
      </p:sp>
      <p:sp>
        <p:nvSpPr>
          <p:cNvPr id="30" name="矩形 29"/>
          <p:cNvSpPr>
            <a:spLocks noChangeArrowheads="1"/>
          </p:cNvSpPr>
          <p:nvPr/>
        </p:nvSpPr>
        <p:spPr bwMode="auto">
          <a:xfrm>
            <a:off x="4906963" y="138588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smtClean="0">
                <a:solidFill>
                  <a:schemeClr val="tx1">
                    <a:lumMod val="65000"/>
                    <a:lumOff val="35000"/>
                  </a:schemeClr>
                </a:solidFill>
                <a:latin typeface="+mn-lt"/>
                <a:ea typeface="+mn-ea"/>
                <a:cs typeface="+mn-ea"/>
                <a:sym typeface="+mn-lt"/>
              </a:rPr>
              <a:t>第一</a:t>
            </a:r>
            <a:r>
              <a:rPr lang="en-US" altLang="zh-CN" sz="1000" dirty="0" smtClean="0">
                <a:solidFill>
                  <a:schemeClr val="tx1">
                    <a:lumMod val="65000"/>
                    <a:lumOff val="35000"/>
                  </a:schemeClr>
                </a:solidFill>
                <a:latin typeface="+mn-lt"/>
                <a:ea typeface="+mn-ea"/>
                <a:cs typeface="+mn-ea"/>
                <a:sym typeface="+mn-lt"/>
              </a:rPr>
              <a:t>PPT</a:t>
            </a:r>
            <a:r>
              <a:rPr lang="zh-CN" altLang="en-US" sz="1000" dirty="0" smtClean="0">
                <a:solidFill>
                  <a:schemeClr val="tx1">
                    <a:lumMod val="65000"/>
                    <a:lumOff val="35000"/>
                  </a:schemeClr>
                </a:solidFill>
                <a:latin typeface="+mn-lt"/>
                <a:ea typeface="+mn-ea"/>
                <a:cs typeface="+mn-ea"/>
                <a:sym typeface="+mn-lt"/>
              </a:rPr>
              <a:t>签约</a:t>
            </a:r>
            <a:r>
              <a:rPr lang="zh-CN" altLang="en-US" sz="1000" dirty="0">
                <a:solidFill>
                  <a:schemeClr val="tx1">
                    <a:lumMod val="65000"/>
                    <a:lumOff val="35000"/>
                  </a:schemeClr>
                </a:solidFill>
                <a:latin typeface="+mn-lt"/>
                <a:ea typeface="+mn-ea"/>
                <a:cs typeface="+mn-ea"/>
                <a:sym typeface="+mn-lt"/>
              </a:rPr>
              <a:t>设计师原创作品，盗卖者将承担法律责任！</a:t>
            </a:r>
          </a:p>
        </p:txBody>
      </p:sp>
      <p:sp>
        <p:nvSpPr>
          <p:cNvPr id="31" name="任意多边形 30"/>
          <p:cNvSpPr>
            <a:spLocks noChangeArrowheads="1"/>
          </p:cNvSpPr>
          <p:nvPr/>
        </p:nvSpPr>
        <p:spPr bwMode="auto">
          <a:xfrm>
            <a:off x="3997326" y="1663701"/>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32" name="矩形 31"/>
          <p:cNvSpPr>
            <a:spLocks noChangeArrowheads="1"/>
          </p:cNvSpPr>
          <p:nvPr/>
        </p:nvSpPr>
        <p:spPr bwMode="auto">
          <a:xfrm>
            <a:off x="4906963" y="210343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smtClean="0">
                <a:solidFill>
                  <a:schemeClr val="tx1">
                    <a:lumMod val="65000"/>
                    <a:lumOff val="35000"/>
                  </a:schemeClr>
                </a:solidFill>
                <a:latin typeface="+mn-lt"/>
                <a:ea typeface="+mn-ea"/>
                <a:cs typeface="+mn-ea"/>
                <a:sym typeface="+mn-lt"/>
              </a:rPr>
              <a:t>第一</a:t>
            </a:r>
            <a:r>
              <a:rPr lang="en-US" altLang="zh-CN" sz="1000" dirty="0" smtClean="0">
                <a:solidFill>
                  <a:schemeClr val="tx1">
                    <a:lumMod val="65000"/>
                    <a:lumOff val="35000"/>
                  </a:schemeClr>
                </a:solidFill>
                <a:latin typeface="+mn-lt"/>
                <a:ea typeface="+mn-ea"/>
                <a:cs typeface="+mn-ea"/>
                <a:sym typeface="+mn-lt"/>
              </a:rPr>
              <a:t>PPT</a:t>
            </a:r>
            <a:r>
              <a:rPr lang="zh-CN" altLang="en-US" sz="1000" dirty="0" smtClean="0">
                <a:solidFill>
                  <a:schemeClr val="tx1">
                    <a:lumMod val="65000"/>
                    <a:lumOff val="35000"/>
                  </a:schemeClr>
                </a:solidFill>
                <a:latin typeface="+mn-lt"/>
                <a:ea typeface="+mn-ea"/>
                <a:cs typeface="+mn-ea"/>
                <a:sym typeface="+mn-lt"/>
              </a:rPr>
              <a:t>签约</a:t>
            </a:r>
            <a:r>
              <a:rPr lang="zh-CN" altLang="en-US" sz="1000" dirty="0">
                <a:solidFill>
                  <a:schemeClr val="tx1">
                    <a:lumMod val="65000"/>
                    <a:lumOff val="35000"/>
                  </a:schemeClr>
                </a:solidFill>
                <a:latin typeface="+mn-lt"/>
                <a:ea typeface="+mn-ea"/>
                <a:cs typeface="+mn-ea"/>
                <a:sym typeface="+mn-lt"/>
              </a:rPr>
              <a:t>设计师原创作品，盗卖者将承担法律责任！</a:t>
            </a:r>
          </a:p>
        </p:txBody>
      </p:sp>
      <p:sp>
        <p:nvSpPr>
          <p:cNvPr id="33" name="任意多边形 32"/>
          <p:cNvSpPr>
            <a:spLocks noChangeArrowheads="1"/>
          </p:cNvSpPr>
          <p:nvPr/>
        </p:nvSpPr>
        <p:spPr bwMode="auto">
          <a:xfrm>
            <a:off x="4168776" y="2379663"/>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34" name="矩形 33"/>
          <p:cNvSpPr>
            <a:spLocks noChangeArrowheads="1"/>
          </p:cNvSpPr>
          <p:nvPr/>
        </p:nvSpPr>
        <p:spPr bwMode="auto">
          <a:xfrm>
            <a:off x="4906963" y="284638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smtClean="0">
                <a:solidFill>
                  <a:schemeClr val="tx1">
                    <a:lumMod val="65000"/>
                    <a:lumOff val="35000"/>
                  </a:schemeClr>
                </a:solidFill>
                <a:latin typeface="+mn-lt"/>
                <a:ea typeface="+mn-ea"/>
                <a:cs typeface="+mn-ea"/>
                <a:sym typeface="+mn-lt"/>
              </a:rPr>
              <a:t>第一</a:t>
            </a:r>
            <a:r>
              <a:rPr lang="en-US" altLang="zh-CN" sz="1000" dirty="0" smtClean="0">
                <a:solidFill>
                  <a:schemeClr val="tx1">
                    <a:lumMod val="65000"/>
                    <a:lumOff val="35000"/>
                  </a:schemeClr>
                </a:solidFill>
                <a:latin typeface="+mn-lt"/>
                <a:ea typeface="+mn-ea"/>
                <a:cs typeface="+mn-ea"/>
                <a:sym typeface="+mn-lt"/>
              </a:rPr>
              <a:t>PPT</a:t>
            </a:r>
            <a:r>
              <a:rPr lang="zh-CN" altLang="en-US" sz="1000" dirty="0" smtClean="0">
                <a:solidFill>
                  <a:schemeClr val="tx1">
                    <a:lumMod val="65000"/>
                    <a:lumOff val="35000"/>
                  </a:schemeClr>
                </a:solidFill>
                <a:latin typeface="+mn-lt"/>
                <a:ea typeface="+mn-ea"/>
                <a:cs typeface="+mn-ea"/>
                <a:sym typeface="+mn-lt"/>
              </a:rPr>
              <a:t>签约</a:t>
            </a:r>
            <a:r>
              <a:rPr lang="zh-CN" altLang="en-US" sz="1000" dirty="0">
                <a:solidFill>
                  <a:schemeClr val="tx1">
                    <a:lumMod val="65000"/>
                    <a:lumOff val="35000"/>
                  </a:schemeClr>
                </a:solidFill>
                <a:latin typeface="+mn-lt"/>
                <a:ea typeface="+mn-ea"/>
                <a:cs typeface="+mn-ea"/>
                <a:sym typeface="+mn-lt"/>
              </a:rPr>
              <a:t>设计师原创作品，盗卖者将承担法律责任！</a:t>
            </a:r>
          </a:p>
        </p:txBody>
      </p:sp>
      <p:sp>
        <p:nvSpPr>
          <p:cNvPr id="35" name="任意多边形 34"/>
          <p:cNvSpPr>
            <a:spLocks noChangeArrowheads="1"/>
          </p:cNvSpPr>
          <p:nvPr/>
        </p:nvSpPr>
        <p:spPr bwMode="auto">
          <a:xfrm>
            <a:off x="4327526" y="3122613"/>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36" name="矩形 35"/>
          <p:cNvSpPr>
            <a:spLocks noChangeArrowheads="1"/>
          </p:cNvSpPr>
          <p:nvPr/>
        </p:nvSpPr>
        <p:spPr bwMode="auto">
          <a:xfrm>
            <a:off x="4906963" y="360203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smtClean="0">
                <a:solidFill>
                  <a:schemeClr val="tx1">
                    <a:lumMod val="65000"/>
                    <a:lumOff val="35000"/>
                  </a:schemeClr>
                </a:solidFill>
                <a:latin typeface="+mn-lt"/>
                <a:ea typeface="+mn-ea"/>
                <a:cs typeface="+mn-ea"/>
                <a:sym typeface="+mn-lt"/>
              </a:rPr>
              <a:t>第一</a:t>
            </a:r>
            <a:r>
              <a:rPr lang="en-US" altLang="zh-CN" sz="1000" dirty="0" smtClean="0">
                <a:solidFill>
                  <a:schemeClr val="tx1">
                    <a:lumMod val="65000"/>
                    <a:lumOff val="35000"/>
                  </a:schemeClr>
                </a:solidFill>
                <a:latin typeface="+mn-lt"/>
                <a:ea typeface="+mn-ea"/>
                <a:cs typeface="+mn-ea"/>
                <a:sym typeface="+mn-lt"/>
              </a:rPr>
              <a:t>PPT</a:t>
            </a:r>
            <a:r>
              <a:rPr lang="zh-CN" altLang="en-US" sz="1000" dirty="0" smtClean="0">
                <a:solidFill>
                  <a:schemeClr val="tx1">
                    <a:lumMod val="65000"/>
                    <a:lumOff val="35000"/>
                  </a:schemeClr>
                </a:solidFill>
                <a:latin typeface="+mn-lt"/>
                <a:ea typeface="+mn-ea"/>
                <a:cs typeface="+mn-ea"/>
                <a:sym typeface="+mn-lt"/>
              </a:rPr>
              <a:t>签约</a:t>
            </a:r>
            <a:r>
              <a:rPr lang="zh-CN" altLang="en-US" sz="1000" dirty="0">
                <a:solidFill>
                  <a:schemeClr val="tx1">
                    <a:lumMod val="65000"/>
                    <a:lumOff val="35000"/>
                  </a:schemeClr>
                </a:solidFill>
                <a:latin typeface="+mn-lt"/>
                <a:ea typeface="+mn-ea"/>
                <a:cs typeface="+mn-ea"/>
                <a:sym typeface="+mn-lt"/>
              </a:rPr>
              <a:t>设计师原创作品，盗卖者将承担法律责任！</a:t>
            </a:r>
          </a:p>
        </p:txBody>
      </p:sp>
      <p:sp>
        <p:nvSpPr>
          <p:cNvPr id="37" name="任意多边形 36"/>
          <p:cNvSpPr>
            <a:spLocks noChangeArrowheads="1"/>
          </p:cNvSpPr>
          <p:nvPr/>
        </p:nvSpPr>
        <p:spPr bwMode="auto">
          <a:xfrm>
            <a:off x="4605338" y="3878263"/>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38" name="TextBox 77"/>
          <p:cNvSpPr>
            <a:spLocks noChangeArrowheads="1"/>
          </p:cNvSpPr>
          <p:nvPr/>
        </p:nvSpPr>
        <p:spPr bwMode="auto">
          <a:xfrm>
            <a:off x="1174751" y="13176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chemeClr val="bg1"/>
                </a:solidFill>
                <a:latin typeface="+mn-lt"/>
                <a:ea typeface="+mn-ea"/>
                <a:cs typeface="+mn-ea"/>
                <a:sym typeface="+mn-lt"/>
              </a:rPr>
              <a:t>添加标题</a:t>
            </a:r>
            <a:endParaRPr lang="zh-CN" altLang="en-US">
              <a:latin typeface="+mn-lt"/>
              <a:ea typeface="+mn-ea"/>
              <a:cs typeface="+mn-ea"/>
              <a:sym typeface="+mn-lt"/>
            </a:endParaRPr>
          </a:p>
        </p:txBody>
      </p:sp>
      <p:sp>
        <p:nvSpPr>
          <p:cNvPr id="39" name="TextBox 78"/>
          <p:cNvSpPr>
            <a:spLocks noChangeArrowheads="1"/>
          </p:cNvSpPr>
          <p:nvPr/>
        </p:nvSpPr>
        <p:spPr bwMode="auto">
          <a:xfrm>
            <a:off x="1174751" y="21558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chemeClr val="bg1"/>
                </a:solidFill>
                <a:latin typeface="+mn-lt"/>
                <a:ea typeface="+mn-ea"/>
                <a:cs typeface="+mn-ea"/>
                <a:sym typeface="+mn-lt"/>
              </a:rPr>
              <a:t>添加标题</a:t>
            </a:r>
            <a:endParaRPr lang="zh-CN" altLang="en-US">
              <a:latin typeface="+mn-lt"/>
              <a:ea typeface="+mn-ea"/>
              <a:cs typeface="+mn-ea"/>
              <a:sym typeface="+mn-lt"/>
            </a:endParaRPr>
          </a:p>
        </p:txBody>
      </p:sp>
      <p:sp>
        <p:nvSpPr>
          <p:cNvPr id="40" name="TextBox 79"/>
          <p:cNvSpPr>
            <a:spLocks noChangeArrowheads="1"/>
          </p:cNvSpPr>
          <p:nvPr/>
        </p:nvSpPr>
        <p:spPr bwMode="auto">
          <a:xfrm>
            <a:off x="1174751" y="29559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chemeClr val="bg1"/>
                </a:solidFill>
                <a:latin typeface="+mn-lt"/>
                <a:ea typeface="+mn-ea"/>
                <a:cs typeface="+mn-ea"/>
                <a:sym typeface="+mn-lt"/>
              </a:rPr>
              <a:t>添加标题</a:t>
            </a:r>
            <a:endParaRPr lang="zh-CN" altLang="en-US">
              <a:latin typeface="+mn-lt"/>
              <a:ea typeface="+mn-ea"/>
              <a:cs typeface="+mn-ea"/>
              <a:sym typeface="+mn-lt"/>
            </a:endParaRPr>
          </a:p>
        </p:txBody>
      </p:sp>
      <p:sp>
        <p:nvSpPr>
          <p:cNvPr id="41" name="TextBox 80"/>
          <p:cNvSpPr>
            <a:spLocks noChangeArrowheads="1"/>
          </p:cNvSpPr>
          <p:nvPr/>
        </p:nvSpPr>
        <p:spPr bwMode="auto">
          <a:xfrm>
            <a:off x="1174751" y="37687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a:solidFill>
                  <a:schemeClr val="bg1"/>
                </a:solidFill>
                <a:latin typeface="+mn-lt"/>
                <a:ea typeface="+mn-ea"/>
                <a:cs typeface="+mn-ea"/>
                <a:sym typeface="+mn-lt"/>
              </a:rPr>
              <a:t>添加标题</a:t>
            </a:r>
            <a:endParaRPr lang="zh-CN" altLang="en-US">
              <a:latin typeface="+mn-lt"/>
              <a:ea typeface="+mn-ea"/>
              <a:cs typeface="+mn-ea"/>
              <a:sym typeface="+mn-lt"/>
            </a:endParaRPr>
          </a:p>
        </p:txBody>
      </p:sp>
    </p:spTree>
    <p:extLst>
      <p:ext uri="{BB962C8B-B14F-4D97-AF65-F5344CB8AC3E}">
        <p14:creationId xmlns:p14="http://schemas.microsoft.com/office/powerpoint/2010/main" val="78060951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par>
                          <p:cTn id="59" fill="hold">
                            <p:stCondLst>
                              <p:cond delay="2250"/>
                            </p:stCondLst>
                            <p:childTnLst>
                              <p:par>
                                <p:cTn id="60" presetID="22" presetClass="entr" presetSubtype="8"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left)">
                                      <p:cBhvr>
                                        <p:cTn id="68" dur="500"/>
                                        <p:tgtEl>
                                          <p:spTgt spid="3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childTnLst>
                          </p:cTn>
                        </p:par>
                        <p:par>
                          <p:cTn id="72" fill="hold">
                            <p:stCondLst>
                              <p:cond delay="2750"/>
                            </p:stCondLst>
                            <p:childTnLst>
                              <p:par>
                                <p:cTn id="73" presetID="16" presetClass="entr" presetSubtype="21"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barn(inVertical)">
                                      <p:cBhvr>
                                        <p:cTn id="75" dur="500"/>
                                        <p:tgtEl>
                                          <p:spTgt spid="30"/>
                                        </p:tgtEl>
                                      </p:cBhvr>
                                    </p:animEffect>
                                  </p:childTnLst>
                                </p:cTn>
                              </p:par>
                            </p:childTnLst>
                          </p:cTn>
                        </p:par>
                        <p:par>
                          <p:cTn id="76" fill="hold">
                            <p:stCondLst>
                              <p:cond delay="3250"/>
                            </p:stCondLst>
                            <p:childTnLst>
                              <p:par>
                                <p:cTn id="77" presetID="16" presetClass="entr" presetSubtype="21"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barn(inVertical)">
                                      <p:cBhvr>
                                        <p:cTn id="79" dur="500"/>
                                        <p:tgtEl>
                                          <p:spTgt spid="32"/>
                                        </p:tgtEl>
                                      </p:cBhvr>
                                    </p:animEffect>
                                  </p:childTnLst>
                                </p:cTn>
                              </p:par>
                            </p:childTnLst>
                          </p:cTn>
                        </p:par>
                        <p:par>
                          <p:cTn id="80" fill="hold">
                            <p:stCondLst>
                              <p:cond delay="3750"/>
                            </p:stCondLst>
                            <p:childTnLst>
                              <p:par>
                                <p:cTn id="81" presetID="16" presetClass="entr" presetSubtype="21"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barn(inVertical)">
                                      <p:cBhvr>
                                        <p:cTn id="83" dur="500"/>
                                        <p:tgtEl>
                                          <p:spTgt spid="34"/>
                                        </p:tgtEl>
                                      </p:cBhvr>
                                    </p:animEffect>
                                  </p:childTnLst>
                                </p:cTn>
                              </p:par>
                            </p:childTnLst>
                          </p:cTn>
                        </p:par>
                        <p:par>
                          <p:cTn id="84" fill="hold">
                            <p:stCondLst>
                              <p:cond delay="4250"/>
                            </p:stCondLst>
                            <p:childTnLst>
                              <p:par>
                                <p:cTn id="85" presetID="16" presetClass="entr" presetSubtype="21"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barn(inVertical)">
                                      <p:cBhvr>
                                        <p:cTn id="8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animBg="1"/>
      <p:bldP spid="32" grpId="0"/>
      <p:bldP spid="33" grpId="0" animBg="1"/>
      <p:bldP spid="34" grpId="0"/>
      <p:bldP spid="35" grpId="0" animBg="1"/>
      <p:bldP spid="36" grpId="0"/>
      <p:bldP spid="37" grpId="0" animBg="1"/>
      <p:bldP spid="38" grpId="0"/>
      <p:bldP spid="39" grpId="0"/>
      <p:bldP spid="40"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339752" y="1406370"/>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569028" y="1203598"/>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第一部分</a:t>
            </a:r>
            <a:endParaRPr lang="zh-CN" altLang="en-US" sz="1600" b="1" dirty="0">
              <a:cs typeface="+mn-ea"/>
              <a:sym typeface="+mn-lt"/>
            </a:endParaRPr>
          </a:p>
        </p:txBody>
      </p:sp>
      <p:sp>
        <p:nvSpPr>
          <p:cNvPr id="6" name="TextBox 5"/>
          <p:cNvSpPr txBox="1"/>
          <p:nvPr/>
        </p:nvSpPr>
        <p:spPr>
          <a:xfrm>
            <a:off x="4203402" y="1406370"/>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年度</a:t>
            </a:r>
            <a:r>
              <a:rPr lang="zh-CN" altLang="en-US" sz="1600" dirty="0">
                <a:solidFill>
                  <a:schemeClr val="tx1">
                    <a:lumMod val="75000"/>
                    <a:lumOff val="25000"/>
                  </a:schemeClr>
                </a:solidFill>
                <a:cs typeface="+mn-ea"/>
                <a:sym typeface="+mn-lt"/>
              </a:rPr>
              <a:t>工作概况</a:t>
            </a:r>
          </a:p>
        </p:txBody>
      </p:sp>
      <p:sp>
        <p:nvSpPr>
          <p:cNvPr id="8" name="圆角矩形 7"/>
          <p:cNvSpPr/>
          <p:nvPr/>
        </p:nvSpPr>
        <p:spPr>
          <a:xfrm>
            <a:off x="2339752" y="2090411"/>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圆角矩形 8"/>
          <p:cNvSpPr/>
          <p:nvPr/>
        </p:nvSpPr>
        <p:spPr>
          <a:xfrm>
            <a:off x="2569028" y="188763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第二部分</a:t>
            </a:r>
            <a:endParaRPr lang="zh-CN" altLang="en-US" sz="1600" b="1" dirty="0">
              <a:cs typeface="+mn-ea"/>
              <a:sym typeface="+mn-lt"/>
            </a:endParaRPr>
          </a:p>
        </p:txBody>
      </p:sp>
      <p:sp>
        <p:nvSpPr>
          <p:cNvPr id="10" name="TextBox 9"/>
          <p:cNvSpPr txBox="1"/>
          <p:nvPr/>
        </p:nvSpPr>
        <p:spPr>
          <a:xfrm>
            <a:off x="4203402" y="2090411"/>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完成情况</a:t>
            </a:r>
          </a:p>
        </p:txBody>
      </p:sp>
      <p:sp>
        <p:nvSpPr>
          <p:cNvPr id="17" name="圆角矩形 16"/>
          <p:cNvSpPr/>
          <p:nvPr/>
        </p:nvSpPr>
        <p:spPr>
          <a:xfrm>
            <a:off x="2339752" y="2746103"/>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2569028" y="2600099"/>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第三部分</a:t>
            </a:r>
            <a:endParaRPr lang="zh-CN" altLang="en-US" sz="1600" b="1" dirty="0">
              <a:cs typeface="+mn-ea"/>
              <a:sym typeface="+mn-lt"/>
            </a:endParaRPr>
          </a:p>
        </p:txBody>
      </p:sp>
      <p:sp>
        <p:nvSpPr>
          <p:cNvPr id="19" name="TextBox 18"/>
          <p:cNvSpPr txBox="1"/>
          <p:nvPr/>
        </p:nvSpPr>
        <p:spPr>
          <a:xfrm>
            <a:off x="4203402" y="2746103"/>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项目</a:t>
            </a:r>
            <a:r>
              <a:rPr lang="zh-CN" altLang="en-US" sz="1600" dirty="0">
                <a:solidFill>
                  <a:schemeClr val="tx1">
                    <a:lumMod val="75000"/>
                    <a:lumOff val="25000"/>
                  </a:schemeClr>
                </a:solidFill>
                <a:cs typeface="+mn-ea"/>
                <a:sym typeface="+mn-lt"/>
              </a:rPr>
              <a:t>成果展示</a:t>
            </a:r>
          </a:p>
        </p:txBody>
      </p:sp>
      <p:sp>
        <p:nvSpPr>
          <p:cNvPr id="20" name="圆角矩形 19"/>
          <p:cNvSpPr/>
          <p:nvPr/>
        </p:nvSpPr>
        <p:spPr>
          <a:xfrm>
            <a:off x="2339752" y="343989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2569028" y="329389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第四部分</a:t>
            </a:r>
            <a:endParaRPr lang="zh-CN" altLang="en-US" sz="1600" b="1" dirty="0">
              <a:cs typeface="+mn-ea"/>
              <a:sym typeface="+mn-lt"/>
            </a:endParaRPr>
          </a:p>
        </p:txBody>
      </p:sp>
      <p:sp>
        <p:nvSpPr>
          <p:cNvPr id="22" name="TextBox 21"/>
          <p:cNvSpPr txBox="1"/>
          <p:nvPr/>
        </p:nvSpPr>
        <p:spPr>
          <a:xfrm>
            <a:off x="4203402" y="343989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工作</a:t>
            </a:r>
            <a:r>
              <a:rPr lang="zh-CN" altLang="en-US" sz="1600" dirty="0">
                <a:solidFill>
                  <a:schemeClr val="tx1">
                    <a:lumMod val="75000"/>
                    <a:lumOff val="25000"/>
                  </a:schemeClr>
                </a:solidFill>
                <a:cs typeface="+mn-ea"/>
                <a:sym typeface="+mn-lt"/>
              </a:rPr>
              <a:t>不足之处</a:t>
            </a:r>
          </a:p>
        </p:txBody>
      </p:sp>
      <p:sp>
        <p:nvSpPr>
          <p:cNvPr id="23" name="圆角矩形 22"/>
          <p:cNvSpPr/>
          <p:nvPr/>
        </p:nvSpPr>
        <p:spPr>
          <a:xfrm>
            <a:off x="2339752" y="4137115"/>
            <a:ext cx="4896544" cy="353690"/>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2569028" y="3991111"/>
            <a:ext cx="1224136" cy="360040"/>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cs typeface="+mn-ea"/>
                <a:sym typeface="+mn-lt"/>
              </a:rPr>
              <a:t>第五部分</a:t>
            </a:r>
            <a:endParaRPr lang="zh-CN" altLang="en-US" sz="1600" b="1" dirty="0">
              <a:cs typeface="+mn-ea"/>
              <a:sym typeface="+mn-lt"/>
            </a:endParaRPr>
          </a:p>
        </p:txBody>
      </p:sp>
      <p:sp>
        <p:nvSpPr>
          <p:cNvPr id="25" name="TextBox 24"/>
          <p:cNvSpPr txBox="1"/>
          <p:nvPr/>
        </p:nvSpPr>
        <p:spPr>
          <a:xfrm>
            <a:off x="4203402" y="4137115"/>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cs typeface="+mn-ea"/>
                <a:sym typeface="+mn-lt"/>
              </a:rPr>
              <a:t>明年</a:t>
            </a:r>
            <a:r>
              <a:rPr lang="zh-CN" altLang="en-US" sz="1600" dirty="0">
                <a:solidFill>
                  <a:schemeClr val="tx1">
                    <a:lumMod val="75000"/>
                    <a:lumOff val="25000"/>
                  </a:schemeClr>
                </a:solidFill>
                <a:cs typeface="+mn-ea"/>
                <a:sym typeface="+mn-lt"/>
              </a:rPr>
              <a:t>工作计划</a:t>
            </a:r>
          </a:p>
        </p:txBody>
      </p:sp>
      <p:sp>
        <p:nvSpPr>
          <p:cNvPr id="7" name="圆角矩形 6"/>
          <p:cNvSpPr/>
          <p:nvPr/>
        </p:nvSpPr>
        <p:spPr>
          <a:xfrm>
            <a:off x="789484" y="-193476"/>
            <a:ext cx="1334244" cy="504056"/>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789484" y="347122"/>
            <a:ext cx="1334244" cy="71246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cs typeface="+mn-ea"/>
                <a:sym typeface="+mn-lt"/>
              </a:rPr>
              <a:t>目录页</a:t>
            </a:r>
            <a:endParaRPr lang="en-US" altLang="zh-CN" sz="2000" b="1" dirty="0" smtClean="0">
              <a:cs typeface="+mn-ea"/>
              <a:sym typeface="+mn-lt"/>
            </a:endParaRPr>
          </a:p>
          <a:p>
            <a:pPr algn="ctr"/>
            <a:r>
              <a:rPr lang="en-US" altLang="zh-CN" sz="1200" dirty="0" smtClean="0">
                <a:cs typeface="+mn-ea"/>
                <a:sym typeface="+mn-lt"/>
              </a:rPr>
              <a:t>Contents Page</a:t>
            </a:r>
            <a:endParaRPr lang="zh-CN" altLang="en-US" sz="1200" dirty="0">
              <a:cs typeface="+mn-ea"/>
              <a:sym typeface="+mn-lt"/>
            </a:endParaRPr>
          </a:p>
        </p:txBody>
      </p:sp>
    </p:spTree>
    <p:extLst>
      <p:ext uri="{BB962C8B-B14F-4D97-AF65-F5344CB8AC3E}">
        <p14:creationId xmlns:p14="http://schemas.microsoft.com/office/powerpoint/2010/main" val="419131889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5"/>
                                        </p:tgtEl>
                                        <p:attrNameLst>
                                          <p:attrName>ppt_x</p:attrName>
                                        </p:attrNameLst>
                                      </p:cBhvr>
                                      <p:tavLst>
                                        <p:tav tm="0">
                                          <p:val>
                                            <p:strVal val="ppt_x"/>
                                          </p:val>
                                        </p:tav>
                                        <p:tav tm="100000">
                                          <p:val>
                                            <p:strVal val="ppt_x"/>
                                          </p:val>
                                        </p:tav>
                                      </p:tavLst>
                                    </p:anim>
                                    <p:anim calcmode="lin" valueType="num">
                                      <p:cBhvr additive="base">
                                        <p:cTn id="11" dur="500"/>
                                        <p:tgtEl>
                                          <p:spTgt spid="5"/>
                                        </p:tgtEl>
                                        <p:attrNameLst>
                                          <p:attrName>ppt_y</p:attrName>
                                        </p:attrNameLst>
                                      </p:cBhvr>
                                      <p:tavLst>
                                        <p:tav tm="0">
                                          <p:val>
                                            <p:strVal val="ppt_y"/>
                                          </p:val>
                                        </p:tav>
                                        <p:tav tm="100000">
                                          <p:val>
                                            <p:strVal val="1+ppt_h/2"/>
                                          </p:val>
                                        </p:tav>
                                      </p:tavLst>
                                    </p:anim>
                                    <p:set>
                                      <p:cBhvr>
                                        <p:cTn id="12" dur="1" fill="hold">
                                          <p:stCondLst>
                                            <p:cond delay="499"/>
                                          </p:stCondLst>
                                        </p:cTn>
                                        <p:tgtEl>
                                          <p:spTgt spid="5"/>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1+ppt_h/2"/>
                                          </p:val>
                                        </p:tav>
                                      </p:tavLst>
                                    </p:anim>
                                    <p:set>
                                      <p:cBhvr>
                                        <p:cTn id="20" dur="1" fill="hold">
                                          <p:stCondLst>
                                            <p:cond delay="499"/>
                                          </p:stCondLst>
                                        </p:cTn>
                                        <p:tgtEl>
                                          <p:spTgt spid="8"/>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9"/>
                                        </p:tgtEl>
                                        <p:attrNameLst>
                                          <p:attrName>ppt_x</p:attrName>
                                        </p:attrNameLst>
                                      </p:cBhvr>
                                      <p:tavLst>
                                        <p:tav tm="0">
                                          <p:val>
                                            <p:strVal val="ppt_x"/>
                                          </p:val>
                                        </p:tav>
                                        <p:tav tm="100000">
                                          <p:val>
                                            <p:strVal val="ppt_x"/>
                                          </p:val>
                                        </p:tav>
                                      </p:tavLst>
                                    </p:anim>
                                    <p:anim calcmode="lin" valueType="num">
                                      <p:cBhvr additive="base">
                                        <p:cTn id="23" dur="500"/>
                                        <p:tgtEl>
                                          <p:spTgt spid="9"/>
                                        </p:tgtEl>
                                        <p:attrNameLst>
                                          <p:attrName>ppt_y</p:attrName>
                                        </p:attrNameLst>
                                      </p:cBhvr>
                                      <p:tavLst>
                                        <p:tav tm="0">
                                          <p:val>
                                            <p:strVal val="ppt_y"/>
                                          </p:val>
                                        </p:tav>
                                        <p:tav tm="100000">
                                          <p:val>
                                            <p:strVal val="1+ppt_h/2"/>
                                          </p:val>
                                        </p:tav>
                                      </p:tavLst>
                                    </p:anim>
                                    <p:set>
                                      <p:cBhvr>
                                        <p:cTn id="24" dur="1" fill="hold">
                                          <p:stCondLst>
                                            <p:cond delay="499"/>
                                          </p:stCondLst>
                                        </p:cTn>
                                        <p:tgtEl>
                                          <p:spTgt spid="9"/>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10"/>
                                        </p:tgtEl>
                                        <p:attrNameLst>
                                          <p:attrName>ppt_x</p:attrName>
                                        </p:attrNameLst>
                                      </p:cBhvr>
                                      <p:tavLst>
                                        <p:tav tm="0">
                                          <p:val>
                                            <p:strVal val="ppt_x"/>
                                          </p:val>
                                        </p:tav>
                                        <p:tav tm="100000">
                                          <p:val>
                                            <p:strVal val="ppt_x"/>
                                          </p:val>
                                        </p:tav>
                                      </p:tavLst>
                                    </p:anim>
                                    <p:anim calcmode="lin" valueType="num">
                                      <p:cBhvr additive="base">
                                        <p:cTn id="27" dur="500"/>
                                        <p:tgtEl>
                                          <p:spTgt spid="10"/>
                                        </p:tgtEl>
                                        <p:attrNameLst>
                                          <p:attrName>ppt_y</p:attrName>
                                        </p:attrNameLst>
                                      </p:cBhvr>
                                      <p:tavLst>
                                        <p:tav tm="0">
                                          <p:val>
                                            <p:strVal val="ppt_y"/>
                                          </p:val>
                                        </p:tav>
                                        <p:tav tm="100000">
                                          <p:val>
                                            <p:strVal val="1+ppt_h/2"/>
                                          </p:val>
                                        </p:tav>
                                      </p:tavLst>
                                    </p:anim>
                                    <p:set>
                                      <p:cBhvr>
                                        <p:cTn id="28" dur="1" fill="hold">
                                          <p:stCondLst>
                                            <p:cond delay="499"/>
                                          </p:stCondLst>
                                        </p:cTn>
                                        <p:tgtEl>
                                          <p:spTgt spid="10"/>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17"/>
                                        </p:tgtEl>
                                        <p:attrNameLst>
                                          <p:attrName>ppt_x</p:attrName>
                                        </p:attrNameLst>
                                      </p:cBhvr>
                                      <p:tavLst>
                                        <p:tav tm="0">
                                          <p:val>
                                            <p:strVal val="ppt_x"/>
                                          </p:val>
                                        </p:tav>
                                        <p:tav tm="100000">
                                          <p:val>
                                            <p:strVal val="ppt_x"/>
                                          </p:val>
                                        </p:tav>
                                      </p:tavLst>
                                    </p:anim>
                                    <p:anim calcmode="lin" valueType="num">
                                      <p:cBhvr additive="base">
                                        <p:cTn id="31" dur="500"/>
                                        <p:tgtEl>
                                          <p:spTgt spid="17"/>
                                        </p:tgtEl>
                                        <p:attrNameLst>
                                          <p:attrName>ppt_y</p:attrName>
                                        </p:attrNameLst>
                                      </p:cBhvr>
                                      <p:tavLst>
                                        <p:tav tm="0">
                                          <p:val>
                                            <p:strVal val="ppt_y"/>
                                          </p:val>
                                        </p:tav>
                                        <p:tav tm="100000">
                                          <p:val>
                                            <p:strVal val="1+ppt_h/2"/>
                                          </p:val>
                                        </p:tav>
                                      </p:tavLst>
                                    </p:anim>
                                    <p:set>
                                      <p:cBhvr>
                                        <p:cTn id="32" dur="1" fill="hold">
                                          <p:stCondLst>
                                            <p:cond delay="499"/>
                                          </p:stCondLst>
                                        </p:cTn>
                                        <p:tgtEl>
                                          <p:spTgt spid="17"/>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18"/>
                                        </p:tgtEl>
                                        <p:attrNameLst>
                                          <p:attrName>ppt_x</p:attrName>
                                        </p:attrNameLst>
                                      </p:cBhvr>
                                      <p:tavLst>
                                        <p:tav tm="0">
                                          <p:val>
                                            <p:strVal val="ppt_x"/>
                                          </p:val>
                                        </p:tav>
                                        <p:tav tm="100000">
                                          <p:val>
                                            <p:strVal val="ppt_x"/>
                                          </p:val>
                                        </p:tav>
                                      </p:tavLst>
                                    </p:anim>
                                    <p:anim calcmode="lin" valueType="num">
                                      <p:cBhvr additive="base">
                                        <p:cTn id="35" dur="500"/>
                                        <p:tgtEl>
                                          <p:spTgt spid="18"/>
                                        </p:tgtEl>
                                        <p:attrNameLst>
                                          <p:attrName>ppt_y</p:attrName>
                                        </p:attrNameLst>
                                      </p:cBhvr>
                                      <p:tavLst>
                                        <p:tav tm="0">
                                          <p:val>
                                            <p:strVal val="ppt_y"/>
                                          </p:val>
                                        </p:tav>
                                        <p:tav tm="100000">
                                          <p:val>
                                            <p:strVal val="1+ppt_h/2"/>
                                          </p:val>
                                        </p:tav>
                                      </p:tavLst>
                                    </p:anim>
                                    <p:set>
                                      <p:cBhvr>
                                        <p:cTn id="36" dur="1" fill="hold">
                                          <p:stCondLst>
                                            <p:cond delay="499"/>
                                          </p:stCondLst>
                                        </p:cTn>
                                        <p:tgtEl>
                                          <p:spTgt spid="18"/>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19"/>
                                        </p:tgtEl>
                                        <p:attrNameLst>
                                          <p:attrName>ppt_x</p:attrName>
                                        </p:attrNameLst>
                                      </p:cBhvr>
                                      <p:tavLst>
                                        <p:tav tm="0">
                                          <p:val>
                                            <p:strVal val="ppt_x"/>
                                          </p:val>
                                        </p:tav>
                                        <p:tav tm="100000">
                                          <p:val>
                                            <p:strVal val="ppt_x"/>
                                          </p:val>
                                        </p:tav>
                                      </p:tavLst>
                                    </p:anim>
                                    <p:anim calcmode="lin" valueType="num">
                                      <p:cBhvr additive="base">
                                        <p:cTn id="39" dur="500"/>
                                        <p:tgtEl>
                                          <p:spTgt spid="19"/>
                                        </p:tgtEl>
                                        <p:attrNameLst>
                                          <p:attrName>ppt_y</p:attrName>
                                        </p:attrNameLst>
                                      </p:cBhvr>
                                      <p:tavLst>
                                        <p:tav tm="0">
                                          <p:val>
                                            <p:strVal val="ppt_y"/>
                                          </p:val>
                                        </p:tav>
                                        <p:tav tm="100000">
                                          <p:val>
                                            <p:strVal val="1+ppt_h/2"/>
                                          </p:val>
                                        </p:tav>
                                      </p:tavLst>
                                    </p:anim>
                                    <p:set>
                                      <p:cBhvr>
                                        <p:cTn id="40" dur="1" fill="hold">
                                          <p:stCondLst>
                                            <p:cond delay="499"/>
                                          </p:stCondLst>
                                        </p:cTn>
                                        <p:tgtEl>
                                          <p:spTgt spid="19"/>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20"/>
                                        </p:tgtEl>
                                        <p:attrNameLst>
                                          <p:attrName>ppt_x</p:attrName>
                                        </p:attrNameLst>
                                      </p:cBhvr>
                                      <p:tavLst>
                                        <p:tav tm="0">
                                          <p:val>
                                            <p:strVal val="ppt_x"/>
                                          </p:val>
                                        </p:tav>
                                        <p:tav tm="100000">
                                          <p:val>
                                            <p:strVal val="ppt_x"/>
                                          </p:val>
                                        </p:tav>
                                      </p:tavLst>
                                    </p:anim>
                                    <p:anim calcmode="lin" valueType="num">
                                      <p:cBhvr additive="base">
                                        <p:cTn id="43" dur="500"/>
                                        <p:tgtEl>
                                          <p:spTgt spid="20"/>
                                        </p:tgtEl>
                                        <p:attrNameLst>
                                          <p:attrName>ppt_y</p:attrName>
                                        </p:attrNameLst>
                                      </p:cBhvr>
                                      <p:tavLst>
                                        <p:tav tm="0">
                                          <p:val>
                                            <p:strVal val="ppt_y"/>
                                          </p:val>
                                        </p:tav>
                                        <p:tav tm="100000">
                                          <p:val>
                                            <p:strVal val="1+ppt_h/2"/>
                                          </p:val>
                                        </p:tav>
                                      </p:tavLst>
                                    </p:anim>
                                    <p:set>
                                      <p:cBhvr>
                                        <p:cTn id="44" dur="1" fill="hold">
                                          <p:stCondLst>
                                            <p:cond delay="499"/>
                                          </p:stCondLst>
                                        </p:cTn>
                                        <p:tgtEl>
                                          <p:spTgt spid="20"/>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21"/>
                                        </p:tgtEl>
                                        <p:attrNameLst>
                                          <p:attrName>ppt_x</p:attrName>
                                        </p:attrNameLst>
                                      </p:cBhvr>
                                      <p:tavLst>
                                        <p:tav tm="0">
                                          <p:val>
                                            <p:strVal val="ppt_x"/>
                                          </p:val>
                                        </p:tav>
                                        <p:tav tm="100000">
                                          <p:val>
                                            <p:strVal val="ppt_x"/>
                                          </p:val>
                                        </p:tav>
                                      </p:tavLst>
                                    </p:anim>
                                    <p:anim calcmode="lin" valueType="num">
                                      <p:cBhvr additive="base">
                                        <p:cTn id="47" dur="500"/>
                                        <p:tgtEl>
                                          <p:spTgt spid="21"/>
                                        </p:tgtEl>
                                        <p:attrNameLst>
                                          <p:attrName>ppt_y</p:attrName>
                                        </p:attrNameLst>
                                      </p:cBhvr>
                                      <p:tavLst>
                                        <p:tav tm="0">
                                          <p:val>
                                            <p:strVal val="ppt_y"/>
                                          </p:val>
                                        </p:tav>
                                        <p:tav tm="100000">
                                          <p:val>
                                            <p:strVal val="1+ppt_h/2"/>
                                          </p:val>
                                        </p:tav>
                                      </p:tavLst>
                                    </p:anim>
                                    <p:set>
                                      <p:cBhvr>
                                        <p:cTn id="48" dur="1" fill="hold">
                                          <p:stCondLst>
                                            <p:cond delay="499"/>
                                          </p:stCondLst>
                                        </p:cTn>
                                        <p:tgtEl>
                                          <p:spTgt spid="21"/>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22"/>
                                        </p:tgtEl>
                                        <p:attrNameLst>
                                          <p:attrName>ppt_x</p:attrName>
                                        </p:attrNameLst>
                                      </p:cBhvr>
                                      <p:tavLst>
                                        <p:tav tm="0">
                                          <p:val>
                                            <p:strVal val="ppt_x"/>
                                          </p:val>
                                        </p:tav>
                                        <p:tav tm="100000">
                                          <p:val>
                                            <p:strVal val="ppt_x"/>
                                          </p:val>
                                        </p:tav>
                                      </p:tavLst>
                                    </p:anim>
                                    <p:anim calcmode="lin" valueType="num">
                                      <p:cBhvr additive="base">
                                        <p:cTn id="51" dur="500"/>
                                        <p:tgtEl>
                                          <p:spTgt spid="22"/>
                                        </p:tgtEl>
                                        <p:attrNameLst>
                                          <p:attrName>ppt_y</p:attrName>
                                        </p:attrNameLst>
                                      </p:cBhvr>
                                      <p:tavLst>
                                        <p:tav tm="0">
                                          <p:val>
                                            <p:strVal val="ppt_y"/>
                                          </p:val>
                                        </p:tav>
                                        <p:tav tm="100000">
                                          <p:val>
                                            <p:strVal val="1+ppt_h/2"/>
                                          </p:val>
                                        </p:tav>
                                      </p:tavLst>
                                    </p:anim>
                                    <p:set>
                                      <p:cBhvr>
                                        <p:cTn id="52" dur="1" fill="hold">
                                          <p:stCondLst>
                                            <p:cond delay="499"/>
                                          </p:stCondLst>
                                        </p:cTn>
                                        <p:tgtEl>
                                          <p:spTgt spid="22"/>
                                        </p:tgtEl>
                                        <p:attrNameLst>
                                          <p:attrName>style.visibility</p:attrName>
                                        </p:attrNameLst>
                                      </p:cBhvr>
                                      <p:to>
                                        <p:strVal val="hidden"/>
                                      </p:to>
                                    </p:set>
                                  </p:childTnLst>
                                </p:cTn>
                              </p:par>
                            </p:childTnLst>
                          </p:cTn>
                        </p:par>
                        <p:par>
                          <p:cTn id="53" fill="hold">
                            <p:stCondLst>
                              <p:cond delay="750"/>
                            </p:stCondLst>
                            <p:childTnLst>
                              <p:par>
                                <p:cTn id="54" presetID="64" presetClass="path" presetSubtype="0" fill="hold" grpId="0" nodeType="afterEffect">
                                  <p:stCondLst>
                                    <p:cond delay="0"/>
                                  </p:stCondLst>
                                  <p:childTnLst>
                                    <p:animMotion origin="layout" path="M 0 0 L 0 -0.25 E" pathEditMode="relative" ptsTypes="">
                                      <p:cBhvr>
                                        <p:cTn id="55" dur="750" fill="hold"/>
                                        <p:tgtEl>
                                          <p:spTgt spid="23"/>
                                        </p:tgtEl>
                                        <p:attrNameLst>
                                          <p:attrName>ppt_x</p:attrName>
                                          <p:attrName>ppt_y</p:attrName>
                                        </p:attrNameLst>
                                      </p:cBhvr>
                                    </p:animMotion>
                                  </p:childTnLst>
                                </p:cTn>
                              </p:par>
                              <p:par>
                                <p:cTn id="56" presetID="64" presetClass="path" presetSubtype="0" fill="hold" grpId="0" nodeType="withEffect">
                                  <p:stCondLst>
                                    <p:cond delay="0"/>
                                  </p:stCondLst>
                                  <p:childTnLst>
                                    <p:animMotion origin="layout" path="M 0 0 L 0 -0.25 E" pathEditMode="relative" ptsTypes="">
                                      <p:cBhvr>
                                        <p:cTn id="57" dur="750" fill="hold"/>
                                        <p:tgtEl>
                                          <p:spTgt spid="24"/>
                                        </p:tgtEl>
                                        <p:attrNameLst>
                                          <p:attrName>ppt_x</p:attrName>
                                          <p:attrName>ppt_y</p:attrName>
                                        </p:attrNameLst>
                                      </p:cBhvr>
                                    </p:animMotion>
                                  </p:childTnLst>
                                </p:cTn>
                              </p:par>
                              <p:par>
                                <p:cTn id="58" presetID="64" presetClass="path" presetSubtype="0" fill="hold" grpId="0" nodeType="withEffect">
                                  <p:stCondLst>
                                    <p:cond delay="0"/>
                                  </p:stCondLst>
                                  <p:childTnLst>
                                    <p:animMotion origin="layout" path="M 0 0 L 0 -0.25 E" pathEditMode="relative" ptsTypes="">
                                      <p:cBhvr>
                                        <p:cTn id="59" dur="750" fill="hold"/>
                                        <p:tgtEl>
                                          <p:spTgt spid="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p:bldP spid="17" grpId="0" animBg="1"/>
      <p:bldP spid="18" grpId="0" animBg="1"/>
      <p:bldP spid="19" grpId="0"/>
      <p:bldP spid="20" grpId="0" animBg="1"/>
      <p:bldP spid="21" grpId="0" animBg="1"/>
      <p:bldP spid="22" grpId="0"/>
      <p:bldP spid="23" grpId="0" animBg="1"/>
      <p:bldP spid="24" grpId="0" animBg="1"/>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sp>
        <p:nvSpPr>
          <p:cNvPr id="24" name="Freeform 2"/>
          <p:cNvSpPr>
            <a:spLocks/>
          </p:cNvSpPr>
          <p:nvPr/>
        </p:nvSpPr>
        <p:spPr bwMode="auto">
          <a:xfrm>
            <a:off x="252303" y="859438"/>
            <a:ext cx="5117382" cy="4436319"/>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C00000"/>
              </a:gs>
              <a:gs pos="100000">
                <a:srgbClr val="FFFFFF">
                  <a:alpha val="0"/>
                </a:srgbClr>
              </a:gs>
            </a:gsLst>
            <a:lin ang="5400000" scaled="1"/>
          </a:gradFill>
          <a:ln w="9525">
            <a:noFill/>
            <a:round/>
            <a:headEnd/>
            <a:tailEnd/>
          </a:ln>
        </p:spPr>
        <p:txBody>
          <a:bodyPr wrap="none" lIns="79205" tIns="39603" rIns="79205" bIns="39603" anchor="ctr"/>
          <a:lstStyle/>
          <a:p>
            <a:pPr algn="ctr" fontAlgn="base">
              <a:spcBef>
                <a:spcPct val="0"/>
              </a:spcBef>
              <a:spcAft>
                <a:spcPct val="0"/>
              </a:spcAft>
              <a:defRPr/>
            </a:pPr>
            <a:endParaRPr lang="zh-CN" altLang="en-US" sz="1600" b="1" kern="0">
              <a:solidFill>
                <a:srgbClr val="000000"/>
              </a:solidFill>
              <a:cs typeface="+mn-ea"/>
              <a:sym typeface="+mn-lt"/>
            </a:endParaRPr>
          </a:p>
        </p:txBody>
      </p:sp>
      <p:sp>
        <p:nvSpPr>
          <p:cNvPr id="25" name="圆角矩形 24"/>
          <p:cNvSpPr/>
          <p:nvPr/>
        </p:nvSpPr>
        <p:spPr>
          <a:xfrm>
            <a:off x="1691680" y="3579862"/>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cs typeface="+mn-ea"/>
                <a:sym typeface="+mn-lt"/>
              </a:rPr>
              <a:t>2016</a:t>
            </a:r>
            <a:r>
              <a:rPr lang="zh-CN" altLang="en-US" sz="1600" dirty="0" smtClean="0">
                <a:cs typeface="+mn-ea"/>
                <a:sym typeface="+mn-lt"/>
              </a:rPr>
              <a:t>年</a:t>
            </a:r>
            <a:r>
              <a:rPr lang="en-US" altLang="zh-CN" sz="1600" dirty="0">
                <a:cs typeface="+mn-ea"/>
                <a:sym typeface="+mn-lt"/>
              </a:rPr>
              <a:t>4</a:t>
            </a:r>
            <a:r>
              <a:rPr lang="zh-CN" altLang="en-US" sz="1600" dirty="0">
                <a:cs typeface="+mn-ea"/>
                <a:sym typeface="+mn-lt"/>
              </a:rPr>
              <a:t>月</a:t>
            </a:r>
          </a:p>
        </p:txBody>
      </p:sp>
      <p:sp>
        <p:nvSpPr>
          <p:cNvPr id="26" name="圆角矩形 25"/>
          <p:cNvSpPr/>
          <p:nvPr/>
        </p:nvSpPr>
        <p:spPr>
          <a:xfrm>
            <a:off x="2528803" y="2773572"/>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cs typeface="+mn-ea"/>
                <a:sym typeface="+mn-lt"/>
              </a:rPr>
              <a:t>2016</a:t>
            </a:r>
            <a:r>
              <a:rPr lang="zh-CN" altLang="en-US" sz="1600" dirty="0" smtClean="0">
                <a:cs typeface="+mn-ea"/>
                <a:sym typeface="+mn-lt"/>
              </a:rPr>
              <a:t>年</a:t>
            </a:r>
            <a:r>
              <a:rPr lang="en-US" altLang="zh-CN" sz="1600" dirty="0">
                <a:cs typeface="+mn-ea"/>
                <a:sym typeface="+mn-lt"/>
              </a:rPr>
              <a:t>5</a:t>
            </a:r>
            <a:r>
              <a:rPr lang="zh-CN" altLang="en-US" sz="1600" dirty="0">
                <a:cs typeface="+mn-ea"/>
                <a:sym typeface="+mn-lt"/>
              </a:rPr>
              <a:t>月</a:t>
            </a:r>
          </a:p>
        </p:txBody>
      </p:sp>
      <p:sp>
        <p:nvSpPr>
          <p:cNvPr id="27" name="圆角矩形 26"/>
          <p:cNvSpPr/>
          <p:nvPr/>
        </p:nvSpPr>
        <p:spPr>
          <a:xfrm>
            <a:off x="3152622" y="1995686"/>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cs typeface="+mn-ea"/>
                <a:sym typeface="+mn-lt"/>
              </a:rPr>
              <a:t>2016</a:t>
            </a:r>
            <a:r>
              <a:rPr lang="zh-CN" altLang="en-US" sz="1600" dirty="0" smtClean="0">
                <a:cs typeface="+mn-ea"/>
                <a:sym typeface="+mn-lt"/>
              </a:rPr>
              <a:t>年</a:t>
            </a:r>
            <a:r>
              <a:rPr lang="en-US" altLang="zh-CN" sz="1600" dirty="0">
                <a:cs typeface="+mn-ea"/>
                <a:sym typeface="+mn-lt"/>
              </a:rPr>
              <a:t>6</a:t>
            </a:r>
            <a:r>
              <a:rPr lang="zh-CN" altLang="en-US" sz="1600" dirty="0">
                <a:cs typeface="+mn-ea"/>
                <a:sym typeface="+mn-lt"/>
              </a:rPr>
              <a:t>月</a:t>
            </a:r>
          </a:p>
        </p:txBody>
      </p:sp>
      <p:sp>
        <p:nvSpPr>
          <p:cNvPr id="28" name="圆角矩形 27"/>
          <p:cNvSpPr/>
          <p:nvPr/>
        </p:nvSpPr>
        <p:spPr>
          <a:xfrm>
            <a:off x="3851920" y="1261404"/>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cs typeface="+mn-ea"/>
                <a:sym typeface="+mn-lt"/>
              </a:rPr>
              <a:t>2016</a:t>
            </a:r>
            <a:r>
              <a:rPr lang="zh-CN" altLang="en-US" sz="1600" dirty="0" smtClean="0">
                <a:cs typeface="+mn-ea"/>
                <a:sym typeface="+mn-lt"/>
              </a:rPr>
              <a:t>年</a:t>
            </a:r>
            <a:r>
              <a:rPr lang="en-US" altLang="zh-CN" sz="1600" dirty="0" smtClean="0">
                <a:cs typeface="+mn-ea"/>
                <a:sym typeface="+mn-lt"/>
              </a:rPr>
              <a:t>12</a:t>
            </a:r>
            <a:r>
              <a:rPr lang="zh-CN" altLang="en-US" sz="1600" dirty="0" smtClean="0">
                <a:cs typeface="+mn-ea"/>
                <a:sym typeface="+mn-lt"/>
              </a:rPr>
              <a:t>月</a:t>
            </a:r>
            <a:endParaRPr lang="zh-CN" altLang="en-US" sz="1600" dirty="0">
              <a:cs typeface="+mn-ea"/>
              <a:sym typeface="+mn-lt"/>
            </a:endParaRPr>
          </a:p>
        </p:txBody>
      </p:sp>
      <p:sp>
        <p:nvSpPr>
          <p:cNvPr id="29" name="圆角矩形 28"/>
          <p:cNvSpPr/>
          <p:nvPr/>
        </p:nvSpPr>
        <p:spPr>
          <a:xfrm>
            <a:off x="899592" y="4318061"/>
            <a:ext cx="1996222" cy="374242"/>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205" tIns="39603" rIns="79205" bIns="39603" rtlCol="0" anchor="ctr"/>
          <a:lstStyle/>
          <a:p>
            <a:pPr algn="ctr"/>
            <a:r>
              <a:rPr lang="en-US" altLang="zh-CN" sz="1600" dirty="0" smtClean="0">
                <a:cs typeface="+mn-ea"/>
                <a:sym typeface="+mn-lt"/>
              </a:rPr>
              <a:t>2016</a:t>
            </a:r>
            <a:r>
              <a:rPr lang="zh-CN" altLang="en-US" sz="1600" dirty="0" smtClean="0">
                <a:cs typeface="+mn-ea"/>
                <a:sym typeface="+mn-lt"/>
              </a:rPr>
              <a:t>年</a:t>
            </a:r>
            <a:r>
              <a:rPr lang="en-US" altLang="zh-CN" sz="1600" dirty="0">
                <a:cs typeface="+mn-ea"/>
                <a:sym typeface="+mn-lt"/>
              </a:rPr>
              <a:t>3</a:t>
            </a:r>
            <a:r>
              <a:rPr lang="zh-CN" altLang="en-US" sz="1600" dirty="0">
                <a:cs typeface="+mn-ea"/>
                <a:sym typeface="+mn-lt"/>
              </a:rPr>
              <a:t>月</a:t>
            </a:r>
          </a:p>
        </p:txBody>
      </p:sp>
      <p:sp>
        <p:nvSpPr>
          <p:cNvPr id="30" name="矩形 29"/>
          <p:cNvSpPr/>
          <p:nvPr/>
        </p:nvSpPr>
        <p:spPr>
          <a:xfrm>
            <a:off x="3851920" y="4293131"/>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cs typeface="+mn-ea"/>
                <a:sym typeface="+mn-lt"/>
              </a:rPr>
              <a:t>单击此处添加文本</a:t>
            </a:r>
            <a:endParaRPr lang="en-US" altLang="zh-CN" sz="1400" dirty="0">
              <a:cs typeface="+mn-ea"/>
              <a:sym typeface="+mn-lt"/>
            </a:endParaRPr>
          </a:p>
          <a:p>
            <a:pPr algn="ctr"/>
            <a:r>
              <a:rPr lang="zh-CN" altLang="en-US" sz="1400" dirty="0">
                <a:cs typeface="+mn-ea"/>
                <a:sym typeface="+mn-lt"/>
              </a:rPr>
              <a:t>单击此处添加</a:t>
            </a:r>
            <a:r>
              <a:rPr lang="zh-CN" altLang="en-US" sz="1400" dirty="0" smtClean="0">
                <a:cs typeface="+mn-ea"/>
                <a:sym typeface="+mn-lt"/>
              </a:rPr>
              <a:t>文本</a:t>
            </a:r>
            <a:endParaRPr lang="zh-CN" altLang="en-US" sz="1400" dirty="0">
              <a:cs typeface="+mn-ea"/>
              <a:sym typeface="+mn-lt"/>
            </a:endParaRPr>
          </a:p>
        </p:txBody>
      </p:sp>
      <p:sp>
        <p:nvSpPr>
          <p:cNvPr id="52" name="矩形 51"/>
          <p:cNvSpPr/>
          <p:nvPr/>
        </p:nvSpPr>
        <p:spPr>
          <a:xfrm>
            <a:off x="4379481" y="3501043"/>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cs typeface="+mn-ea"/>
                <a:sym typeface="+mn-lt"/>
              </a:rPr>
              <a:t>单击此处添加文本</a:t>
            </a:r>
            <a:endParaRPr lang="en-US" altLang="zh-CN" sz="1400" dirty="0">
              <a:cs typeface="+mn-ea"/>
              <a:sym typeface="+mn-lt"/>
            </a:endParaRPr>
          </a:p>
          <a:p>
            <a:pPr algn="ctr"/>
            <a:r>
              <a:rPr lang="zh-CN" altLang="en-US" sz="1400" dirty="0">
                <a:cs typeface="+mn-ea"/>
                <a:sym typeface="+mn-lt"/>
              </a:rPr>
              <a:t>单击此处添加</a:t>
            </a:r>
            <a:r>
              <a:rPr lang="zh-CN" altLang="en-US" sz="1400" dirty="0" smtClean="0">
                <a:cs typeface="+mn-ea"/>
                <a:sym typeface="+mn-lt"/>
              </a:rPr>
              <a:t>文本</a:t>
            </a:r>
            <a:endParaRPr lang="zh-CN" altLang="en-US" sz="1400" dirty="0">
              <a:cs typeface="+mn-ea"/>
              <a:sym typeface="+mn-lt"/>
            </a:endParaRPr>
          </a:p>
        </p:txBody>
      </p:sp>
      <p:sp>
        <p:nvSpPr>
          <p:cNvPr id="53" name="矩形 52"/>
          <p:cNvSpPr/>
          <p:nvPr/>
        </p:nvSpPr>
        <p:spPr>
          <a:xfrm>
            <a:off x="4891409" y="2708955"/>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cs typeface="+mn-ea"/>
                <a:sym typeface="+mn-lt"/>
              </a:rPr>
              <a:t>单击此处添加文本</a:t>
            </a:r>
            <a:endParaRPr lang="en-US" altLang="zh-CN" sz="1400" dirty="0">
              <a:cs typeface="+mn-ea"/>
              <a:sym typeface="+mn-lt"/>
            </a:endParaRPr>
          </a:p>
          <a:p>
            <a:pPr algn="ctr"/>
            <a:r>
              <a:rPr lang="zh-CN" altLang="en-US" sz="1400" dirty="0">
                <a:cs typeface="+mn-ea"/>
                <a:sym typeface="+mn-lt"/>
              </a:rPr>
              <a:t>单击此处添加</a:t>
            </a:r>
            <a:r>
              <a:rPr lang="zh-CN" altLang="en-US" sz="1400" dirty="0" smtClean="0">
                <a:cs typeface="+mn-ea"/>
                <a:sym typeface="+mn-lt"/>
              </a:rPr>
              <a:t>文本</a:t>
            </a:r>
            <a:endParaRPr lang="zh-CN" altLang="en-US" sz="1400" dirty="0">
              <a:cs typeface="+mn-ea"/>
              <a:sym typeface="+mn-lt"/>
            </a:endParaRPr>
          </a:p>
        </p:txBody>
      </p:sp>
      <p:sp>
        <p:nvSpPr>
          <p:cNvPr id="54" name="矩形 53"/>
          <p:cNvSpPr/>
          <p:nvPr/>
        </p:nvSpPr>
        <p:spPr>
          <a:xfrm>
            <a:off x="5369685" y="191686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cs typeface="+mn-ea"/>
                <a:sym typeface="+mn-lt"/>
              </a:rPr>
              <a:t>单击此处添加文本</a:t>
            </a:r>
            <a:endParaRPr lang="en-US" altLang="zh-CN" sz="1400" dirty="0">
              <a:cs typeface="+mn-ea"/>
              <a:sym typeface="+mn-lt"/>
            </a:endParaRPr>
          </a:p>
          <a:p>
            <a:pPr algn="ctr"/>
            <a:r>
              <a:rPr lang="zh-CN" altLang="en-US" sz="1400" dirty="0">
                <a:cs typeface="+mn-ea"/>
                <a:sym typeface="+mn-lt"/>
              </a:rPr>
              <a:t>单击此处添加</a:t>
            </a:r>
            <a:r>
              <a:rPr lang="zh-CN" altLang="en-US" sz="1400" dirty="0" smtClean="0">
                <a:cs typeface="+mn-ea"/>
                <a:sym typeface="+mn-lt"/>
              </a:rPr>
              <a:t>文本</a:t>
            </a:r>
            <a:endParaRPr lang="zh-CN" altLang="en-US" sz="1400" dirty="0">
              <a:cs typeface="+mn-ea"/>
              <a:sym typeface="+mn-lt"/>
            </a:endParaRPr>
          </a:p>
        </p:txBody>
      </p:sp>
      <p:sp>
        <p:nvSpPr>
          <p:cNvPr id="55" name="矩形 54"/>
          <p:cNvSpPr/>
          <p:nvPr/>
        </p:nvSpPr>
        <p:spPr>
          <a:xfrm>
            <a:off x="6119986" y="1196787"/>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cs typeface="+mn-ea"/>
                <a:sym typeface="+mn-lt"/>
              </a:rPr>
              <a:t>单击此处添加文本</a:t>
            </a:r>
            <a:endParaRPr lang="en-US" altLang="zh-CN" sz="1400" dirty="0">
              <a:cs typeface="+mn-ea"/>
              <a:sym typeface="+mn-lt"/>
            </a:endParaRPr>
          </a:p>
          <a:p>
            <a:pPr algn="ctr"/>
            <a:r>
              <a:rPr lang="zh-CN" altLang="en-US" sz="1400" dirty="0">
                <a:cs typeface="+mn-ea"/>
                <a:sym typeface="+mn-lt"/>
              </a:rPr>
              <a:t>单击此处添加</a:t>
            </a:r>
            <a:r>
              <a:rPr lang="zh-CN" altLang="en-US" sz="1400" dirty="0" smtClean="0">
                <a:cs typeface="+mn-ea"/>
                <a:sym typeface="+mn-lt"/>
              </a:rPr>
              <a:t>文本</a:t>
            </a:r>
            <a:endParaRPr lang="zh-CN" altLang="en-US" sz="1400" dirty="0">
              <a:cs typeface="+mn-ea"/>
              <a:sym typeface="+mn-lt"/>
            </a:endParaRPr>
          </a:p>
        </p:txBody>
      </p:sp>
    </p:spTree>
    <p:extLst>
      <p:ext uri="{BB962C8B-B14F-4D97-AF65-F5344CB8AC3E}">
        <p14:creationId xmlns:p14="http://schemas.microsoft.com/office/powerpoint/2010/main" val="960070203"/>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1+#ppt_w/2"/>
                                          </p:val>
                                        </p:tav>
                                        <p:tav tm="100000">
                                          <p:val>
                                            <p:strVal val="#ppt_x"/>
                                          </p:val>
                                        </p:tav>
                                      </p:tavLst>
                                    </p:anim>
                                    <p:anim calcmode="lin" valueType="num">
                                      <p:cBhvr additive="base">
                                        <p:cTn id="15" dur="500" fill="hold"/>
                                        <p:tgtEl>
                                          <p:spTgt spid="3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0-#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52"/>
                                        </p:tgtEl>
                                        <p:attrNameLst>
                                          <p:attrName>style.visibility</p:attrName>
                                        </p:attrNameLst>
                                      </p:cBhvr>
                                      <p:to>
                                        <p:strVal val="visible"/>
                                      </p:to>
                                    </p:set>
                                    <p:anim calcmode="lin" valueType="num">
                                      <p:cBhvr additive="base">
                                        <p:cTn id="22" dur="500" fill="hold"/>
                                        <p:tgtEl>
                                          <p:spTgt spid="52"/>
                                        </p:tgtEl>
                                        <p:attrNameLst>
                                          <p:attrName>ppt_x</p:attrName>
                                        </p:attrNameLst>
                                      </p:cBhvr>
                                      <p:tavLst>
                                        <p:tav tm="0">
                                          <p:val>
                                            <p:strVal val="1+#ppt_w/2"/>
                                          </p:val>
                                        </p:tav>
                                        <p:tav tm="100000">
                                          <p:val>
                                            <p:strVal val="#ppt_x"/>
                                          </p:val>
                                        </p:tav>
                                      </p:tavLst>
                                    </p:anim>
                                    <p:anim calcmode="lin" valueType="num">
                                      <p:cBhvr additive="base">
                                        <p:cTn id="23" dur="500" fill="hold"/>
                                        <p:tgtEl>
                                          <p:spTgt spid="5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0-#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fill="hold"/>
                                        <p:tgtEl>
                                          <p:spTgt spid="54"/>
                                        </p:tgtEl>
                                        <p:attrNameLst>
                                          <p:attrName>ppt_x</p:attrName>
                                        </p:attrNameLst>
                                      </p:cBhvr>
                                      <p:tavLst>
                                        <p:tav tm="0">
                                          <p:val>
                                            <p:strVal val="1+#ppt_w/2"/>
                                          </p:val>
                                        </p:tav>
                                        <p:tav tm="100000">
                                          <p:val>
                                            <p:strVal val="#ppt_x"/>
                                          </p:val>
                                        </p:tav>
                                      </p:tavLst>
                                    </p:anim>
                                    <p:anim calcmode="lin" valueType="num">
                                      <p:cBhvr additive="base">
                                        <p:cTn id="39" dur="500" fill="hold"/>
                                        <p:tgtEl>
                                          <p:spTgt spid="5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0-#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500" fill="hold"/>
                                        <p:tgtEl>
                                          <p:spTgt spid="55"/>
                                        </p:tgtEl>
                                        <p:attrNameLst>
                                          <p:attrName>ppt_x</p:attrName>
                                        </p:attrNameLst>
                                      </p:cBhvr>
                                      <p:tavLst>
                                        <p:tav tm="0">
                                          <p:val>
                                            <p:strVal val="1+#ppt_w/2"/>
                                          </p:val>
                                        </p:tav>
                                        <p:tav tm="100000">
                                          <p:val>
                                            <p:strVal val="#ppt_x"/>
                                          </p:val>
                                        </p:tav>
                                      </p:tavLst>
                                    </p:anim>
                                    <p:anim calcmode="lin" valueType="num">
                                      <p:cBhvr additive="base">
                                        <p:cTn id="47"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52" grpId="0" animBg="1"/>
      <p:bldP spid="53" grpId="0" animBg="1"/>
      <p:bldP spid="54" grpId="0" animBg="1"/>
      <p:bldP spid="5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grpSp>
        <p:nvGrpSpPr>
          <p:cNvPr id="31" name="组合 30"/>
          <p:cNvGrpSpPr/>
          <p:nvPr/>
        </p:nvGrpSpPr>
        <p:grpSpPr>
          <a:xfrm>
            <a:off x="3840760" y="391697"/>
            <a:ext cx="1632799" cy="2641586"/>
            <a:chOff x="3719964" y="785576"/>
            <a:chExt cx="1632799" cy="2709834"/>
          </a:xfrm>
        </p:grpSpPr>
        <p:sp>
          <p:nvSpPr>
            <p:cNvPr id="32"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33" name="TextBox 20"/>
            <p:cNvSpPr txBox="1"/>
            <p:nvPr/>
          </p:nvSpPr>
          <p:spPr bwMode="auto">
            <a:xfrm>
              <a:off x="3975549" y="1507134"/>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cs typeface="+mn-ea"/>
                  <a:sym typeface="+mn-lt"/>
                </a:rPr>
                <a:t>单击此处添加段落文本单击此处添加段落文本</a:t>
              </a:r>
            </a:p>
          </p:txBody>
        </p:sp>
      </p:grpSp>
      <p:grpSp>
        <p:nvGrpSpPr>
          <p:cNvPr id="34" name="组合 33"/>
          <p:cNvGrpSpPr/>
          <p:nvPr/>
        </p:nvGrpSpPr>
        <p:grpSpPr>
          <a:xfrm>
            <a:off x="3840760" y="2391274"/>
            <a:ext cx="1555047" cy="2554742"/>
            <a:chOff x="3719964" y="3451677"/>
            <a:chExt cx="1555047" cy="2620747"/>
          </a:xfrm>
        </p:grpSpPr>
        <p:sp>
          <p:nvSpPr>
            <p:cNvPr id="35"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36" name="TextBox 20"/>
            <p:cNvSpPr txBox="1"/>
            <p:nvPr/>
          </p:nvSpPr>
          <p:spPr bwMode="auto">
            <a:xfrm>
              <a:off x="3975549" y="4762050"/>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cs typeface="+mn-ea"/>
                  <a:sym typeface="+mn-lt"/>
                </a:rPr>
                <a:t>单击此处添加段落文本单击此处添加段落文本</a:t>
              </a:r>
            </a:p>
          </p:txBody>
        </p:sp>
      </p:grpSp>
      <p:grpSp>
        <p:nvGrpSpPr>
          <p:cNvPr id="37" name="组合 36"/>
          <p:cNvGrpSpPr/>
          <p:nvPr/>
        </p:nvGrpSpPr>
        <p:grpSpPr>
          <a:xfrm>
            <a:off x="4462778" y="1382983"/>
            <a:ext cx="2799084" cy="1440002"/>
            <a:chOff x="4341983" y="2107288"/>
            <a:chExt cx="2799084" cy="1477207"/>
          </a:xfrm>
        </p:grpSpPr>
        <p:sp>
          <p:nvSpPr>
            <p:cNvPr id="38"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cs typeface="+mn-ea"/>
                <a:sym typeface="+mn-lt"/>
              </a:endParaRPr>
            </a:p>
          </p:txBody>
        </p:sp>
        <p:sp>
          <p:nvSpPr>
            <p:cNvPr id="39" name="TextBox 20"/>
            <p:cNvSpPr txBox="1"/>
            <p:nvPr/>
          </p:nvSpPr>
          <p:spPr bwMode="auto">
            <a:xfrm>
              <a:off x="5275011" y="2418491"/>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cs typeface="+mn-ea"/>
                  <a:sym typeface="+mn-lt"/>
                </a:rPr>
                <a:t>单击此处添加段落文本单击此处添加段落文本</a:t>
              </a:r>
            </a:p>
          </p:txBody>
        </p:sp>
      </p:grpSp>
      <p:grpSp>
        <p:nvGrpSpPr>
          <p:cNvPr id="40" name="组合 39"/>
          <p:cNvGrpSpPr/>
          <p:nvPr/>
        </p:nvGrpSpPr>
        <p:grpSpPr>
          <a:xfrm>
            <a:off x="4378546" y="2482383"/>
            <a:ext cx="2721332" cy="1364214"/>
            <a:chOff x="4257751" y="3573158"/>
            <a:chExt cx="2721332" cy="1399460"/>
          </a:xfrm>
        </p:grpSpPr>
        <p:sp>
          <p:nvSpPr>
            <p:cNvPr id="41"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42" name="TextBox 20"/>
            <p:cNvSpPr txBox="1"/>
            <p:nvPr/>
          </p:nvSpPr>
          <p:spPr bwMode="auto">
            <a:xfrm>
              <a:off x="5275011" y="3983954"/>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43" name="组合 42"/>
          <p:cNvGrpSpPr/>
          <p:nvPr/>
        </p:nvGrpSpPr>
        <p:grpSpPr>
          <a:xfrm>
            <a:off x="2130207" y="1324671"/>
            <a:ext cx="2833102" cy="1458950"/>
            <a:chOff x="2009412" y="2029541"/>
            <a:chExt cx="2833102" cy="1496644"/>
          </a:xfrm>
        </p:grpSpPr>
        <p:sp>
          <p:nvSpPr>
            <p:cNvPr id="44"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45" name="TextBox 20"/>
            <p:cNvSpPr txBox="1"/>
            <p:nvPr/>
          </p:nvSpPr>
          <p:spPr bwMode="auto">
            <a:xfrm>
              <a:off x="2932458" y="2450664"/>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cs typeface="+mn-ea"/>
                  <a:sym typeface="+mn-lt"/>
                </a:rPr>
                <a:t>单击此处添加段落文本单击此处添加段落文本</a:t>
              </a:r>
            </a:p>
          </p:txBody>
        </p:sp>
      </p:grpSp>
      <p:grpSp>
        <p:nvGrpSpPr>
          <p:cNvPr id="46" name="组合 45"/>
          <p:cNvGrpSpPr/>
          <p:nvPr/>
        </p:nvGrpSpPr>
        <p:grpSpPr>
          <a:xfrm>
            <a:off x="2123728" y="2415568"/>
            <a:ext cx="2850919" cy="1462109"/>
            <a:chOff x="2002933" y="3484072"/>
            <a:chExt cx="2850919" cy="1499884"/>
          </a:xfrm>
        </p:grpSpPr>
        <p:sp>
          <p:nvSpPr>
            <p:cNvPr id="47"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48" name="TextBox 20"/>
            <p:cNvSpPr txBox="1"/>
            <p:nvPr/>
          </p:nvSpPr>
          <p:spPr bwMode="auto">
            <a:xfrm>
              <a:off x="2932458" y="3877659"/>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cs typeface="+mn-ea"/>
                  <a:sym typeface="+mn-lt"/>
                </a:rPr>
                <a:t>单击此处添加段落文本单击此处添加段落文本</a:t>
              </a:r>
            </a:p>
          </p:txBody>
        </p:sp>
      </p:grpSp>
      <p:grpSp>
        <p:nvGrpSpPr>
          <p:cNvPr id="49" name="组合 48"/>
          <p:cNvGrpSpPr/>
          <p:nvPr/>
        </p:nvGrpSpPr>
        <p:grpSpPr>
          <a:xfrm>
            <a:off x="3928232" y="1966091"/>
            <a:ext cx="1252137" cy="1212634"/>
            <a:chOff x="3819526" y="3200400"/>
            <a:chExt cx="1227138" cy="1219200"/>
          </a:xfrm>
        </p:grpSpPr>
        <p:sp>
          <p:nvSpPr>
            <p:cNvPr id="50" name="Oval 12"/>
            <p:cNvSpPr>
              <a:spLocks noChangeArrowheads="1"/>
            </p:cNvSpPr>
            <p:nvPr/>
          </p:nvSpPr>
          <p:spPr bwMode="gray">
            <a:xfrm>
              <a:off x="3819526" y="3200400"/>
              <a:ext cx="1227138" cy="1219200"/>
            </a:xfrm>
            <a:prstGeom prst="ellipse">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r>
                <a:rPr lang="zh-CN" altLang="en-US" sz="1200" b="1" dirty="0" smtClean="0">
                  <a:solidFill>
                    <a:schemeClr val="bg1"/>
                  </a:solidFill>
                  <a:cs typeface="+mn-ea"/>
                  <a:sym typeface="+mn-lt"/>
                </a:rPr>
                <a:t>明年</a:t>
              </a:r>
              <a:endParaRPr lang="en-US" altLang="zh-CN" sz="1200" b="1" dirty="0" smtClean="0">
                <a:solidFill>
                  <a:schemeClr val="bg1"/>
                </a:solidFill>
                <a:cs typeface="+mn-ea"/>
                <a:sym typeface="+mn-lt"/>
              </a:endParaRPr>
            </a:p>
            <a:p>
              <a:pPr algn="ctr"/>
              <a:r>
                <a:rPr lang="zh-CN" altLang="en-US" sz="1200" b="1" dirty="0" smtClean="0">
                  <a:solidFill>
                    <a:schemeClr val="bg1"/>
                  </a:solidFill>
                  <a:cs typeface="+mn-ea"/>
                  <a:sym typeface="+mn-lt"/>
                </a:rPr>
                <a:t>工作计划</a:t>
              </a:r>
              <a:endParaRPr lang="zh-CN" altLang="en-US" sz="1200" b="1" dirty="0">
                <a:solidFill>
                  <a:schemeClr val="bg1"/>
                </a:solidFill>
                <a:cs typeface="+mn-ea"/>
                <a:sym typeface="+mn-lt"/>
              </a:endParaRPr>
            </a:p>
          </p:txBody>
        </p:sp>
        <p:sp>
          <p:nvSpPr>
            <p:cNvPr id="51" name="Freeform 13"/>
            <p:cNvSpPr>
              <a:spLocks/>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cs typeface="+mn-ea"/>
                <a:sym typeface="+mn-lt"/>
              </a:endParaRPr>
            </a:p>
          </p:txBody>
        </p:sp>
      </p:grpSp>
    </p:spTree>
    <p:extLst>
      <p:ext uri="{BB962C8B-B14F-4D97-AF65-F5344CB8AC3E}">
        <p14:creationId xmlns:p14="http://schemas.microsoft.com/office/powerpoint/2010/main" val="173325965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49"/>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750"/>
                                        <p:tgtEl>
                                          <p:spTgt spid="31"/>
                                        </p:tgtEl>
                                      </p:cBhvr>
                                    </p:animEffect>
                                  </p:childTnLst>
                                </p:cTn>
                              </p:par>
                              <p:par>
                                <p:cTn id="16" presetID="10" presetClass="entr" presetSubtype="0" fill="hold" nodeType="withEffect">
                                  <p:stCondLst>
                                    <p:cond delay="75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750"/>
                                        <p:tgtEl>
                                          <p:spTgt spid="37"/>
                                        </p:tgtEl>
                                      </p:cBhvr>
                                    </p:animEffect>
                                  </p:childTnLst>
                                </p:cTn>
                              </p:par>
                              <p:par>
                                <p:cTn id="19" presetID="10"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childTnLst>
                                </p:cTn>
                              </p:par>
                              <p:par>
                                <p:cTn id="22" presetID="10" presetClass="entr" presetSubtype="0" fill="hold" nodeType="withEffect">
                                  <p:stCondLst>
                                    <p:cond delay="12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childTnLst>
                                </p:cTn>
                              </p:par>
                              <p:par>
                                <p:cTn id="25" presetID="10" presetClass="entr" presetSubtype="0" fill="hold" nodeType="withEffect">
                                  <p:stCondLst>
                                    <p:cond delay="1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childTnLst>
                                </p:cTn>
                              </p:par>
                              <p:par>
                                <p:cTn id="28" presetID="10" presetClass="entr" presetSubtype="0" fill="hold" nodeType="withEffect">
                                  <p:stCondLst>
                                    <p:cond delay="175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sp>
        <p:nvSpPr>
          <p:cNvPr id="24" name="Oval 3"/>
          <p:cNvSpPr>
            <a:spLocks noChangeArrowheads="1"/>
          </p:cNvSpPr>
          <p:nvPr/>
        </p:nvSpPr>
        <p:spPr bwMode="auto">
          <a:xfrm>
            <a:off x="4465927" y="1456872"/>
            <a:ext cx="2940810" cy="2940808"/>
          </a:xfrm>
          <a:prstGeom prst="ellipse">
            <a:avLst/>
          </a:prstGeom>
          <a:noFill/>
          <a:ln w="25400"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cs typeface="+mn-ea"/>
              <a:sym typeface="+mn-lt"/>
            </a:endParaRPr>
          </a:p>
        </p:txBody>
      </p:sp>
      <p:sp>
        <p:nvSpPr>
          <p:cNvPr id="25" name="Oval 4"/>
          <p:cNvSpPr>
            <a:spLocks noChangeArrowheads="1"/>
          </p:cNvSpPr>
          <p:nvPr/>
        </p:nvSpPr>
        <p:spPr bwMode="auto">
          <a:xfrm>
            <a:off x="4370263" y="1372257"/>
            <a:ext cx="3125788" cy="3127500"/>
          </a:xfrm>
          <a:prstGeom prst="ellipse">
            <a:avLst/>
          </a:prstGeom>
          <a:noFill/>
          <a:ln w="19050" cmpd="sng">
            <a:solidFill>
              <a:srgbClr val="414455"/>
            </a:solidFill>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cs typeface="+mn-ea"/>
              <a:sym typeface="+mn-lt"/>
            </a:endParaRPr>
          </a:p>
        </p:txBody>
      </p:sp>
      <p:sp>
        <p:nvSpPr>
          <p:cNvPr id="26" name="Oval 6"/>
          <p:cNvSpPr>
            <a:spLocks noChangeArrowheads="1"/>
          </p:cNvSpPr>
          <p:nvPr/>
        </p:nvSpPr>
        <p:spPr bwMode="auto">
          <a:xfrm>
            <a:off x="4624901" y="1606319"/>
            <a:ext cx="2630800" cy="2630800"/>
          </a:xfrm>
          <a:prstGeom prst="ellipse">
            <a:avLst/>
          </a:prstGeom>
          <a:noFill/>
          <a:ln w="19050" cmpd="sng">
            <a:solidFill>
              <a:srgbClr val="414455"/>
            </a:solidFill>
            <a:prstDash val="dash"/>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cs typeface="+mn-ea"/>
              <a:sym typeface="+mn-lt"/>
            </a:endParaRPr>
          </a:p>
        </p:txBody>
      </p:sp>
      <p:grpSp>
        <p:nvGrpSpPr>
          <p:cNvPr id="27" name="中国 52"/>
          <p:cNvGrpSpPr>
            <a:grpSpLocks/>
          </p:cNvGrpSpPr>
          <p:nvPr/>
        </p:nvGrpSpPr>
        <p:grpSpPr bwMode="auto">
          <a:xfrm>
            <a:off x="4935033" y="2076640"/>
            <a:ext cx="1877186" cy="1707622"/>
            <a:chOff x="0" y="0"/>
            <a:chExt cx="5832647" cy="4819363"/>
          </a:xfrm>
          <a:solidFill>
            <a:srgbClr val="C00000"/>
          </a:solidFill>
        </p:grpSpPr>
        <p:sp>
          <p:nvSpPr>
            <p:cNvPr id="49" name="Freeform 9"/>
            <p:cNvSpPr>
              <a:spLocks/>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0" name="Freeform 10"/>
            <p:cNvSpPr>
              <a:spLocks/>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1" name="Freeform 11"/>
            <p:cNvSpPr>
              <a:spLocks/>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2" name="Freeform 12"/>
            <p:cNvSpPr>
              <a:spLocks/>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3" name="Freeform 13"/>
            <p:cNvSpPr>
              <a:spLocks/>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4" name="Freeform 14"/>
            <p:cNvSpPr>
              <a:spLocks/>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5" name="Freeform 15"/>
            <p:cNvSpPr>
              <a:spLocks/>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6" name="Freeform 16"/>
            <p:cNvSpPr>
              <a:spLocks/>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7" name="Freeform 17"/>
            <p:cNvSpPr>
              <a:spLocks/>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8" name="Freeform 18"/>
            <p:cNvSpPr>
              <a:spLocks/>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59" name="Freeform 19"/>
            <p:cNvSpPr>
              <a:spLocks/>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0" name="Freeform 20"/>
            <p:cNvSpPr>
              <a:spLocks/>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1" name="Freeform 21"/>
            <p:cNvSpPr>
              <a:spLocks/>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2" name="Freeform 22"/>
            <p:cNvSpPr>
              <a:spLocks/>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3" name="Freeform 23"/>
            <p:cNvSpPr>
              <a:spLocks/>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4" name="Freeform 24"/>
            <p:cNvSpPr>
              <a:spLocks/>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5" name="Freeform 25"/>
            <p:cNvSpPr>
              <a:spLocks/>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6" name="Freeform 26"/>
            <p:cNvSpPr>
              <a:spLocks/>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7" name="Freeform 27"/>
            <p:cNvSpPr>
              <a:spLocks/>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8" name="Freeform 28"/>
            <p:cNvSpPr>
              <a:spLocks/>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69" name="Freeform 29"/>
            <p:cNvSpPr>
              <a:spLocks/>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0" name="Freeform 30"/>
            <p:cNvSpPr>
              <a:spLocks/>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1" name="Freeform 31"/>
            <p:cNvSpPr>
              <a:spLocks/>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2" name="Freeform 32"/>
            <p:cNvSpPr>
              <a:spLocks/>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3" name="Freeform 33"/>
            <p:cNvSpPr>
              <a:spLocks/>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4" name="Freeform 34"/>
            <p:cNvSpPr>
              <a:spLocks/>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5" name="Freeform 35"/>
            <p:cNvSpPr>
              <a:spLocks/>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6" name="Freeform 36"/>
            <p:cNvSpPr>
              <a:spLocks/>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7" name="Freeform 37"/>
            <p:cNvSpPr>
              <a:spLocks/>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8" name="Freeform 38"/>
            <p:cNvSpPr>
              <a:spLocks/>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79" name="Freeform 39"/>
            <p:cNvSpPr>
              <a:spLocks/>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sp>
          <p:nvSpPr>
            <p:cNvPr id="80" name="Freeform 40"/>
            <p:cNvSpPr>
              <a:spLocks/>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sp>
        <p:nvSpPr>
          <p:cNvPr id="81" name="正圆 181"/>
          <p:cNvSpPr>
            <a:spLocks noChangeArrowheads="1"/>
          </p:cNvSpPr>
          <p:nvPr/>
        </p:nvSpPr>
        <p:spPr bwMode="auto">
          <a:xfrm>
            <a:off x="5396833" y="987574"/>
            <a:ext cx="974747" cy="974745"/>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cs typeface="+mn-ea"/>
                <a:sym typeface="+mn-lt"/>
              </a:rPr>
              <a:t>1</a:t>
            </a:r>
          </a:p>
        </p:txBody>
      </p:sp>
      <p:sp>
        <p:nvSpPr>
          <p:cNvPr id="82" name="正圆 181"/>
          <p:cNvSpPr>
            <a:spLocks noChangeArrowheads="1"/>
          </p:cNvSpPr>
          <p:nvPr/>
        </p:nvSpPr>
        <p:spPr bwMode="auto">
          <a:xfrm>
            <a:off x="4298283" y="3405883"/>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cs typeface="+mn-ea"/>
                <a:sym typeface="+mn-lt"/>
              </a:rPr>
              <a:t>2</a:t>
            </a:r>
          </a:p>
        </p:txBody>
      </p:sp>
      <p:sp>
        <p:nvSpPr>
          <p:cNvPr id="83" name="正圆 181"/>
          <p:cNvSpPr>
            <a:spLocks noChangeArrowheads="1"/>
          </p:cNvSpPr>
          <p:nvPr/>
        </p:nvSpPr>
        <p:spPr bwMode="auto">
          <a:xfrm>
            <a:off x="6674547" y="3343400"/>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cs typeface="+mn-ea"/>
                <a:sym typeface="+mn-lt"/>
              </a:rPr>
              <a:t>3</a:t>
            </a:r>
          </a:p>
        </p:txBody>
      </p:sp>
      <p:grpSp>
        <p:nvGrpSpPr>
          <p:cNvPr id="84" name="Group 44"/>
          <p:cNvGrpSpPr>
            <a:grpSpLocks/>
          </p:cNvGrpSpPr>
          <p:nvPr/>
        </p:nvGrpSpPr>
        <p:grpSpPr bwMode="auto">
          <a:xfrm>
            <a:off x="1619672" y="1563638"/>
            <a:ext cx="1945322" cy="547670"/>
            <a:chOff x="0" y="0"/>
            <a:chExt cx="3062" cy="862"/>
          </a:xfrm>
        </p:grpSpPr>
        <p:sp>
          <p:nvSpPr>
            <p:cNvPr id="85" name="Text Box 45"/>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smtClean="0">
                  <a:solidFill>
                    <a:srgbClr val="404040"/>
                  </a:solidFill>
                  <a:latin typeface="+mn-lt"/>
                  <a:ea typeface="+mn-ea"/>
                  <a:cs typeface="+mn-ea"/>
                  <a:sym typeface="+mn-lt"/>
                </a:rPr>
                <a:t>点击此处添加说明文本内容文本</a:t>
              </a:r>
              <a:endParaRPr lang="en-US" sz="1400" dirty="0">
                <a:solidFill>
                  <a:srgbClr val="404040"/>
                </a:solidFill>
                <a:latin typeface="+mn-lt"/>
                <a:ea typeface="+mn-ea"/>
                <a:cs typeface="+mn-ea"/>
                <a:sym typeface="+mn-lt"/>
              </a:endParaRPr>
            </a:p>
          </p:txBody>
        </p:sp>
        <p:sp>
          <p:nvSpPr>
            <p:cNvPr id="86" name="Line 46"/>
            <p:cNvSpPr>
              <a:spLocks noChangeShapeType="1"/>
            </p:cNvSpPr>
            <p:nvPr/>
          </p:nvSpPr>
          <p:spPr bwMode="auto">
            <a:xfrm>
              <a:off x="0" y="70"/>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cs typeface="+mn-ea"/>
                <a:sym typeface="+mn-lt"/>
              </a:endParaRPr>
            </a:p>
          </p:txBody>
        </p:sp>
      </p:grpSp>
      <p:grpSp>
        <p:nvGrpSpPr>
          <p:cNvPr id="87" name="Group 47"/>
          <p:cNvGrpSpPr>
            <a:grpSpLocks/>
          </p:cNvGrpSpPr>
          <p:nvPr/>
        </p:nvGrpSpPr>
        <p:grpSpPr bwMode="auto">
          <a:xfrm>
            <a:off x="1619672" y="2479625"/>
            <a:ext cx="1945322" cy="546400"/>
            <a:chOff x="0" y="0"/>
            <a:chExt cx="3062" cy="860"/>
          </a:xfrm>
        </p:grpSpPr>
        <p:sp>
          <p:nvSpPr>
            <p:cNvPr id="88" name="Text Box 48"/>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mn-lt"/>
                  <a:ea typeface="+mn-ea"/>
                  <a:cs typeface="+mn-ea"/>
                  <a:sym typeface="+mn-lt"/>
                </a:rPr>
                <a:t>点击此处添加说明文本</a:t>
              </a:r>
              <a:r>
                <a:rPr lang="zh-CN" altLang="en-US" sz="1400" dirty="0" smtClean="0">
                  <a:solidFill>
                    <a:srgbClr val="404040"/>
                  </a:solidFill>
                  <a:latin typeface="+mn-lt"/>
                  <a:ea typeface="+mn-ea"/>
                  <a:cs typeface="+mn-ea"/>
                  <a:sym typeface="+mn-lt"/>
                </a:rPr>
                <a:t>内容文本</a:t>
              </a:r>
              <a:endParaRPr lang="en-US" altLang="zh-CN" sz="1400" dirty="0">
                <a:solidFill>
                  <a:srgbClr val="404040"/>
                </a:solidFill>
                <a:latin typeface="+mn-lt"/>
                <a:ea typeface="+mn-ea"/>
                <a:cs typeface="+mn-ea"/>
                <a:sym typeface="+mn-lt"/>
              </a:endParaRPr>
            </a:p>
          </p:txBody>
        </p:sp>
        <p:sp>
          <p:nvSpPr>
            <p:cNvPr id="89" name="Line 49"/>
            <p:cNvSpPr>
              <a:spLocks noChangeShapeType="1"/>
            </p:cNvSpPr>
            <p:nvPr/>
          </p:nvSpPr>
          <p:spPr bwMode="auto">
            <a:xfrm>
              <a:off x="0" y="68"/>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cs typeface="+mn-ea"/>
                <a:sym typeface="+mn-lt"/>
              </a:endParaRPr>
            </a:p>
          </p:txBody>
        </p:sp>
      </p:grpSp>
      <p:grpSp>
        <p:nvGrpSpPr>
          <p:cNvPr id="90" name="Group 50"/>
          <p:cNvGrpSpPr>
            <a:grpSpLocks/>
          </p:cNvGrpSpPr>
          <p:nvPr/>
        </p:nvGrpSpPr>
        <p:grpSpPr bwMode="auto">
          <a:xfrm>
            <a:off x="1619672" y="3409900"/>
            <a:ext cx="1945322" cy="530515"/>
            <a:chOff x="0" y="0"/>
            <a:chExt cx="3062" cy="835"/>
          </a:xfrm>
        </p:grpSpPr>
        <p:sp>
          <p:nvSpPr>
            <p:cNvPr id="91" name="Text Box 51"/>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mn-lt"/>
                  <a:ea typeface="+mn-ea"/>
                  <a:cs typeface="+mn-ea"/>
                  <a:sym typeface="+mn-lt"/>
                </a:rPr>
                <a:t>点击此处添加说明文本</a:t>
              </a:r>
              <a:r>
                <a:rPr lang="zh-CN" altLang="en-US" sz="1400" dirty="0" smtClean="0">
                  <a:solidFill>
                    <a:srgbClr val="404040"/>
                  </a:solidFill>
                  <a:latin typeface="+mn-lt"/>
                  <a:ea typeface="+mn-ea"/>
                  <a:cs typeface="+mn-ea"/>
                  <a:sym typeface="+mn-lt"/>
                </a:rPr>
                <a:t>内容文本</a:t>
              </a:r>
              <a:endParaRPr lang="en-US" altLang="zh-CN" sz="1400" dirty="0">
                <a:solidFill>
                  <a:srgbClr val="404040"/>
                </a:solidFill>
                <a:latin typeface="+mn-lt"/>
                <a:ea typeface="+mn-ea"/>
                <a:cs typeface="+mn-ea"/>
                <a:sym typeface="+mn-lt"/>
              </a:endParaRPr>
            </a:p>
          </p:txBody>
        </p:sp>
        <p:sp>
          <p:nvSpPr>
            <p:cNvPr id="92" name="Line 52"/>
            <p:cNvSpPr>
              <a:spLocks noChangeShapeType="1"/>
            </p:cNvSpPr>
            <p:nvPr/>
          </p:nvSpPr>
          <p:spPr bwMode="auto">
            <a:xfrm>
              <a:off x="0" y="43"/>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cs typeface="+mn-ea"/>
                <a:sym typeface="+mn-lt"/>
              </a:endParaRPr>
            </a:p>
          </p:txBody>
        </p:sp>
      </p:grpSp>
    </p:spTree>
    <p:extLst>
      <p:ext uri="{BB962C8B-B14F-4D97-AF65-F5344CB8AC3E}">
        <p14:creationId xmlns:p14="http://schemas.microsoft.com/office/powerpoint/2010/main" val="75798230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0" dur="2000" fill="hold"/>
                                        <p:tgtEl>
                                          <p:spTgt spid="81"/>
                                        </p:tgtEl>
                                        <p:attrNameLst>
                                          <p:attrName>ppt_x,ppt_y</p:attrName>
                                        </p:attrNameLst>
                                      </p:cBhvr>
                                      <p:rCtr x="13400" y="-3700"/>
                                    </p:animMotion>
                                  </p:childTnLst>
                                </p:cTn>
                              </p:par>
                              <p:par>
                                <p:cTn id="21"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22" dur="2000" fill="hold"/>
                                        <p:tgtEl>
                                          <p:spTgt spid="82"/>
                                        </p:tgtEl>
                                        <p:attrNameLst>
                                          <p:attrName>ppt_x,ppt_y</p:attrName>
                                        </p:attrNameLst>
                                      </p:cBhvr>
                                      <p:rCtr x="-9000" y="-6200"/>
                                    </p:animMotion>
                                  </p:childTnLst>
                                </p:cTn>
                              </p:par>
                              <p:par>
                                <p:cTn id="23"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24" dur="2000" fill="hold"/>
                                        <p:tgtEl>
                                          <p:spTgt spid="83"/>
                                        </p:tgtEl>
                                        <p:attrNameLst>
                                          <p:attrName>ppt_x,ppt_y</p:attrName>
                                        </p:attrNameLst>
                                      </p:cBhvr>
                                      <p:rCtr x="-500" y="9200"/>
                                    </p:animMotion>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up)">
                                      <p:cBhvr>
                                        <p:cTn id="28" dur="500"/>
                                        <p:tgtEl>
                                          <p:spTgt spid="84"/>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wipe(up)">
                                      <p:cBhvr>
                                        <p:cTn id="32" dur="500"/>
                                        <p:tgtEl>
                                          <p:spTgt spid="87"/>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up)">
                                      <p:cBhvr>
                                        <p:cTn id="3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81" grpId="0" bldLvl="0" animBg="1" autoUpdateAnimBg="0"/>
      <p:bldP spid="81" grpId="1" animBg="1"/>
      <p:bldP spid="82" grpId="0" bldLvl="0" animBg="1" autoUpdateAnimBg="0"/>
      <p:bldP spid="82" grpId="1" animBg="1"/>
      <p:bldP spid="83" grpId="0" bldLvl="0" animBg="1" autoUpdateAnimBg="0"/>
      <p:bldP spid="83"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p:nvPr/>
        </p:nvSpPr>
        <p:spPr>
          <a:xfrm>
            <a:off x="5473291" y="148068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grpSp>
        <p:nvGrpSpPr>
          <p:cNvPr id="3" name="组合 2"/>
          <p:cNvGrpSpPr/>
          <p:nvPr/>
        </p:nvGrpSpPr>
        <p:grpSpPr>
          <a:xfrm>
            <a:off x="1200108" y="2796010"/>
            <a:ext cx="6799833" cy="1558722"/>
            <a:chOff x="416802" y="3527919"/>
            <a:chExt cx="8363729" cy="2556284"/>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5" name="矩形 4"/>
            <p:cNvSpPr/>
            <p:nvPr/>
          </p:nvSpPr>
          <p:spPr>
            <a:xfrm>
              <a:off x="1475656"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cs typeface="+mn-ea"/>
                  <a:sym typeface="+mn-lt"/>
                </a:rPr>
                <a:t>文本</a:t>
              </a:r>
              <a:r>
                <a:rPr kumimoji="0" lang="en-US" altLang="zh-CN" sz="1200" b="1" i="0" u="none" strike="noStrike" kern="0" cap="none" spc="0" normalizeH="0" baseline="0" noProof="0" dirty="0" smtClean="0">
                  <a:ln>
                    <a:noFill/>
                  </a:ln>
                  <a:solidFill>
                    <a:srgbClr val="7D7D7D"/>
                  </a:solidFill>
                  <a:effectLst/>
                  <a:uLnTx/>
                  <a:uFillTx/>
                  <a:cs typeface="+mn-ea"/>
                  <a:sym typeface="+mn-lt"/>
                </a:rPr>
                <a:t>1</a:t>
              </a:r>
              <a:endParaRPr kumimoji="0" lang="zh-CN" altLang="en-US" sz="1200" b="0" i="0" u="none" strike="noStrike" kern="0" cap="none" spc="0" normalizeH="0" baseline="0" noProof="0" dirty="0">
                <a:ln>
                  <a:noFill/>
                </a:ln>
                <a:solidFill>
                  <a:srgbClr val="7D7D7D"/>
                </a:solidFill>
                <a:effectLst/>
                <a:uLnTx/>
                <a:uFillTx/>
                <a:cs typeface="+mn-ea"/>
                <a:sym typeface="+mn-lt"/>
              </a:endParaRPr>
            </a:p>
          </p:txBody>
        </p:sp>
        <p:sp>
          <p:nvSpPr>
            <p:cNvPr id="7" name="矩形 6"/>
            <p:cNvSpPr/>
            <p:nvPr/>
          </p:nvSpPr>
          <p:spPr>
            <a:xfrm>
              <a:off x="7164288"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cs typeface="+mn-ea"/>
                  <a:sym typeface="+mn-lt"/>
                </a:rPr>
                <a:t>文本</a:t>
              </a:r>
              <a:r>
                <a:rPr kumimoji="0" lang="en-US" altLang="zh-CN" sz="1200" b="1" i="0" u="none" strike="noStrike" kern="0" cap="none" spc="0" normalizeH="0" baseline="0" noProof="0" dirty="0" smtClean="0">
                  <a:ln>
                    <a:noFill/>
                  </a:ln>
                  <a:solidFill>
                    <a:srgbClr val="7D7D7D"/>
                  </a:solidFill>
                  <a:effectLst/>
                  <a:uLnTx/>
                  <a:uFillTx/>
                  <a:cs typeface="+mn-ea"/>
                  <a:sym typeface="+mn-lt"/>
                </a:rPr>
                <a:t>3</a:t>
              </a:r>
              <a:endParaRPr kumimoji="0" lang="zh-CN" altLang="en-US" sz="1200" b="0" i="0" u="none" strike="noStrike" kern="0" cap="none" spc="0" normalizeH="0" baseline="0" noProof="0" dirty="0">
                <a:ln>
                  <a:noFill/>
                </a:ln>
                <a:solidFill>
                  <a:srgbClr val="7D7D7D"/>
                </a:solidFill>
                <a:effectLst/>
                <a:uLnTx/>
                <a:uFillTx/>
                <a:cs typeface="+mn-ea"/>
                <a:sym typeface="+mn-lt"/>
              </a:endParaRPr>
            </a:p>
          </p:txBody>
        </p:sp>
      </p:grpSp>
      <p:grpSp>
        <p:nvGrpSpPr>
          <p:cNvPr id="8" name="组合 7"/>
          <p:cNvGrpSpPr/>
          <p:nvPr/>
        </p:nvGrpSpPr>
        <p:grpSpPr>
          <a:xfrm>
            <a:off x="3485321" y="2803463"/>
            <a:ext cx="2142981" cy="1552663"/>
            <a:chOff x="3283040" y="3537856"/>
            <a:chExt cx="2635846" cy="2546347"/>
          </a:xfrm>
        </p:grpSpPr>
        <p:sp>
          <p:nvSpPr>
            <p:cNvPr id="9" name="等腰三角形 8"/>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cs typeface="+mn-ea"/>
                <a:sym typeface="+mn-lt"/>
              </a:endParaRPr>
            </a:p>
          </p:txBody>
        </p:sp>
        <p:sp>
          <p:nvSpPr>
            <p:cNvPr id="10" name="矩形 9"/>
            <p:cNvSpPr/>
            <p:nvPr/>
          </p:nvSpPr>
          <p:spPr>
            <a:xfrm>
              <a:off x="4283968"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cs typeface="+mn-ea"/>
                  <a:sym typeface="+mn-lt"/>
                </a:rPr>
                <a:t>文本</a:t>
              </a:r>
              <a:r>
                <a:rPr kumimoji="0" lang="en-US" altLang="zh-CN" sz="1200" b="1" i="0" u="none" strike="noStrike" kern="0" cap="none" spc="0" normalizeH="0" baseline="0" noProof="0" dirty="0" smtClean="0">
                  <a:ln>
                    <a:noFill/>
                  </a:ln>
                  <a:solidFill>
                    <a:sysClr val="window" lastClr="FFFFFF">
                      <a:lumMod val="95000"/>
                    </a:sysClr>
                  </a:solidFill>
                  <a:effectLst/>
                  <a:uLnTx/>
                  <a:uFillTx/>
                  <a:cs typeface="+mn-ea"/>
                  <a:sym typeface="+mn-lt"/>
                </a:rPr>
                <a:t>2</a:t>
              </a:r>
              <a:endParaRPr kumimoji="0" lang="zh-CN" altLang="en-US" sz="1200" b="0" i="0" u="none" strike="noStrike" kern="0" cap="none" spc="0" normalizeH="0" baseline="0" noProof="0" dirty="0">
                <a:ln>
                  <a:noFill/>
                </a:ln>
                <a:solidFill>
                  <a:sysClr val="window" lastClr="FFFFFF">
                    <a:lumMod val="95000"/>
                  </a:sysClr>
                </a:solidFill>
                <a:effectLst/>
                <a:uLnTx/>
                <a:uFillTx/>
                <a:cs typeface="+mn-ea"/>
                <a:sym typeface="+mn-lt"/>
              </a:endParaRPr>
            </a:p>
          </p:txBody>
        </p:sp>
      </p:grpSp>
      <p:grpSp>
        <p:nvGrpSpPr>
          <p:cNvPr id="11" name="组合 20"/>
          <p:cNvGrpSpPr>
            <a:grpSpLocks/>
          </p:cNvGrpSpPr>
          <p:nvPr/>
        </p:nvGrpSpPr>
        <p:grpSpPr bwMode="auto">
          <a:xfrm>
            <a:off x="2632834" y="3055668"/>
            <a:ext cx="1165466" cy="915341"/>
            <a:chOff x="7242844" y="2761727"/>
            <a:chExt cx="1677511" cy="1374579"/>
          </a:xfrm>
        </p:grpSpPr>
        <p:grpSp>
          <p:nvGrpSpPr>
            <p:cNvPr id="12" name="组合 21"/>
            <p:cNvGrpSpPr>
              <a:grpSpLocks/>
            </p:cNvGrpSpPr>
            <p:nvPr/>
          </p:nvGrpSpPr>
          <p:grpSpPr bwMode="auto">
            <a:xfrm>
              <a:off x="7242844" y="2761727"/>
              <a:ext cx="1677511" cy="1374579"/>
              <a:chOff x="7737176" y="3044094"/>
              <a:chExt cx="1677511" cy="1374579"/>
            </a:xfrm>
          </p:grpSpPr>
          <p:grpSp>
            <p:nvGrpSpPr>
              <p:cNvPr id="24" name="组合 33"/>
              <p:cNvGrpSpPr>
                <a:grpSpLocks/>
              </p:cNvGrpSpPr>
              <p:nvPr/>
            </p:nvGrpSpPr>
            <p:grpSpPr bwMode="auto">
              <a:xfrm>
                <a:off x="7737176" y="3044094"/>
                <a:ext cx="1677511" cy="1374579"/>
                <a:chOff x="7647017" y="2699415"/>
                <a:chExt cx="2617944" cy="2145185"/>
              </a:xfrm>
            </p:grpSpPr>
            <p:sp>
              <p:nvSpPr>
                <p:cNvPr id="26"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27" name="Oval 19"/>
                <p:cNvSpPr>
                  <a:spLocks noChangeArrowheads="1"/>
                </p:cNvSpPr>
                <p:nvPr/>
              </p:nvSpPr>
              <p:spPr bwMode="auto">
                <a:xfrm>
                  <a:off x="8012312" y="2699415"/>
                  <a:ext cx="1930843" cy="1930666"/>
                </a:xfrm>
                <a:prstGeom prst="ellipse">
                  <a:avLst/>
                </a:prstGeom>
                <a:solidFill>
                  <a:srgbClr val="C0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cs typeface="+mn-ea"/>
                    <a:sym typeface="+mn-lt"/>
                  </a:endParaRPr>
                </a:p>
              </p:txBody>
            </p:sp>
            <p:sp>
              <p:nvSpPr>
                <p:cNvPr id="28"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sp>
            <p:nvSpPr>
              <p:cNvPr id="25" name="TextBox 34"/>
              <p:cNvSpPr txBox="1">
                <a:spLocks noChangeArrowheads="1"/>
              </p:cNvSpPr>
              <p:nvPr/>
            </p:nvSpPr>
            <p:spPr bwMode="auto">
              <a:xfrm>
                <a:off x="8359908" y="3225840"/>
                <a:ext cx="593432"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mn-lt"/>
                    <a:ea typeface="+mn-ea"/>
                    <a:cs typeface="+mn-ea"/>
                    <a:sym typeface="+mn-lt"/>
                  </a:rPr>
                  <a:t>2</a:t>
                </a:r>
                <a:endParaRPr kumimoji="0" lang="zh-CN" altLang="en-US" sz="32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grpSp>
        <p:grpSp>
          <p:nvGrpSpPr>
            <p:cNvPr id="13" name="Group 12"/>
            <p:cNvGrpSpPr>
              <a:grpSpLocks/>
            </p:cNvGrpSpPr>
            <p:nvPr/>
          </p:nvGrpSpPr>
          <p:grpSpPr bwMode="auto">
            <a:xfrm rot="-1693754" flipH="1" flipV="1">
              <a:off x="7549762" y="3711857"/>
              <a:ext cx="1227443" cy="293770"/>
              <a:chOff x="2532" y="1051"/>
              <a:chExt cx="893" cy="246"/>
            </a:xfrm>
          </p:grpSpPr>
          <p:grpSp>
            <p:nvGrpSpPr>
              <p:cNvPr id="14" name="Group 13"/>
              <p:cNvGrpSpPr>
                <a:grpSpLocks/>
              </p:cNvGrpSpPr>
              <p:nvPr/>
            </p:nvGrpSpPr>
            <p:grpSpPr bwMode="auto">
              <a:xfrm>
                <a:off x="2532" y="1051"/>
                <a:ext cx="743" cy="185"/>
                <a:chOff x="1565" y="2568"/>
                <a:chExt cx="1118" cy="279"/>
              </a:xfrm>
            </p:grpSpPr>
            <p:sp>
              <p:nvSpPr>
                <p:cNvPr id="20"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21"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22"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23"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5" name="Group 18"/>
              <p:cNvGrpSpPr>
                <a:grpSpLocks/>
              </p:cNvGrpSpPr>
              <p:nvPr/>
            </p:nvGrpSpPr>
            <p:grpSpPr bwMode="auto">
              <a:xfrm rot="1353540">
                <a:off x="2682" y="1111"/>
                <a:ext cx="743" cy="186"/>
                <a:chOff x="1565" y="2568"/>
                <a:chExt cx="1118" cy="279"/>
              </a:xfrm>
            </p:grpSpPr>
            <p:sp>
              <p:nvSpPr>
                <p:cNvPr id="16"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17"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18"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19"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grpSp>
      <p:grpSp>
        <p:nvGrpSpPr>
          <p:cNvPr id="29" name="组合 57"/>
          <p:cNvGrpSpPr>
            <a:grpSpLocks/>
          </p:cNvGrpSpPr>
          <p:nvPr/>
        </p:nvGrpSpPr>
        <p:grpSpPr bwMode="auto">
          <a:xfrm>
            <a:off x="4084191" y="3081861"/>
            <a:ext cx="1165466" cy="915341"/>
            <a:chOff x="7242844" y="2761727"/>
            <a:chExt cx="1677511" cy="1374579"/>
          </a:xfrm>
        </p:grpSpPr>
        <p:grpSp>
          <p:nvGrpSpPr>
            <p:cNvPr id="30" name="组合 58"/>
            <p:cNvGrpSpPr>
              <a:grpSpLocks/>
            </p:cNvGrpSpPr>
            <p:nvPr/>
          </p:nvGrpSpPr>
          <p:grpSpPr bwMode="auto">
            <a:xfrm>
              <a:off x="7242844" y="2761727"/>
              <a:ext cx="1677511" cy="1374579"/>
              <a:chOff x="7737176" y="3044094"/>
              <a:chExt cx="1677511" cy="1374579"/>
            </a:xfrm>
          </p:grpSpPr>
          <p:grpSp>
            <p:nvGrpSpPr>
              <p:cNvPr id="42" name="组合 70"/>
              <p:cNvGrpSpPr>
                <a:grpSpLocks/>
              </p:cNvGrpSpPr>
              <p:nvPr/>
            </p:nvGrpSpPr>
            <p:grpSpPr bwMode="auto">
              <a:xfrm>
                <a:off x="7737176" y="3044094"/>
                <a:ext cx="1677511" cy="1374579"/>
                <a:chOff x="7647017" y="2699415"/>
                <a:chExt cx="2617944" cy="2145185"/>
              </a:xfrm>
            </p:grpSpPr>
            <p:sp>
              <p:nvSpPr>
                <p:cNvPr id="44"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45" name="Oval 19"/>
                <p:cNvSpPr>
                  <a:spLocks noChangeArrowheads="1"/>
                </p:cNvSpPr>
                <p:nvPr/>
              </p:nvSpPr>
              <p:spPr bwMode="auto">
                <a:xfrm>
                  <a:off x="8012312" y="2699415"/>
                  <a:ext cx="1930843" cy="1930666"/>
                </a:xfrm>
                <a:prstGeom prst="ellipse">
                  <a:avLst/>
                </a:prstGeom>
                <a:solidFill>
                  <a:srgbClr val="7F7F7F"/>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cs typeface="+mn-ea"/>
                    <a:sym typeface="+mn-lt"/>
                  </a:endParaRPr>
                </a:p>
              </p:txBody>
            </p:sp>
            <p:sp>
              <p:nvSpPr>
                <p:cNvPr id="46"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sp>
            <p:nvSpPr>
              <p:cNvPr id="43" name="TextBox 71"/>
              <p:cNvSpPr txBox="1">
                <a:spLocks noChangeArrowheads="1"/>
              </p:cNvSpPr>
              <p:nvPr/>
            </p:nvSpPr>
            <p:spPr bwMode="auto">
              <a:xfrm>
                <a:off x="8359908" y="3225840"/>
                <a:ext cx="593432"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mn-lt"/>
                    <a:ea typeface="+mn-ea"/>
                    <a:cs typeface="+mn-ea"/>
                    <a:sym typeface="+mn-lt"/>
                  </a:rPr>
                  <a:t>1</a:t>
                </a:r>
                <a:endParaRPr kumimoji="0" lang="zh-CN" altLang="en-US" sz="32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grpSp>
        <p:grpSp>
          <p:nvGrpSpPr>
            <p:cNvPr id="31" name="Group 12"/>
            <p:cNvGrpSpPr>
              <a:grpSpLocks/>
            </p:cNvGrpSpPr>
            <p:nvPr/>
          </p:nvGrpSpPr>
          <p:grpSpPr bwMode="auto">
            <a:xfrm rot="-1693754" flipH="1" flipV="1">
              <a:off x="7549762" y="3711857"/>
              <a:ext cx="1227443" cy="293770"/>
              <a:chOff x="2532" y="1051"/>
              <a:chExt cx="893" cy="246"/>
            </a:xfrm>
          </p:grpSpPr>
          <p:grpSp>
            <p:nvGrpSpPr>
              <p:cNvPr id="32" name="Group 13"/>
              <p:cNvGrpSpPr>
                <a:grpSpLocks/>
              </p:cNvGrpSpPr>
              <p:nvPr/>
            </p:nvGrpSpPr>
            <p:grpSpPr bwMode="auto">
              <a:xfrm>
                <a:off x="2532" y="1051"/>
                <a:ext cx="743" cy="185"/>
                <a:chOff x="1565" y="2568"/>
                <a:chExt cx="1118" cy="279"/>
              </a:xfrm>
            </p:grpSpPr>
            <p:sp>
              <p:nvSpPr>
                <p:cNvPr id="38"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39"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40"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41"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33" name="Group 18"/>
              <p:cNvGrpSpPr>
                <a:grpSpLocks/>
              </p:cNvGrpSpPr>
              <p:nvPr/>
            </p:nvGrpSpPr>
            <p:grpSpPr bwMode="auto">
              <a:xfrm rot="1353540">
                <a:off x="2682" y="1111"/>
                <a:ext cx="743" cy="186"/>
                <a:chOff x="1565" y="2568"/>
                <a:chExt cx="1118" cy="279"/>
              </a:xfrm>
            </p:grpSpPr>
            <p:sp>
              <p:nvSpPr>
                <p:cNvPr id="34"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35"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36"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37"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grpSp>
      <p:grpSp>
        <p:nvGrpSpPr>
          <p:cNvPr id="47" name="组合 93"/>
          <p:cNvGrpSpPr>
            <a:grpSpLocks/>
          </p:cNvGrpSpPr>
          <p:nvPr/>
        </p:nvGrpSpPr>
        <p:grpSpPr bwMode="auto">
          <a:xfrm>
            <a:off x="6203032" y="3081861"/>
            <a:ext cx="1165467" cy="915341"/>
            <a:chOff x="7242844" y="2761727"/>
            <a:chExt cx="1677511" cy="1374579"/>
          </a:xfrm>
        </p:grpSpPr>
        <p:grpSp>
          <p:nvGrpSpPr>
            <p:cNvPr id="48" name="组合 94"/>
            <p:cNvGrpSpPr>
              <a:grpSpLocks/>
            </p:cNvGrpSpPr>
            <p:nvPr/>
          </p:nvGrpSpPr>
          <p:grpSpPr bwMode="auto">
            <a:xfrm>
              <a:off x="7242844" y="2761727"/>
              <a:ext cx="1677511" cy="1374579"/>
              <a:chOff x="7737176" y="3044094"/>
              <a:chExt cx="1677511" cy="1374579"/>
            </a:xfrm>
          </p:grpSpPr>
          <p:grpSp>
            <p:nvGrpSpPr>
              <p:cNvPr id="60" name="组合 106"/>
              <p:cNvGrpSpPr>
                <a:grpSpLocks/>
              </p:cNvGrpSpPr>
              <p:nvPr/>
            </p:nvGrpSpPr>
            <p:grpSpPr bwMode="auto">
              <a:xfrm>
                <a:off x="7737176" y="3044094"/>
                <a:ext cx="1677511" cy="1374579"/>
                <a:chOff x="7647017" y="2699415"/>
                <a:chExt cx="2617944" cy="2145185"/>
              </a:xfrm>
            </p:grpSpPr>
            <p:sp>
              <p:nvSpPr>
                <p:cNvPr id="62"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cs typeface="+mn-ea"/>
                    <a:sym typeface="+mn-lt"/>
                  </a:endParaRPr>
                </a:p>
              </p:txBody>
            </p:sp>
            <p:sp>
              <p:nvSpPr>
                <p:cNvPr id="63" name="Oval 19"/>
                <p:cNvSpPr>
                  <a:spLocks noChangeArrowheads="1"/>
                </p:cNvSpPr>
                <p:nvPr/>
              </p:nvSpPr>
              <p:spPr bwMode="auto">
                <a:xfrm>
                  <a:off x="8012311" y="2699415"/>
                  <a:ext cx="1930842" cy="1930666"/>
                </a:xfrm>
                <a:prstGeom prst="ellipse">
                  <a:avLst/>
                </a:prstGeom>
                <a:solidFill>
                  <a:srgbClr val="C0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cs typeface="+mn-ea"/>
                    <a:sym typeface="+mn-lt"/>
                  </a:endParaRPr>
                </a:p>
              </p:txBody>
            </p:sp>
            <p:sp>
              <p:nvSpPr>
                <p:cNvPr id="64"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sp>
            <p:nvSpPr>
              <p:cNvPr id="61" name="TextBox 107"/>
              <p:cNvSpPr txBox="1">
                <a:spLocks noChangeArrowheads="1"/>
              </p:cNvSpPr>
              <p:nvPr/>
            </p:nvSpPr>
            <p:spPr bwMode="auto">
              <a:xfrm>
                <a:off x="8359908" y="3225840"/>
                <a:ext cx="593431"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mn-lt"/>
                    <a:ea typeface="+mn-ea"/>
                    <a:cs typeface="+mn-ea"/>
                    <a:sym typeface="+mn-lt"/>
                  </a:rPr>
                  <a:t>3</a:t>
                </a:r>
                <a:endParaRPr kumimoji="0" lang="zh-CN" altLang="en-US" sz="32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grpSp>
        <p:grpSp>
          <p:nvGrpSpPr>
            <p:cNvPr id="49" name="Group 12"/>
            <p:cNvGrpSpPr>
              <a:grpSpLocks/>
            </p:cNvGrpSpPr>
            <p:nvPr/>
          </p:nvGrpSpPr>
          <p:grpSpPr bwMode="auto">
            <a:xfrm rot="-1693754" flipH="1" flipV="1">
              <a:off x="7549762" y="3711857"/>
              <a:ext cx="1227443" cy="293770"/>
              <a:chOff x="2532" y="1051"/>
              <a:chExt cx="893" cy="246"/>
            </a:xfrm>
          </p:grpSpPr>
          <p:grpSp>
            <p:nvGrpSpPr>
              <p:cNvPr id="50" name="Group 13"/>
              <p:cNvGrpSpPr>
                <a:grpSpLocks/>
              </p:cNvGrpSpPr>
              <p:nvPr/>
            </p:nvGrpSpPr>
            <p:grpSpPr bwMode="auto">
              <a:xfrm>
                <a:off x="2532" y="1051"/>
                <a:ext cx="743" cy="185"/>
                <a:chOff x="1565" y="2568"/>
                <a:chExt cx="1118" cy="279"/>
              </a:xfrm>
            </p:grpSpPr>
            <p:sp>
              <p:nvSpPr>
                <p:cNvPr id="56"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7"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8"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9"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51" name="Group 18"/>
              <p:cNvGrpSpPr>
                <a:grpSpLocks/>
              </p:cNvGrpSpPr>
              <p:nvPr/>
            </p:nvGrpSpPr>
            <p:grpSpPr bwMode="auto">
              <a:xfrm rot="1353540">
                <a:off x="2682" y="1111"/>
                <a:ext cx="743" cy="186"/>
                <a:chOff x="1565" y="2568"/>
                <a:chExt cx="1118" cy="279"/>
              </a:xfrm>
            </p:grpSpPr>
            <p:sp>
              <p:nvSpPr>
                <p:cNvPr id="52"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3"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4"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5"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grpSp>
        </p:grpSp>
      </p:grpSp>
      <p:sp>
        <p:nvSpPr>
          <p:cNvPr id="65" name="矩形 64"/>
          <p:cNvSpPr/>
          <p:nvPr/>
        </p:nvSpPr>
        <p:spPr>
          <a:xfrm>
            <a:off x="1188320" y="1417448"/>
            <a:ext cx="1677136" cy="219538"/>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cs typeface="+mn-ea"/>
                <a:sym typeface="+mn-lt"/>
              </a:rPr>
              <a:t>单击此处添加文本</a:t>
            </a:r>
          </a:p>
        </p:txBody>
      </p:sp>
      <p:sp>
        <p:nvSpPr>
          <p:cNvPr id="66" name="矩形 65"/>
          <p:cNvSpPr/>
          <p:nvPr/>
        </p:nvSpPr>
        <p:spPr>
          <a:xfrm>
            <a:off x="6484597" y="1441014"/>
            <a:ext cx="1677136" cy="219538"/>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cs typeface="+mn-ea"/>
                <a:sym typeface="+mn-lt"/>
              </a:rPr>
              <a:t>单击此处添加文本</a:t>
            </a:r>
          </a:p>
        </p:txBody>
      </p:sp>
      <p:sp>
        <p:nvSpPr>
          <p:cNvPr id="67" name="矩形 66"/>
          <p:cNvSpPr/>
          <p:nvPr/>
        </p:nvSpPr>
        <p:spPr>
          <a:xfrm>
            <a:off x="2982169" y="1441014"/>
            <a:ext cx="3336982" cy="288194"/>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cs typeface="+mn-ea"/>
                <a:sym typeface="+mn-lt"/>
              </a:rPr>
              <a:t>单击此处添加文本</a:t>
            </a:r>
          </a:p>
        </p:txBody>
      </p:sp>
      <p:sp>
        <p:nvSpPr>
          <p:cNvPr id="68" name="矩形 67"/>
          <p:cNvSpPr/>
          <p:nvPr/>
        </p:nvSpPr>
        <p:spPr>
          <a:xfrm>
            <a:off x="1187624" y="1687702"/>
            <a:ext cx="1677859" cy="12293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cs typeface="+mn-ea"/>
                <a:sym typeface="+mn-lt"/>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cs typeface="+mn-ea"/>
              <a:sym typeface="+mn-lt"/>
            </a:endParaRPr>
          </a:p>
        </p:txBody>
      </p:sp>
      <p:sp>
        <p:nvSpPr>
          <p:cNvPr id="69" name="矩形 68"/>
          <p:cNvSpPr/>
          <p:nvPr/>
        </p:nvSpPr>
        <p:spPr>
          <a:xfrm>
            <a:off x="6485077" y="1711514"/>
            <a:ext cx="1676568" cy="122935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cs typeface="+mn-ea"/>
                <a:sym typeface="+mn-lt"/>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cs typeface="+mn-ea"/>
              <a:sym typeface="+mn-lt"/>
            </a:endParaRPr>
          </a:p>
        </p:txBody>
      </p:sp>
      <p:sp>
        <p:nvSpPr>
          <p:cNvPr id="70" name="矩形 69"/>
          <p:cNvSpPr/>
          <p:nvPr/>
        </p:nvSpPr>
        <p:spPr>
          <a:xfrm>
            <a:off x="2982840" y="1796048"/>
            <a:ext cx="3336357" cy="8199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cs typeface="+mn-ea"/>
                <a:sym typeface="+mn-lt"/>
              </a:rPr>
              <a:t>单击此处添加段落文本单击此处添加段落文本单击此处添加段落文本单击此处添加段落文本</a:t>
            </a:r>
            <a:endParaRPr kumimoji="0" lang="en-US" altLang="zh-CN" sz="1100" b="0" i="0" u="none" strike="noStrike" kern="0" cap="none" spc="0" normalizeH="0" baseline="0" noProof="0" dirty="0">
              <a:ln>
                <a:noFill/>
              </a:ln>
              <a:solidFill>
                <a:srgbClr val="7D7D7D"/>
              </a:solidFill>
              <a:effectLst/>
              <a:uLnTx/>
              <a:uFillTx/>
              <a:cs typeface="+mn-ea"/>
              <a:sym typeface="+mn-lt"/>
            </a:endParaRPr>
          </a:p>
        </p:txBody>
      </p:sp>
    </p:spTree>
    <p:extLst>
      <p:ext uri="{BB962C8B-B14F-4D97-AF65-F5344CB8AC3E}">
        <p14:creationId xmlns:p14="http://schemas.microsoft.com/office/powerpoint/2010/main" val="173325965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750"/>
                                        <p:tgtEl>
                                          <p:spTgt spid="8"/>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inVertical)">
                                      <p:cBhvr>
                                        <p:cTn id="20" dur="500"/>
                                        <p:tgtEl>
                                          <p:spTgt spid="67"/>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up)">
                                      <p:cBhvr>
                                        <p:cTn id="24" dur="500"/>
                                        <p:tgtEl>
                                          <p:spTgt spid="70"/>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up)">
                                      <p:cBhvr>
                                        <p:cTn id="38" dur="500"/>
                                        <p:tgtEl>
                                          <p:spTgt spid="68"/>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barn(inVertical)">
                                      <p:cBhvr>
                                        <p:cTn id="48" dur="500"/>
                                        <p:tgtEl>
                                          <p:spTgt spid="66"/>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wipe(up)">
                                      <p:cBhvr>
                                        <p:cTn id="5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grpSp>
        <p:nvGrpSpPr>
          <p:cNvPr id="3" name="组合 2"/>
          <p:cNvGrpSpPr>
            <a:grpSpLocks/>
          </p:cNvGrpSpPr>
          <p:nvPr/>
        </p:nvGrpSpPr>
        <p:grpSpPr bwMode="auto">
          <a:xfrm>
            <a:off x="6250885" y="1645331"/>
            <a:ext cx="1484105" cy="2898035"/>
            <a:chOff x="7743825" y="2216150"/>
            <a:chExt cx="1870075" cy="4057249"/>
          </a:xfrm>
        </p:grpSpPr>
        <p:cxnSp>
          <p:nvCxnSpPr>
            <p:cNvPr id="4" name="直接箭头连接符 3"/>
            <p:cNvCxnSpPr/>
            <p:nvPr/>
          </p:nvCxnSpPr>
          <p:spPr>
            <a:xfrm rot="5400000">
              <a:off x="8077994" y="4088606"/>
              <a:ext cx="1209675" cy="1587"/>
            </a:xfrm>
            <a:prstGeom prst="straightConnector1">
              <a:avLst/>
            </a:prstGeom>
            <a:ln w="60325">
              <a:solidFill>
                <a:schemeClr val="bg1">
                  <a:lumMod val="8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8"/>
            <p:cNvGrpSpPr>
              <a:grpSpLocks/>
            </p:cNvGrpSpPr>
            <p:nvPr/>
          </p:nvGrpSpPr>
          <p:grpSpPr bwMode="auto">
            <a:xfrm>
              <a:off x="7743825" y="2216150"/>
              <a:ext cx="1870075" cy="1557338"/>
              <a:chOff x="6016141" y="2093239"/>
              <a:chExt cx="1483835" cy="1483835"/>
            </a:xfrm>
          </p:grpSpPr>
          <p:sp>
            <p:nvSpPr>
              <p:cNvPr id="10" name="圆角矩形 9"/>
              <p:cNvSpPr/>
              <p:nvPr/>
            </p:nvSpPr>
            <p:spPr>
              <a:xfrm rot="18900000">
                <a:off x="6016141" y="2093239"/>
                <a:ext cx="1483835" cy="1483834"/>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sp>
            <p:nvSpPr>
              <p:cNvPr id="11" name="圆角矩形 10"/>
              <p:cNvSpPr/>
              <p:nvPr/>
            </p:nvSpPr>
            <p:spPr>
              <a:xfrm rot="18900000">
                <a:off x="6142103" y="2220295"/>
                <a:ext cx="1231911" cy="1229722"/>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grpSp>
        <p:sp>
          <p:nvSpPr>
            <p:cNvPr id="7" name="TextBox 33"/>
            <p:cNvSpPr txBox="1">
              <a:spLocks noChangeArrowheads="1"/>
            </p:cNvSpPr>
            <p:nvPr/>
          </p:nvSpPr>
          <p:spPr bwMode="auto">
            <a:xfrm>
              <a:off x="8259631" y="2811464"/>
              <a:ext cx="1110281" cy="538901"/>
            </a:xfrm>
            <a:prstGeom prst="rect">
              <a:avLst/>
            </a:prstGeom>
            <a:noFill/>
            <a:ln w="9525">
              <a:noFill/>
              <a:miter lim="800000"/>
              <a:headEnd/>
              <a:tailEnd/>
            </a:ln>
          </p:spPr>
          <p:txBody>
            <a:bodyPr wrap="none" lIns="106896" tIns="53443" rIns="106896" bIns="53443">
              <a:spAutoFit/>
            </a:bodyPr>
            <a:lstStyle/>
            <a:p>
              <a:r>
                <a:rPr lang="zh-CN" altLang="en-US" b="0" dirty="0" smtClean="0">
                  <a:solidFill>
                    <a:schemeClr val="tx1">
                      <a:lumMod val="85000"/>
                      <a:lumOff val="15000"/>
                    </a:schemeClr>
                  </a:solidFill>
                  <a:cs typeface="+mn-ea"/>
                  <a:sym typeface="+mn-lt"/>
                </a:rPr>
                <a:t>文本</a:t>
              </a:r>
              <a:r>
                <a:rPr lang="en-US" altLang="zh-CN" b="0" dirty="0" smtClean="0">
                  <a:solidFill>
                    <a:schemeClr val="tx1">
                      <a:lumMod val="85000"/>
                      <a:lumOff val="15000"/>
                    </a:schemeClr>
                  </a:solidFill>
                  <a:cs typeface="+mn-ea"/>
                  <a:sym typeface="+mn-lt"/>
                </a:rPr>
                <a:t> </a:t>
              </a:r>
              <a:r>
                <a:rPr lang="en-US" altLang="zh-CN" b="0" dirty="0">
                  <a:solidFill>
                    <a:schemeClr val="tx1">
                      <a:lumMod val="85000"/>
                      <a:lumOff val="15000"/>
                    </a:schemeClr>
                  </a:solidFill>
                  <a:cs typeface="+mn-ea"/>
                  <a:sym typeface="+mn-lt"/>
                </a:rPr>
                <a:t>5</a:t>
              </a:r>
            </a:p>
          </p:txBody>
        </p:sp>
        <p:sp>
          <p:nvSpPr>
            <p:cNvPr id="8" name="TextBox 40"/>
            <p:cNvSpPr txBox="1"/>
            <p:nvPr/>
          </p:nvSpPr>
          <p:spPr>
            <a:xfrm>
              <a:off x="8243889"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dirty="0">
                  <a:solidFill>
                    <a:schemeClr val="tx1">
                      <a:lumMod val="85000"/>
                      <a:lumOff val="15000"/>
                    </a:schemeClr>
                  </a:solidFill>
                  <a:cs typeface="+mn-ea"/>
                  <a:sym typeface="+mn-lt"/>
                </a:rPr>
                <a:t>文本</a:t>
              </a:r>
              <a:endParaRPr lang="en-US" altLang="zh-CN" dirty="0">
                <a:solidFill>
                  <a:schemeClr val="tx1">
                    <a:lumMod val="85000"/>
                    <a:lumOff val="15000"/>
                  </a:schemeClr>
                </a:solidFill>
                <a:cs typeface="+mn-ea"/>
                <a:sym typeface="+mn-lt"/>
              </a:endParaRPr>
            </a:p>
          </p:txBody>
        </p:sp>
        <p:sp>
          <p:nvSpPr>
            <p:cNvPr id="9" name="TextBox 41"/>
            <p:cNvSpPr txBox="1">
              <a:spLocks noChangeArrowheads="1"/>
            </p:cNvSpPr>
            <p:nvPr/>
          </p:nvSpPr>
          <p:spPr bwMode="auto">
            <a:xfrm>
              <a:off x="8115300" y="5346700"/>
              <a:ext cx="1047663" cy="926699"/>
            </a:xfrm>
            <a:prstGeom prst="rect">
              <a:avLst/>
            </a:prstGeom>
            <a:noFill/>
            <a:ln w="9525">
              <a:noFill/>
              <a:miter lim="800000"/>
              <a:headEnd/>
              <a:tailEnd/>
            </a:ln>
          </p:spPr>
          <p:txBody>
            <a:bodyPr wrap="none" lIns="106896" tIns="53443" rIns="106896" bIns="53443">
              <a:spAutoFit/>
            </a:bodyPr>
            <a:lstStyle/>
            <a:p>
              <a:r>
                <a:rPr lang="zh-CN" altLang="en-US" sz="1200">
                  <a:solidFill>
                    <a:schemeClr val="tx1">
                      <a:lumMod val="85000"/>
                      <a:lumOff val="15000"/>
                    </a:schemeClr>
                  </a:solidFill>
                  <a:cs typeface="+mn-ea"/>
                  <a:sym typeface="+mn-lt"/>
                </a:rPr>
                <a:t>添加文本</a:t>
              </a:r>
              <a:endParaRPr lang="en-US" altLang="zh-CN" sz="1200">
                <a:solidFill>
                  <a:schemeClr val="tx1">
                    <a:lumMod val="85000"/>
                    <a:lumOff val="15000"/>
                  </a:schemeClr>
                </a:solidFill>
                <a:cs typeface="+mn-ea"/>
                <a:sym typeface="+mn-lt"/>
              </a:endParaRPr>
            </a:p>
            <a:p>
              <a:r>
                <a:rPr lang="zh-CN" altLang="en-US" sz="1200">
                  <a:solidFill>
                    <a:schemeClr val="tx1">
                      <a:lumMod val="85000"/>
                      <a:lumOff val="15000"/>
                    </a:schemeClr>
                  </a:solidFill>
                  <a:cs typeface="+mn-ea"/>
                  <a:sym typeface="+mn-lt"/>
                </a:rPr>
                <a:t>添加文本</a:t>
              </a:r>
            </a:p>
            <a:p>
              <a:r>
                <a:rPr lang="zh-CN" altLang="en-US" sz="1200">
                  <a:solidFill>
                    <a:schemeClr val="tx1">
                      <a:lumMod val="85000"/>
                      <a:lumOff val="15000"/>
                    </a:schemeClr>
                  </a:solidFill>
                  <a:cs typeface="+mn-ea"/>
                  <a:sym typeface="+mn-lt"/>
                </a:rPr>
                <a:t>添加文本</a:t>
              </a:r>
            </a:p>
          </p:txBody>
        </p:sp>
      </p:grpSp>
      <p:grpSp>
        <p:nvGrpSpPr>
          <p:cNvPr id="12" name="组合 11"/>
          <p:cNvGrpSpPr>
            <a:grpSpLocks/>
          </p:cNvGrpSpPr>
          <p:nvPr/>
        </p:nvGrpSpPr>
        <p:grpSpPr bwMode="auto">
          <a:xfrm>
            <a:off x="5100642" y="1645331"/>
            <a:ext cx="1484105" cy="2780919"/>
            <a:chOff x="6294438" y="2216150"/>
            <a:chExt cx="1870075" cy="3893287"/>
          </a:xfrm>
        </p:grpSpPr>
        <p:cxnSp>
          <p:nvCxnSpPr>
            <p:cNvPr id="13" name="直接箭头连接符 12"/>
            <p:cNvCxnSpPr/>
            <p:nvPr/>
          </p:nvCxnSpPr>
          <p:spPr>
            <a:xfrm rot="5400000">
              <a:off x="6321425" y="4425950"/>
              <a:ext cx="1882775" cy="3175"/>
            </a:xfrm>
            <a:prstGeom prst="straightConnector1">
              <a:avLst/>
            </a:prstGeom>
            <a:ln w="60325">
              <a:solidFill>
                <a:schemeClr val="bg1">
                  <a:lumMod val="85000"/>
                </a:schemeClr>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组合 11"/>
            <p:cNvGrpSpPr>
              <a:grpSpLocks/>
            </p:cNvGrpSpPr>
            <p:nvPr/>
          </p:nvGrpSpPr>
          <p:grpSpPr bwMode="auto">
            <a:xfrm>
              <a:off x="6294438" y="2216150"/>
              <a:ext cx="1870075" cy="1557338"/>
              <a:chOff x="4866723" y="2093239"/>
              <a:chExt cx="1483835" cy="1483835"/>
            </a:xfrm>
          </p:grpSpPr>
          <p:sp>
            <p:nvSpPr>
              <p:cNvPr id="17" name="圆角矩形 16"/>
              <p:cNvSpPr/>
              <p:nvPr/>
            </p:nvSpPr>
            <p:spPr>
              <a:xfrm rot="18900000">
                <a:off x="4866723" y="2093239"/>
                <a:ext cx="1483835" cy="1483834"/>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sp>
            <p:nvSpPr>
              <p:cNvPr id="18" name="圆角矩形 17"/>
              <p:cNvSpPr/>
              <p:nvPr/>
            </p:nvSpPr>
            <p:spPr>
              <a:xfrm rot="18900000">
                <a:off x="4992685" y="2220295"/>
                <a:ext cx="1231911" cy="1229722"/>
              </a:xfrm>
              <a:prstGeom prst="roundRect">
                <a:avLst/>
              </a:prstGeom>
              <a:solidFill>
                <a:schemeClr val="bg1">
                  <a:lumMod val="85000"/>
                </a:schemeClr>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grpSp>
        <p:sp>
          <p:nvSpPr>
            <p:cNvPr id="15" name="TextBox 32"/>
            <p:cNvSpPr txBox="1">
              <a:spLocks noChangeArrowheads="1"/>
            </p:cNvSpPr>
            <p:nvPr/>
          </p:nvSpPr>
          <p:spPr bwMode="auto">
            <a:xfrm>
              <a:off x="6807868" y="2811464"/>
              <a:ext cx="1110281" cy="538901"/>
            </a:xfrm>
            <a:prstGeom prst="rect">
              <a:avLst/>
            </a:prstGeom>
            <a:noFill/>
            <a:ln w="9525">
              <a:noFill/>
              <a:miter lim="800000"/>
              <a:headEnd/>
              <a:tailEnd/>
            </a:ln>
          </p:spPr>
          <p:txBody>
            <a:bodyPr wrap="none" lIns="106896" tIns="53443" rIns="106896" bIns="53443">
              <a:spAutoFit/>
            </a:bodyPr>
            <a:lstStyle/>
            <a:p>
              <a:r>
                <a:rPr lang="zh-CN" altLang="en-US" b="0" dirty="0" smtClean="0">
                  <a:solidFill>
                    <a:schemeClr val="tx1">
                      <a:lumMod val="85000"/>
                      <a:lumOff val="15000"/>
                    </a:schemeClr>
                  </a:solidFill>
                  <a:cs typeface="+mn-ea"/>
                  <a:sym typeface="+mn-lt"/>
                </a:rPr>
                <a:t>文本</a:t>
              </a:r>
              <a:r>
                <a:rPr lang="en-US" altLang="zh-CN" b="0" dirty="0" smtClean="0">
                  <a:solidFill>
                    <a:schemeClr val="tx1">
                      <a:lumMod val="85000"/>
                      <a:lumOff val="15000"/>
                    </a:schemeClr>
                  </a:solidFill>
                  <a:cs typeface="+mn-ea"/>
                  <a:sym typeface="+mn-lt"/>
                </a:rPr>
                <a:t> </a:t>
              </a:r>
              <a:r>
                <a:rPr lang="en-US" altLang="zh-CN" b="0" dirty="0">
                  <a:solidFill>
                    <a:schemeClr val="tx1">
                      <a:lumMod val="85000"/>
                      <a:lumOff val="15000"/>
                    </a:schemeClr>
                  </a:solidFill>
                  <a:cs typeface="+mn-ea"/>
                  <a:sym typeface="+mn-lt"/>
                </a:rPr>
                <a:t>4</a:t>
              </a:r>
            </a:p>
          </p:txBody>
        </p:sp>
        <p:sp>
          <p:nvSpPr>
            <p:cNvPr id="16" name="TextBox 42"/>
            <p:cNvSpPr txBox="1"/>
            <p:nvPr/>
          </p:nvSpPr>
          <p:spPr>
            <a:xfrm>
              <a:off x="6823075"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dirty="0">
                  <a:solidFill>
                    <a:schemeClr val="tx1">
                      <a:lumMod val="85000"/>
                      <a:lumOff val="15000"/>
                    </a:schemeClr>
                  </a:solidFill>
                  <a:cs typeface="+mn-ea"/>
                  <a:sym typeface="+mn-lt"/>
                </a:rPr>
                <a:t>文本</a:t>
              </a:r>
              <a:endParaRPr lang="en-US" altLang="zh-CN" dirty="0">
                <a:solidFill>
                  <a:schemeClr val="tx1">
                    <a:lumMod val="85000"/>
                    <a:lumOff val="15000"/>
                  </a:schemeClr>
                </a:solidFill>
                <a:cs typeface="+mn-ea"/>
                <a:sym typeface="+mn-lt"/>
              </a:endParaRPr>
            </a:p>
          </p:txBody>
        </p:sp>
      </p:grpSp>
      <p:grpSp>
        <p:nvGrpSpPr>
          <p:cNvPr id="19" name="组合 18"/>
          <p:cNvGrpSpPr>
            <a:grpSpLocks/>
          </p:cNvGrpSpPr>
          <p:nvPr/>
        </p:nvGrpSpPr>
        <p:grpSpPr bwMode="auto">
          <a:xfrm>
            <a:off x="3911342" y="1645331"/>
            <a:ext cx="1482844" cy="2898035"/>
            <a:chOff x="4795838" y="2216150"/>
            <a:chExt cx="1868487" cy="4057249"/>
          </a:xfrm>
        </p:grpSpPr>
        <p:cxnSp>
          <p:nvCxnSpPr>
            <p:cNvPr id="20" name="直接箭头连接符 19"/>
            <p:cNvCxnSpPr/>
            <p:nvPr/>
          </p:nvCxnSpPr>
          <p:spPr>
            <a:xfrm rot="5400000">
              <a:off x="5098256" y="4088606"/>
              <a:ext cx="1209675" cy="1588"/>
            </a:xfrm>
            <a:prstGeom prst="straightConnector1">
              <a:avLst/>
            </a:prstGeom>
            <a:ln w="60325">
              <a:solidFill>
                <a:srgbClr val="C00000"/>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1" name="组合 14"/>
            <p:cNvGrpSpPr>
              <a:grpSpLocks/>
            </p:cNvGrpSpPr>
            <p:nvPr/>
          </p:nvGrpSpPr>
          <p:grpSpPr bwMode="auto">
            <a:xfrm>
              <a:off x="4795838" y="2216150"/>
              <a:ext cx="1868487" cy="1557338"/>
              <a:chOff x="3676417" y="2093239"/>
              <a:chExt cx="1483835" cy="1483835"/>
            </a:xfrm>
          </p:grpSpPr>
          <p:sp>
            <p:nvSpPr>
              <p:cNvPr id="25" name="圆角矩形 24"/>
              <p:cNvSpPr/>
              <p:nvPr/>
            </p:nvSpPr>
            <p:spPr>
              <a:xfrm rot="18900000">
                <a:off x="3676417" y="2093239"/>
                <a:ext cx="1483835" cy="1483834"/>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sp>
            <p:nvSpPr>
              <p:cNvPr id="26" name="圆角矩形 25"/>
              <p:cNvSpPr/>
              <p:nvPr/>
            </p:nvSpPr>
            <p:spPr>
              <a:xfrm rot="18900000">
                <a:off x="3802486" y="2220295"/>
                <a:ext cx="1231696" cy="1229722"/>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grpSp>
        <p:sp>
          <p:nvSpPr>
            <p:cNvPr id="22" name="TextBox 31"/>
            <p:cNvSpPr txBox="1">
              <a:spLocks noChangeArrowheads="1"/>
            </p:cNvSpPr>
            <p:nvPr/>
          </p:nvSpPr>
          <p:spPr bwMode="auto">
            <a:xfrm>
              <a:off x="5265373" y="2811464"/>
              <a:ext cx="1110282" cy="538901"/>
            </a:xfrm>
            <a:prstGeom prst="rect">
              <a:avLst/>
            </a:prstGeom>
            <a:noFill/>
            <a:ln w="9525">
              <a:noFill/>
              <a:miter lim="800000"/>
              <a:headEnd/>
              <a:tailEnd/>
            </a:ln>
          </p:spPr>
          <p:txBody>
            <a:bodyPr wrap="none" lIns="106896" tIns="53443" rIns="106896" bIns="53443">
              <a:spAutoFit/>
            </a:bodyPr>
            <a:lstStyle/>
            <a:p>
              <a:r>
                <a:rPr lang="zh-CN" altLang="en-US" b="0" dirty="0" smtClean="0">
                  <a:solidFill>
                    <a:schemeClr val="tx1">
                      <a:lumMod val="85000"/>
                      <a:lumOff val="15000"/>
                    </a:schemeClr>
                  </a:solidFill>
                  <a:cs typeface="+mn-ea"/>
                  <a:sym typeface="+mn-lt"/>
                </a:rPr>
                <a:t>文本</a:t>
              </a:r>
              <a:r>
                <a:rPr lang="en-US" altLang="zh-CN" b="0" dirty="0" smtClean="0">
                  <a:solidFill>
                    <a:schemeClr val="tx1">
                      <a:lumMod val="85000"/>
                      <a:lumOff val="15000"/>
                    </a:schemeClr>
                  </a:solidFill>
                  <a:cs typeface="+mn-ea"/>
                  <a:sym typeface="+mn-lt"/>
                </a:rPr>
                <a:t> </a:t>
              </a:r>
              <a:r>
                <a:rPr lang="en-US" altLang="zh-CN" b="0" dirty="0">
                  <a:solidFill>
                    <a:schemeClr val="tx1">
                      <a:lumMod val="85000"/>
                      <a:lumOff val="15000"/>
                    </a:schemeClr>
                  </a:solidFill>
                  <a:cs typeface="+mn-ea"/>
                  <a:sym typeface="+mn-lt"/>
                </a:rPr>
                <a:t>3</a:t>
              </a:r>
            </a:p>
          </p:txBody>
        </p:sp>
        <p:sp>
          <p:nvSpPr>
            <p:cNvPr id="23" name="TextBox 38"/>
            <p:cNvSpPr txBox="1"/>
            <p:nvPr/>
          </p:nvSpPr>
          <p:spPr>
            <a:xfrm>
              <a:off x="5264151"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dirty="0">
                  <a:solidFill>
                    <a:schemeClr val="tx1">
                      <a:lumMod val="85000"/>
                      <a:lumOff val="15000"/>
                    </a:schemeClr>
                  </a:solidFill>
                  <a:cs typeface="+mn-ea"/>
                  <a:sym typeface="+mn-lt"/>
                </a:rPr>
                <a:t>文本</a:t>
              </a:r>
              <a:endParaRPr lang="en-US" altLang="zh-CN" dirty="0">
                <a:solidFill>
                  <a:schemeClr val="tx1">
                    <a:lumMod val="85000"/>
                    <a:lumOff val="15000"/>
                  </a:schemeClr>
                </a:solidFill>
                <a:cs typeface="+mn-ea"/>
                <a:sym typeface="+mn-lt"/>
              </a:endParaRPr>
            </a:p>
          </p:txBody>
        </p:sp>
        <p:sp>
          <p:nvSpPr>
            <p:cNvPr id="24" name="TextBox 39"/>
            <p:cNvSpPr txBox="1">
              <a:spLocks noChangeArrowheads="1"/>
            </p:cNvSpPr>
            <p:nvPr/>
          </p:nvSpPr>
          <p:spPr bwMode="auto">
            <a:xfrm>
              <a:off x="5133975" y="5346700"/>
              <a:ext cx="1047664" cy="926699"/>
            </a:xfrm>
            <a:prstGeom prst="rect">
              <a:avLst/>
            </a:prstGeom>
            <a:noFill/>
            <a:ln w="9525">
              <a:noFill/>
              <a:miter lim="800000"/>
              <a:headEnd/>
              <a:tailEnd/>
            </a:ln>
          </p:spPr>
          <p:txBody>
            <a:bodyPr wrap="none" lIns="106896" tIns="53443" rIns="106896" bIns="53443">
              <a:spAutoFit/>
            </a:bodyPr>
            <a:lstStyle/>
            <a:p>
              <a:r>
                <a:rPr lang="zh-CN" altLang="en-US" sz="1200">
                  <a:solidFill>
                    <a:schemeClr val="tx1">
                      <a:lumMod val="85000"/>
                      <a:lumOff val="15000"/>
                    </a:schemeClr>
                  </a:solidFill>
                  <a:cs typeface="+mn-ea"/>
                  <a:sym typeface="+mn-lt"/>
                </a:rPr>
                <a:t>添加文本</a:t>
              </a:r>
              <a:endParaRPr lang="en-US" altLang="zh-CN" sz="1200">
                <a:solidFill>
                  <a:schemeClr val="tx1">
                    <a:lumMod val="85000"/>
                    <a:lumOff val="15000"/>
                  </a:schemeClr>
                </a:solidFill>
                <a:cs typeface="+mn-ea"/>
                <a:sym typeface="+mn-lt"/>
              </a:endParaRPr>
            </a:p>
            <a:p>
              <a:r>
                <a:rPr lang="zh-CN" altLang="en-US" sz="1200">
                  <a:solidFill>
                    <a:schemeClr val="tx1">
                      <a:lumMod val="85000"/>
                      <a:lumOff val="15000"/>
                    </a:schemeClr>
                  </a:solidFill>
                  <a:cs typeface="+mn-ea"/>
                  <a:sym typeface="+mn-lt"/>
                </a:rPr>
                <a:t>添加文本</a:t>
              </a:r>
            </a:p>
            <a:p>
              <a:r>
                <a:rPr lang="zh-CN" altLang="en-US" sz="1200">
                  <a:solidFill>
                    <a:schemeClr val="tx1">
                      <a:lumMod val="85000"/>
                      <a:lumOff val="15000"/>
                    </a:schemeClr>
                  </a:solidFill>
                  <a:cs typeface="+mn-ea"/>
                  <a:sym typeface="+mn-lt"/>
                </a:rPr>
                <a:t>添加文本</a:t>
              </a:r>
            </a:p>
          </p:txBody>
        </p:sp>
      </p:grpSp>
      <p:grpSp>
        <p:nvGrpSpPr>
          <p:cNvPr id="27" name="组合 26"/>
          <p:cNvGrpSpPr>
            <a:grpSpLocks/>
          </p:cNvGrpSpPr>
          <p:nvPr/>
        </p:nvGrpSpPr>
        <p:grpSpPr bwMode="auto">
          <a:xfrm>
            <a:off x="2753538" y="1645331"/>
            <a:ext cx="1484105" cy="2780919"/>
            <a:chOff x="3336925" y="2216150"/>
            <a:chExt cx="1870075" cy="3893287"/>
          </a:xfrm>
        </p:grpSpPr>
        <p:cxnSp>
          <p:nvCxnSpPr>
            <p:cNvPr id="28" name="直接箭头连接符 27"/>
            <p:cNvCxnSpPr/>
            <p:nvPr/>
          </p:nvCxnSpPr>
          <p:spPr>
            <a:xfrm rot="5400000">
              <a:off x="3341688" y="4427537"/>
              <a:ext cx="1881188" cy="1587"/>
            </a:xfrm>
            <a:prstGeom prst="straightConnector1">
              <a:avLst/>
            </a:prstGeom>
            <a:ln w="60325">
              <a:solidFill>
                <a:srgbClr val="C00000"/>
              </a:solidFill>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17"/>
            <p:cNvGrpSpPr>
              <a:grpSpLocks/>
            </p:cNvGrpSpPr>
            <p:nvPr/>
          </p:nvGrpSpPr>
          <p:grpSpPr bwMode="auto">
            <a:xfrm>
              <a:off x="3336925" y="2216150"/>
              <a:ext cx="1870075" cy="1557338"/>
              <a:chOff x="2519650" y="2096826"/>
              <a:chExt cx="1483835" cy="1483835"/>
            </a:xfrm>
          </p:grpSpPr>
          <p:sp>
            <p:nvSpPr>
              <p:cNvPr id="32" name="圆角矩形 31"/>
              <p:cNvSpPr/>
              <p:nvPr/>
            </p:nvSpPr>
            <p:spPr>
              <a:xfrm rot="18900000">
                <a:off x="2519650" y="2096826"/>
                <a:ext cx="1483835" cy="1483834"/>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sp>
            <p:nvSpPr>
              <p:cNvPr id="33" name="圆角矩形 32"/>
              <p:cNvSpPr/>
              <p:nvPr/>
            </p:nvSpPr>
            <p:spPr>
              <a:xfrm rot="18900000">
                <a:off x="2645612" y="2223882"/>
                <a:ext cx="1231911" cy="1229722"/>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grpSp>
        <p:sp>
          <p:nvSpPr>
            <p:cNvPr id="30" name="TextBox 30"/>
            <p:cNvSpPr txBox="1">
              <a:spLocks noChangeArrowheads="1"/>
            </p:cNvSpPr>
            <p:nvPr/>
          </p:nvSpPr>
          <p:spPr bwMode="auto">
            <a:xfrm>
              <a:off x="3813612" y="2811464"/>
              <a:ext cx="1110281" cy="538901"/>
            </a:xfrm>
            <a:prstGeom prst="rect">
              <a:avLst/>
            </a:prstGeom>
            <a:noFill/>
            <a:ln w="9525">
              <a:noFill/>
              <a:miter lim="800000"/>
              <a:headEnd/>
              <a:tailEnd/>
            </a:ln>
          </p:spPr>
          <p:txBody>
            <a:bodyPr wrap="none" lIns="106896" tIns="53443" rIns="106896" bIns="53443">
              <a:spAutoFit/>
            </a:bodyPr>
            <a:lstStyle/>
            <a:p>
              <a:r>
                <a:rPr lang="zh-CN" altLang="en-US" b="0" dirty="0" smtClean="0">
                  <a:solidFill>
                    <a:schemeClr val="tx1">
                      <a:lumMod val="85000"/>
                      <a:lumOff val="15000"/>
                    </a:schemeClr>
                  </a:solidFill>
                  <a:cs typeface="+mn-ea"/>
                  <a:sym typeface="+mn-lt"/>
                </a:rPr>
                <a:t>文本</a:t>
              </a:r>
              <a:r>
                <a:rPr lang="en-US" altLang="zh-CN" b="0" dirty="0" smtClean="0">
                  <a:solidFill>
                    <a:schemeClr val="tx1">
                      <a:lumMod val="85000"/>
                      <a:lumOff val="15000"/>
                    </a:schemeClr>
                  </a:solidFill>
                  <a:cs typeface="+mn-ea"/>
                  <a:sym typeface="+mn-lt"/>
                </a:rPr>
                <a:t> </a:t>
              </a:r>
              <a:r>
                <a:rPr lang="en-US" altLang="zh-CN" b="0" dirty="0">
                  <a:solidFill>
                    <a:schemeClr val="tx1">
                      <a:lumMod val="85000"/>
                      <a:lumOff val="15000"/>
                    </a:schemeClr>
                  </a:solidFill>
                  <a:cs typeface="+mn-ea"/>
                  <a:sym typeface="+mn-lt"/>
                </a:rPr>
                <a:t>2</a:t>
              </a:r>
            </a:p>
          </p:txBody>
        </p:sp>
        <p:sp>
          <p:nvSpPr>
            <p:cNvPr id="31" name="TextBox 36"/>
            <p:cNvSpPr txBox="1"/>
            <p:nvPr/>
          </p:nvSpPr>
          <p:spPr>
            <a:xfrm>
              <a:off x="3841750"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dirty="0">
                  <a:solidFill>
                    <a:schemeClr val="tx1">
                      <a:lumMod val="85000"/>
                      <a:lumOff val="15000"/>
                    </a:schemeClr>
                  </a:solidFill>
                  <a:cs typeface="+mn-ea"/>
                  <a:sym typeface="+mn-lt"/>
                </a:rPr>
                <a:t>文本</a:t>
              </a:r>
              <a:endParaRPr lang="en-US" altLang="zh-CN" dirty="0">
                <a:solidFill>
                  <a:schemeClr val="tx1">
                    <a:lumMod val="85000"/>
                    <a:lumOff val="15000"/>
                  </a:schemeClr>
                </a:solidFill>
                <a:cs typeface="+mn-ea"/>
                <a:sym typeface="+mn-lt"/>
              </a:endParaRPr>
            </a:p>
          </p:txBody>
        </p:sp>
      </p:grpSp>
      <p:grpSp>
        <p:nvGrpSpPr>
          <p:cNvPr id="34" name="组合 33"/>
          <p:cNvGrpSpPr>
            <a:grpSpLocks/>
          </p:cNvGrpSpPr>
          <p:nvPr/>
        </p:nvGrpSpPr>
        <p:grpSpPr bwMode="auto">
          <a:xfrm>
            <a:off x="1619672" y="1645331"/>
            <a:ext cx="1484105" cy="2898035"/>
            <a:chOff x="1908175" y="2216150"/>
            <a:chExt cx="1870075" cy="4057249"/>
          </a:xfrm>
        </p:grpSpPr>
        <p:cxnSp>
          <p:nvCxnSpPr>
            <p:cNvPr id="35" name="直接箭头连接符 34"/>
            <p:cNvCxnSpPr/>
            <p:nvPr/>
          </p:nvCxnSpPr>
          <p:spPr>
            <a:xfrm rot="5400000">
              <a:off x="2247106" y="4088606"/>
              <a:ext cx="1209675" cy="1588"/>
            </a:xfrm>
            <a:prstGeom prst="straightConnector1">
              <a:avLst/>
            </a:prstGeom>
            <a:ln>
              <a:solidFill>
                <a:srgbClr val="C00000"/>
              </a:solidFill>
              <a:tailEnd type="oval"/>
            </a:ln>
          </p:spPr>
          <p:style>
            <a:lnRef idx="2">
              <a:schemeClr val="accent2"/>
            </a:lnRef>
            <a:fillRef idx="0">
              <a:schemeClr val="accent2"/>
            </a:fillRef>
            <a:effectRef idx="1">
              <a:schemeClr val="accent2"/>
            </a:effectRef>
            <a:fontRef idx="minor">
              <a:schemeClr val="tx1"/>
            </a:fontRef>
          </p:style>
        </p:cxnSp>
        <p:grpSp>
          <p:nvGrpSpPr>
            <p:cNvPr id="36" name="组合 20"/>
            <p:cNvGrpSpPr>
              <a:grpSpLocks/>
            </p:cNvGrpSpPr>
            <p:nvPr/>
          </p:nvGrpSpPr>
          <p:grpSpPr bwMode="auto">
            <a:xfrm>
              <a:off x="1908175" y="2216150"/>
              <a:ext cx="1870075" cy="1557337"/>
              <a:chOff x="1385833" y="2096826"/>
              <a:chExt cx="1483835" cy="1483834"/>
            </a:xfrm>
          </p:grpSpPr>
          <p:sp>
            <p:nvSpPr>
              <p:cNvPr id="41" name="圆角矩形 40"/>
              <p:cNvSpPr/>
              <p:nvPr/>
            </p:nvSpPr>
            <p:spPr>
              <a:xfrm rot="18900000">
                <a:off x="1385833" y="2096826"/>
                <a:ext cx="1483835" cy="1483834"/>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sp>
            <p:nvSpPr>
              <p:cNvPr id="42" name="圆角矩形 41"/>
              <p:cNvSpPr/>
              <p:nvPr/>
            </p:nvSpPr>
            <p:spPr>
              <a:xfrm rot="18900000">
                <a:off x="1511795" y="2223883"/>
                <a:ext cx="1231911" cy="1229722"/>
              </a:xfrm>
              <a:prstGeom prst="roundRect">
                <a:avLst/>
              </a:prstGeom>
              <a:solidFill>
                <a:srgbClr val="C00000"/>
              </a:solid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b="0">
                  <a:solidFill>
                    <a:schemeClr val="tx1">
                      <a:lumMod val="85000"/>
                      <a:lumOff val="15000"/>
                    </a:schemeClr>
                  </a:solidFill>
                  <a:cs typeface="+mn-ea"/>
                  <a:sym typeface="+mn-lt"/>
                </a:endParaRPr>
              </a:p>
            </p:txBody>
          </p:sp>
        </p:grpSp>
        <p:sp>
          <p:nvSpPr>
            <p:cNvPr id="37" name="TextBox 28"/>
            <p:cNvSpPr txBox="1">
              <a:spLocks noChangeArrowheads="1"/>
            </p:cNvSpPr>
            <p:nvPr/>
          </p:nvSpPr>
          <p:spPr bwMode="auto">
            <a:xfrm>
              <a:off x="2322513" y="2646363"/>
              <a:ext cx="1110281" cy="538901"/>
            </a:xfrm>
            <a:prstGeom prst="rect">
              <a:avLst/>
            </a:prstGeom>
            <a:noFill/>
            <a:ln w="9525">
              <a:noFill/>
              <a:miter lim="800000"/>
              <a:headEnd/>
              <a:tailEnd/>
            </a:ln>
          </p:spPr>
          <p:txBody>
            <a:bodyPr wrap="none" lIns="106896" tIns="53443" rIns="106896" bIns="53443">
              <a:spAutoFit/>
            </a:bodyPr>
            <a:lstStyle/>
            <a:p>
              <a:r>
                <a:rPr lang="zh-CN" altLang="en-US" dirty="0">
                  <a:solidFill>
                    <a:schemeClr val="tx1">
                      <a:lumMod val="85000"/>
                      <a:lumOff val="15000"/>
                    </a:schemeClr>
                  </a:solidFill>
                  <a:cs typeface="+mn-ea"/>
                  <a:sym typeface="+mn-lt"/>
                </a:rPr>
                <a:t>文本</a:t>
              </a:r>
              <a:r>
                <a:rPr lang="en-US" altLang="zh-CN" b="0" dirty="0" smtClean="0">
                  <a:solidFill>
                    <a:schemeClr val="tx1">
                      <a:lumMod val="85000"/>
                      <a:lumOff val="15000"/>
                    </a:schemeClr>
                  </a:solidFill>
                  <a:cs typeface="+mn-ea"/>
                  <a:sym typeface="+mn-lt"/>
                </a:rPr>
                <a:t> </a:t>
              </a:r>
              <a:r>
                <a:rPr lang="en-US" altLang="zh-CN" b="0" dirty="0">
                  <a:solidFill>
                    <a:schemeClr val="tx1">
                      <a:lumMod val="85000"/>
                      <a:lumOff val="15000"/>
                    </a:schemeClr>
                  </a:solidFill>
                  <a:cs typeface="+mn-ea"/>
                  <a:sym typeface="+mn-lt"/>
                </a:rPr>
                <a:t>1</a:t>
              </a:r>
            </a:p>
          </p:txBody>
        </p:sp>
        <p:sp>
          <p:nvSpPr>
            <p:cNvPr id="38" name="TextBox 29"/>
            <p:cNvSpPr txBox="1">
              <a:spLocks noChangeArrowheads="1"/>
            </p:cNvSpPr>
            <p:nvPr/>
          </p:nvSpPr>
          <p:spPr bwMode="auto">
            <a:xfrm>
              <a:off x="2065338" y="3003549"/>
              <a:ext cx="1435483" cy="409634"/>
            </a:xfrm>
            <a:prstGeom prst="rect">
              <a:avLst/>
            </a:prstGeom>
            <a:noFill/>
            <a:ln w="9525">
              <a:noFill/>
              <a:miter lim="800000"/>
              <a:headEnd/>
              <a:tailEnd/>
            </a:ln>
          </p:spPr>
          <p:txBody>
            <a:bodyPr wrap="none" lIns="106896" tIns="53443" rIns="106896" bIns="53443">
              <a:spAutoFit/>
            </a:bodyPr>
            <a:lstStyle/>
            <a:p>
              <a:r>
                <a:rPr lang="zh-CN" altLang="en-US" sz="1200" b="0">
                  <a:solidFill>
                    <a:schemeClr val="tx1">
                      <a:lumMod val="85000"/>
                      <a:lumOff val="15000"/>
                    </a:schemeClr>
                  </a:solidFill>
                  <a:cs typeface="+mn-ea"/>
                  <a:sym typeface="+mn-lt"/>
                </a:rPr>
                <a:t>点击添加文本</a:t>
              </a:r>
            </a:p>
          </p:txBody>
        </p:sp>
        <p:sp>
          <p:nvSpPr>
            <p:cNvPr id="39" name="TextBox 34"/>
            <p:cNvSpPr txBox="1">
              <a:spLocks noChangeArrowheads="1"/>
            </p:cNvSpPr>
            <p:nvPr/>
          </p:nvSpPr>
          <p:spPr bwMode="auto">
            <a:xfrm>
              <a:off x="2413000" y="4895850"/>
              <a:ext cx="853754" cy="538901"/>
            </a:xfrm>
            <a:prstGeom prst="rect">
              <a:avLst/>
            </a:prstGeom>
            <a:noFill/>
            <a:ln w="9525">
              <a:noFill/>
              <a:miter lim="800000"/>
              <a:headEnd/>
              <a:tailEnd/>
            </a:ln>
          </p:spPr>
          <p:txBody>
            <a:bodyPr wrap="none" lIns="106896" tIns="53443" rIns="106896" bIns="53443">
              <a:spAutoFit/>
            </a:bodyPr>
            <a:lstStyle/>
            <a:p>
              <a:r>
                <a:rPr lang="zh-CN" altLang="en-US">
                  <a:solidFill>
                    <a:schemeClr val="tx1">
                      <a:lumMod val="85000"/>
                      <a:lumOff val="15000"/>
                    </a:schemeClr>
                  </a:solidFill>
                  <a:cs typeface="+mn-ea"/>
                  <a:sym typeface="+mn-lt"/>
                </a:rPr>
                <a:t>文本</a:t>
              </a:r>
              <a:endParaRPr lang="en-US" altLang="zh-CN">
                <a:solidFill>
                  <a:schemeClr val="tx1">
                    <a:lumMod val="85000"/>
                    <a:lumOff val="15000"/>
                  </a:schemeClr>
                </a:solidFill>
                <a:cs typeface="+mn-ea"/>
                <a:sym typeface="+mn-lt"/>
              </a:endParaRPr>
            </a:p>
          </p:txBody>
        </p:sp>
        <p:sp>
          <p:nvSpPr>
            <p:cNvPr id="40" name="TextBox 35"/>
            <p:cNvSpPr txBox="1">
              <a:spLocks noChangeArrowheads="1"/>
            </p:cNvSpPr>
            <p:nvPr/>
          </p:nvSpPr>
          <p:spPr bwMode="auto">
            <a:xfrm>
              <a:off x="2282825" y="5346700"/>
              <a:ext cx="1047663" cy="926699"/>
            </a:xfrm>
            <a:prstGeom prst="rect">
              <a:avLst/>
            </a:prstGeom>
            <a:noFill/>
            <a:ln w="9525">
              <a:noFill/>
              <a:miter lim="800000"/>
              <a:headEnd/>
              <a:tailEnd/>
            </a:ln>
          </p:spPr>
          <p:txBody>
            <a:bodyPr wrap="none" lIns="106896" tIns="53443" rIns="106896" bIns="53443">
              <a:spAutoFit/>
            </a:bodyPr>
            <a:lstStyle/>
            <a:p>
              <a:r>
                <a:rPr lang="zh-CN" altLang="en-US" sz="1200">
                  <a:solidFill>
                    <a:schemeClr val="tx1">
                      <a:lumMod val="85000"/>
                      <a:lumOff val="15000"/>
                    </a:schemeClr>
                  </a:solidFill>
                  <a:cs typeface="+mn-ea"/>
                  <a:sym typeface="+mn-lt"/>
                </a:rPr>
                <a:t>添加文本</a:t>
              </a:r>
              <a:endParaRPr lang="en-US" altLang="zh-CN" sz="1200">
                <a:solidFill>
                  <a:schemeClr val="tx1">
                    <a:lumMod val="85000"/>
                    <a:lumOff val="15000"/>
                  </a:schemeClr>
                </a:solidFill>
                <a:cs typeface="+mn-ea"/>
                <a:sym typeface="+mn-lt"/>
              </a:endParaRPr>
            </a:p>
            <a:p>
              <a:r>
                <a:rPr lang="zh-CN" altLang="en-US" sz="1200">
                  <a:solidFill>
                    <a:schemeClr val="tx1">
                      <a:lumMod val="85000"/>
                      <a:lumOff val="15000"/>
                    </a:schemeClr>
                  </a:solidFill>
                  <a:cs typeface="+mn-ea"/>
                  <a:sym typeface="+mn-lt"/>
                </a:rPr>
                <a:t>添加文本</a:t>
              </a:r>
            </a:p>
            <a:p>
              <a:r>
                <a:rPr lang="zh-CN" altLang="en-US" sz="1200">
                  <a:solidFill>
                    <a:schemeClr val="tx1">
                      <a:lumMod val="85000"/>
                      <a:lumOff val="15000"/>
                    </a:schemeClr>
                  </a:solidFill>
                  <a:cs typeface="+mn-ea"/>
                  <a:sym typeface="+mn-lt"/>
                </a:rPr>
                <a:t>添加文本</a:t>
              </a:r>
            </a:p>
          </p:txBody>
        </p:sp>
      </p:grpSp>
    </p:spTree>
    <p:extLst>
      <p:ext uri="{BB962C8B-B14F-4D97-AF65-F5344CB8AC3E}">
        <p14:creationId xmlns:p14="http://schemas.microsoft.com/office/powerpoint/2010/main" val="173325965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750"/>
                                        <p:tgtEl>
                                          <p:spTgt spid="27"/>
                                        </p:tgtEl>
                                      </p:cBhvr>
                                    </p:animEffect>
                                  </p:childTnLst>
                                </p:cTn>
                              </p:par>
                              <p:par>
                                <p:cTn id="14" presetID="10" presetClass="entr" presetSubtype="0"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750"/>
                                        <p:tgtEl>
                                          <p:spTgt spid="19"/>
                                        </p:tgtEl>
                                      </p:cBhvr>
                                    </p:animEffect>
                                  </p:childTnLst>
                                </p:cTn>
                              </p:par>
                              <p:par>
                                <p:cTn id="17" presetID="10"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10" presetClass="entr" presetSubtype="0" fill="hold" nodeType="withEffect">
                                  <p:stCondLst>
                                    <p:cond delay="75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latin typeface="+mn-lt"/>
                <a:ea typeface="+mn-ea"/>
                <a:cs typeface="+mn-ea"/>
                <a:sym typeface="+mn-lt"/>
              </a:rPr>
              <a:t>第五部分  明年工作计划</a:t>
            </a:r>
            <a:endParaRPr lang="zh-CN" altLang="en-US" dirty="0">
              <a:latin typeface="+mn-lt"/>
              <a:ea typeface="+mn-ea"/>
              <a:cs typeface="+mn-ea"/>
              <a:sym typeface="+mn-lt"/>
            </a:endParaRPr>
          </a:p>
        </p:txBody>
      </p:sp>
      <p:grpSp>
        <p:nvGrpSpPr>
          <p:cNvPr id="3" name="组合 2"/>
          <p:cNvGrpSpPr/>
          <p:nvPr/>
        </p:nvGrpSpPr>
        <p:grpSpPr>
          <a:xfrm>
            <a:off x="619538" y="1561822"/>
            <a:ext cx="5563899" cy="2738120"/>
            <a:chOff x="776287" y="706437"/>
            <a:chExt cx="7658101" cy="3768726"/>
          </a:xfrm>
          <a:solidFill>
            <a:srgbClr val="C00000">
              <a:alpha val="98000"/>
            </a:srgbClr>
          </a:solidFill>
        </p:grpSpPr>
        <p:sp>
          <p:nvSpPr>
            <p:cNvPr id="4"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1"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2"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3"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4"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5"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6"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7"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8"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9"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0"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1"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2"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3"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4"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5"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6"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7"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8"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29"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0"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1"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2"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3"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4"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5"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6"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7"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8"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39"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0"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1"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2"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3"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4"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5"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6"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7"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8"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49"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0"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1"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2"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3"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4"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5"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6"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7"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8"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59"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0"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1"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2"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3" name="Rectangle 68"/>
            <p:cNvSpPr>
              <a:spLocks noChangeArrowheads="1"/>
            </p:cNvSpPr>
            <p:nvPr/>
          </p:nvSpPr>
          <p:spPr bwMode="auto">
            <a:xfrm>
              <a:off x="6961187" y="2870200"/>
              <a:ext cx="19050" cy="11113"/>
            </a:xfrm>
            <a:prstGeom prst="rect">
              <a:avLst/>
            </a:pr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4"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5"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6"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7"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8"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69"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0"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1"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2"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3"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4"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5"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6"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7"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8"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79"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0"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1"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2"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3"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4"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5"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7"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89"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1"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2"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3"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4"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5"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6"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7"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8"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99"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0"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1"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2"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3"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4"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5"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6"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7"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8"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09"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10"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sp>
          <p:nvSpPr>
            <p:cNvPr id="111"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defTabSz="921349" fontAlgn="auto">
                <a:spcBef>
                  <a:spcPts val="0"/>
                </a:spcBef>
                <a:spcAft>
                  <a:spcPts val="0"/>
                </a:spcAft>
                <a:defRPr/>
              </a:pPr>
              <a:endParaRPr lang="zh-CN" altLang="en-US">
                <a:cs typeface="+mn-ea"/>
                <a:sym typeface="+mn-lt"/>
              </a:endParaRPr>
            </a:p>
          </p:txBody>
        </p:sp>
      </p:grpSp>
      <p:sp>
        <p:nvSpPr>
          <p:cNvPr id="112"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cs typeface="+mn-ea"/>
              <a:sym typeface="+mn-lt"/>
            </a:endParaRPr>
          </a:p>
        </p:txBody>
      </p:sp>
      <p:sp>
        <p:nvSpPr>
          <p:cNvPr id="113" name="流程图: 联系 8"/>
          <p:cNvSpPr/>
          <p:nvPr/>
        </p:nvSpPr>
        <p:spPr>
          <a:xfrm>
            <a:off x="4223100" y="1818362"/>
            <a:ext cx="476250" cy="70961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cs typeface="+mn-ea"/>
              <a:sym typeface="+mn-lt"/>
            </a:endParaRPr>
          </a:p>
        </p:txBody>
      </p:sp>
      <p:sp>
        <p:nvSpPr>
          <p:cNvPr id="114" name="流程图: 联系 8"/>
          <p:cNvSpPr/>
          <p:nvPr/>
        </p:nvSpPr>
        <p:spPr>
          <a:xfrm>
            <a:off x="2983263" y="1691362"/>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cs typeface="+mn-ea"/>
              <a:sym typeface="+mn-lt"/>
            </a:endParaRPr>
          </a:p>
        </p:txBody>
      </p:sp>
      <p:sp>
        <p:nvSpPr>
          <p:cNvPr id="115" name="流程图: 联系 8"/>
          <p:cNvSpPr/>
          <p:nvPr/>
        </p:nvSpPr>
        <p:spPr>
          <a:xfrm>
            <a:off x="957613" y="139132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cs typeface="+mn-ea"/>
              <a:sym typeface="+mn-lt"/>
            </a:endParaRPr>
          </a:p>
        </p:txBody>
      </p:sp>
      <p:sp>
        <p:nvSpPr>
          <p:cNvPr id="116" name="矩形 115"/>
          <p:cNvSpPr/>
          <p:nvPr/>
        </p:nvSpPr>
        <p:spPr>
          <a:xfrm>
            <a:off x="6093296" y="1347614"/>
            <a:ext cx="1441420" cy="307777"/>
          </a:xfrm>
          <a:prstGeom prst="rect">
            <a:avLst/>
          </a:prstGeom>
        </p:spPr>
        <p:txBody>
          <a:bodyPr wrap="none">
            <a:spAutoFit/>
          </a:bodyPr>
          <a:lstStyle/>
          <a:p>
            <a:r>
              <a:rPr lang="zh-CN" altLang="en-US" sz="1400" b="1" dirty="0" smtClean="0">
                <a:solidFill>
                  <a:srgbClr val="262626"/>
                </a:solidFill>
                <a:cs typeface="+mn-ea"/>
                <a:sym typeface="+mn-lt"/>
              </a:rPr>
              <a:t>单击添加标题一</a:t>
            </a:r>
            <a:endParaRPr lang="zh-CN" altLang="en-US" sz="1400" b="1" dirty="0">
              <a:solidFill>
                <a:srgbClr val="262626"/>
              </a:solidFill>
              <a:cs typeface="+mn-ea"/>
              <a:sym typeface="+mn-lt"/>
            </a:endParaRPr>
          </a:p>
        </p:txBody>
      </p:sp>
      <p:sp>
        <p:nvSpPr>
          <p:cNvPr id="117" name="矩形 116"/>
          <p:cNvSpPr/>
          <p:nvPr/>
        </p:nvSpPr>
        <p:spPr>
          <a:xfrm>
            <a:off x="6132293" y="2301867"/>
            <a:ext cx="1441420" cy="307777"/>
          </a:xfrm>
          <a:prstGeom prst="rect">
            <a:avLst/>
          </a:prstGeom>
        </p:spPr>
        <p:txBody>
          <a:bodyPr wrap="none">
            <a:spAutoFit/>
          </a:bodyPr>
          <a:lstStyle/>
          <a:p>
            <a:r>
              <a:rPr lang="zh-CN" altLang="en-US" sz="1400" b="1" dirty="0">
                <a:solidFill>
                  <a:srgbClr val="262626"/>
                </a:solidFill>
                <a:cs typeface="+mn-ea"/>
                <a:sym typeface="+mn-lt"/>
              </a:rPr>
              <a:t>单击</a:t>
            </a:r>
            <a:r>
              <a:rPr lang="zh-CN" altLang="en-US" sz="1400" b="1" dirty="0" smtClean="0">
                <a:solidFill>
                  <a:srgbClr val="262626"/>
                </a:solidFill>
                <a:cs typeface="+mn-ea"/>
                <a:sym typeface="+mn-lt"/>
              </a:rPr>
              <a:t>添加标题二</a:t>
            </a:r>
            <a:endParaRPr lang="zh-CN" altLang="en-US" sz="1400" b="1" dirty="0">
              <a:solidFill>
                <a:srgbClr val="262626"/>
              </a:solidFill>
              <a:cs typeface="+mn-ea"/>
              <a:sym typeface="+mn-lt"/>
            </a:endParaRPr>
          </a:p>
        </p:txBody>
      </p:sp>
      <p:sp>
        <p:nvSpPr>
          <p:cNvPr id="118" name="矩形 117"/>
          <p:cNvSpPr/>
          <p:nvPr/>
        </p:nvSpPr>
        <p:spPr>
          <a:xfrm>
            <a:off x="6179208" y="3246168"/>
            <a:ext cx="1441420" cy="307777"/>
          </a:xfrm>
          <a:prstGeom prst="rect">
            <a:avLst/>
          </a:prstGeom>
        </p:spPr>
        <p:txBody>
          <a:bodyPr wrap="none">
            <a:spAutoFit/>
          </a:bodyPr>
          <a:lstStyle/>
          <a:p>
            <a:r>
              <a:rPr lang="zh-CN" altLang="en-US" sz="1400" b="1" dirty="0">
                <a:solidFill>
                  <a:srgbClr val="262626"/>
                </a:solidFill>
                <a:cs typeface="+mn-ea"/>
                <a:sym typeface="+mn-lt"/>
              </a:rPr>
              <a:t>单击</a:t>
            </a:r>
            <a:r>
              <a:rPr lang="zh-CN" altLang="en-US" sz="1400" b="1" dirty="0" smtClean="0">
                <a:solidFill>
                  <a:srgbClr val="262626"/>
                </a:solidFill>
                <a:cs typeface="+mn-ea"/>
                <a:sym typeface="+mn-lt"/>
              </a:rPr>
              <a:t>添加标题三</a:t>
            </a:r>
            <a:endParaRPr lang="zh-CN" altLang="en-US" sz="1400" b="1" dirty="0">
              <a:solidFill>
                <a:srgbClr val="262626"/>
              </a:solidFill>
              <a:cs typeface="+mn-ea"/>
              <a:sym typeface="+mn-lt"/>
            </a:endParaRPr>
          </a:p>
        </p:txBody>
      </p:sp>
      <p:cxnSp>
        <p:nvCxnSpPr>
          <p:cNvPr id="119" name="直接连接符 118"/>
          <p:cNvCxnSpPr/>
          <p:nvPr/>
        </p:nvCxnSpPr>
        <p:spPr>
          <a:xfrm>
            <a:off x="6150421"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6178926" y="2667065"/>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6230868" y="3611367"/>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6084168" y="1723697"/>
            <a:ext cx="2504481" cy="461665"/>
          </a:xfrm>
          <a:prstGeom prst="rect">
            <a:avLst/>
          </a:prstGeom>
          <a:noFill/>
        </p:spPr>
        <p:txBody>
          <a:bodyPr wrap="square" rtlCol="0">
            <a:spAutoFit/>
          </a:bodyPr>
          <a:lstStyle/>
          <a:p>
            <a:r>
              <a:rPr lang="zh-CN" altLang="en-US" sz="1200" dirty="0" smtClean="0">
                <a:solidFill>
                  <a:srgbClr val="262626"/>
                </a:solidFill>
                <a:cs typeface="+mn-ea"/>
                <a:sym typeface="+mn-lt"/>
              </a:rPr>
              <a:t>第一</a:t>
            </a:r>
            <a:r>
              <a:rPr lang="en-US" altLang="zh-CN" sz="1200" dirty="0" smtClean="0">
                <a:solidFill>
                  <a:srgbClr val="262626"/>
                </a:solidFill>
                <a:cs typeface="+mn-ea"/>
                <a:sym typeface="+mn-lt"/>
              </a:rPr>
              <a:t>PPT</a:t>
            </a:r>
            <a:r>
              <a:rPr lang="zh-CN" altLang="en-US" sz="1200" dirty="0" smtClean="0">
                <a:solidFill>
                  <a:srgbClr val="262626"/>
                </a:solidFill>
                <a:cs typeface="+mn-ea"/>
                <a:sym typeface="+mn-lt"/>
              </a:rPr>
              <a:t>签约</a:t>
            </a:r>
            <a:r>
              <a:rPr lang="zh-CN" altLang="en-US" sz="1200" dirty="0">
                <a:solidFill>
                  <a:srgbClr val="262626"/>
                </a:solidFill>
                <a:cs typeface="+mn-ea"/>
                <a:sym typeface="+mn-lt"/>
              </a:rPr>
              <a:t>设计师原创作品，盗卖者将承担法律责任！</a:t>
            </a:r>
          </a:p>
        </p:txBody>
      </p:sp>
      <p:sp>
        <p:nvSpPr>
          <p:cNvPr id="123" name="TextBox 122"/>
          <p:cNvSpPr txBox="1"/>
          <p:nvPr/>
        </p:nvSpPr>
        <p:spPr>
          <a:xfrm>
            <a:off x="6121891" y="2677951"/>
            <a:ext cx="2482557" cy="461665"/>
          </a:xfrm>
          <a:prstGeom prst="rect">
            <a:avLst/>
          </a:prstGeom>
          <a:noFill/>
        </p:spPr>
        <p:txBody>
          <a:bodyPr wrap="square" rtlCol="0">
            <a:spAutoFit/>
          </a:bodyPr>
          <a:lstStyle/>
          <a:p>
            <a:r>
              <a:rPr lang="zh-CN" altLang="en-US" sz="1200" dirty="0" smtClean="0">
                <a:solidFill>
                  <a:srgbClr val="262626"/>
                </a:solidFill>
                <a:cs typeface="+mn-ea"/>
                <a:sym typeface="+mn-lt"/>
              </a:rPr>
              <a:t>第一</a:t>
            </a:r>
            <a:r>
              <a:rPr lang="en-US" altLang="zh-CN" sz="1200" dirty="0" smtClean="0">
                <a:solidFill>
                  <a:srgbClr val="262626"/>
                </a:solidFill>
                <a:cs typeface="+mn-ea"/>
                <a:sym typeface="+mn-lt"/>
              </a:rPr>
              <a:t>PPT</a:t>
            </a:r>
            <a:r>
              <a:rPr lang="zh-CN" altLang="en-US" sz="1200" dirty="0" smtClean="0">
                <a:solidFill>
                  <a:srgbClr val="262626"/>
                </a:solidFill>
                <a:cs typeface="+mn-ea"/>
                <a:sym typeface="+mn-lt"/>
              </a:rPr>
              <a:t>签约</a:t>
            </a:r>
            <a:r>
              <a:rPr lang="zh-CN" altLang="en-US" sz="1200" dirty="0">
                <a:solidFill>
                  <a:srgbClr val="262626"/>
                </a:solidFill>
                <a:cs typeface="+mn-ea"/>
                <a:sym typeface="+mn-lt"/>
              </a:rPr>
              <a:t>设计师原创作品，盗卖者将承担法律责任！</a:t>
            </a:r>
          </a:p>
        </p:txBody>
      </p:sp>
      <p:sp>
        <p:nvSpPr>
          <p:cNvPr id="124" name="TextBox 123"/>
          <p:cNvSpPr txBox="1"/>
          <p:nvPr/>
        </p:nvSpPr>
        <p:spPr>
          <a:xfrm>
            <a:off x="6169654" y="3622253"/>
            <a:ext cx="2506802" cy="461665"/>
          </a:xfrm>
          <a:prstGeom prst="rect">
            <a:avLst/>
          </a:prstGeom>
          <a:noFill/>
        </p:spPr>
        <p:txBody>
          <a:bodyPr wrap="square" rtlCol="0">
            <a:spAutoFit/>
          </a:bodyPr>
          <a:lstStyle/>
          <a:p>
            <a:r>
              <a:rPr lang="zh-CN" altLang="en-US" sz="1200" dirty="0" smtClean="0">
                <a:solidFill>
                  <a:srgbClr val="262626"/>
                </a:solidFill>
                <a:cs typeface="+mn-ea"/>
                <a:sym typeface="+mn-lt"/>
              </a:rPr>
              <a:t>第一</a:t>
            </a:r>
            <a:r>
              <a:rPr lang="en-US" altLang="zh-CN" sz="1200" dirty="0" smtClean="0">
                <a:solidFill>
                  <a:srgbClr val="262626"/>
                </a:solidFill>
                <a:cs typeface="+mn-ea"/>
                <a:sym typeface="+mn-lt"/>
              </a:rPr>
              <a:t>PPT</a:t>
            </a:r>
            <a:r>
              <a:rPr lang="zh-CN" altLang="en-US" sz="1200" dirty="0" smtClean="0">
                <a:solidFill>
                  <a:srgbClr val="262626"/>
                </a:solidFill>
                <a:cs typeface="+mn-ea"/>
                <a:sym typeface="+mn-lt"/>
              </a:rPr>
              <a:t>签约</a:t>
            </a:r>
            <a:r>
              <a:rPr lang="zh-CN" altLang="en-US" sz="1200" dirty="0">
                <a:solidFill>
                  <a:srgbClr val="262626"/>
                </a:solidFill>
                <a:cs typeface="+mn-ea"/>
                <a:sym typeface="+mn-lt"/>
              </a:rPr>
              <a:t>设计师原创作品，盗卖者将承担法律责任！</a:t>
            </a:r>
          </a:p>
        </p:txBody>
      </p:sp>
    </p:spTree>
    <p:extLst>
      <p:ext uri="{BB962C8B-B14F-4D97-AF65-F5344CB8AC3E}">
        <p14:creationId xmlns:p14="http://schemas.microsoft.com/office/powerpoint/2010/main" val="173325965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6512" y="-20538"/>
            <a:ext cx="9180512" cy="36044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14243" y="1955702"/>
            <a:ext cx="3915514" cy="1628190"/>
          </a:xfrm>
          <a:prstGeom prst="rect">
            <a:avLst/>
          </a:prstGeom>
        </p:spPr>
      </p:pic>
      <p:sp>
        <p:nvSpPr>
          <p:cNvPr id="33" name="矩形 32"/>
          <p:cNvSpPr/>
          <p:nvPr/>
        </p:nvSpPr>
        <p:spPr>
          <a:xfrm>
            <a:off x="380673" y="296069"/>
            <a:ext cx="922392" cy="323850"/>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t>LOGO</a:t>
            </a:r>
            <a:endParaRPr lang="zh-CN" altLang="en-US" sz="2000" dirty="0"/>
          </a:p>
        </p:txBody>
      </p:sp>
      <p:sp>
        <p:nvSpPr>
          <p:cNvPr id="34" name="TextBox 33"/>
          <p:cNvSpPr txBox="1"/>
          <p:nvPr/>
        </p:nvSpPr>
        <p:spPr>
          <a:xfrm>
            <a:off x="1331640" y="267494"/>
            <a:ext cx="1180131" cy="384721"/>
          </a:xfrm>
          <a:prstGeom prst="rect">
            <a:avLst/>
          </a:prstGeom>
          <a:noFill/>
        </p:spPr>
        <p:txBody>
          <a:bodyPr wrap="none" rtlCol="0">
            <a:spAutoFit/>
          </a:bodyPr>
          <a:lstStyle/>
          <a:p>
            <a:r>
              <a:rPr lang="zh-CN" altLang="en-US" sz="1200" b="1" dirty="0" smtClean="0">
                <a:solidFill>
                  <a:schemeClr val="bg1">
                    <a:lumMod val="95000"/>
                  </a:schemeClr>
                </a:solidFill>
                <a:latin typeface="微软雅黑" pitchFamily="34" charset="-122"/>
                <a:ea typeface="微软雅黑" pitchFamily="34" charset="-122"/>
              </a:rPr>
              <a:t>您的公司名称</a:t>
            </a:r>
            <a:endParaRPr lang="en-US" altLang="zh-CN" sz="1200" b="1" dirty="0" smtClean="0">
              <a:solidFill>
                <a:schemeClr val="bg1">
                  <a:lumMod val="95000"/>
                </a:schemeClr>
              </a:solidFill>
              <a:latin typeface="微软雅黑" pitchFamily="34" charset="-122"/>
              <a:ea typeface="微软雅黑" pitchFamily="34" charset="-122"/>
            </a:endParaRPr>
          </a:p>
          <a:p>
            <a:r>
              <a:rPr lang="en-US" altLang="zh-CN" sz="700" dirty="0" smtClean="0">
                <a:solidFill>
                  <a:schemeClr val="bg1">
                    <a:lumMod val="95000"/>
                  </a:schemeClr>
                </a:solidFill>
                <a:latin typeface="微软雅黑" pitchFamily="34" charset="-122"/>
                <a:ea typeface="微软雅黑" pitchFamily="34" charset="-122"/>
              </a:rPr>
              <a:t>ADD COMPANY NAME</a:t>
            </a:r>
            <a:endParaRPr lang="zh-CN" altLang="en-US" sz="700" dirty="0">
              <a:solidFill>
                <a:schemeClr val="bg1">
                  <a:lumMod val="95000"/>
                </a:schemeClr>
              </a:solidFill>
              <a:latin typeface="微软雅黑" pitchFamily="34" charset="-122"/>
              <a:ea typeface="微软雅黑" pitchFamily="34" charset="-122"/>
            </a:endParaRPr>
          </a:p>
        </p:txBody>
      </p:sp>
      <p:sp>
        <p:nvSpPr>
          <p:cNvPr id="36" name="矩形 35"/>
          <p:cNvSpPr/>
          <p:nvPr/>
        </p:nvSpPr>
        <p:spPr>
          <a:xfrm>
            <a:off x="104775" y="5058861"/>
            <a:ext cx="8934450" cy="84639"/>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05064" y="5057690"/>
            <a:ext cx="78138" cy="85809"/>
            <a:chOff x="0" y="4948014"/>
            <a:chExt cx="195486" cy="195486"/>
          </a:xfrm>
        </p:grpSpPr>
        <p:sp>
          <p:nvSpPr>
            <p:cNvPr id="18" name="矩形 17"/>
            <p:cNvSpPr/>
            <p:nvPr/>
          </p:nvSpPr>
          <p:spPr>
            <a:xfrm>
              <a:off x="0" y="4948014"/>
              <a:ext cx="195486" cy="195486"/>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6200000">
              <a:off x="42014" y="4991088"/>
              <a:ext cx="111459" cy="960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8955706" y="5057690"/>
            <a:ext cx="78138" cy="85809"/>
            <a:chOff x="0" y="4948014"/>
            <a:chExt cx="195486" cy="195486"/>
          </a:xfrm>
        </p:grpSpPr>
        <p:sp>
          <p:nvSpPr>
            <p:cNvPr id="21" name="矩形 20"/>
            <p:cNvSpPr/>
            <p:nvPr/>
          </p:nvSpPr>
          <p:spPr>
            <a:xfrm>
              <a:off x="0" y="4948014"/>
              <a:ext cx="195486" cy="195486"/>
            </a:xfrm>
            <a:prstGeom prst="rect">
              <a:avLst/>
            </a:prstGeom>
            <a:solidFill>
              <a:srgbClr val="0D7F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flipH="1">
              <a:off x="42015" y="4991089"/>
              <a:ext cx="111459" cy="9608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2427826" y="3643159"/>
            <a:ext cx="4288353" cy="584775"/>
          </a:xfrm>
          <a:prstGeom prst="rect">
            <a:avLst/>
          </a:prstGeom>
          <a:noFill/>
          <a:ln>
            <a:solidFill>
              <a:srgbClr val="C00000"/>
            </a:solidFill>
          </a:ln>
        </p:spPr>
        <p:txBody>
          <a:bodyPr wrap="none" rtlCol="0">
            <a:spAutoFit/>
          </a:bodyPr>
          <a:lstStyle/>
          <a:p>
            <a:pPr algn="ctr"/>
            <a:r>
              <a:rPr lang="zh-CN" altLang="en-US" sz="3200" b="1" dirty="0" smtClean="0">
                <a:solidFill>
                  <a:srgbClr val="C00000"/>
                </a:solidFill>
                <a:latin typeface="微软雅黑" pitchFamily="34" charset="-122"/>
                <a:ea typeface="微软雅黑" pitchFamily="34" charset="-122"/>
              </a:rPr>
              <a:t>感谢各位领导的观看！</a:t>
            </a:r>
            <a:endParaRPr lang="zh-CN" altLang="en-US" sz="3200" b="1" dirty="0">
              <a:solidFill>
                <a:srgbClr val="C00000"/>
              </a:solidFill>
              <a:latin typeface="微软雅黑" pitchFamily="34" charset="-122"/>
              <a:ea typeface="微软雅黑" pitchFamily="34" charset="-122"/>
            </a:endParaRPr>
          </a:p>
        </p:txBody>
      </p:sp>
      <p:cxnSp>
        <p:nvCxnSpPr>
          <p:cNvPr id="31" name="直接连接符 30"/>
          <p:cNvCxnSpPr/>
          <p:nvPr/>
        </p:nvCxnSpPr>
        <p:spPr>
          <a:xfrm>
            <a:off x="2156911" y="4421088"/>
            <a:ext cx="48019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圆角矩形 31"/>
          <p:cNvSpPr/>
          <p:nvPr/>
        </p:nvSpPr>
        <p:spPr>
          <a:xfrm>
            <a:off x="3361997" y="4277072"/>
            <a:ext cx="2592288" cy="28803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itchFamily="34" charset="-122"/>
                <a:ea typeface="微软雅黑" pitchFamily="34" charset="-122"/>
              </a:rPr>
              <a:t>在这里输入贵公司的名称</a:t>
            </a:r>
            <a:endParaRPr lang="zh-CN" altLang="en-US" sz="1400" dirty="0">
              <a:solidFill>
                <a:schemeClr val="bg1"/>
              </a:solidFill>
              <a:latin typeface="微软雅黑" pitchFamily="34" charset="-122"/>
              <a:ea typeface="微软雅黑" pitchFamily="34" charset="-122"/>
            </a:endParaRPr>
          </a:p>
        </p:txBody>
      </p:sp>
      <p:sp>
        <p:nvSpPr>
          <p:cNvPr id="35" name="TextBox 34"/>
          <p:cNvSpPr txBox="1"/>
          <p:nvPr/>
        </p:nvSpPr>
        <p:spPr>
          <a:xfrm>
            <a:off x="3732266" y="4593679"/>
            <a:ext cx="1813318" cy="338554"/>
          </a:xfrm>
          <a:prstGeom prst="rect">
            <a:avLst/>
          </a:prstGeom>
          <a:noFill/>
        </p:spPr>
        <p:txBody>
          <a:bodyPr wrap="none" rtlCol="0">
            <a:spAutoFit/>
          </a:bodyPr>
          <a:lstStyle/>
          <a:p>
            <a:pPr algn="ctr"/>
            <a:r>
              <a:rPr lang="zh-CN" altLang="en-US" sz="1600" b="1" dirty="0" smtClean="0">
                <a:solidFill>
                  <a:srgbClr val="C00000"/>
                </a:solidFill>
                <a:latin typeface="微软雅黑" pitchFamily="34" charset="-122"/>
                <a:ea typeface="微软雅黑" pitchFamily="34" charset="-122"/>
              </a:rPr>
              <a:t>汇报人</a:t>
            </a:r>
            <a:r>
              <a:rPr lang="zh-CN" altLang="en-US" sz="1600" b="1" dirty="0" smtClean="0">
                <a:solidFill>
                  <a:srgbClr val="C00000"/>
                </a:solidFill>
                <a:latin typeface="微软雅黑" pitchFamily="34" charset="-122"/>
                <a:ea typeface="微软雅黑" pitchFamily="34" charset="-122"/>
              </a:rPr>
              <a:t>：第一</a:t>
            </a:r>
            <a:r>
              <a:rPr lang="en-US" altLang="zh-CN" sz="1600" b="1" dirty="0" smtClean="0">
                <a:solidFill>
                  <a:srgbClr val="C00000"/>
                </a:solidFill>
                <a:latin typeface="微软雅黑" pitchFamily="34" charset="-122"/>
                <a:ea typeface="微软雅黑" pitchFamily="34" charset="-122"/>
              </a:rPr>
              <a:t>PPT</a:t>
            </a:r>
            <a:endParaRPr lang="zh-CN" altLang="en-US" sz="1600" b="1" dirty="0">
              <a:solidFill>
                <a:srgbClr val="C00000"/>
              </a:solidFill>
              <a:latin typeface="微软雅黑" pitchFamily="34" charset="-122"/>
              <a:ea typeface="微软雅黑" pitchFamily="34" charset="-122"/>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14243" y="-891786"/>
            <a:ext cx="3096929" cy="4380218"/>
          </a:xfrm>
          <a:prstGeom prst="rect">
            <a:avLst/>
          </a:prstGeom>
        </p:spPr>
      </p:pic>
    </p:spTree>
    <p:extLst>
      <p:ext uri="{BB962C8B-B14F-4D97-AF65-F5344CB8AC3E}">
        <p14:creationId xmlns:p14="http://schemas.microsoft.com/office/powerpoint/2010/main" val="169889886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par>
                          <p:cTn id="25" fill="hold">
                            <p:stCondLst>
                              <p:cond delay="1000"/>
                            </p:stCondLst>
                            <p:childTnLst>
                              <p:par>
                                <p:cTn id="26" presetID="16" presetClass="entr" presetSubtype="21"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37"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arn(outVertical)">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41" presetClass="entr" presetSubtype="0" fill="hold" grpId="0" nodeType="clickEffect">
                                  <p:stCondLst>
                                    <p:cond delay="0"/>
                                  </p:stCondLst>
                                  <p:iterate type="lt">
                                    <p:tmPct val="10000"/>
                                  </p:iterate>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0"/>
                                        </p:tgtEl>
                                        <p:attrNameLst>
                                          <p:attrName>ppt_y</p:attrName>
                                        </p:attrNameLst>
                                      </p:cBhvr>
                                      <p:tavLst>
                                        <p:tav tm="0">
                                          <p:val>
                                            <p:strVal val="#ppt_y"/>
                                          </p:val>
                                        </p:tav>
                                        <p:tav tm="100000">
                                          <p:val>
                                            <p:strVal val="#ppt_y"/>
                                          </p:val>
                                        </p:tav>
                                      </p:tavLst>
                                    </p:anim>
                                    <p:anim calcmode="lin" valueType="num">
                                      <p:cBhvr>
                                        <p:cTn id="5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0"/>
                                        </p:tgtEl>
                                      </p:cBhvr>
                                    </p:animEffect>
                                  </p:childTnLst>
                                </p:cTn>
                              </p:par>
                            </p:childTnLst>
                          </p:cTn>
                        </p:par>
                        <p:par>
                          <p:cTn id="56" fill="hold">
                            <p:stCondLst>
                              <p:cond delay="950"/>
                            </p:stCondLst>
                            <p:childTnLst>
                              <p:par>
                                <p:cTn id="57" presetID="42"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3" grpId="0" animBg="1"/>
      <p:bldP spid="34" grpId="0"/>
      <p:bldP spid="36" grpId="0" animBg="1"/>
      <p:bldP spid="30" grpId="0" animBg="1"/>
      <p:bldP spid="32" grpId="0" animBg="1"/>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公司介绍</a:t>
            </a:r>
            <a:endParaRPr lang="zh-CN" altLang="en-US" dirty="0">
              <a:latin typeface="+mn-lt"/>
              <a:ea typeface="+mn-ea"/>
              <a:cs typeface="+mn-ea"/>
              <a:sym typeface="+mn-lt"/>
            </a:endParaRPr>
          </a:p>
        </p:txBody>
      </p:sp>
      <p:grpSp>
        <p:nvGrpSpPr>
          <p:cNvPr id="24" name="组合 23"/>
          <p:cNvGrpSpPr/>
          <p:nvPr/>
        </p:nvGrpSpPr>
        <p:grpSpPr>
          <a:xfrm>
            <a:off x="395536" y="2091174"/>
            <a:ext cx="3571597" cy="2232248"/>
            <a:chOff x="755576" y="1491630"/>
            <a:chExt cx="2880000" cy="1800000"/>
          </a:xfrm>
          <a:effectLst>
            <a:outerShdw blurRad="228600" dist="38100" dir="8400000" sx="105000" sy="105000" algn="tr" rotWithShape="0">
              <a:prstClr val="black">
                <a:alpha val="20000"/>
              </a:prstClr>
            </a:outerShdw>
          </a:effectLst>
        </p:grpSpPr>
        <p:sp>
          <p:nvSpPr>
            <p:cNvPr id="25" name="矩形 2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矩形 25"/>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7" name="TextBox 26"/>
          <p:cNvSpPr txBox="1"/>
          <p:nvPr/>
        </p:nvSpPr>
        <p:spPr>
          <a:xfrm>
            <a:off x="4716016" y="1355740"/>
            <a:ext cx="3672408" cy="3447098"/>
          </a:xfrm>
          <a:prstGeom prst="rect">
            <a:avLst/>
          </a:prstGeom>
          <a:noFill/>
        </p:spPr>
        <p:txBody>
          <a:bodyPr wrap="square" lIns="0" tIns="0" rIns="0" bIns="0" rtlCol="0">
            <a:spAutoFit/>
          </a:bodyPr>
          <a:lstStyle/>
          <a:p>
            <a:pPr algn="just">
              <a:lnSpc>
                <a:spcPct val="200000"/>
              </a:lnSpc>
            </a:pPr>
            <a:r>
              <a:rPr lang="zh-CN" altLang="en-US" sz="1600" dirty="0" smtClean="0">
                <a:cs typeface="+mn-ea"/>
                <a:sym typeface="+mn-lt"/>
              </a:rPr>
              <a:t>       </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签约</a:t>
            </a:r>
            <a:r>
              <a:rPr lang="zh-CN" altLang="en-US" sz="1600" dirty="0">
                <a:cs typeface="+mn-ea"/>
                <a:sym typeface="+mn-lt"/>
              </a:rPr>
              <a:t>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签约</a:t>
            </a:r>
            <a:r>
              <a:rPr lang="zh-CN" altLang="en-US" sz="1600" dirty="0">
                <a:cs typeface="+mn-ea"/>
                <a:sym typeface="+mn-lt"/>
              </a:rPr>
              <a:t>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签约</a:t>
            </a:r>
            <a:r>
              <a:rPr lang="zh-CN" altLang="en-US" sz="1600" dirty="0">
                <a:cs typeface="+mn-ea"/>
                <a:sym typeface="+mn-lt"/>
              </a:rPr>
              <a:t>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签约</a:t>
            </a:r>
            <a:r>
              <a:rPr lang="zh-CN" altLang="en-US" sz="1600" dirty="0">
                <a:cs typeface="+mn-ea"/>
                <a:sym typeface="+mn-lt"/>
              </a:rPr>
              <a:t>设计师原创作品，盗卖者将被追究法律责任！</a:t>
            </a:r>
          </a:p>
          <a:p>
            <a:pPr algn="just">
              <a:lnSpc>
                <a:spcPct val="200000"/>
              </a:lnSpc>
            </a:pPr>
            <a:endParaRPr lang="zh-CN" altLang="en-US" sz="1600" dirty="0">
              <a:cs typeface="+mn-ea"/>
              <a:sym typeface="+mn-lt"/>
            </a:endParaRPr>
          </a:p>
        </p:txBody>
      </p:sp>
      <p:grpSp>
        <p:nvGrpSpPr>
          <p:cNvPr id="28" name="组合 27"/>
          <p:cNvGrpSpPr/>
          <p:nvPr/>
        </p:nvGrpSpPr>
        <p:grpSpPr>
          <a:xfrm>
            <a:off x="2148964" y="1131590"/>
            <a:ext cx="2333091" cy="1458182"/>
            <a:chOff x="755576" y="1491630"/>
            <a:chExt cx="2880000" cy="1800000"/>
          </a:xfrm>
          <a:effectLst>
            <a:outerShdw blurRad="228600" dist="38100" dir="8400000" sx="105000" sy="105000" algn="tr" rotWithShape="0">
              <a:prstClr val="black">
                <a:alpha val="20000"/>
              </a:prstClr>
            </a:outerShdw>
          </a:effectLst>
        </p:grpSpPr>
        <p:sp>
          <p:nvSpPr>
            <p:cNvPr id="29" name="矩形 28"/>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矩形 29"/>
            <p:cNvSpPr/>
            <p:nvPr/>
          </p:nvSpPr>
          <p:spPr>
            <a:xfrm>
              <a:off x="813012" y="1524499"/>
              <a:ext cx="2772000" cy="1728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extLst>
      <p:ext uri="{BB962C8B-B14F-4D97-AF65-F5344CB8AC3E}">
        <p14:creationId xmlns:p14="http://schemas.microsoft.com/office/powerpoint/2010/main" val="364497008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anim calcmode="lin" valueType="num">
                                      <p:cBhvr>
                                        <p:cTn id="14" dur="500" fill="hold"/>
                                        <p:tgtEl>
                                          <p:spTgt spid="28"/>
                                        </p:tgtEl>
                                        <p:attrNameLst>
                                          <p:attrName>ppt_x</p:attrName>
                                        </p:attrNameLst>
                                      </p:cBhvr>
                                      <p:tavLst>
                                        <p:tav tm="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27"/>
                                        </p:tgtEl>
                                        <p:attrNameLst>
                                          <p:attrName>style.visibility</p:attrName>
                                        </p:attrNameLst>
                                      </p:cBhvr>
                                      <p:to>
                                        <p:strVal val="visible"/>
                                      </p:to>
                                    </p:set>
                                    <p:animEffect transition="in" filter="wipe(left)">
                                      <p:cBhvr>
                                        <p:cTn id="19" dur="50"/>
                                        <p:tgtEl>
                                          <p:spTgt spid="27"/>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27"/>
                                        </p:tgtEl>
                                      </p:cBhvr>
                                      <p:to x="80000" y="100000"/>
                                    </p:animScale>
                                    <p:anim by="(#ppt_w*0.10)" calcmode="lin" valueType="num">
                                      <p:cBhvr>
                                        <p:cTn id="22" dur="25" autoRev="1" fill="hold">
                                          <p:stCondLst>
                                            <p:cond delay="0"/>
                                          </p:stCondLst>
                                        </p:cTn>
                                        <p:tgtEl>
                                          <p:spTgt spid="27"/>
                                        </p:tgtEl>
                                        <p:attrNameLst>
                                          <p:attrName>ppt_x</p:attrName>
                                        </p:attrNameLst>
                                      </p:cBhvr>
                                    </p:anim>
                                    <p:anim by="(-#ppt_w*0.10)" calcmode="lin" valueType="num">
                                      <p:cBhvr>
                                        <p:cTn id="23" dur="25" autoRev="1" fill="hold">
                                          <p:stCondLst>
                                            <p:cond delay="0"/>
                                          </p:stCondLst>
                                        </p:cTn>
                                        <p:tgtEl>
                                          <p:spTgt spid="27"/>
                                        </p:tgtEl>
                                        <p:attrNameLst>
                                          <p:attrName>ppt_y</p:attrName>
                                        </p:attrNameLst>
                                      </p:cBhvr>
                                    </p:anim>
                                    <p:animRot by="-480000">
                                      <p:cBhvr>
                                        <p:cTn id="24" dur="25"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8135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团队精神</a:t>
            </a:r>
            <a:endParaRPr lang="zh-CN" altLang="en-US" dirty="0">
              <a:latin typeface="+mn-lt"/>
              <a:ea typeface="+mn-ea"/>
              <a:cs typeface="+mn-ea"/>
              <a:sym typeface="+mn-lt"/>
            </a:endParaRPr>
          </a:p>
        </p:txBody>
      </p:sp>
      <p:pic>
        <p:nvPicPr>
          <p:cNvPr id="3"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83568" y="915566"/>
            <a:ext cx="3699659" cy="3699659"/>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423704" y="1158904"/>
            <a:ext cx="1415772" cy="584775"/>
          </a:xfrm>
          <a:prstGeom prst="rect">
            <a:avLst/>
          </a:prstGeom>
          <a:noFill/>
        </p:spPr>
        <p:txBody>
          <a:bodyPr wrap="none" rtlCol="0">
            <a:spAutoFit/>
          </a:bodyPr>
          <a:lstStyle/>
          <a:p>
            <a:r>
              <a:rPr lang="zh-CN" altLang="en-US" sz="3200" dirty="0" smtClean="0">
                <a:cs typeface="+mn-ea"/>
                <a:sym typeface="+mn-lt"/>
              </a:rPr>
              <a:t>我们的</a:t>
            </a:r>
            <a:endParaRPr lang="zh-CN" altLang="en-US" sz="3200" dirty="0">
              <a:cs typeface="+mn-ea"/>
              <a:sym typeface="+mn-lt"/>
            </a:endParaRPr>
          </a:p>
        </p:txBody>
      </p:sp>
      <p:sp>
        <p:nvSpPr>
          <p:cNvPr id="5" name="TextBox 4"/>
          <p:cNvSpPr txBox="1"/>
          <p:nvPr/>
        </p:nvSpPr>
        <p:spPr>
          <a:xfrm>
            <a:off x="5306533" y="1530443"/>
            <a:ext cx="1723549" cy="1015663"/>
          </a:xfrm>
          <a:prstGeom prst="rect">
            <a:avLst/>
          </a:prstGeom>
          <a:noFill/>
        </p:spPr>
        <p:txBody>
          <a:bodyPr wrap="none" rtlCol="0">
            <a:spAutoFit/>
          </a:bodyPr>
          <a:lstStyle/>
          <a:p>
            <a:r>
              <a:rPr lang="zh-CN" altLang="en-US" sz="6000" b="1" dirty="0" smtClean="0">
                <a:solidFill>
                  <a:srgbClr val="C00000"/>
                </a:solidFill>
                <a:cs typeface="+mn-ea"/>
                <a:sym typeface="+mn-lt"/>
              </a:rPr>
              <a:t>团队</a:t>
            </a:r>
            <a:endParaRPr lang="zh-CN" altLang="en-US" sz="6000" b="1" dirty="0">
              <a:solidFill>
                <a:srgbClr val="C00000"/>
              </a:solidFill>
              <a:cs typeface="+mn-ea"/>
              <a:sym typeface="+mn-lt"/>
            </a:endParaRPr>
          </a:p>
        </p:txBody>
      </p:sp>
      <p:sp>
        <p:nvSpPr>
          <p:cNvPr id="7" name="TextBox 6"/>
          <p:cNvSpPr txBox="1"/>
          <p:nvPr/>
        </p:nvSpPr>
        <p:spPr>
          <a:xfrm>
            <a:off x="5289498" y="2455048"/>
            <a:ext cx="3024336" cy="1015663"/>
          </a:xfrm>
          <a:prstGeom prst="rect">
            <a:avLst/>
          </a:prstGeom>
          <a:noFill/>
        </p:spPr>
        <p:txBody>
          <a:bodyPr wrap="square" rtlCol="0">
            <a:spAutoFit/>
          </a:bodyPr>
          <a:lstStyle/>
          <a:p>
            <a:pPr>
              <a:lnSpc>
                <a:spcPct val="150000"/>
              </a:lnSpc>
            </a:pPr>
            <a:r>
              <a:rPr lang="zh-CN" altLang="en-US" sz="800" b="0" dirty="0" smtClean="0">
                <a:cs typeface="+mn-ea"/>
                <a:sym typeface="+mn-lt"/>
              </a:rPr>
              <a:t>团队精神的培养，使店内员工齐心协力，拧成一股绳，</a:t>
            </a:r>
            <a:endParaRPr lang="en-US" altLang="zh-CN" sz="800" b="0" dirty="0" smtClean="0">
              <a:cs typeface="+mn-ea"/>
              <a:sym typeface="+mn-lt"/>
            </a:endParaRPr>
          </a:p>
          <a:p>
            <a:pPr>
              <a:lnSpc>
                <a:spcPct val="150000"/>
              </a:lnSpc>
            </a:pPr>
            <a:r>
              <a:rPr lang="zh-CN" altLang="en-US" sz="800" b="0" dirty="0" smtClean="0">
                <a:cs typeface="+mn-ea"/>
                <a:sym typeface="+mn-lt"/>
              </a:rPr>
              <a:t>朝着一个目标努力，对单个营业员来说，团队要达到的目标即是自己所努力的方向，</a:t>
            </a:r>
            <a:endParaRPr lang="en-US" altLang="zh-CN" sz="800" b="0" dirty="0" smtClean="0">
              <a:cs typeface="+mn-ea"/>
              <a:sym typeface="+mn-lt"/>
            </a:endParaRPr>
          </a:p>
          <a:p>
            <a:pPr>
              <a:lnSpc>
                <a:spcPct val="150000"/>
              </a:lnSpc>
            </a:pPr>
            <a:r>
              <a:rPr lang="zh-CN" altLang="en-US" sz="800" b="0" dirty="0" smtClean="0">
                <a:cs typeface="+mn-ea"/>
                <a:sym typeface="+mn-lt"/>
              </a:rPr>
              <a:t>团队整体的目标顺势分解成各个小目标，在每个员工身上得到落实</a:t>
            </a:r>
            <a:endParaRPr lang="zh-CN" altLang="en-US" sz="800" b="0" dirty="0">
              <a:cs typeface="+mn-ea"/>
              <a:sym typeface="+mn-lt"/>
            </a:endParaRPr>
          </a:p>
        </p:txBody>
      </p:sp>
      <p:grpSp>
        <p:nvGrpSpPr>
          <p:cNvPr id="8" name="组合 7"/>
          <p:cNvGrpSpPr/>
          <p:nvPr/>
        </p:nvGrpSpPr>
        <p:grpSpPr>
          <a:xfrm>
            <a:off x="4979345" y="3607176"/>
            <a:ext cx="720080" cy="620758"/>
            <a:chOff x="5148064" y="3507854"/>
            <a:chExt cx="720080" cy="620758"/>
          </a:xfrm>
        </p:grpSpPr>
        <p:sp>
          <p:nvSpPr>
            <p:cNvPr id="9" name="六边形 8"/>
            <p:cNvSpPr/>
            <p:nvPr/>
          </p:nvSpPr>
          <p:spPr bwMode="auto">
            <a:xfrm>
              <a:off x="5148064"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C00000"/>
                </a:solidFill>
                <a:cs typeface="+mn-ea"/>
                <a:sym typeface="+mn-lt"/>
              </a:endParaRPr>
            </a:p>
          </p:txBody>
        </p:sp>
        <p:sp>
          <p:nvSpPr>
            <p:cNvPr id="10" name="TextBox 9"/>
            <p:cNvSpPr txBox="1"/>
            <p:nvPr/>
          </p:nvSpPr>
          <p:spPr>
            <a:xfrm>
              <a:off x="5184457" y="3633567"/>
              <a:ext cx="595035" cy="338554"/>
            </a:xfrm>
            <a:prstGeom prst="rect">
              <a:avLst/>
            </a:prstGeom>
            <a:noFill/>
          </p:spPr>
          <p:txBody>
            <a:bodyPr wrap="none" rtlCol="0">
              <a:spAutoFit/>
            </a:bodyPr>
            <a:lstStyle/>
            <a:p>
              <a:r>
                <a:rPr lang="zh-CN" altLang="en-US" sz="1600" b="1" dirty="0" smtClean="0">
                  <a:solidFill>
                    <a:srgbClr val="C00000"/>
                  </a:solidFill>
                  <a:cs typeface="+mn-ea"/>
                  <a:sym typeface="+mn-lt"/>
                </a:rPr>
                <a:t>专业</a:t>
              </a:r>
              <a:endParaRPr lang="zh-CN" altLang="en-US" sz="1600" b="1" dirty="0">
                <a:solidFill>
                  <a:srgbClr val="C00000"/>
                </a:solidFill>
                <a:cs typeface="+mn-ea"/>
                <a:sym typeface="+mn-lt"/>
              </a:endParaRPr>
            </a:p>
          </p:txBody>
        </p:sp>
      </p:grpSp>
      <p:grpSp>
        <p:nvGrpSpPr>
          <p:cNvPr id="11" name="组合 10"/>
          <p:cNvGrpSpPr/>
          <p:nvPr/>
        </p:nvGrpSpPr>
        <p:grpSpPr>
          <a:xfrm>
            <a:off x="5771433" y="3607176"/>
            <a:ext cx="720080" cy="620758"/>
            <a:chOff x="5940152" y="3507854"/>
            <a:chExt cx="720080" cy="620758"/>
          </a:xfrm>
        </p:grpSpPr>
        <p:sp>
          <p:nvSpPr>
            <p:cNvPr id="12" name="六边形 11"/>
            <p:cNvSpPr/>
            <p:nvPr/>
          </p:nvSpPr>
          <p:spPr bwMode="auto">
            <a:xfrm>
              <a:off x="5940152"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C00000"/>
                </a:solidFill>
                <a:cs typeface="+mn-ea"/>
                <a:sym typeface="+mn-lt"/>
              </a:endParaRPr>
            </a:p>
          </p:txBody>
        </p:sp>
        <p:sp>
          <p:nvSpPr>
            <p:cNvPr id="13" name="TextBox 12"/>
            <p:cNvSpPr txBox="1"/>
            <p:nvPr/>
          </p:nvSpPr>
          <p:spPr>
            <a:xfrm>
              <a:off x="5976147" y="3633567"/>
              <a:ext cx="595035" cy="338554"/>
            </a:xfrm>
            <a:prstGeom prst="rect">
              <a:avLst/>
            </a:prstGeom>
            <a:noFill/>
          </p:spPr>
          <p:txBody>
            <a:bodyPr wrap="none" rtlCol="0">
              <a:spAutoFit/>
            </a:bodyPr>
            <a:lstStyle/>
            <a:p>
              <a:r>
                <a:rPr lang="zh-CN" altLang="en-US" sz="1600" b="1" dirty="0" smtClean="0">
                  <a:solidFill>
                    <a:srgbClr val="C00000"/>
                  </a:solidFill>
                  <a:cs typeface="+mn-ea"/>
                  <a:sym typeface="+mn-lt"/>
                </a:rPr>
                <a:t>年轻</a:t>
              </a:r>
              <a:endParaRPr lang="zh-CN" altLang="en-US" sz="1600" b="1" dirty="0">
                <a:solidFill>
                  <a:srgbClr val="C00000"/>
                </a:solidFill>
                <a:cs typeface="+mn-ea"/>
                <a:sym typeface="+mn-lt"/>
              </a:endParaRPr>
            </a:p>
          </p:txBody>
        </p:sp>
      </p:grpSp>
      <p:grpSp>
        <p:nvGrpSpPr>
          <p:cNvPr id="14" name="组合 13"/>
          <p:cNvGrpSpPr/>
          <p:nvPr/>
        </p:nvGrpSpPr>
        <p:grpSpPr>
          <a:xfrm>
            <a:off x="6563521" y="3607176"/>
            <a:ext cx="730831" cy="620758"/>
            <a:chOff x="6732240" y="3507854"/>
            <a:chExt cx="730831" cy="620758"/>
          </a:xfrm>
        </p:grpSpPr>
        <p:sp>
          <p:nvSpPr>
            <p:cNvPr id="15" name="六边形 14"/>
            <p:cNvSpPr/>
            <p:nvPr/>
          </p:nvSpPr>
          <p:spPr bwMode="auto">
            <a:xfrm>
              <a:off x="6742991"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cs typeface="+mn-ea"/>
                <a:sym typeface="+mn-lt"/>
              </a:endParaRPr>
            </a:p>
          </p:txBody>
        </p:sp>
        <p:sp>
          <p:nvSpPr>
            <p:cNvPr id="16" name="TextBox 15"/>
            <p:cNvSpPr txBox="1"/>
            <p:nvPr/>
          </p:nvSpPr>
          <p:spPr>
            <a:xfrm>
              <a:off x="6732240" y="3662142"/>
              <a:ext cx="646331" cy="276999"/>
            </a:xfrm>
            <a:prstGeom prst="rect">
              <a:avLst/>
            </a:prstGeom>
            <a:noFill/>
          </p:spPr>
          <p:txBody>
            <a:bodyPr wrap="none" rtlCol="0">
              <a:spAutoFit/>
            </a:bodyPr>
            <a:lstStyle/>
            <a:p>
              <a:r>
                <a:rPr lang="zh-CN" altLang="en-US" sz="1200" b="1" dirty="0" smtClean="0">
                  <a:solidFill>
                    <a:srgbClr val="C00000"/>
                  </a:solidFill>
                  <a:cs typeface="+mn-ea"/>
                  <a:sym typeface="+mn-lt"/>
                </a:rPr>
                <a:t>有激情</a:t>
              </a:r>
              <a:endParaRPr lang="zh-CN" altLang="en-US" sz="1200" b="1" dirty="0">
                <a:solidFill>
                  <a:srgbClr val="C00000"/>
                </a:solidFill>
                <a:cs typeface="+mn-ea"/>
                <a:sym typeface="+mn-lt"/>
              </a:endParaRPr>
            </a:p>
          </p:txBody>
        </p:sp>
      </p:grpSp>
      <p:grpSp>
        <p:nvGrpSpPr>
          <p:cNvPr id="17" name="组合 16"/>
          <p:cNvGrpSpPr/>
          <p:nvPr/>
        </p:nvGrpSpPr>
        <p:grpSpPr>
          <a:xfrm>
            <a:off x="7427617" y="3607176"/>
            <a:ext cx="720080" cy="620758"/>
            <a:chOff x="7596336" y="3507854"/>
            <a:chExt cx="720080" cy="620758"/>
          </a:xfrm>
        </p:grpSpPr>
        <p:sp>
          <p:nvSpPr>
            <p:cNvPr id="18" name="六边形 17"/>
            <p:cNvSpPr/>
            <p:nvPr/>
          </p:nvSpPr>
          <p:spPr bwMode="auto">
            <a:xfrm>
              <a:off x="7596336"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C00000"/>
                </a:solidFill>
                <a:cs typeface="+mn-ea"/>
                <a:sym typeface="+mn-lt"/>
              </a:endParaRPr>
            </a:p>
          </p:txBody>
        </p:sp>
        <p:sp>
          <p:nvSpPr>
            <p:cNvPr id="19" name="TextBox 18"/>
            <p:cNvSpPr txBox="1"/>
            <p:nvPr/>
          </p:nvSpPr>
          <p:spPr>
            <a:xfrm>
              <a:off x="7676607" y="3536429"/>
              <a:ext cx="543739" cy="523220"/>
            </a:xfrm>
            <a:prstGeom prst="rect">
              <a:avLst/>
            </a:prstGeom>
            <a:noFill/>
          </p:spPr>
          <p:txBody>
            <a:bodyPr wrap="none" rtlCol="0">
              <a:spAutoFit/>
            </a:bodyPr>
            <a:lstStyle/>
            <a:p>
              <a:r>
                <a:rPr lang="zh-CN" altLang="en-US" sz="1400" b="1" dirty="0" smtClean="0">
                  <a:solidFill>
                    <a:srgbClr val="C00000"/>
                  </a:solidFill>
                  <a:cs typeface="+mn-ea"/>
                  <a:sym typeface="+mn-lt"/>
                </a:rPr>
                <a:t>行动</a:t>
              </a:r>
              <a:endParaRPr lang="en-US" altLang="zh-CN" sz="1400" b="1" dirty="0" smtClean="0">
                <a:solidFill>
                  <a:srgbClr val="C00000"/>
                </a:solidFill>
                <a:cs typeface="+mn-ea"/>
                <a:sym typeface="+mn-lt"/>
              </a:endParaRPr>
            </a:p>
            <a:p>
              <a:r>
                <a:rPr lang="zh-CN" altLang="en-US" sz="1400" b="1" dirty="0" smtClean="0">
                  <a:solidFill>
                    <a:srgbClr val="C00000"/>
                  </a:solidFill>
                  <a:cs typeface="+mn-ea"/>
                  <a:sym typeface="+mn-lt"/>
                </a:rPr>
                <a:t>力强</a:t>
              </a:r>
              <a:endParaRPr lang="zh-CN" altLang="en-US" sz="1400" b="1" dirty="0">
                <a:solidFill>
                  <a:srgbClr val="C00000"/>
                </a:solidFill>
                <a:cs typeface="+mn-ea"/>
                <a:sym typeface="+mn-lt"/>
              </a:endParaRPr>
            </a:p>
          </p:txBody>
        </p:sp>
      </p:grpSp>
    </p:spTree>
    <p:extLst>
      <p:ext uri="{BB962C8B-B14F-4D97-AF65-F5344CB8AC3E}">
        <p14:creationId xmlns:p14="http://schemas.microsoft.com/office/powerpoint/2010/main" val="10685718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p:tgtEl>
                                          <p:spTgt spid="5"/>
                                        </p:tgtEl>
                                        <p:attrNameLst>
                                          <p:attrName>ppt_y</p:attrName>
                                        </p:attrNameLst>
                                      </p:cBhvr>
                                      <p:tavLst>
                                        <p:tav tm="0">
                                          <p:val>
                                            <p:strVal val="#ppt_y+#ppt_h*1.125000"/>
                                          </p:val>
                                        </p:tav>
                                        <p:tav tm="100000">
                                          <p:val>
                                            <p:strVal val="#ppt_y"/>
                                          </p:val>
                                        </p:tav>
                                      </p:tavLst>
                                    </p:anim>
                                    <p:animEffect transition="in" filter="wipe(up)">
                                      <p:cBhvr>
                                        <p:cTn id="20" dur="750"/>
                                        <p:tgtEl>
                                          <p:spTgt spid="5"/>
                                        </p:tgtEl>
                                      </p:cBhvr>
                                    </p:animEffect>
                                  </p:childTnLst>
                                </p:cTn>
                              </p:par>
                            </p:childTnLst>
                          </p:cTn>
                        </p:par>
                        <p:par>
                          <p:cTn id="21" fill="hold">
                            <p:stCondLst>
                              <p:cond delay="2825"/>
                            </p:stCondLst>
                            <p:childTnLst>
                              <p:par>
                                <p:cTn id="22" presetID="22" presetClass="entr" presetSubtype="4"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1000"/>
                                        <p:tgtEl>
                                          <p:spTgt spid="7"/>
                                        </p:tgtEl>
                                      </p:cBhvr>
                                    </p:animEffect>
                                  </p:childTnLst>
                                </p:cTn>
                              </p:par>
                            </p:childTnLst>
                          </p:cTn>
                        </p:par>
                        <p:par>
                          <p:cTn id="25" fill="hold">
                            <p:stCondLst>
                              <p:cond delay="3825"/>
                            </p:stCondLst>
                            <p:childTnLst>
                              <p:par>
                                <p:cTn id="26" presetID="2" presetClass="entr" presetSubtype="4"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75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团队成员介绍</a:t>
            </a:r>
            <a:endParaRPr lang="zh-CN" altLang="en-US" dirty="0">
              <a:latin typeface="+mn-lt"/>
              <a:ea typeface="+mn-ea"/>
              <a:cs typeface="+mn-ea"/>
              <a:sym typeface="+mn-lt"/>
            </a:endParaRPr>
          </a:p>
        </p:txBody>
      </p:sp>
      <p:sp>
        <p:nvSpPr>
          <p:cNvPr id="10" name="TextBox 9"/>
          <p:cNvSpPr txBox="1"/>
          <p:nvPr/>
        </p:nvSpPr>
        <p:spPr>
          <a:xfrm>
            <a:off x="837036" y="3755973"/>
            <a:ext cx="1440160" cy="461665"/>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设计师原创作品，盗卖者将承担法律责任！</a:t>
            </a:r>
          </a:p>
        </p:txBody>
      </p:sp>
      <p:sp>
        <p:nvSpPr>
          <p:cNvPr id="11" name="TextBox 10"/>
          <p:cNvSpPr txBox="1"/>
          <p:nvPr/>
        </p:nvSpPr>
        <p:spPr>
          <a:xfrm>
            <a:off x="2854528" y="3755973"/>
            <a:ext cx="1440160" cy="461665"/>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设计师原创作品，盗卖者将承担法律责任！</a:t>
            </a:r>
          </a:p>
        </p:txBody>
      </p:sp>
      <p:sp>
        <p:nvSpPr>
          <p:cNvPr id="12" name="TextBox 11"/>
          <p:cNvSpPr txBox="1"/>
          <p:nvPr/>
        </p:nvSpPr>
        <p:spPr>
          <a:xfrm>
            <a:off x="4872020" y="3755973"/>
            <a:ext cx="1440160" cy="461665"/>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设计师原创作品，盗卖者将承担法律责任！</a:t>
            </a:r>
          </a:p>
        </p:txBody>
      </p:sp>
      <p:sp>
        <p:nvSpPr>
          <p:cNvPr id="13" name="TextBox 12"/>
          <p:cNvSpPr txBox="1"/>
          <p:nvPr/>
        </p:nvSpPr>
        <p:spPr>
          <a:xfrm>
            <a:off x="6804248" y="3755973"/>
            <a:ext cx="1440160" cy="461665"/>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设计师原创作品，盗卖者将承担法律责任！</a:t>
            </a:r>
          </a:p>
        </p:txBody>
      </p:sp>
      <p:sp>
        <p:nvSpPr>
          <p:cNvPr id="14" name="矩形 13"/>
          <p:cNvSpPr>
            <a:spLocks noChangeArrowheads="1"/>
          </p:cNvSpPr>
          <p:nvPr/>
        </p:nvSpPr>
        <p:spPr bwMode="auto">
          <a:xfrm>
            <a:off x="1030899"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cs typeface="+mn-ea"/>
                <a:sym typeface="+mn-lt"/>
              </a:rPr>
              <a:t>张三</a:t>
            </a:r>
            <a:endParaRPr lang="en-US" altLang="zh-CN" sz="1600" b="1" cap="all" dirty="0">
              <a:cs typeface="+mn-ea"/>
              <a:sym typeface="+mn-lt"/>
            </a:endParaRPr>
          </a:p>
        </p:txBody>
      </p:sp>
      <p:sp>
        <p:nvSpPr>
          <p:cNvPr id="15" name="矩形 14"/>
          <p:cNvSpPr>
            <a:spLocks noChangeArrowheads="1"/>
          </p:cNvSpPr>
          <p:nvPr/>
        </p:nvSpPr>
        <p:spPr bwMode="auto">
          <a:xfrm>
            <a:off x="304839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cs typeface="+mn-ea"/>
                <a:sym typeface="+mn-lt"/>
              </a:rPr>
              <a:t>李四</a:t>
            </a:r>
            <a:endParaRPr lang="en-US" altLang="zh-CN" sz="1600" b="1" cap="all" dirty="0">
              <a:cs typeface="+mn-ea"/>
              <a:sym typeface="+mn-lt"/>
            </a:endParaRPr>
          </a:p>
        </p:txBody>
      </p:sp>
      <p:sp>
        <p:nvSpPr>
          <p:cNvPr id="16" name="矩形 15"/>
          <p:cNvSpPr>
            <a:spLocks noChangeArrowheads="1"/>
          </p:cNvSpPr>
          <p:nvPr/>
        </p:nvSpPr>
        <p:spPr bwMode="auto">
          <a:xfrm>
            <a:off x="5065883"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cs typeface="+mn-ea"/>
                <a:sym typeface="+mn-lt"/>
              </a:rPr>
              <a:t>王五</a:t>
            </a:r>
            <a:endParaRPr lang="en-US" altLang="zh-CN" sz="1600" b="1" cap="all" dirty="0">
              <a:cs typeface="+mn-ea"/>
              <a:sym typeface="+mn-lt"/>
            </a:endParaRPr>
          </a:p>
        </p:txBody>
      </p:sp>
      <p:sp>
        <p:nvSpPr>
          <p:cNvPr id="17" name="矩形 16"/>
          <p:cNvSpPr>
            <a:spLocks noChangeArrowheads="1"/>
          </p:cNvSpPr>
          <p:nvPr/>
        </p:nvSpPr>
        <p:spPr bwMode="auto">
          <a:xfrm>
            <a:off x="699811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cs typeface="+mn-ea"/>
                <a:sym typeface="+mn-lt"/>
              </a:rPr>
              <a:t>孙六</a:t>
            </a:r>
            <a:endParaRPr lang="en-US" altLang="zh-CN" sz="1600" b="1" cap="all" dirty="0">
              <a:cs typeface="+mn-ea"/>
              <a:sym typeface="+mn-lt"/>
            </a:endParaRPr>
          </a:p>
        </p:txBody>
      </p:sp>
      <p:sp>
        <p:nvSpPr>
          <p:cNvPr id="18" name="Oval 12"/>
          <p:cNvSpPr>
            <a:spLocks noChangeArrowheads="1"/>
          </p:cNvSpPr>
          <p:nvPr/>
        </p:nvSpPr>
        <p:spPr bwMode="auto">
          <a:xfrm>
            <a:off x="89201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19" name="Oval 13"/>
          <p:cNvSpPr>
            <a:spLocks noChangeArrowheads="1"/>
          </p:cNvSpPr>
          <p:nvPr/>
        </p:nvSpPr>
        <p:spPr bwMode="auto">
          <a:xfrm>
            <a:off x="985155" y="1297437"/>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0" name="Oval 12"/>
          <p:cNvSpPr>
            <a:spLocks noChangeArrowheads="1"/>
          </p:cNvSpPr>
          <p:nvPr/>
        </p:nvSpPr>
        <p:spPr bwMode="auto">
          <a:xfrm>
            <a:off x="2793361"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1" name="Oval 13"/>
          <p:cNvSpPr>
            <a:spLocks noChangeArrowheads="1"/>
          </p:cNvSpPr>
          <p:nvPr/>
        </p:nvSpPr>
        <p:spPr bwMode="auto">
          <a:xfrm>
            <a:off x="2886503" y="1297437"/>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2" name="Oval 12"/>
          <p:cNvSpPr>
            <a:spLocks noChangeArrowheads="1"/>
          </p:cNvSpPr>
          <p:nvPr/>
        </p:nvSpPr>
        <p:spPr bwMode="auto">
          <a:xfrm>
            <a:off x="476876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3" name="Oval 13"/>
          <p:cNvSpPr>
            <a:spLocks noChangeArrowheads="1"/>
          </p:cNvSpPr>
          <p:nvPr/>
        </p:nvSpPr>
        <p:spPr bwMode="auto">
          <a:xfrm>
            <a:off x="4861905" y="1297437"/>
            <a:ext cx="1395135" cy="1402288"/>
          </a:xfrm>
          <a:prstGeom prst="ellipse">
            <a:avLst/>
          </a:prstGeom>
          <a:blipFill dpi="0" rotWithShape="1">
            <a:blip r:embed="rId5">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4" name="Oval 12"/>
          <p:cNvSpPr>
            <a:spLocks noChangeArrowheads="1"/>
          </p:cNvSpPr>
          <p:nvPr/>
        </p:nvSpPr>
        <p:spPr bwMode="auto">
          <a:xfrm>
            <a:off x="6660232"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sp>
        <p:nvSpPr>
          <p:cNvPr id="25" name="Oval 13"/>
          <p:cNvSpPr>
            <a:spLocks noChangeArrowheads="1"/>
          </p:cNvSpPr>
          <p:nvPr/>
        </p:nvSpPr>
        <p:spPr bwMode="auto">
          <a:xfrm>
            <a:off x="6753374" y="1297437"/>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cs typeface="+mn-ea"/>
              <a:sym typeface="+mn-lt"/>
            </a:endParaRPr>
          </a:p>
        </p:txBody>
      </p:sp>
      <p:grpSp>
        <p:nvGrpSpPr>
          <p:cNvPr id="26" name="组合 25"/>
          <p:cNvGrpSpPr/>
          <p:nvPr/>
        </p:nvGrpSpPr>
        <p:grpSpPr>
          <a:xfrm>
            <a:off x="852265" y="3179909"/>
            <a:ext cx="1487487" cy="363538"/>
            <a:chOff x="852265" y="3147814"/>
            <a:chExt cx="1487487" cy="363538"/>
          </a:xfrm>
        </p:grpSpPr>
        <p:sp>
          <p:nvSpPr>
            <p:cNvPr id="27"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28"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29" name="TextBox 28"/>
            <p:cNvSpPr txBox="1"/>
            <p:nvPr/>
          </p:nvSpPr>
          <p:spPr>
            <a:xfrm>
              <a:off x="1112992" y="3152182"/>
              <a:ext cx="992579" cy="338554"/>
            </a:xfrm>
            <a:prstGeom prst="rect">
              <a:avLst/>
            </a:prstGeom>
            <a:noFill/>
          </p:spPr>
          <p:txBody>
            <a:bodyPr wrap="none" rtlCol="0">
              <a:spAutoFit/>
            </a:bodyPr>
            <a:lstStyle/>
            <a:p>
              <a:r>
                <a:rPr lang="zh-CN" altLang="en-US" sz="1600" b="1" dirty="0" smtClean="0">
                  <a:solidFill>
                    <a:srgbClr val="C00000"/>
                  </a:solidFill>
                  <a:cs typeface="+mn-ea"/>
                  <a:sym typeface="+mn-lt"/>
                </a:rPr>
                <a:t>第一</a:t>
              </a:r>
              <a:r>
                <a:rPr lang="en-US" altLang="zh-CN" sz="1600" b="1" dirty="0" smtClean="0">
                  <a:solidFill>
                    <a:srgbClr val="C00000"/>
                  </a:solidFill>
                  <a:cs typeface="+mn-ea"/>
                  <a:sym typeface="+mn-lt"/>
                </a:rPr>
                <a:t>PPT</a:t>
              </a:r>
              <a:endParaRPr lang="zh-CN" altLang="en-US" sz="1600" b="1" dirty="0">
                <a:solidFill>
                  <a:srgbClr val="C00000"/>
                </a:solidFill>
                <a:cs typeface="+mn-ea"/>
                <a:sym typeface="+mn-lt"/>
              </a:endParaRPr>
            </a:p>
          </p:txBody>
        </p:sp>
      </p:grpSp>
      <p:grpSp>
        <p:nvGrpSpPr>
          <p:cNvPr id="30" name="组合 29"/>
          <p:cNvGrpSpPr/>
          <p:nvPr/>
        </p:nvGrpSpPr>
        <p:grpSpPr>
          <a:xfrm>
            <a:off x="2817608" y="3179909"/>
            <a:ext cx="1487487" cy="363538"/>
            <a:chOff x="852265" y="3147814"/>
            <a:chExt cx="1487487" cy="363538"/>
          </a:xfrm>
        </p:grpSpPr>
        <p:sp>
          <p:nvSpPr>
            <p:cNvPr id="31"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32"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33" name="TextBox 32"/>
            <p:cNvSpPr txBox="1"/>
            <p:nvPr/>
          </p:nvSpPr>
          <p:spPr>
            <a:xfrm>
              <a:off x="1112992" y="3152182"/>
              <a:ext cx="992579" cy="338554"/>
            </a:xfrm>
            <a:prstGeom prst="rect">
              <a:avLst/>
            </a:prstGeom>
            <a:noFill/>
          </p:spPr>
          <p:txBody>
            <a:bodyPr wrap="none" rtlCol="0">
              <a:spAutoFit/>
            </a:bodyPr>
            <a:lstStyle/>
            <a:p>
              <a:r>
                <a:rPr lang="zh-CN" altLang="en-US" sz="1600" b="1" dirty="0" smtClean="0">
                  <a:solidFill>
                    <a:srgbClr val="C00000"/>
                  </a:solidFill>
                  <a:cs typeface="+mn-ea"/>
                  <a:sym typeface="+mn-lt"/>
                </a:rPr>
                <a:t>第一</a:t>
              </a:r>
              <a:r>
                <a:rPr lang="en-US" altLang="zh-CN" sz="1600" b="1" dirty="0" smtClean="0">
                  <a:solidFill>
                    <a:srgbClr val="C00000"/>
                  </a:solidFill>
                  <a:cs typeface="+mn-ea"/>
                  <a:sym typeface="+mn-lt"/>
                </a:rPr>
                <a:t>PPT</a:t>
              </a:r>
              <a:endParaRPr lang="zh-CN" altLang="en-US" sz="1600" b="1" dirty="0">
                <a:solidFill>
                  <a:srgbClr val="C00000"/>
                </a:solidFill>
                <a:cs typeface="+mn-ea"/>
                <a:sym typeface="+mn-lt"/>
              </a:endParaRPr>
            </a:p>
          </p:txBody>
        </p:sp>
      </p:grpSp>
      <p:grpSp>
        <p:nvGrpSpPr>
          <p:cNvPr id="34" name="组合 33"/>
          <p:cNvGrpSpPr/>
          <p:nvPr/>
        </p:nvGrpSpPr>
        <p:grpSpPr>
          <a:xfrm>
            <a:off x="4815728" y="3179909"/>
            <a:ext cx="1487487" cy="363538"/>
            <a:chOff x="852265" y="3147814"/>
            <a:chExt cx="1487487" cy="363538"/>
          </a:xfrm>
        </p:grpSpPr>
        <p:sp>
          <p:nvSpPr>
            <p:cNvPr id="3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36"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37" name="TextBox 36"/>
            <p:cNvSpPr txBox="1"/>
            <p:nvPr/>
          </p:nvSpPr>
          <p:spPr>
            <a:xfrm>
              <a:off x="1112992" y="3152182"/>
              <a:ext cx="992579" cy="338554"/>
            </a:xfrm>
            <a:prstGeom prst="rect">
              <a:avLst/>
            </a:prstGeom>
            <a:noFill/>
          </p:spPr>
          <p:txBody>
            <a:bodyPr wrap="none" rtlCol="0">
              <a:spAutoFit/>
            </a:bodyPr>
            <a:lstStyle/>
            <a:p>
              <a:r>
                <a:rPr lang="zh-CN" altLang="en-US" sz="1600" b="1" dirty="0" smtClean="0">
                  <a:solidFill>
                    <a:srgbClr val="C00000"/>
                  </a:solidFill>
                  <a:cs typeface="+mn-ea"/>
                  <a:sym typeface="+mn-lt"/>
                </a:rPr>
                <a:t>第一</a:t>
              </a:r>
              <a:r>
                <a:rPr lang="en-US" altLang="zh-CN" sz="1600" b="1" dirty="0" smtClean="0">
                  <a:solidFill>
                    <a:srgbClr val="C00000"/>
                  </a:solidFill>
                  <a:cs typeface="+mn-ea"/>
                  <a:sym typeface="+mn-lt"/>
                </a:rPr>
                <a:t>PPT</a:t>
              </a:r>
              <a:endParaRPr lang="zh-CN" altLang="en-US" sz="1600" b="1" dirty="0">
                <a:solidFill>
                  <a:srgbClr val="C00000"/>
                </a:solidFill>
                <a:cs typeface="+mn-ea"/>
                <a:sym typeface="+mn-lt"/>
              </a:endParaRPr>
            </a:p>
          </p:txBody>
        </p:sp>
      </p:grpSp>
      <p:grpSp>
        <p:nvGrpSpPr>
          <p:cNvPr id="38" name="组合 37"/>
          <p:cNvGrpSpPr/>
          <p:nvPr/>
        </p:nvGrpSpPr>
        <p:grpSpPr>
          <a:xfrm>
            <a:off x="6804248" y="3179909"/>
            <a:ext cx="1487487" cy="363538"/>
            <a:chOff x="852265" y="3147814"/>
            <a:chExt cx="1487487" cy="363538"/>
          </a:xfrm>
        </p:grpSpPr>
        <p:sp>
          <p:nvSpPr>
            <p:cNvPr id="39"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40"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endParaRPr lang="zh-CN" altLang="en-US" b="1">
                <a:solidFill>
                  <a:srgbClr val="C00000"/>
                </a:solidFill>
                <a:cs typeface="+mn-ea"/>
                <a:sym typeface="+mn-lt"/>
              </a:endParaRPr>
            </a:p>
          </p:txBody>
        </p:sp>
        <p:sp>
          <p:nvSpPr>
            <p:cNvPr id="41" name="TextBox 40"/>
            <p:cNvSpPr txBox="1"/>
            <p:nvPr/>
          </p:nvSpPr>
          <p:spPr>
            <a:xfrm>
              <a:off x="1112992" y="3152182"/>
              <a:ext cx="992579" cy="338554"/>
            </a:xfrm>
            <a:prstGeom prst="rect">
              <a:avLst/>
            </a:prstGeom>
            <a:noFill/>
          </p:spPr>
          <p:txBody>
            <a:bodyPr wrap="none" rtlCol="0">
              <a:spAutoFit/>
            </a:bodyPr>
            <a:lstStyle/>
            <a:p>
              <a:r>
                <a:rPr lang="zh-CN" altLang="en-US" sz="1600" b="1" dirty="0" smtClean="0">
                  <a:solidFill>
                    <a:srgbClr val="C00000"/>
                  </a:solidFill>
                  <a:cs typeface="+mn-ea"/>
                  <a:sym typeface="+mn-lt"/>
                </a:rPr>
                <a:t>第一</a:t>
              </a:r>
              <a:r>
                <a:rPr lang="en-US" altLang="zh-CN" sz="1600" b="1" dirty="0" smtClean="0">
                  <a:solidFill>
                    <a:srgbClr val="C00000"/>
                  </a:solidFill>
                  <a:cs typeface="+mn-ea"/>
                  <a:sym typeface="+mn-lt"/>
                </a:rPr>
                <a:t>PPT</a:t>
              </a:r>
              <a:endParaRPr lang="zh-CN" altLang="en-US" sz="1600" b="1" dirty="0">
                <a:solidFill>
                  <a:srgbClr val="C00000"/>
                </a:solidFill>
                <a:cs typeface="+mn-ea"/>
                <a:sym typeface="+mn-lt"/>
              </a:endParaRPr>
            </a:p>
          </p:txBody>
        </p:sp>
      </p:grpSp>
    </p:spTree>
    <p:extLst>
      <p:ext uri="{BB962C8B-B14F-4D97-AF65-F5344CB8AC3E}">
        <p14:creationId xmlns:p14="http://schemas.microsoft.com/office/powerpoint/2010/main" val="409527849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Scale>
                                      <p:cBhvr>
                                        <p:cTn id="1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9"/>
                                        </p:tgtEl>
                                        <p:attrNameLst>
                                          <p:attrName>ppt_x</p:attrName>
                                          <p:attrName>ppt_y</p:attrName>
                                        </p:attrNameLst>
                                      </p:cBhvr>
                                    </p:animMotion>
                                    <p:animEffect transition="in" filter="fade">
                                      <p:cBhvr>
                                        <p:cTn id="14" dur="1000"/>
                                        <p:tgtEl>
                                          <p:spTgt spid="19"/>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21"/>
                                        </p:tgtEl>
                                        <p:attrNameLst>
                                          <p:attrName>style.visibility</p:attrName>
                                        </p:attrNameLst>
                                      </p:cBhvr>
                                      <p:to>
                                        <p:strVal val="visible"/>
                                      </p:to>
                                    </p:set>
                                    <p:animScale>
                                      <p:cBhvr>
                                        <p:cTn id="2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1"/>
                                        </p:tgtEl>
                                        <p:attrNameLst>
                                          <p:attrName>ppt_x</p:attrName>
                                          <p:attrName>ppt_y</p:attrName>
                                        </p:attrNameLst>
                                      </p:cBhvr>
                                    </p:animMotion>
                                    <p:animEffect transition="in" filter="fade">
                                      <p:cBhvr>
                                        <p:cTn id="24" dur="1000"/>
                                        <p:tgtEl>
                                          <p:spTgt spid="21"/>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Scale>
                                      <p:cBhvr>
                                        <p:cTn id="2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2"/>
                                        </p:tgtEl>
                                        <p:attrNameLst>
                                          <p:attrName>ppt_x</p:attrName>
                                          <p:attrName>ppt_y</p:attrName>
                                        </p:attrNameLst>
                                      </p:cBhvr>
                                    </p:animMotion>
                                    <p:animEffect transition="in" filter="fade">
                                      <p:cBhvr>
                                        <p:cTn id="29" dur="1000"/>
                                        <p:tgtEl>
                                          <p:spTgt spid="22"/>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Scale>
                                      <p:cBhvr>
                                        <p:cTn id="3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3"/>
                                        </p:tgtEl>
                                        <p:attrNameLst>
                                          <p:attrName>ppt_x</p:attrName>
                                          <p:attrName>ppt_y</p:attrName>
                                        </p:attrNameLst>
                                      </p:cBhvr>
                                    </p:animMotion>
                                    <p:animEffect transition="in" filter="fade">
                                      <p:cBhvr>
                                        <p:cTn id="34" dur="1000"/>
                                        <p:tgtEl>
                                          <p:spTgt spid="23"/>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4"/>
                                        </p:tgtEl>
                                        <p:attrNameLst>
                                          <p:attrName>style.visibility</p:attrName>
                                        </p:attrNameLst>
                                      </p:cBhvr>
                                      <p:to>
                                        <p:strVal val="visible"/>
                                      </p:to>
                                    </p:set>
                                    <p:animScale>
                                      <p:cBhvr>
                                        <p:cTn id="3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gtEl>
                                        <p:attrNameLst>
                                          <p:attrName>ppt_x</p:attrName>
                                          <p:attrName>ppt_y</p:attrName>
                                        </p:attrNameLst>
                                      </p:cBhvr>
                                    </p:animMotion>
                                    <p:animEffect transition="in" filter="fade">
                                      <p:cBhvr>
                                        <p:cTn id="39" dur="1000"/>
                                        <p:tgtEl>
                                          <p:spTgt spid="24"/>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25"/>
                                        </p:tgtEl>
                                        <p:attrNameLst>
                                          <p:attrName>style.visibility</p:attrName>
                                        </p:attrNameLst>
                                      </p:cBhvr>
                                      <p:to>
                                        <p:strVal val="visible"/>
                                      </p:to>
                                    </p:set>
                                    <p:animScale>
                                      <p:cBhvr>
                                        <p:cTn id="4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5"/>
                                        </p:tgtEl>
                                        <p:attrNameLst>
                                          <p:attrName>ppt_x</p:attrName>
                                          <p:attrName>ppt_y</p:attrName>
                                        </p:attrNameLst>
                                      </p:cBhvr>
                                    </p:animMotion>
                                    <p:animEffect transition="in" filter="fade">
                                      <p:cBhvr>
                                        <p:cTn id="44" dur="1000"/>
                                        <p:tgtEl>
                                          <p:spTgt spid="25"/>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10"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ppt_y</p:attrName>
                                        </p:attrNameLst>
                                      </p:cBhvr>
                                      <p:tavLst>
                                        <p:tav tm="0">
                                          <p:val>
                                            <p:strVal val="#ppt_y+#ppt_h*1.125000"/>
                                          </p:val>
                                        </p:tav>
                                        <p:tav tm="100000">
                                          <p:val>
                                            <p:strVal val="#ppt_y"/>
                                          </p:val>
                                        </p:tav>
                                      </p:tavLst>
                                    </p:anim>
                                    <p:animEffect transition="in" filter="wipe(up)">
                                      <p:cBhvr>
                                        <p:cTn id="61" dur="500"/>
                                        <p:tgtEl>
                                          <p:spTgt spid="14"/>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ppt_y</p:attrName>
                                        </p:attrNameLst>
                                      </p:cBhvr>
                                      <p:tavLst>
                                        <p:tav tm="0">
                                          <p:val>
                                            <p:strVal val="#ppt_y+#ppt_h*1.125000"/>
                                          </p:val>
                                        </p:tav>
                                        <p:tav tm="100000">
                                          <p:val>
                                            <p:strVal val="#ppt_y"/>
                                          </p:val>
                                        </p:tav>
                                      </p:tavLst>
                                    </p:anim>
                                    <p:animEffect transition="in" filter="wipe(up)">
                                      <p:cBhvr>
                                        <p:cTn id="65" dur="500"/>
                                        <p:tgtEl>
                                          <p:spTgt spid="15"/>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ppt_y</p:attrName>
                                        </p:attrNameLst>
                                      </p:cBhvr>
                                      <p:tavLst>
                                        <p:tav tm="0">
                                          <p:val>
                                            <p:strVal val="#ppt_y+#ppt_h*1.125000"/>
                                          </p:val>
                                        </p:tav>
                                        <p:tav tm="100000">
                                          <p:val>
                                            <p:strVal val="#ppt_y"/>
                                          </p:val>
                                        </p:tav>
                                      </p:tavLst>
                                    </p:anim>
                                    <p:animEffect transition="in" filter="wipe(up)">
                                      <p:cBhvr>
                                        <p:cTn id="69" dur="500"/>
                                        <p:tgtEl>
                                          <p:spTgt spid="16"/>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p:tgtEl>
                                          <p:spTgt spid="17"/>
                                        </p:tgtEl>
                                        <p:attrNameLst>
                                          <p:attrName>ppt_y</p:attrName>
                                        </p:attrNameLst>
                                      </p:cBhvr>
                                      <p:tavLst>
                                        <p:tav tm="0">
                                          <p:val>
                                            <p:strVal val="#ppt_y+#ppt_h*1.125000"/>
                                          </p:val>
                                        </p:tav>
                                        <p:tav tm="100000">
                                          <p:val>
                                            <p:strVal val="#ppt_y"/>
                                          </p:val>
                                        </p:tav>
                                      </p:tavLst>
                                    </p:anim>
                                    <p:animEffect transition="in" filter="wipe(up)">
                                      <p:cBhvr>
                                        <p:cTn id="73" dur="500"/>
                                        <p:tgtEl>
                                          <p:spTgt spid="17"/>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p:tgtEl>
                                          <p:spTgt spid="10"/>
                                        </p:tgtEl>
                                        <p:attrNameLst>
                                          <p:attrName>ppt_y</p:attrName>
                                        </p:attrNameLst>
                                      </p:cBhvr>
                                      <p:tavLst>
                                        <p:tav tm="0">
                                          <p:val>
                                            <p:strVal val="#ppt_y-#ppt_h*1.125000"/>
                                          </p:val>
                                        </p:tav>
                                        <p:tav tm="100000">
                                          <p:val>
                                            <p:strVal val="#ppt_y"/>
                                          </p:val>
                                        </p:tav>
                                      </p:tavLst>
                                    </p:anim>
                                    <p:animEffect transition="in" filter="wipe(down)">
                                      <p:cBhvr>
                                        <p:cTn id="77" dur="500"/>
                                        <p:tgtEl>
                                          <p:spTgt spid="10"/>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p:tgtEl>
                                          <p:spTgt spid="11"/>
                                        </p:tgtEl>
                                        <p:attrNameLst>
                                          <p:attrName>ppt_y</p:attrName>
                                        </p:attrNameLst>
                                      </p:cBhvr>
                                      <p:tavLst>
                                        <p:tav tm="0">
                                          <p:val>
                                            <p:strVal val="#ppt_y-#ppt_h*1.125000"/>
                                          </p:val>
                                        </p:tav>
                                        <p:tav tm="100000">
                                          <p:val>
                                            <p:strVal val="#ppt_y"/>
                                          </p:val>
                                        </p:tav>
                                      </p:tavLst>
                                    </p:anim>
                                    <p:animEffect transition="in" filter="wipe(down)">
                                      <p:cBhvr>
                                        <p:cTn id="81" dur="500"/>
                                        <p:tgtEl>
                                          <p:spTgt spid="11"/>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p:tgtEl>
                                          <p:spTgt spid="12"/>
                                        </p:tgtEl>
                                        <p:attrNameLst>
                                          <p:attrName>ppt_y</p:attrName>
                                        </p:attrNameLst>
                                      </p:cBhvr>
                                      <p:tavLst>
                                        <p:tav tm="0">
                                          <p:val>
                                            <p:strVal val="#ppt_y-#ppt_h*1.125000"/>
                                          </p:val>
                                        </p:tav>
                                        <p:tav tm="100000">
                                          <p:val>
                                            <p:strVal val="#ppt_y"/>
                                          </p:val>
                                        </p:tav>
                                      </p:tavLst>
                                    </p:anim>
                                    <p:animEffect transition="in" filter="wipe(down)">
                                      <p:cBhvr>
                                        <p:cTn id="85" dur="500"/>
                                        <p:tgtEl>
                                          <p:spTgt spid="12"/>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p:tgtEl>
                                          <p:spTgt spid="13"/>
                                        </p:tgtEl>
                                        <p:attrNameLst>
                                          <p:attrName>ppt_y</p:attrName>
                                        </p:attrNameLst>
                                      </p:cBhvr>
                                      <p:tavLst>
                                        <p:tav tm="0">
                                          <p:val>
                                            <p:strVal val="#ppt_y-#ppt_h*1.125000"/>
                                          </p:val>
                                        </p:tav>
                                        <p:tav tm="100000">
                                          <p:val>
                                            <p:strVal val="#ppt_y"/>
                                          </p:val>
                                        </p:tav>
                                      </p:tavLst>
                                    </p:anim>
                                    <p:animEffect transition="in" filter="wipe(down)">
                                      <p:cBhvr>
                                        <p:cTn id="8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cxnSp>
        <p:nvCxnSpPr>
          <p:cNvPr id="48" name="直接连接符 47"/>
          <p:cNvCxnSpPr/>
          <p:nvPr/>
        </p:nvCxnSpPr>
        <p:spPr>
          <a:xfrm>
            <a:off x="4517993" y="1524514"/>
            <a:ext cx="0" cy="28803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211959" y="1168009"/>
            <a:ext cx="612068" cy="612068"/>
            <a:chOff x="3714631" y="870654"/>
            <a:chExt cx="612068" cy="612068"/>
          </a:xfrm>
        </p:grpSpPr>
        <p:sp>
          <p:nvSpPr>
            <p:cNvPr id="50" name="椭圆 49"/>
            <p:cNvSpPr/>
            <p:nvPr/>
          </p:nvSpPr>
          <p:spPr>
            <a:xfrm>
              <a:off x="3714631" y="870654"/>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TextBox 50"/>
            <p:cNvSpPr txBox="1"/>
            <p:nvPr/>
          </p:nvSpPr>
          <p:spPr>
            <a:xfrm>
              <a:off x="3783260" y="1022799"/>
              <a:ext cx="474809" cy="307777"/>
            </a:xfrm>
            <a:prstGeom prst="rect">
              <a:avLst/>
            </a:prstGeom>
            <a:noFill/>
          </p:spPr>
          <p:txBody>
            <a:bodyPr wrap="none" rtlCol="0">
              <a:spAutoFit/>
            </a:bodyPr>
            <a:lstStyle/>
            <a:p>
              <a:pPr algn="ctr"/>
              <a:r>
                <a:rPr lang="en-US" altLang="zh-CN" sz="1400" b="1" dirty="0">
                  <a:solidFill>
                    <a:schemeClr val="bg1"/>
                  </a:solidFill>
                  <a:cs typeface="+mn-ea"/>
                  <a:sym typeface="+mn-lt"/>
                </a:rPr>
                <a:t>7</a:t>
              </a:r>
              <a:r>
                <a:rPr lang="zh-CN" altLang="en-US" sz="1400" b="1" dirty="0">
                  <a:solidFill>
                    <a:schemeClr val="bg1"/>
                  </a:solidFill>
                  <a:cs typeface="+mn-ea"/>
                  <a:sym typeface="+mn-lt"/>
                </a:rPr>
                <a:t>月</a:t>
              </a:r>
            </a:p>
          </p:txBody>
        </p:sp>
      </p:grpSp>
      <p:grpSp>
        <p:nvGrpSpPr>
          <p:cNvPr id="52" name="组合 51"/>
          <p:cNvGrpSpPr/>
          <p:nvPr/>
        </p:nvGrpSpPr>
        <p:grpSpPr>
          <a:xfrm>
            <a:off x="4211959" y="2128116"/>
            <a:ext cx="612068" cy="612068"/>
            <a:chOff x="3707904" y="1851670"/>
            <a:chExt cx="612068" cy="612068"/>
          </a:xfrm>
        </p:grpSpPr>
        <p:sp>
          <p:nvSpPr>
            <p:cNvPr id="53" name="椭圆 52"/>
            <p:cNvSpPr/>
            <p:nvPr/>
          </p:nvSpPr>
          <p:spPr>
            <a:xfrm>
              <a:off x="3707904" y="1851670"/>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TextBox 53"/>
            <p:cNvSpPr txBox="1"/>
            <p:nvPr/>
          </p:nvSpPr>
          <p:spPr>
            <a:xfrm>
              <a:off x="3776532" y="2003815"/>
              <a:ext cx="474810" cy="307777"/>
            </a:xfrm>
            <a:prstGeom prst="rect">
              <a:avLst/>
            </a:prstGeom>
            <a:noFill/>
          </p:spPr>
          <p:txBody>
            <a:bodyPr wrap="none" rtlCol="0">
              <a:spAutoFit/>
            </a:bodyPr>
            <a:lstStyle/>
            <a:p>
              <a:pPr algn="ctr"/>
              <a:r>
                <a:rPr lang="en-US" altLang="zh-CN" sz="1400" b="1" dirty="0" smtClean="0">
                  <a:solidFill>
                    <a:schemeClr val="bg1"/>
                  </a:solidFill>
                  <a:cs typeface="+mn-ea"/>
                  <a:sym typeface="+mn-lt"/>
                </a:rPr>
                <a:t>8</a:t>
              </a:r>
              <a:r>
                <a:rPr lang="zh-CN" altLang="en-US" sz="1400" b="1" dirty="0" smtClean="0">
                  <a:solidFill>
                    <a:schemeClr val="bg1"/>
                  </a:solidFill>
                  <a:cs typeface="+mn-ea"/>
                  <a:sym typeface="+mn-lt"/>
                </a:rPr>
                <a:t>月</a:t>
              </a:r>
              <a:endParaRPr lang="zh-CN" altLang="en-US" sz="1400" b="1" dirty="0">
                <a:solidFill>
                  <a:schemeClr val="bg1"/>
                </a:solidFill>
                <a:cs typeface="+mn-ea"/>
                <a:sym typeface="+mn-lt"/>
              </a:endParaRPr>
            </a:p>
          </p:txBody>
        </p:sp>
      </p:grpSp>
      <p:grpSp>
        <p:nvGrpSpPr>
          <p:cNvPr id="55" name="组合 54"/>
          <p:cNvGrpSpPr/>
          <p:nvPr/>
        </p:nvGrpSpPr>
        <p:grpSpPr>
          <a:xfrm>
            <a:off x="4211959" y="3088223"/>
            <a:ext cx="612068" cy="612068"/>
            <a:chOff x="3701177" y="2832686"/>
            <a:chExt cx="612068" cy="612068"/>
          </a:xfrm>
        </p:grpSpPr>
        <p:sp>
          <p:nvSpPr>
            <p:cNvPr id="56" name="椭圆 55"/>
            <p:cNvSpPr/>
            <p:nvPr/>
          </p:nvSpPr>
          <p:spPr>
            <a:xfrm>
              <a:off x="3701177" y="2832686"/>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TextBox 56"/>
            <p:cNvSpPr txBox="1"/>
            <p:nvPr/>
          </p:nvSpPr>
          <p:spPr>
            <a:xfrm>
              <a:off x="3769805" y="2984831"/>
              <a:ext cx="474810" cy="307777"/>
            </a:xfrm>
            <a:prstGeom prst="rect">
              <a:avLst/>
            </a:prstGeom>
            <a:noFill/>
          </p:spPr>
          <p:txBody>
            <a:bodyPr wrap="none" rtlCol="0">
              <a:spAutoFit/>
            </a:bodyPr>
            <a:lstStyle/>
            <a:p>
              <a:pPr algn="ctr"/>
              <a:r>
                <a:rPr lang="en-US" altLang="zh-CN" sz="1400" b="1" dirty="0" smtClean="0">
                  <a:solidFill>
                    <a:schemeClr val="bg1"/>
                  </a:solidFill>
                  <a:cs typeface="+mn-ea"/>
                  <a:sym typeface="+mn-lt"/>
                </a:rPr>
                <a:t>9</a:t>
              </a:r>
              <a:r>
                <a:rPr lang="zh-CN" altLang="en-US" sz="1400" b="1" dirty="0" smtClean="0">
                  <a:solidFill>
                    <a:schemeClr val="bg1"/>
                  </a:solidFill>
                  <a:cs typeface="+mn-ea"/>
                  <a:sym typeface="+mn-lt"/>
                </a:rPr>
                <a:t>月</a:t>
              </a:r>
              <a:endParaRPr lang="zh-CN" altLang="en-US" sz="1400" b="1" dirty="0">
                <a:solidFill>
                  <a:schemeClr val="bg1"/>
                </a:solidFill>
                <a:cs typeface="+mn-ea"/>
                <a:sym typeface="+mn-lt"/>
              </a:endParaRPr>
            </a:p>
          </p:txBody>
        </p:sp>
      </p:grpSp>
      <p:grpSp>
        <p:nvGrpSpPr>
          <p:cNvPr id="58" name="组合 57"/>
          <p:cNvGrpSpPr/>
          <p:nvPr/>
        </p:nvGrpSpPr>
        <p:grpSpPr>
          <a:xfrm>
            <a:off x="4211959" y="4048329"/>
            <a:ext cx="612068" cy="612068"/>
            <a:chOff x="3694450" y="3813702"/>
            <a:chExt cx="612068" cy="612068"/>
          </a:xfrm>
        </p:grpSpPr>
        <p:sp>
          <p:nvSpPr>
            <p:cNvPr id="59" name="椭圆 58"/>
            <p:cNvSpPr/>
            <p:nvPr/>
          </p:nvSpPr>
          <p:spPr>
            <a:xfrm>
              <a:off x="3694450" y="3813702"/>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TextBox 59"/>
            <p:cNvSpPr txBox="1"/>
            <p:nvPr/>
          </p:nvSpPr>
          <p:spPr>
            <a:xfrm>
              <a:off x="3718995" y="3965847"/>
              <a:ext cx="562975" cy="307777"/>
            </a:xfrm>
            <a:prstGeom prst="rect">
              <a:avLst/>
            </a:prstGeom>
            <a:noFill/>
          </p:spPr>
          <p:txBody>
            <a:bodyPr wrap="none" rtlCol="0">
              <a:spAutoFit/>
            </a:bodyPr>
            <a:lstStyle/>
            <a:p>
              <a:pPr algn="ctr"/>
              <a:r>
                <a:rPr lang="en-US" altLang="zh-CN" sz="1400" b="1" dirty="0" smtClean="0">
                  <a:solidFill>
                    <a:schemeClr val="bg1"/>
                  </a:solidFill>
                  <a:cs typeface="+mn-ea"/>
                  <a:sym typeface="+mn-lt"/>
                </a:rPr>
                <a:t>10</a:t>
              </a:r>
              <a:r>
                <a:rPr lang="zh-CN" altLang="en-US" sz="1400" b="1" dirty="0" smtClean="0">
                  <a:solidFill>
                    <a:schemeClr val="bg1"/>
                  </a:solidFill>
                  <a:cs typeface="+mn-ea"/>
                  <a:sym typeface="+mn-lt"/>
                </a:rPr>
                <a:t>月</a:t>
              </a:r>
              <a:endParaRPr lang="zh-CN" altLang="en-US" sz="1400" b="1" dirty="0">
                <a:solidFill>
                  <a:schemeClr val="bg1"/>
                </a:solidFill>
                <a:cs typeface="+mn-ea"/>
                <a:sym typeface="+mn-lt"/>
              </a:endParaRPr>
            </a:p>
          </p:txBody>
        </p:sp>
      </p:grpSp>
      <p:sp>
        <p:nvSpPr>
          <p:cNvPr id="61" name="矩形 60"/>
          <p:cNvSpPr/>
          <p:nvPr/>
        </p:nvSpPr>
        <p:spPr>
          <a:xfrm>
            <a:off x="4968043" y="1089450"/>
            <a:ext cx="2916325" cy="307777"/>
          </a:xfrm>
          <a:prstGeom prst="rect">
            <a:avLst/>
          </a:prstGeom>
        </p:spPr>
        <p:txBody>
          <a:bodyPr wrap="square">
            <a:spAutoFit/>
          </a:bodyPr>
          <a:lstStyle/>
          <a:p>
            <a:r>
              <a:rPr lang="zh-CN" altLang="en-US" sz="1400" b="1" dirty="0" smtClean="0">
                <a:solidFill>
                  <a:srgbClr val="C00000"/>
                </a:solidFill>
                <a:cs typeface="+mn-ea"/>
                <a:sym typeface="+mn-lt"/>
              </a:rPr>
              <a:t>点击添加文字说明</a:t>
            </a:r>
            <a:endParaRPr lang="en-US" altLang="zh-CN" sz="1400" b="1" dirty="0" smtClean="0">
              <a:solidFill>
                <a:srgbClr val="C00000"/>
              </a:solidFill>
              <a:cs typeface="+mn-ea"/>
              <a:sym typeface="+mn-lt"/>
            </a:endParaRPr>
          </a:p>
        </p:txBody>
      </p:sp>
      <p:sp>
        <p:nvSpPr>
          <p:cNvPr id="63" name="TextBox 62"/>
          <p:cNvSpPr txBox="1"/>
          <p:nvPr/>
        </p:nvSpPr>
        <p:spPr>
          <a:xfrm>
            <a:off x="4968043" y="1411743"/>
            <a:ext cx="2916324" cy="312393"/>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a:t>
            </a:r>
          </a:p>
        </p:txBody>
      </p:sp>
      <p:sp>
        <p:nvSpPr>
          <p:cNvPr id="64" name="矩形 63"/>
          <p:cNvSpPr/>
          <p:nvPr/>
        </p:nvSpPr>
        <p:spPr>
          <a:xfrm>
            <a:off x="4968043" y="2962866"/>
            <a:ext cx="2916325" cy="307777"/>
          </a:xfrm>
          <a:prstGeom prst="rect">
            <a:avLst/>
          </a:prstGeom>
        </p:spPr>
        <p:txBody>
          <a:bodyPr wrap="square">
            <a:spAutoFit/>
          </a:bodyPr>
          <a:lstStyle/>
          <a:p>
            <a:r>
              <a:rPr lang="zh-CN" altLang="en-US" sz="1400" b="1" dirty="0">
                <a:solidFill>
                  <a:srgbClr val="C00000"/>
                </a:solidFill>
                <a:cs typeface="+mn-ea"/>
                <a:sym typeface="+mn-lt"/>
              </a:rPr>
              <a:t>点击添加文字说明</a:t>
            </a:r>
            <a:endParaRPr lang="en-US" altLang="zh-CN" sz="1400" b="1" dirty="0">
              <a:solidFill>
                <a:srgbClr val="C00000"/>
              </a:solidFill>
              <a:cs typeface="+mn-ea"/>
              <a:sym typeface="+mn-lt"/>
            </a:endParaRPr>
          </a:p>
        </p:txBody>
      </p:sp>
      <p:sp>
        <p:nvSpPr>
          <p:cNvPr id="65" name="TextBox 64"/>
          <p:cNvSpPr txBox="1"/>
          <p:nvPr/>
        </p:nvSpPr>
        <p:spPr>
          <a:xfrm>
            <a:off x="4968043" y="3285159"/>
            <a:ext cx="2916324" cy="332399"/>
          </a:xfrm>
          <a:prstGeom prst="rect">
            <a:avLst/>
          </a:prstGeom>
          <a:noFill/>
        </p:spPr>
        <p:txBody>
          <a:bodyPr wrap="square" rtlCol="0">
            <a:spAutoFit/>
          </a:bodyPr>
          <a:lstStyle/>
          <a:p>
            <a:pPr>
              <a:lnSpc>
                <a:spcPct val="130000"/>
              </a:lnSpc>
              <a:spcBef>
                <a:spcPts val="600"/>
              </a:spcBef>
            </a:pPr>
            <a:r>
              <a:rPr lang="zh-CN" altLang="en-US" sz="1200" dirty="0" smtClean="0">
                <a:solidFill>
                  <a:schemeClr val="tx1">
                    <a:lumMod val="65000"/>
                    <a:lumOff val="35000"/>
                  </a:schemeClr>
                </a:solidFill>
                <a:cs typeface="+mn-ea"/>
                <a:sym typeface="+mn-lt"/>
              </a:rPr>
              <a:t>第一</a:t>
            </a:r>
            <a:r>
              <a:rPr lang="en-US" altLang="zh-CN" sz="1200" dirty="0" smtClean="0">
                <a:solidFill>
                  <a:schemeClr val="tx1">
                    <a:lumMod val="65000"/>
                    <a:lumOff val="35000"/>
                  </a:schemeClr>
                </a:solidFill>
                <a:cs typeface="+mn-ea"/>
                <a:sym typeface="+mn-lt"/>
              </a:rPr>
              <a:t>PPT</a:t>
            </a:r>
            <a:r>
              <a:rPr lang="zh-CN" altLang="en-US" sz="1200" dirty="0" smtClean="0">
                <a:solidFill>
                  <a:schemeClr val="tx1">
                    <a:lumMod val="65000"/>
                    <a:lumOff val="35000"/>
                  </a:schemeClr>
                </a:solidFill>
                <a:cs typeface="+mn-ea"/>
                <a:sym typeface="+mn-lt"/>
              </a:rPr>
              <a:t>签约</a:t>
            </a:r>
            <a:r>
              <a:rPr lang="zh-CN" altLang="en-US" sz="1200" dirty="0">
                <a:solidFill>
                  <a:schemeClr val="tx1">
                    <a:lumMod val="65000"/>
                    <a:lumOff val="35000"/>
                  </a:schemeClr>
                </a:solidFill>
                <a:cs typeface="+mn-ea"/>
                <a:sym typeface="+mn-lt"/>
              </a:rPr>
              <a:t>设计师原创作品</a:t>
            </a:r>
          </a:p>
        </p:txBody>
      </p:sp>
      <p:sp>
        <p:nvSpPr>
          <p:cNvPr id="66" name="矩形 65"/>
          <p:cNvSpPr/>
          <p:nvPr/>
        </p:nvSpPr>
        <p:spPr>
          <a:xfrm>
            <a:off x="1115615" y="2067733"/>
            <a:ext cx="2916325" cy="307777"/>
          </a:xfrm>
          <a:prstGeom prst="rect">
            <a:avLst/>
          </a:prstGeom>
        </p:spPr>
        <p:txBody>
          <a:bodyPr wrap="square">
            <a:spAutoFit/>
          </a:bodyPr>
          <a:lstStyle/>
          <a:p>
            <a:pPr algn="r"/>
            <a:r>
              <a:rPr lang="zh-CN" altLang="en-US" sz="1400" b="1" dirty="0">
                <a:solidFill>
                  <a:srgbClr val="C00000"/>
                </a:solidFill>
                <a:cs typeface="+mn-ea"/>
                <a:sym typeface="+mn-lt"/>
              </a:rPr>
              <a:t>点击添加文字说明</a:t>
            </a:r>
            <a:endParaRPr lang="en-US" altLang="zh-CN" sz="1400" b="1" dirty="0">
              <a:solidFill>
                <a:srgbClr val="C00000"/>
              </a:solidFill>
              <a:cs typeface="+mn-ea"/>
              <a:sym typeface="+mn-lt"/>
            </a:endParaRPr>
          </a:p>
        </p:txBody>
      </p:sp>
      <p:sp>
        <p:nvSpPr>
          <p:cNvPr id="67" name="TextBox 66"/>
          <p:cNvSpPr txBox="1"/>
          <p:nvPr/>
        </p:nvSpPr>
        <p:spPr>
          <a:xfrm>
            <a:off x="1115615" y="2390026"/>
            <a:ext cx="2916324" cy="332399"/>
          </a:xfrm>
          <a:prstGeom prst="rect">
            <a:avLst/>
          </a:prstGeom>
          <a:noFill/>
        </p:spPr>
        <p:txBody>
          <a:bodyPr wrap="square" rtlCol="0">
            <a:spAutoFit/>
          </a:bodyPr>
          <a:lstStyle/>
          <a:p>
            <a:pPr algn="r">
              <a:lnSpc>
                <a:spcPct val="130000"/>
              </a:lnSpc>
              <a:spcBef>
                <a:spcPts val="600"/>
              </a:spcBef>
            </a:pPr>
            <a:r>
              <a:rPr lang="zh-CN" altLang="en-US" sz="1200" dirty="0" smtClean="0">
                <a:solidFill>
                  <a:schemeClr val="tx1">
                    <a:lumMod val="65000"/>
                    <a:lumOff val="35000"/>
                  </a:schemeClr>
                </a:solidFill>
                <a:cs typeface="+mn-ea"/>
                <a:sym typeface="+mn-lt"/>
              </a:rPr>
              <a:t>第一</a:t>
            </a:r>
            <a:r>
              <a:rPr lang="en-US" altLang="zh-CN" sz="1200" dirty="0" smtClean="0">
                <a:solidFill>
                  <a:schemeClr val="tx1">
                    <a:lumMod val="65000"/>
                    <a:lumOff val="35000"/>
                  </a:schemeClr>
                </a:solidFill>
                <a:cs typeface="+mn-ea"/>
                <a:sym typeface="+mn-lt"/>
              </a:rPr>
              <a:t>PPT</a:t>
            </a:r>
            <a:r>
              <a:rPr lang="zh-CN" altLang="en-US" sz="1200" dirty="0" smtClean="0">
                <a:solidFill>
                  <a:schemeClr val="tx1">
                    <a:lumMod val="65000"/>
                    <a:lumOff val="35000"/>
                  </a:schemeClr>
                </a:solidFill>
                <a:cs typeface="+mn-ea"/>
                <a:sym typeface="+mn-lt"/>
              </a:rPr>
              <a:t>签约</a:t>
            </a:r>
            <a:r>
              <a:rPr lang="zh-CN" altLang="en-US" sz="1200" dirty="0">
                <a:solidFill>
                  <a:schemeClr val="tx1">
                    <a:lumMod val="65000"/>
                    <a:lumOff val="35000"/>
                  </a:schemeClr>
                </a:solidFill>
                <a:cs typeface="+mn-ea"/>
                <a:sym typeface="+mn-lt"/>
              </a:rPr>
              <a:t>设计师原创作品</a:t>
            </a:r>
          </a:p>
        </p:txBody>
      </p:sp>
      <p:sp>
        <p:nvSpPr>
          <p:cNvPr id="68" name="矩形 67"/>
          <p:cNvSpPr/>
          <p:nvPr/>
        </p:nvSpPr>
        <p:spPr>
          <a:xfrm>
            <a:off x="1115615" y="3970602"/>
            <a:ext cx="2916325" cy="307777"/>
          </a:xfrm>
          <a:prstGeom prst="rect">
            <a:avLst/>
          </a:prstGeom>
        </p:spPr>
        <p:txBody>
          <a:bodyPr wrap="square">
            <a:spAutoFit/>
          </a:bodyPr>
          <a:lstStyle/>
          <a:p>
            <a:pPr algn="r"/>
            <a:r>
              <a:rPr lang="zh-CN" altLang="en-US" sz="1400" b="1" dirty="0">
                <a:solidFill>
                  <a:srgbClr val="C00000"/>
                </a:solidFill>
                <a:cs typeface="+mn-ea"/>
                <a:sym typeface="+mn-lt"/>
              </a:rPr>
              <a:t>点击添加文字说明</a:t>
            </a:r>
            <a:endParaRPr lang="en-US" altLang="zh-CN" sz="1400" b="1" dirty="0">
              <a:solidFill>
                <a:srgbClr val="C00000"/>
              </a:solidFill>
              <a:cs typeface="+mn-ea"/>
              <a:sym typeface="+mn-lt"/>
            </a:endParaRPr>
          </a:p>
        </p:txBody>
      </p:sp>
      <p:sp>
        <p:nvSpPr>
          <p:cNvPr id="69" name="TextBox 68"/>
          <p:cNvSpPr txBox="1"/>
          <p:nvPr/>
        </p:nvSpPr>
        <p:spPr>
          <a:xfrm>
            <a:off x="1115615" y="4292895"/>
            <a:ext cx="2916324" cy="332399"/>
          </a:xfrm>
          <a:prstGeom prst="rect">
            <a:avLst/>
          </a:prstGeom>
          <a:noFill/>
        </p:spPr>
        <p:txBody>
          <a:bodyPr wrap="square" rtlCol="0">
            <a:spAutoFit/>
          </a:bodyPr>
          <a:lstStyle/>
          <a:p>
            <a:pPr algn="r">
              <a:lnSpc>
                <a:spcPct val="130000"/>
              </a:lnSpc>
              <a:spcBef>
                <a:spcPts val="600"/>
              </a:spcBef>
            </a:pPr>
            <a:r>
              <a:rPr lang="zh-CN" altLang="en-US" sz="1200" dirty="0" smtClean="0">
                <a:solidFill>
                  <a:schemeClr val="tx1">
                    <a:lumMod val="65000"/>
                    <a:lumOff val="35000"/>
                  </a:schemeClr>
                </a:solidFill>
                <a:cs typeface="+mn-ea"/>
                <a:sym typeface="+mn-lt"/>
              </a:rPr>
              <a:t>第一</a:t>
            </a:r>
            <a:r>
              <a:rPr lang="en-US" altLang="zh-CN" sz="1200" dirty="0" smtClean="0">
                <a:solidFill>
                  <a:schemeClr val="tx1">
                    <a:lumMod val="65000"/>
                    <a:lumOff val="35000"/>
                  </a:schemeClr>
                </a:solidFill>
                <a:cs typeface="+mn-ea"/>
                <a:sym typeface="+mn-lt"/>
              </a:rPr>
              <a:t>PPT</a:t>
            </a:r>
            <a:r>
              <a:rPr lang="zh-CN" altLang="en-US" sz="1200" dirty="0" smtClean="0">
                <a:solidFill>
                  <a:schemeClr val="tx1">
                    <a:lumMod val="65000"/>
                    <a:lumOff val="35000"/>
                  </a:schemeClr>
                </a:solidFill>
                <a:cs typeface="+mn-ea"/>
                <a:sym typeface="+mn-lt"/>
              </a:rPr>
              <a:t>签约</a:t>
            </a:r>
            <a:r>
              <a:rPr lang="zh-CN" altLang="en-US" sz="1200" dirty="0">
                <a:solidFill>
                  <a:schemeClr val="tx1">
                    <a:lumMod val="65000"/>
                    <a:lumOff val="35000"/>
                  </a:schemeClr>
                </a:solidFill>
                <a:cs typeface="+mn-ea"/>
                <a:sym typeface="+mn-lt"/>
              </a:rPr>
              <a:t>设计师原创作品</a:t>
            </a:r>
          </a:p>
        </p:txBody>
      </p:sp>
    </p:spTree>
    <p:extLst>
      <p:ext uri="{BB962C8B-B14F-4D97-AF65-F5344CB8AC3E}">
        <p14:creationId xmlns:p14="http://schemas.microsoft.com/office/powerpoint/2010/main" val="64577994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up)">
                                      <p:cBhvr>
                                        <p:cTn id="7" dur="6000"/>
                                        <p:tgtEl>
                                          <p:spTgt spid="48"/>
                                        </p:tgtEl>
                                      </p:cBhvr>
                                    </p:animEffect>
                                  </p:childTnLst>
                                </p:cTn>
                              </p:par>
                              <p:par>
                                <p:cTn id="8" presetID="23" presetClass="entr" presetSubtype="288" fill="hold" nodeType="withEffect">
                                  <p:stCondLst>
                                    <p:cond delay="250"/>
                                  </p:stCondLst>
                                  <p:childTnLst>
                                    <p:set>
                                      <p:cBhvr>
                                        <p:cTn id="9" dur="1" fill="hold">
                                          <p:stCondLst>
                                            <p:cond delay="0"/>
                                          </p:stCondLst>
                                        </p:cTn>
                                        <p:tgtEl>
                                          <p:spTgt spid="49"/>
                                        </p:tgtEl>
                                        <p:attrNameLst>
                                          <p:attrName>style.visibility</p:attrName>
                                        </p:attrNameLst>
                                      </p:cBhvr>
                                      <p:to>
                                        <p:strVal val="visible"/>
                                      </p:to>
                                    </p:set>
                                    <p:anim calcmode="lin" valueType="num">
                                      <p:cBhvr>
                                        <p:cTn id="10" dur="500" fill="hold"/>
                                        <p:tgtEl>
                                          <p:spTgt spid="49"/>
                                        </p:tgtEl>
                                        <p:attrNameLst>
                                          <p:attrName>ppt_w</p:attrName>
                                        </p:attrNameLst>
                                      </p:cBhvr>
                                      <p:tavLst>
                                        <p:tav tm="0">
                                          <p:val>
                                            <p:strVal val="4/3*#ppt_w"/>
                                          </p:val>
                                        </p:tav>
                                        <p:tav tm="100000">
                                          <p:val>
                                            <p:strVal val="#ppt_w"/>
                                          </p:val>
                                        </p:tav>
                                      </p:tavLst>
                                    </p:anim>
                                    <p:anim calcmode="lin" valueType="num">
                                      <p:cBhvr>
                                        <p:cTn id="11" dur="500" fill="hold"/>
                                        <p:tgtEl>
                                          <p:spTgt spid="49"/>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ppt_x</p:attrName>
                                        </p:attrNameLst>
                                      </p:cBhvr>
                                      <p:tavLst>
                                        <p:tav tm="0">
                                          <p:val>
                                            <p:strVal val="#ppt_x"/>
                                          </p:val>
                                        </p:tav>
                                        <p:tav tm="100000">
                                          <p:val>
                                            <p:strVal val="#ppt_x"/>
                                          </p:val>
                                        </p:tav>
                                      </p:tavLst>
                                    </p:anim>
                                    <p:anim calcmode="lin" valueType="num">
                                      <p:cBhvr>
                                        <p:cTn id="15" dur="500" fill="hold"/>
                                        <p:tgtEl>
                                          <p:spTgt spid="61"/>
                                        </p:tgtEl>
                                        <p:attrNameLst>
                                          <p:attrName>ppt_y</p:attrName>
                                        </p:attrNameLst>
                                      </p:cBhvr>
                                      <p:tavLst>
                                        <p:tav tm="0">
                                          <p:val>
                                            <p:strVal val="#ppt_y-#ppt_h/2"/>
                                          </p:val>
                                        </p:tav>
                                        <p:tav tm="100000">
                                          <p:val>
                                            <p:strVal val="#ppt_y"/>
                                          </p:val>
                                        </p:tav>
                                      </p:tavLst>
                                    </p:anim>
                                    <p:anim calcmode="lin" valueType="num">
                                      <p:cBhvr>
                                        <p:cTn id="16" dur="500" fill="hold"/>
                                        <p:tgtEl>
                                          <p:spTgt spid="61"/>
                                        </p:tgtEl>
                                        <p:attrNameLst>
                                          <p:attrName>ppt_w</p:attrName>
                                        </p:attrNameLst>
                                      </p:cBhvr>
                                      <p:tavLst>
                                        <p:tav tm="0">
                                          <p:val>
                                            <p:strVal val="#ppt_w"/>
                                          </p:val>
                                        </p:tav>
                                        <p:tav tm="100000">
                                          <p:val>
                                            <p:strVal val="#ppt_w"/>
                                          </p:val>
                                        </p:tav>
                                      </p:tavLst>
                                    </p:anim>
                                    <p:anim calcmode="lin" valueType="num">
                                      <p:cBhvr>
                                        <p:cTn id="17" dur="500" fill="hold"/>
                                        <p:tgtEl>
                                          <p:spTgt spid="61"/>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63"/>
                                        </p:tgtEl>
                                        <p:attrNameLst>
                                          <p:attrName>style.visibility</p:attrName>
                                        </p:attrNameLst>
                                      </p:cBhvr>
                                      <p:to>
                                        <p:strVal val="visible"/>
                                      </p:to>
                                    </p:set>
                                    <p:animEffect transition="in" filter="fade">
                                      <p:cBhvr>
                                        <p:cTn id="20" dur="500"/>
                                        <p:tgtEl>
                                          <p:spTgt spid="63"/>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strVal val="4/3*#ppt_w"/>
                                          </p:val>
                                        </p:tav>
                                        <p:tav tm="100000">
                                          <p:val>
                                            <p:strVal val="#ppt_w"/>
                                          </p:val>
                                        </p:tav>
                                      </p:tavLst>
                                    </p:anim>
                                    <p:anim calcmode="lin" valueType="num">
                                      <p:cBhvr>
                                        <p:cTn id="24" dur="500" fill="hold"/>
                                        <p:tgtEl>
                                          <p:spTgt spid="52"/>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66"/>
                                        </p:tgtEl>
                                        <p:attrNameLst>
                                          <p:attrName>style.visibility</p:attrName>
                                        </p:attrNameLst>
                                      </p:cBhvr>
                                      <p:to>
                                        <p:strVal val="visible"/>
                                      </p:to>
                                    </p:set>
                                    <p:anim calcmode="lin" valueType="num">
                                      <p:cBhvr>
                                        <p:cTn id="27" dur="500" fill="hold"/>
                                        <p:tgtEl>
                                          <p:spTgt spid="66"/>
                                        </p:tgtEl>
                                        <p:attrNameLst>
                                          <p:attrName>ppt_x</p:attrName>
                                        </p:attrNameLst>
                                      </p:cBhvr>
                                      <p:tavLst>
                                        <p:tav tm="0">
                                          <p:val>
                                            <p:strVal val="#ppt_x"/>
                                          </p:val>
                                        </p:tav>
                                        <p:tav tm="100000">
                                          <p:val>
                                            <p:strVal val="#ppt_x"/>
                                          </p:val>
                                        </p:tav>
                                      </p:tavLst>
                                    </p:anim>
                                    <p:anim calcmode="lin" valueType="num">
                                      <p:cBhvr>
                                        <p:cTn id="28" dur="500" fill="hold"/>
                                        <p:tgtEl>
                                          <p:spTgt spid="66"/>
                                        </p:tgtEl>
                                        <p:attrNameLst>
                                          <p:attrName>ppt_y</p:attrName>
                                        </p:attrNameLst>
                                      </p:cBhvr>
                                      <p:tavLst>
                                        <p:tav tm="0">
                                          <p:val>
                                            <p:strVal val="#ppt_y-#ppt_h/2"/>
                                          </p:val>
                                        </p:tav>
                                        <p:tav tm="100000">
                                          <p:val>
                                            <p:strVal val="#ppt_y"/>
                                          </p:val>
                                        </p:tav>
                                      </p:tavLst>
                                    </p:anim>
                                    <p:anim calcmode="lin" valueType="num">
                                      <p:cBhvr>
                                        <p:cTn id="29" dur="500" fill="hold"/>
                                        <p:tgtEl>
                                          <p:spTgt spid="66"/>
                                        </p:tgtEl>
                                        <p:attrNameLst>
                                          <p:attrName>ppt_w</p:attrName>
                                        </p:attrNameLst>
                                      </p:cBhvr>
                                      <p:tavLst>
                                        <p:tav tm="0">
                                          <p:val>
                                            <p:strVal val="#ppt_w"/>
                                          </p:val>
                                        </p:tav>
                                        <p:tav tm="100000">
                                          <p:val>
                                            <p:strVal val="#ppt_w"/>
                                          </p:val>
                                        </p:tav>
                                      </p:tavLst>
                                    </p:anim>
                                    <p:anim calcmode="lin" valueType="num">
                                      <p:cBhvr>
                                        <p:cTn id="30" dur="500" fill="hold"/>
                                        <p:tgtEl>
                                          <p:spTgt spid="66"/>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strVal val="4/3*#ppt_w"/>
                                          </p:val>
                                        </p:tav>
                                        <p:tav tm="100000">
                                          <p:val>
                                            <p:strVal val="#ppt_w"/>
                                          </p:val>
                                        </p:tav>
                                      </p:tavLst>
                                    </p:anim>
                                    <p:anim calcmode="lin" valueType="num">
                                      <p:cBhvr>
                                        <p:cTn id="37" dur="500" fill="hold"/>
                                        <p:tgtEl>
                                          <p:spTgt spid="55"/>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ppt_x</p:attrName>
                                        </p:attrNameLst>
                                      </p:cBhvr>
                                      <p:tavLst>
                                        <p:tav tm="0">
                                          <p:val>
                                            <p:strVal val="#ppt_x"/>
                                          </p:val>
                                        </p:tav>
                                        <p:tav tm="100000">
                                          <p:val>
                                            <p:strVal val="#ppt_x"/>
                                          </p:val>
                                        </p:tav>
                                      </p:tavLst>
                                    </p:anim>
                                    <p:anim calcmode="lin" valueType="num">
                                      <p:cBhvr>
                                        <p:cTn id="41" dur="500" fill="hold"/>
                                        <p:tgtEl>
                                          <p:spTgt spid="64"/>
                                        </p:tgtEl>
                                        <p:attrNameLst>
                                          <p:attrName>ppt_y</p:attrName>
                                        </p:attrNameLst>
                                      </p:cBhvr>
                                      <p:tavLst>
                                        <p:tav tm="0">
                                          <p:val>
                                            <p:strVal val="#ppt_y-#ppt_h/2"/>
                                          </p:val>
                                        </p:tav>
                                        <p:tav tm="100000">
                                          <p:val>
                                            <p:strVal val="#ppt_y"/>
                                          </p:val>
                                        </p:tav>
                                      </p:tavLst>
                                    </p:anim>
                                    <p:anim calcmode="lin" valueType="num">
                                      <p:cBhvr>
                                        <p:cTn id="42" dur="500" fill="hold"/>
                                        <p:tgtEl>
                                          <p:spTgt spid="64"/>
                                        </p:tgtEl>
                                        <p:attrNameLst>
                                          <p:attrName>ppt_w</p:attrName>
                                        </p:attrNameLst>
                                      </p:cBhvr>
                                      <p:tavLst>
                                        <p:tav tm="0">
                                          <p:val>
                                            <p:strVal val="#ppt_w"/>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65"/>
                                        </p:tgtEl>
                                        <p:attrNameLst>
                                          <p:attrName>style.visibility</p:attrName>
                                        </p:attrNameLst>
                                      </p:cBhvr>
                                      <p:to>
                                        <p:strVal val="visible"/>
                                      </p:to>
                                    </p:set>
                                    <p:animEffect transition="in" filter="fade">
                                      <p:cBhvr>
                                        <p:cTn id="46" dur="500"/>
                                        <p:tgtEl>
                                          <p:spTgt spid="65"/>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strVal val="4/3*#ppt_w"/>
                                          </p:val>
                                        </p:tav>
                                        <p:tav tm="100000">
                                          <p:val>
                                            <p:strVal val="#ppt_w"/>
                                          </p:val>
                                        </p:tav>
                                      </p:tavLst>
                                    </p:anim>
                                    <p:anim calcmode="lin" valueType="num">
                                      <p:cBhvr>
                                        <p:cTn id="50" dur="500" fill="hold"/>
                                        <p:tgtEl>
                                          <p:spTgt spid="58"/>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68"/>
                                        </p:tgtEl>
                                        <p:attrNameLst>
                                          <p:attrName>style.visibility</p:attrName>
                                        </p:attrNameLst>
                                      </p:cBhvr>
                                      <p:to>
                                        <p:strVal val="visible"/>
                                      </p:to>
                                    </p:set>
                                    <p:anim calcmode="lin" valueType="num">
                                      <p:cBhvr>
                                        <p:cTn id="53" dur="500" fill="hold"/>
                                        <p:tgtEl>
                                          <p:spTgt spid="68"/>
                                        </p:tgtEl>
                                        <p:attrNameLst>
                                          <p:attrName>ppt_x</p:attrName>
                                        </p:attrNameLst>
                                      </p:cBhvr>
                                      <p:tavLst>
                                        <p:tav tm="0">
                                          <p:val>
                                            <p:strVal val="#ppt_x"/>
                                          </p:val>
                                        </p:tav>
                                        <p:tav tm="100000">
                                          <p:val>
                                            <p:strVal val="#ppt_x"/>
                                          </p:val>
                                        </p:tav>
                                      </p:tavLst>
                                    </p:anim>
                                    <p:anim calcmode="lin" valueType="num">
                                      <p:cBhvr>
                                        <p:cTn id="54" dur="500" fill="hold"/>
                                        <p:tgtEl>
                                          <p:spTgt spid="68"/>
                                        </p:tgtEl>
                                        <p:attrNameLst>
                                          <p:attrName>ppt_y</p:attrName>
                                        </p:attrNameLst>
                                      </p:cBhvr>
                                      <p:tavLst>
                                        <p:tav tm="0">
                                          <p:val>
                                            <p:strVal val="#ppt_y-#ppt_h/2"/>
                                          </p:val>
                                        </p:tav>
                                        <p:tav tm="100000">
                                          <p:val>
                                            <p:strVal val="#ppt_y"/>
                                          </p:val>
                                        </p:tav>
                                      </p:tavLst>
                                    </p:anim>
                                    <p:anim calcmode="lin" valueType="num">
                                      <p:cBhvr>
                                        <p:cTn id="55" dur="500" fill="hold"/>
                                        <p:tgtEl>
                                          <p:spTgt spid="68"/>
                                        </p:tgtEl>
                                        <p:attrNameLst>
                                          <p:attrName>ppt_w</p:attrName>
                                        </p:attrNameLst>
                                      </p:cBhvr>
                                      <p:tavLst>
                                        <p:tav tm="0">
                                          <p:val>
                                            <p:strVal val="#ppt_w"/>
                                          </p:val>
                                        </p:tav>
                                        <p:tav tm="100000">
                                          <p:val>
                                            <p:strVal val="#ppt_w"/>
                                          </p:val>
                                        </p:tav>
                                      </p:tavLst>
                                    </p:anim>
                                    <p:anim calcmode="lin" valueType="num">
                                      <p:cBhvr>
                                        <p:cTn id="56" dur="500" fill="hold"/>
                                        <p:tgtEl>
                                          <p:spTgt spid="68"/>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69"/>
                                        </p:tgtEl>
                                        <p:attrNameLst>
                                          <p:attrName>style.visibility</p:attrName>
                                        </p:attrNameLst>
                                      </p:cBhvr>
                                      <p:to>
                                        <p:strVal val="visible"/>
                                      </p:to>
                                    </p:set>
                                    <p:animEffect transition="in" filter="fade">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p:bldP spid="64" grpId="0"/>
      <p:bldP spid="65" grpId="0"/>
      <p:bldP spid="66" grpId="0"/>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cxnSp>
        <p:nvCxnSpPr>
          <p:cNvPr id="30" name="直接连接符 29"/>
          <p:cNvCxnSpPr/>
          <p:nvPr/>
        </p:nvCxnSpPr>
        <p:spPr>
          <a:xfrm>
            <a:off x="0" y="1455658"/>
            <a:ext cx="466201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94259" y="2209492"/>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94259" y="4470993"/>
            <a:ext cx="804974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94259" y="2963326"/>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06615" y="3717160"/>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18359" y="1372047"/>
            <a:ext cx="938706" cy="938706"/>
            <a:chOff x="4218359" y="1372047"/>
            <a:chExt cx="938706" cy="938706"/>
          </a:xfrm>
        </p:grpSpPr>
        <p:sp>
          <p:nvSpPr>
            <p:cNvPr id="35" name="椭圆 34"/>
            <p:cNvSpPr/>
            <p:nvPr/>
          </p:nvSpPr>
          <p:spPr>
            <a:xfrm>
              <a:off x="4218359" y="137204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cs typeface="+mn-ea"/>
                <a:sym typeface="+mn-lt"/>
              </a:endParaRPr>
            </a:p>
          </p:txBody>
        </p:sp>
        <p:sp>
          <p:nvSpPr>
            <p:cNvPr id="36" name="矩形 35"/>
            <p:cNvSpPr/>
            <p:nvPr/>
          </p:nvSpPr>
          <p:spPr>
            <a:xfrm>
              <a:off x="4441492" y="1610567"/>
              <a:ext cx="492443" cy="461665"/>
            </a:xfrm>
            <a:prstGeom prst="rect">
              <a:avLst/>
            </a:prstGeom>
          </p:spPr>
          <p:txBody>
            <a:bodyPr wrap="none">
              <a:spAutoFit/>
            </a:bodyPr>
            <a:lstStyle/>
            <a:p>
              <a:pPr lvl="0" algn="ctr"/>
              <a:r>
                <a:rPr lang="zh-CN" altLang="en-US" sz="1200" b="1" dirty="0" smtClean="0">
                  <a:solidFill>
                    <a:srgbClr val="C00000"/>
                  </a:solidFill>
                  <a:cs typeface="+mn-ea"/>
                  <a:sym typeface="+mn-lt"/>
                </a:rPr>
                <a:t>添加</a:t>
              </a:r>
              <a:endParaRPr lang="en-US" altLang="zh-CN" sz="1200" b="1" dirty="0" smtClean="0">
                <a:solidFill>
                  <a:srgbClr val="C00000"/>
                </a:solidFill>
                <a:cs typeface="+mn-ea"/>
                <a:sym typeface="+mn-lt"/>
              </a:endParaRPr>
            </a:p>
            <a:p>
              <a:pPr lvl="0" algn="ctr"/>
              <a:r>
                <a:rPr lang="zh-CN" altLang="en-US" sz="1200" b="1" dirty="0" smtClean="0">
                  <a:solidFill>
                    <a:srgbClr val="C00000"/>
                  </a:solidFill>
                  <a:cs typeface="+mn-ea"/>
                  <a:sym typeface="+mn-lt"/>
                </a:rPr>
                <a:t>文本</a:t>
              </a:r>
              <a:endParaRPr lang="zh-CN" altLang="en-US" sz="1200" b="1" dirty="0">
                <a:solidFill>
                  <a:srgbClr val="C00000"/>
                </a:solidFill>
                <a:cs typeface="+mn-ea"/>
                <a:sym typeface="+mn-lt"/>
              </a:endParaRPr>
            </a:p>
          </p:txBody>
        </p:sp>
      </p:grpSp>
      <p:grpSp>
        <p:nvGrpSpPr>
          <p:cNvPr id="4" name="组合 3"/>
          <p:cNvGrpSpPr/>
          <p:nvPr/>
        </p:nvGrpSpPr>
        <p:grpSpPr>
          <a:xfrm>
            <a:off x="617959" y="2125497"/>
            <a:ext cx="938706" cy="938706"/>
            <a:chOff x="617959" y="2125497"/>
            <a:chExt cx="938706" cy="938706"/>
          </a:xfrm>
        </p:grpSpPr>
        <p:sp>
          <p:nvSpPr>
            <p:cNvPr id="37" name="椭圆 36"/>
            <p:cNvSpPr/>
            <p:nvPr/>
          </p:nvSpPr>
          <p:spPr>
            <a:xfrm>
              <a:off x="617959" y="212549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cs typeface="+mn-ea"/>
                <a:sym typeface="+mn-lt"/>
              </a:endParaRPr>
            </a:p>
          </p:txBody>
        </p:sp>
        <p:sp>
          <p:nvSpPr>
            <p:cNvPr id="38" name="矩形 37"/>
            <p:cNvSpPr/>
            <p:nvPr/>
          </p:nvSpPr>
          <p:spPr>
            <a:xfrm>
              <a:off x="841091" y="2364017"/>
              <a:ext cx="492443" cy="461665"/>
            </a:xfrm>
            <a:prstGeom prst="rect">
              <a:avLst/>
            </a:prstGeom>
          </p:spPr>
          <p:txBody>
            <a:bodyPr wrap="none">
              <a:spAutoFit/>
            </a:bodyPr>
            <a:lstStyle/>
            <a:p>
              <a:pPr lvl="0" algn="ctr"/>
              <a:r>
                <a:rPr lang="zh-CN" altLang="en-US" sz="1200" b="1" dirty="0">
                  <a:solidFill>
                    <a:srgbClr val="C00000"/>
                  </a:solidFill>
                  <a:cs typeface="+mn-ea"/>
                  <a:sym typeface="+mn-lt"/>
                </a:rPr>
                <a:t>添加</a:t>
              </a:r>
              <a:endParaRPr lang="en-US" altLang="zh-CN" sz="1200" b="1" dirty="0">
                <a:solidFill>
                  <a:srgbClr val="C00000"/>
                </a:solidFill>
                <a:cs typeface="+mn-ea"/>
                <a:sym typeface="+mn-lt"/>
              </a:endParaRPr>
            </a:p>
            <a:p>
              <a:pPr lvl="0" algn="ctr"/>
              <a:r>
                <a:rPr lang="zh-CN" altLang="en-US" sz="1200" b="1" dirty="0">
                  <a:solidFill>
                    <a:srgbClr val="C00000"/>
                  </a:solidFill>
                  <a:cs typeface="+mn-ea"/>
                  <a:sym typeface="+mn-lt"/>
                </a:rPr>
                <a:t>文本</a:t>
              </a:r>
            </a:p>
          </p:txBody>
        </p:sp>
      </p:grpSp>
      <p:grpSp>
        <p:nvGrpSpPr>
          <p:cNvPr id="5" name="组合 4"/>
          <p:cNvGrpSpPr/>
          <p:nvPr/>
        </p:nvGrpSpPr>
        <p:grpSpPr>
          <a:xfrm>
            <a:off x="4218359" y="2895818"/>
            <a:ext cx="938706" cy="938706"/>
            <a:chOff x="4218359" y="2895818"/>
            <a:chExt cx="938706" cy="938706"/>
          </a:xfrm>
        </p:grpSpPr>
        <p:sp>
          <p:nvSpPr>
            <p:cNvPr id="39" name="椭圆 38"/>
            <p:cNvSpPr/>
            <p:nvPr/>
          </p:nvSpPr>
          <p:spPr>
            <a:xfrm>
              <a:off x="4218359" y="289581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cs typeface="+mn-ea"/>
                <a:sym typeface="+mn-lt"/>
              </a:endParaRPr>
            </a:p>
          </p:txBody>
        </p:sp>
        <p:sp>
          <p:nvSpPr>
            <p:cNvPr id="40" name="矩形 39"/>
            <p:cNvSpPr/>
            <p:nvPr/>
          </p:nvSpPr>
          <p:spPr>
            <a:xfrm>
              <a:off x="4441491" y="3134338"/>
              <a:ext cx="492443" cy="461665"/>
            </a:xfrm>
            <a:prstGeom prst="rect">
              <a:avLst/>
            </a:prstGeom>
          </p:spPr>
          <p:txBody>
            <a:bodyPr wrap="none">
              <a:spAutoFit/>
            </a:bodyPr>
            <a:lstStyle/>
            <a:p>
              <a:pPr lvl="0" algn="ctr"/>
              <a:r>
                <a:rPr lang="zh-CN" altLang="en-US" sz="1200" b="1" dirty="0">
                  <a:solidFill>
                    <a:srgbClr val="C00000"/>
                  </a:solidFill>
                  <a:cs typeface="+mn-ea"/>
                  <a:sym typeface="+mn-lt"/>
                </a:rPr>
                <a:t>添加</a:t>
              </a:r>
              <a:endParaRPr lang="en-US" altLang="zh-CN" sz="1200" b="1" dirty="0">
                <a:solidFill>
                  <a:srgbClr val="C00000"/>
                </a:solidFill>
                <a:cs typeface="+mn-ea"/>
                <a:sym typeface="+mn-lt"/>
              </a:endParaRPr>
            </a:p>
            <a:p>
              <a:pPr lvl="0" algn="ctr"/>
              <a:r>
                <a:rPr lang="zh-CN" altLang="en-US" sz="1200" b="1" dirty="0">
                  <a:solidFill>
                    <a:srgbClr val="C00000"/>
                  </a:solidFill>
                  <a:cs typeface="+mn-ea"/>
                  <a:sym typeface="+mn-lt"/>
                </a:rPr>
                <a:t>文本</a:t>
              </a:r>
            </a:p>
          </p:txBody>
        </p:sp>
      </p:grpSp>
      <p:grpSp>
        <p:nvGrpSpPr>
          <p:cNvPr id="6" name="组合 5"/>
          <p:cNvGrpSpPr/>
          <p:nvPr/>
        </p:nvGrpSpPr>
        <p:grpSpPr>
          <a:xfrm>
            <a:off x="617959" y="3649268"/>
            <a:ext cx="938706" cy="938706"/>
            <a:chOff x="617959" y="3649268"/>
            <a:chExt cx="938706" cy="938706"/>
          </a:xfrm>
        </p:grpSpPr>
        <p:sp>
          <p:nvSpPr>
            <p:cNvPr id="41" name="椭圆 40"/>
            <p:cNvSpPr/>
            <p:nvPr/>
          </p:nvSpPr>
          <p:spPr>
            <a:xfrm>
              <a:off x="617959" y="364926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cs typeface="+mn-ea"/>
                <a:sym typeface="+mn-lt"/>
              </a:endParaRPr>
            </a:p>
          </p:txBody>
        </p:sp>
        <p:sp>
          <p:nvSpPr>
            <p:cNvPr id="42" name="矩形 41"/>
            <p:cNvSpPr/>
            <p:nvPr/>
          </p:nvSpPr>
          <p:spPr>
            <a:xfrm>
              <a:off x="841091" y="3887788"/>
              <a:ext cx="492443" cy="461665"/>
            </a:xfrm>
            <a:prstGeom prst="rect">
              <a:avLst/>
            </a:prstGeom>
          </p:spPr>
          <p:txBody>
            <a:bodyPr wrap="none">
              <a:spAutoFit/>
            </a:bodyPr>
            <a:lstStyle/>
            <a:p>
              <a:pPr lvl="0" algn="ctr"/>
              <a:r>
                <a:rPr lang="zh-CN" altLang="en-US" sz="1200" b="1" dirty="0">
                  <a:solidFill>
                    <a:srgbClr val="C00000"/>
                  </a:solidFill>
                  <a:cs typeface="+mn-ea"/>
                  <a:sym typeface="+mn-lt"/>
                </a:rPr>
                <a:t>添加</a:t>
              </a:r>
              <a:endParaRPr lang="en-US" altLang="zh-CN" sz="1200" b="1" dirty="0">
                <a:solidFill>
                  <a:srgbClr val="C00000"/>
                </a:solidFill>
                <a:cs typeface="+mn-ea"/>
                <a:sym typeface="+mn-lt"/>
              </a:endParaRPr>
            </a:p>
            <a:p>
              <a:pPr lvl="0" algn="ctr"/>
              <a:r>
                <a:rPr lang="zh-CN" altLang="en-US" sz="1200" b="1" dirty="0">
                  <a:solidFill>
                    <a:srgbClr val="C00000"/>
                  </a:solidFill>
                  <a:cs typeface="+mn-ea"/>
                  <a:sym typeface="+mn-lt"/>
                </a:rPr>
                <a:t>文本</a:t>
              </a:r>
            </a:p>
          </p:txBody>
        </p:sp>
      </p:grpSp>
      <p:sp>
        <p:nvSpPr>
          <p:cNvPr id="43" name="矩形 42"/>
          <p:cNvSpPr/>
          <p:nvPr/>
        </p:nvSpPr>
        <p:spPr>
          <a:xfrm>
            <a:off x="1601670" y="2294767"/>
            <a:ext cx="2193018" cy="312393"/>
          </a:xfrm>
          <a:prstGeom prst="rect">
            <a:avLst/>
          </a:prstGeom>
        </p:spPr>
        <p:txBody>
          <a:bodyPr wrap="square">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a:t>
            </a:r>
          </a:p>
        </p:txBody>
      </p:sp>
      <p:sp>
        <p:nvSpPr>
          <p:cNvPr id="44" name="矩形 43"/>
          <p:cNvSpPr/>
          <p:nvPr/>
        </p:nvSpPr>
        <p:spPr>
          <a:xfrm>
            <a:off x="1601670" y="3818538"/>
            <a:ext cx="2193018" cy="312393"/>
          </a:xfrm>
          <a:prstGeom prst="rect">
            <a:avLst/>
          </a:prstGeom>
        </p:spPr>
        <p:txBody>
          <a:bodyPr wrap="square">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a:t>
            </a:r>
          </a:p>
        </p:txBody>
      </p:sp>
      <p:sp>
        <p:nvSpPr>
          <p:cNvPr id="45" name="矩形 44"/>
          <p:cNvSpPr/>
          <p:nvPr/>
        </p:nvSpPr>
        <p:spPr>
          <a:xfrm>
            <a:off x="1973937" y="3045614"/>
            <a:ext cx="2193018" cy="312393"/>
          </a:xfrm>
          <a:prstGeom prst="rect">
            <a:avLst/>
          </a:prstGeom>
        </p:spPr>
        <p:txBody>
          <a:bodyPr wrap="square">
            <a:spAutoFit/>
          </a:bodyPr>
          <a:lstStyle/>
          <a:p>
            <a:pPr algn="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a:t>
            </a:r>
          </a:p>
        </p:txBody>
      </p:sp>
      <p:sp>
        <p:nvSpPr>
          <p:cNvPr id="46" name="矩形 45"/>
          <p:cNvSpPr/>
          <p:nvPr/>
        </p:nvSpPr>
        <p:spPr>
          <a:xfrm>
            <a:off x="1973937" y="1556258"/>
            <a:ext cx="2193018" cy="312393"/>
          </a:xfrm>
          <a:prstGeom prst="rect">
            <a:avLst/>
          </a:prstGeom>
        </p:spPr>
        <p:txBody>
          <a:bodyPr wrap="square">
            <a:spAutoFit/>
          </a:bodyPr>
          <a:lstStyle/>
          <a:p>
            <a:pPr algn="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a:t>
            </a:r>
          </a:p>
        </p:txBody>
      </p:sp>
      <p:sp>
        <p:nvSpPr>
          <p:cNvPr id="7" name="TextBox 6"/>
          <p:cNvSpPr txBox="1"/>
          <p:nvPr/>
        </p:nvSpPr>
        <p:spPr>
          <a:xfrm>
            <a:off x="5652120" y="3365171"/>
            <a:ext cx="2236510" cy="1200329"/>
          </a:xfrm>
          <a:prstGeom prst="rect">
            <a:avLst/>
          </a:prstGeom>
          <a:noFill/>
        </p:spPr>
        <p:txBody>
          <a:bodyPr wrap="none" rtlCol="0">
            <a:spAutoFit/>
          </a:bodyPr>
          <a:lstStyle/>
          <a:p>
            <a:r>
              <a:rPr lang="en-US" altLang="zh-CN" sz="7200" b="1" dirty="0" smtClean="0">
                <a:solidFill>
                  <a:srgbClr val="C00000"/>
                </a:solidFill>
                <a:cs typeface="+mn-ea"/>
                <a:sym typeface="+mn-lt"/>
              </a:rPr>
              <a:t>2017</a:t>
            </a:r>
            <a:endParaRPr lang="zh-CN" altLang="en-US" sz="7200" b="1" dirty="0">
              <a:solidFill>
                <a:srgbClr val="C00000"/>
              </a:solidFill>
              <a:cs typeface="+mn-ea"/>
              <a:sym typeface="+mn-lt"/>
            </a:endParaRPr>
          </a:p>
        </p:txBody>
      </p:sp>
    </p:spTree>
    <p:extLst>
      <p:ext uri="{BB962C8B-B14F-4D97-AF65-F5344CB8AC3E}">
        <p14:creationId xmlns:p14="http://schemas.microsoft.com/office/powerpoint/2010/main" val="26344235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3*#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strVal val="4/3*#ppt_w"/>
                                          </p:val>
                                        </p:tav>
                                        <p:tav tm="100000">
                                          <p:val>
                                            <p:strVal val="#ppt_w"/>
                                          </p:val>
                                        </p:tav>
                                      </p:tavLst>
                                    </p:anim>
                                    <p:anim calcmode="lin" valueType="num">
                                      <p:cBhvr>
                                        <p:cTn id="24" dur="500" fill="hold"/>
                                        <p:tgtEl>
                                          <p:spTgt spid="4"/>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barn(inVertical)">
                                      <p:cBhvr>
                                        <p:cTn id="31" dur="500"/>
                                        <p:tgtEl>
                                          <p:spTgt spid="43"/>
                                        </p:tgtEl>
                                      </p:cBhvr>
                                    </p:animEffect>
                                  </p:childTnLst>
                                </p:cTn>
                              </p:par>
                            </p:childTnLst>
                          </p:cTn>
                        </p:par>
                        <p:par>
                          <p:cTn id="32" fill="hold">
                            <p:stCondLst>
                              <p:cond delay="2500"/>
                            </p:stCondLst>
                            <p:childTnLst>
                              <p:par>
                                <p:cTn id="33" presetID="23" presetClass="entr" presetSubtype="28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strVal val="4/3*#ppt_w"/>
                                          </p:val>
                                        </p:tav>
                                        <p:tav tm="100000">
                                          <p:val>
                                            <p:strVal val="#ppt_w"/>
                                          </p:val>
                                        </p:tav>
                                      </p:tavLst>
                                    </p:anim>
                                    <p:anim calcmode="lin" valueType="num">
                                      <p:cBhvr>
                                        <p:cTn id="36" dur="500" fill="hold"/>
                                        <p:tgtEl>
                                          <p:spTgt spid="5"/>
                                        </p:tgtEl>
                                        <p:attrNameLst>
                                          <p:attrName>ppt_h</p:attrName>
                                        </p:attrNameLst>
                                      </p:cBhvr>
                                      <p:tavLst>
                                        <p:tav tm="0">
                                          <p:val>
                                            <p:strVal val="4/3*#ppt_h"/>
                                          </p:val>
                                        </p:tav>
                                        <p:tav tm="100000">
                                          <p:val>
                                            <p:strVal val="#ppt_h"/>
                                          </p:val>
                                        </p:tav>
                                      </p:tavLst>
                                    </p:anim>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right)">
                                      <p:cBhvr>
                                        <p:cTn id="40" dur="500"/>
                                        <p:tgtEl>
                                          <p:spTgt spid="3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down)">
                                      <p:cBhvr>
                                        <p:cTn id="43" dur="500"/>
                                        <p:tgtEl>
                                          <p:spTgt spid="45"/>
                                        </p:tgtEl>
                                      </p:cBhvr>
                                    </p:animEffect>
                                  </p:childTnLst>
                                </p:cTn>
                              </p:par>
                            </p:childTnLst>
                          </p:cTn>
                        </p:par>
                        <p:par>
                          <p:cTn id="44" fill="hold">
                            <p:stCondLst>
                              <p:cond delay="3500"/>
                            </p:stCondLst>
                            <p:childTnLst>
                              <p:par>
                                <p:cTn id="45" presetID="23" presetClass="entr" presetSubtype="288"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4/3*#ppt_w"/>
                                          </p:val>
                                        </p:tav>
                                        <p:tav tm="100000">
                                          <p:val>
                                            <p:strVal val="#ppt_w"/>
                                          </p:val>
                                        </p:tav>
                                      </p:tavLst>
                                    </p:anim>
                                    <p:anim calcmode="lin" valueType="num">
                                      <p:cBhvr>
                                        <p:cTn id="48" dur="500" fill="hold"/>
                                        <p:tgtEl>
                                          <p:spTgt spid="6"/>
                                        </p:tgtEl>
                                        <p:attrNameLst>
                                          <p:attrName>ppt_h</p:attrName>
                                        </p:attrNameLst>
                                      </p:cBhvr>
                                      <p:tavLst>
                                        <p:tav tm="0">
                                          <p:val>
                                            <p:strVal val="4/3*#ppt_h"/>
                                          </p:val>
                                        </p:tav>
                                        <p:tav tm="100000">
                                          <p:val>
                                            <p:strVal val="#ppt_h"/>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barn(inVertical)">
                                      <p:cBhvr>
                                        <p:cTn id="55" dur="500"/>
                                        <p:tgtEl>
                                          <p:spTgt spid="44"/>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latin typeface="+mn-lt"/>
                <a:ea typeface="+mn-ea"/>
                <a:cs typeface="+mn-ea"/>
                <a:sym typeface="+mn-lt"/>
              </a:rPr>
              <a:t>第一部分  年度工作概况</a:t>
            </a:r>
            <a:endParaRPr lang="zh-CN" altLang="en-US" dirty="0">
              <a:latin typeface="+mn-lt"/>
              <a:ea typeface="+mn-ea"/>
              <a:cs typeface="+mn-ea"/>
              <a:sym typeface="+mn-lt"/>
            </a:endParaRPr>
          </a:p>
        </p:txBody>
      </p:sp>
      <p:grpSp>
        <p:nvGrpSpPr>
          <p:cNvPr id="11" name="组合 10"/>
          <p:cNvGrpSpPr/>
          <p:nvPr/>
        </p:nvGrpSpPr>
        <p:grpSpPr>
          <a:xfrm>
            <a:off x="3333470" y="1465334"/>
            <a:ext cx="1425662" cy="1433908"/>
            <a:chOff x="3333470" y="1465334"/>
            <a:chExt cx="1425662" cy="1433908"/>
          </a:xfrm>
        </p:grpSpPr>
        <p:sp>
          <p:nvSpPr>
            <p:cNvPr id="5"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3419872" y="2022234"/>
              <a:ext cx="1008112" cy="523220"/>
            </a:xfrm>
            <a:prstGeom prst="rect">
              <a:avLst/>
            </a:prstGeom>
          </p:spPr>
          <p:txBody>
            <a:bodyPr wrap="square">
              <a:spAutoFit/>
            </a:bodyPr>
            <a:lstStyle/>
            <a:p>
              <a:pPr algn="ctr"/>
              <a:r>
                <a:rPr lang="zh-CN" altLang="en-US" sz="1400" b="1" dirty="0" smtClean="0">
                  <a:solidFill>
                    <a:schemeClr val="bg1"/>
                  </a:solidFill>
                  <a:cs typeface="+mn-ea"/>
                  <a:sym typeface="+mn-lt"/>
                </a:rPr>
                <a:t>添加</a:t>
              </a:r>
              <a:endParaRPr lang="en-US" altLang="zh-CN" sz="1400" b="1" dirty="0" smtClean="0">
                <a:solidFill>
                  <a:schemeClr val="bg1"/>
                </a:solidFill>
                <a:cs typeface="+mn-ea"/>
                <a:sym typeface="+mn-lt"/>
              </a:endParaRPr>
            </a:p>
            <a:p>
              <a:pPr algn="ctr"/>
              <a:r>
                <a:rPr lang="zh-CN" altLang="en-US" sz="1400" b="1" dirty="0" smtClean="0">
                  <a:solidFill>
                    <a:schemeClr val="bg1"/>
                  </a:solidFill>
                  <a:cs typeface="+mn-ea"/>
                  <a:sym typeface="+mn-lt"/>
                </a:rPr>
                <a:t>文本</a:t>
              </a:r>
              <a:endParaRPr lang="en-US" altLang="zh-CN" sz="1400" b="1" dirty="0" smtClean="0">
                <a:solidFill>
                  <a:schemeClr val="bg1"/>
                </a:solidFill>
                <a:cs typeface="+mn-ea"/>
                <a:sym typeface="+mn-lt"/>
              </a:endParaRPr>
            </a:p>
          </p:txBody>
        </p:sp>
      </p:grpSp>
      <p:grpSp>
        <p:nvGrpSpPr>
          <p:cNvPr id="13" name="组合 12"/>
          <p:cNvGrpSpPr/>
          <p:nvPr/>
        </p:nvGrpSpPr>
        <p:grpSpPr>
          <a:xfrm>
            <a:off x="3095836" y="2689470"/>
            <a:ext cx="1406366" cy="1392560"/>
            <a:chOff x="3095836" y="2689470"/>
            <a:chExt cx="1406366" cy="1392560"/>
          </a:xfrm>
        </p:grpSpPr>
        <p:sp>
          <p:nvSpPr>
            <p:cNvPr id="4"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3419872" y="3210366"/>
              <a:ext cx="1008112" cy="523220"/>
            </a:xfrm>
            <a:prstGeom prst="rect">
              <a:avLst/>
            </a:prstGeom>
          </p:spPr>
          <p:txBody>
            <a:bodyPr wrap="square">
              <a:spAutoFit/>
            </a:bodyPr>
            <a:lstStyle/>
            <a:p>
              <a:pPr algn="ctr"/>
              <a:r>
                <a:rPr lang="zh-CN" altLang="en-US" sz="1400" b="1" dirty="0">
                  <a:solidFill>
                    <a:schemeClr val="bg1"/>
                  </a:solidFill>
                  <a:cs typeface="+mn-ea"/>
                  <a:sym typeface="+mn-lt"/>
                </a:rPr>
                <a:t>添加</a:t>
              </a:r>
              <a:endParaRPr lang="en-US" altLang="zh-CN" sz="1400" b="1" dirty="0">
                <a:solidFill>
                  <a:schemeClr val="bg1"/>
                </a:solidFill>
                <a:cs typeface="+mn-ea"/>
                <a:sym typeface="+mn-lt"/>
              </a:endParaRPr>
            </a:p>
            <a:p>
              <a:pPr algn="ctr"/>
              <a:r>
                <a:rPr lang="zh-CN" altLang="en-US" sz="1400" b="1" dirty="0">
                  <a:solidFill>
                    <a:schemeClr val="bg1"/>
                  </a:solidFill>
                  <a:cs typeface="+mn-ea"/>
                  <a:sym typeface="+mn-lt"/>
                </a:rPr>
                <a:t>文本</a:t>
              </a:r>
              <a:endParaRPr lang="en-US" altLang="zh-CN" sz="1400" b="1" dirty="0">
                <a:solidFill>
                  <a:schemeClr val="bg1"/>
                </a:solidFill>
                <a:cs typeface="+mn-ea"/>
                <a:sym typeface="+mn-lt"/>
              </a:endParaRPr>
            </a:p>
          </p:txBody>
        </p:sp>
      </p:grpSp>
      <p:grpSp>
        <p:nvGrpSpPr>
          <p:cNvPr id="12" name="组合 11"/>
          <p:cNvGrpSpPr/>
          <p:nvPr/>
        </p:nvGrpSpPr>
        <p:grpSpPr>
          <a:xfrm>
            <a:off x="4519392" y="1730510"/>
            <a:ext cx="1384756" cy="1408472"/>
            <a:chOff x="4519392" y="1730510"/>
            <a:chExt cx="1384756" cy="1408472"/>
          </a:xfrm>
        </p:grpSpPr>
        <p:sp>
          <p:nvSpPr>
            <p:cNvPr id="6"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4608004" y="2022234"/>
              <a:ext cx="1008112" cy="523220"/>
            </a:xfrm>
            <a:prstGeom prst="rect">
              <a:avLst/>
            </a:prstGeom>
          </p:spPr>
          <p:txBody>
            <a:bodyPr wrap="square">
              <a:spAutoFit/>
            </a:bodyPr>
            <a:lstStyle/>
            <a:p>
              <a:pPr algn="ctr"/>
              <a:r>
                <a:rPr lang="zh-CN" altLang="en-US" sz="1400" b="1" dirty="0">
                  <a:solidFill>
                    <a:schemeClr val="bg1"/>
                  </a:solidFill>
                  <a:cs typeface="+mn-ea"/>
                  <a:sym typeface="+mn-lt"/>
                </a:rPr>
                <a:t>添加</a:t>
              </a:r>
              <a:endParaRPr lang="en-US" altLang="zh-CN" sz="1400" b="1" dirty="0">
                <a:solidFill>
                  <a:schemeClr val="bg1"/>
                </a:solidFill>
                <a:cs typeface="+mn-ea"/>
                <a:sym typeface="+mn-lt"/>
              </a:endParaRPr>
            </a:p>
            <a:p>
              <a:pPr algn="ctr"/>
              <a:r>
                <a:rPr lang="zh-CN" altLang="en-US" sz="1400" b="1" dirty="0">
                  <a:solidFill>
                    <a:schemeClr val="bg1"/>
                  </a:solidFill>
                  <a:cs typeface="+mn-ea"/>
                  <a:sym typeface="+mn-lt"/>
                </a:rPr>
                <a:t>文本</a:t>
              </a:r>
              <a:endParaRPr lang="en-US" altLang="zh-CN" sz="1400" b="1" dirty="0">
                <a:solidFill>
                  <a:schemeClr val="bg1"/>
                </a:solidFill>
                <a:cs typeface="+mn-ea"/>
                <a:sym typeface="+mn-lt"/>
              </a:endParaRPr>
            </a:p>
          </p:txBody>
        </p:sp>
      </p:grpSp>
      <p:grpSp>
        <p:nvGrpSpPr>
          <p:cNvPr id="14" name="组合 13"/>
          <p:cNvGrpSpPr/>
          <p:nvPr/>
        </p:nvGrpSpPr>
        <p:grpSpPr>
          <a:xfrm>
            <a:off x="4279652" y="2913298"/>
            <a:ext cx="1401767" cy="1386644"/>
            <a:chOff x="4279652" y="2913298"/>
            <a:chExt cx="1401767" cy="1386644"/>
          </a:xfrm>
        </p:grpSpPr>
        <p:sp>
          <p:nvSpPr>
            <p:cNvPr id="3"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4608004" y="3210366"/>
              <a:ext cx="1008112" cy="523220"/>
            </a:xfrm>
            <a:prstGeom prst="rect">
              <a:avLst/>
            </a:prstGeom>
          </p:spPr>
          <p:txBody>
            <a:bodyPr wrap="square">
              <a:spAutoFit/>
            </a:bodyPr>
            <a:lstStyle/>
            <a:p>
              <a:pPr algn="ctr"/>
              <a:r>
                <a:rPr lang="zh-CN" altLang="en-US" sz="1400" b="1" dirty="0">
                  <a:solidFill>
                    <a:schemeClr val="bg1"/>
                  </a:solidFill>
                  <a:cs typeface="+mn-ea"/>
                  <a:sym typeface="+mn-lt"/>
                </a:rPr>
                <a:t>添加</a:t>
              </a:r>
              <a:endParaRPr lang="en-US" altLang="zh-CN" sz="1400" b="1" dirty="0">
                <a:solidFill>
                  <a:schemeClr val="bg1"/>
                </a:solidFill>
                <a:cs typeface="+mn-ea"/>
                <a:sym typeface="+mn-lt"/>
              </a:endParaRPr>
            </a:p>
            <a:p>
              <a:pPr algn="ctr"/>
              <a:r>
                <a:rPr lang="zh-CN" altLang="en-US" sz="1400" b="1" dirty="0">
                  <a:solidFill>
                    <a:schemeClr val="bg1"/>
                  </a:solidFill>
                  <a:cs typeface="+mn-ea"/>
                  <a:sym typeface="+mn-lt"/>
                </a:rPr>
                <a:t>文本</a:t>
              </a:r>
              <a:endParaRPr lang="en-US" altLang="zh-CN" sz="1400" b="1" dirty="0">
                <a:solidFill>
                  <a:schemeClr val="bg1"/>
                </a:solidFill>
                <a:cs typeface="+mn-ea"/>
                <a:sym typeface="+mn-lt"/>
              </a:endParaRPr>
            </a:p>
          </p:txBody>
        </p:sp>
      </p:grpSp>
      <p:sp>
        <p:nvSpPr>
          <p:cNvPr id="19" name="矩形 18"/>
          <p:cNvSpPr/>
          <p:nvPr/>
        </p:nvSpPr>
        <p:spPr>
          <a:xfrm>
            <a:off x="1043609" y="1818823"/>
            <a:ext cx="1938024" cy="307777"/>
          </a:xfrm>
          <a:prstGeom prst="rect">
            <a:avLst/>
          </a:prstGeom>
        </p:spPr>
        <p:txBody>
          <a:bodyPr wrap="square">
            <a:spAutoFit/>
          </a:bodyPr>
          <a:lstStyle/>
          <a:p>
            <a:r>
              <a:rPr lang="en-US" altLang="zh-CN" sz="1400" b="1" dirty="0" smtClean="0">
                <a:solidFill>
                  <a:srgbClr val="C00000"/>
                </a:solidFill>
                <a:cs typeface="+mn-ea"/>
                <a:sym typeface="+mn-lt"/>
              </a:rPr>
              <a:t>01.</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0" name="TextBox 19"/>
          <p:cNvSpPr txBox="1"/>
          <p:nvPr/>
        </p:nvSpPr>
        <p:spPr>
          <a:xfrm>
            <a:off x="1043608" y="2141116"/>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7" name="矩形 26"/>
          <p:cNvSpPr/>
          <p:nvPr/>
        </p:nvSpPr>
        <p:spPr>
          <a:xfrm>
            <a:off x="1043609" y="3027290"/>
            <a:ext cx="1938024" cy="307777"/>
          </a:xfrm>
          <a:prstGeom prst="rect">
            <a:avLst/>
          </a:prstGeom>
        </p:spPr>
        <p:txBody>
          <a:bodyPr wrap="square">
            <a:spAutoFit/>
          </a:bodyPr>
          <a:lstStyle/>
          <a:p>
            <a:r>
              <a:rPr lang="en-US" altLang="zh-CN" sz="1400" b="1" dirty="0" smtClean="0">
                <a:solidFill>
                  <a:srgbClr val="C00000"/>
                </a:solidFill>
                <a:cs typeface="+mn-ea"/>
                <a:sym typeface="+mn-lt"/>
              </a:rPr>
              <a:t>02.</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28" name="TextBox 27"/>
          <p:cNvSpPr txBox="1"/>
          <p:nvPr/>
        </p:nvSpPr>
        <p:spPr>
          <a:xfrm>
            <a:off x="1043608" y="3349583"/>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29" name="矩形 28"/>
          <p:cNvSpPr/>
          <p:nvPr/>
        </p:nvSpPr>
        <p:spPr>
          <a:xfrm>
            <a:off x="6156176" y="1818823"/>
            <a:ext cx="1938024" cy="307777"/>
          </a:xfrm>
          <a:prstGeom prst="rect">
            <a:avLst/>
          </a:prstGeom>
        </p:spPr>
        <p:txBody>
          <a:bodyPr wrap="square">
            <a:spAutoFit/>
          </a:bodyPr>
          <a:lstStyle/>
          <a:p>
            <a:r>
              <a:rPr lang="en-US" altLang="zh-CN" sz="1400" b="1" dirty="0" smtClean="0">
                <a:solidFill>
                  <a:srgbClr val="C00000"/>
                </a:solidFill>
                <a:cs typeface="+mn-ea"/>
                <a:sym typeface="+mn-lt"/>
              </a:rPr>
              <a:t>03.</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30" name="TextBox 29"/>
          <p:cNvSpPr txBox="1"/>
          <p:nvPr/>
        </p:nvSpPr>
        <p:spPr>
          <a:xfrm>
            <a:off x="6156175" y="2141116"/>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
        <p:nvSpPr>
          <p:cNvPr id="31" name="矩形 30"/>
          <p:cNvSpPr/>
          <p:nvPr/>
        </p:nvSpPr>
        <p:spPr>
          <a:xfrm>
            <a:off x="6156176" y="3027290"/>
            <a:ext cx="1938024" cy="307777"/>
          </a:xfrm>
          <a:prstGeom prst="rect">
            <a:avLst/>
          </a:prstGeom>
        </p:spPr>
        <p:txBody>
          <a:bodyPr wrap="square">
            <a:spAutoFit/>
          </a:bodyPr>
          <a:lstStyle/>
          <a:p>
            <a:r>
              <a:rPr lang="en-US" altLang="zh-CN" sz="1400" b="1" dirty="0" smtClean="0">
                <a:solidFill>
                  <a:srgbClr val="C00000"/>
                </a:solidFill>
                <a:cs typeface="+mn-ea"/>
                <a:sym typeface="+mn-lt"/>
              </a:rPr>
              <a:t>04.</a:t>
            </a:r>
            <a:r>
              <a:rPr lang="zh-CN" altLang="en-US" sz="1400" b="1" dirty="0" smtClean="0">
                <a:solidFill>
                  <a:srgbClr val="C00000"/>
                </a:solidFill>
                <a:cs typeface="+mn-ea"/>
                <a:sym typeface="+mn-lt"/>
              </a:rPr>
              <a:t>点击</a:t>
            </a:r>
            <a:r>
              <a:rPr lang="zh-CN" altLang="en-US" sz="1400" b="1" dirty="0">
                <a:solidFill>
                  <a:srgbClr val="C00000"/>
                </a:solidFill>
                <a:cs typeface="+mn-ea"/>
                <a:sym typeface="+mn-lt"/>
              </a:rPr>
              <a:t>添加文字说明</a:t>
            </a:r>
            <a:endParaRPr lang="en-US" altLang="zh-CN" sz="1400" b="1" dirty="0">
              <a:solidFill>
                <a:srgbClr val="C00000"/>
              </a:solidFill>
              <a:cs typeface="+mn-ea"/>
              <a:sym typeface="+mn-lt"/>
            </a:endParaRPr>
          </a:p>
        </p:txBody>
      </p:sp>
      <p:sp>
        <p:nvSpPr>
          <p:cNvPr id="32" name="TextBox 31"/>
          <p:cNvSpPr txBox="1"/>
          <p:nvPr/>
        </p:nvSpPr>
        <p:spPr>
          <a:xfrm>
            <a:off x="6156175" y="3349583"/>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设计师原创作品，盗卖者将承担法律责任！</a:t>
            </a:r>
          </a:p>
        </p:txBody>
      </p:sp>
    </p:spTree>
    <p:extLst>
      <p:ext uri="{BB962C8B-B14F-4D97-AF65-F5344CB8AC3E}">
        <p14:creationId xmlns:p14="http://schemas.microsoft.com/office/powerpoint/2010/main" val="263442353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75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250"/>
                            </p:stCondLst>
                            <p:childTnLst>
                              <p:par>
                                <p:cTn id="18" presetID="17" presetClass="entr" presetSubtype="1" fill="hold" grpId="0" nodeType="after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ppt_h/2"/>
                                          </p:val>
                                        </p:tav>
                                        <p:tav tm="100000">
                                          <p:val>
                                            <p:strVal val="#ppt_y"/>
                                          </p:val>
                                        </p:tav>
                                      </p:tavLst>
                                    </p:anim>
                                    <p:anim calcmode="lin" valueType="num">
                                      <p:cBhvr>
                                        <p:cTn id="22" dur="500" fill="hold"/>
                                        <p:tgtEl>
                                          <p:spTgt spid="19"/>
                                        </p:tgtEl>
                                        <p:attrNameLst>
                                          <p:attrName>ppt_w</p:attrName>
                                        </p:attrNameLst>
                                      </p:cBhvr>
                                      <p:tavLst>
                                        <p:tav tm="0">
                                          <p:val>
                                            <p:strVal val="#ppt_w"/>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2750"/>
                            </p:stCondLst>
                            <p:childTnLst>
                              <p:par>
                                <p:cTn id="29" presetID="17" presetClass="entr" presetSubtype="1" fill="hold" grpId="0" nodeType="afterEffect">
                                  <p:stCondLst>
                                    <p:cond delay="0"/>
                                  </p:stCondLst>
                                  <p:iterate type="lt">
                                    <p:tmPct val="10000"/>
                                  </p:iterate>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ppt_x"/>
                                          </p:val>
                                        </p:tav>
                                        <p:tav tm="100000">
                                          <p:val>
                                            <p:strVal val="#ppt_x"/>
                                          </p:val>
                                        </p:tav>
                                      </p:tavLst>
                                    </p:anim>
                                    <p:anim calcmode="lin" valueType="num">
                                      <p:cBhvr>
                                        <p:cTn id="32" dur="500" fill="hold"/>
                                        <p:tgtEl>
                                          <p:spTgt spid="27"/>
                                        </p:tgtEl>
                                        <p:attrNameLst>
                                          <p:attrName>ppt_y</p:attrName>
                                        </p:attrNameLst>
                                      </p:cBhvr>
                                      <p:tavLst>
                                        <p:tav tm="0">
                                          <p:val>
                                            <p:strVal val="#ppt_y-#ppt_h/2"/>
                                          </p:val>
                                        </p:tav>
                                        <p:tav tm="100000">
                                          <p:val>
                                            <p:strVal val="#ppt_y"/>
                                          </p:val>
                                        </p:tav>
                                      </p:tavLst>
                                    </p:anim>
                                    <p:anim calcmode="lin" valueType="num">
                                      <p:cBhvr>
                                        <p:cTn id="33" dur="500" fill="hold"/>
                                        <p:tgtEl>
                                          <p:spTgt spid="27"/>
                                        </p:tgtEl>
                                        <p:attrNameLst>
                                          <p:attrName>ppt_w</p:attrName>
                                        </p:attrNameLst>
                                      </p:cBhvr>
                                      <p:tavLst>
                                        <p:tav tm="0">
                                          <p:val>
                                            <p:strVal val="#ppt_w"/>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4250"/>
                            </p:stCondLst>
                            <p:childTnLst>
                              <p:par>
                                <p:cTn id="40" presetID="17" presetClass="entr" presetSubtype="1" fill="hold" grpId="0" nodeType="afterEffect">
                                  <p:stCondLst>
                                    <p:cond delay="0"/>
                                  </p:stCondLst>
                                  <p:iterate type="lt">
                                    <p:tmPct val="10000"/>
                                  </p:iterate>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ppt_x</p:attrName>
                                        </p:attrNameLst>
                                      </p:cBhvr>
                                      <p:tavLst>
                                        <p:tav tm="0">
                                          <p:val>
                                            <p:strVal val="#ppt_x"/>
                                          </p:val>
                                        </p:tav>
                                        <p:tav tm="100000">
                                          <p:val>
                                            <p:strVal val="#ppt_x"/>
                                          </p:val>
                                        </p:tav>
                                      </p:tavLst>
                                    </p:anim>
                                    <p:anim calcmode="lin" valueType="num">
                                      <p:cBhvr>
                                        <p:cTn id="43" dur="500" fill="hold"/>
                                        <p:tgtEl>
                                          <p:spTgt spid="29"/>
                                        </p:tgtEl>
                                        <p:attrNameLst>
                                          <p:attrName>ppt_y</p:attrName>
                                        </p:attrNameLst>
                                      </p:cBhvr>
                                      <p:tavLst>
                                        <p:tav tm="0">
                                          <p:val>
                                            <p:strVal val="#ppt_y-#ppt_h/2"/>
                                          </p:val>
                                        </p:tav>
                                        <p:tav tm="100000">
                                          <p:val>
                                            <p:strVal val="#ppt_y"/>
                                          </p:val>
                                        </p:tav>
                                      </p:tavLst>
                                    </p:anim>
                                    <p:anim calcmode="lin" valueType="num">
                                      <p:cBhvr>
                                        <p:cTn id="44" dur="500" fill="hold"/>
                                        <p:tgtEl>
                                          <p:spTgt spid="29"/>
                                        </p:tgtEl>
                                        <p:attrNameLst>
                                          <p:attrName>ppt_w</p:attrName>
                                        </p:attrNameLst>
                                      </p:cBhvr>
                                      <p:tavLst>
                                        <p:tav tm="0">
                                          <p:val>
                                            <p:strVal val="#ppt_w"/>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par>
                          <p:cTn id="50" fill="hold">
                            <p:stCondLst>
                              <p:cond delay="5750"/>
                            </p:stCondLst>
                            <p:childTnLst>
                              <p:par>
                                <p:cTn id="51" presetID="17" presetClass="entr" presetSubtype="1"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ppt_x</p:attrName>
                                        </p:attrNameLst>
                                      </p:cBhvr>
                                      <p:tavLst>
                                        <p:tav tm="0">
                                          <p:val>
                                            <p:strVal val="#ppt_x"/>
                                          </p:val>
                                        </p:tav>
                                        <p:tav tm="100000">
                                          <p:val>
                                            <p:strVal val="#ppt_x"/>
                                          </p:val>
                                        </p:tav>
                                      </p:tavLst>
                                    </p:anim>
                                    <p:anim calcmode="lin" valueType="num">
                                      <p:cBhvr>
                                        <p:cTn id="54" dur="500" fill="hold"/>
                                        <p:tgtEl>
                                          <p:spTgt spid="31"/>
                                        </p:tgtEl>
                                        <p:attrNameLst>
                                          <p:attrName>ppt_y</p:attrName>
                                        </p:attrNameLst>
                                      </p:cBhvr>
                                      <p:tavLst>
                                        <p:tav tm="0">
                                          <p:val>
                                            <p:strVal val="#ppt_y-#ppt_h/2"/>
                                          </p:val>
                                        </p:tav>
                                        <p:tav tm="100000">
                                          <p:val>
                                            <p:strVal val="#ppt_y"/>
                                          </p:val>
                                        </p:tav>
                                      </p:tavLst>
                                    </p:anim>
                                    <p:anim calcmode="lin" valueType="num">
                                      <p:cBhvr>
                                        <p:cTn id="55" dur="500" fill="hold"/>
                                        <p:tgtEl>
                                          <p:spTgt spid="31"/>
                                        </p:tgtEl>
                                        <p:attrNameLst>
                                          <p:attrName>ppt_w</p:attrName>
                                        </p:attrNameLst>
                                      </p:cBhvr>
                                      <p:tavLst>
                                        <p:tav tm="0">
                                          <p:val>
                                            <p:strVal val="#ppt_w"/>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7" grpId="0"/>
      <p:bldP spid="28" grpId="0"/>
      <p:bldP spid="29" grpId="0"/>
      <p:bldP spid="30" grpId="0"/>
      <p:bldP spid="31"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2954</Words>
  <Application>Microsoft Office PowerPoint</Application>
  <PresentationFormat>全屏显示(16:9)</PresentationFormat>
  <Paragraphs>499</Paragraphs>
  <Slides>40</Slides>
  <Notes>39</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第一PPT，www.1ppt.com​</vt:lpstr>
      <vt:lpstr>Office 主题</vt:lpstr>
      <vt:lpstr>PowerPoint 演示文稿</vt:lpstr>
      <vt:lpstr>PowerPoint 演示文稿</vt:lpstr>
      <vt:lpstr>PowerPoint 演示文稿</vt:lpstr>
      <vt:lpstr>第一部分  公司介绍</vt:lpstr>
      <vt:lpstr>第一部分  团队精神</vt:lpstr>
      <vt:lpstr>第一部分  团队成员介绍</vt:lpstr>
      <vt:lpstr>第一部分  年度工作概况</vt:lpstr>
      <vt:lpstr>第一部分  年度工作概况</vt:lpstr>
      <vt:lpstr>第一部分  年度工作概况</vt:lpstr>
      <vt:lpstr>第一部分  年度工作概况</vt:lpstr>
      <vt:lpstr>第一部分  年度工作概况</vt:lpstr>
      <vt:lpstr>第一部分  年度工作概况</vt:lpstr>
      <vt:lpstr>PowerPoint 演示文稿</vt:lpstr>
      <vt:lpstr>第二部分  工作完成情况</vt:lpstr>
      <vt:lpstr>第二部分  工作完成情况</vt:lpstr>
      <vt:lpstr>第二部分  工作完成情况</vt:lpstr>
      <vt:lpstr>第二部分  工作完成情况</vt:lpstr>
      <vt:lpstr>第二部分  工作完成情况</vt:lpstr>
      <vt:lpstr>PowerPoint 演示文稿</vt:lpstr>
      <vt:lpstr>第三部分  成功项目展示</vt:lpstr>
      <vt:lpstr>第三部分  成功项目展示</vt:lpstr>
      <vt:lpstr>第三部分  成功项目展示</vt:lpstr>
      <vt:lpstr>第三部分  成功项目展示</vt:lpstr>
      <vt:lpstr>第三部分  成功项目展示</vt:lpstr>
      <vt:lpstr>第三部分  成功项目展示</vt:lpstr>
      <vt:lpstr>PowerPoint 演示文稿</vt:lpstr>
      <vt:lpstr>第四部分  工作不足之处</vt:lpstr>
      <vt:lpstr>第四部分  工作不足之处</vt:lpstr>
      <vt:lpstr>第四部分  工作不足之处</vt:lpstr>
      <vt:lpstr>第四部分  工作不足之处</vt:lpstr>
      <vt:lpstr>第四部分  工作不足之处</vt:lpstr>
      <vt:lpstr>PowerPoint 演示文稿</vt:lpstr>
      <vt:lpstr>第五部分  明年工作计划</vt:lpstr>
      <vt:lpstr>第五部分  明年工作计划</vt:lpstr>
      <vt:lpstr>第五部分  明年工作计划</vt:lpstr>
      <vt:lpstr>第五部分  明年工作计划</vt:lpstr>
      <vt:lpstr>第五部分  明年工作计划</vt:lpstr>
      <vt:lpstr>第五部分  明年工作计划</vt:lpstr>
      <vt:lpstr>PowerPoint 演示文稿</vt:lpstr>
      <vt:lpstr>PowerPoint 演示文稿</vt:lpstr>
    </vt:vector>
  </TitlesOfParts>
  <Company>Users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第一PPT模板网：www.1ppt.com</dc:creator>
  <cp:keywords>www.1ppt.com</cp:keywords>
  <cp:lastModifiedBy>Windows User</cp:lastModifiedBy>
  <cp:revision>74</cp:revision>
  <dcterms:created xsi:type="dcterms:W3CDTF">2015-08-22T03:26:29Z</dcterms:created>
  <dcterms:modified xsi:type="dcterms:W3CDTF">2017-06-12T09:33:14Z</dcterms:modified>
</cp:coreProperties>
</file>