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5"/>
  </p:notesMasterIdLst>
  <p:sldIdLst>
    <p:sldId id="416" r:id="rId3"/>
    <p:sldId id="418" r:id="rId4"/>
  </p:sldIdLst>
  <p:sldSz cx="9144000" cy="5143500" type="screen16x9"/>
  <p:notesSz cx="6858000" cy="9144000"/>
  <p:custDataLst>
    <p:tags r:id="rId6"/>
  </p:custDataLst>
  <p:defaultTextStyle>
    <a:defPPr>
      <a:defRPr lang="zh-CN"/>
    </a:defPPr>
    <a:lvl1pPr marL="0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7003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4007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01010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8014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5018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02021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9025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6028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55C"/>
    <a:srgbClr val="00182A"/>
    <a:srgbClr val="FFFFFF"/>
    <a:srgbClr val="CCECFF"/>
    <a:srgbClr val="66CCFF"/>
    <a:srgbClr val="00A1F2"/>
    <a:srgbClr val="008BD0"/>
    <a:srgbClr val="0099E6"/>
    <a:srgbClr val="2DB9FF"/>
    <a:srgbClr val="0058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0" autoAdjust="0"/>
    <p:restoredTop sz="93918" autoAdjust="0"/>
  </p:normalViewPr>
  <p:slideViewPr>
    <p:cSldViewPr showGuides="1">
      <p:cViewPr>
        <p:scale>
          <a:sx n="75" d="100"/>
          <a:sy n="75" d="100"/>
        </p:scale>
        <p:origin x="-540" y="-1152"/>
      </p:cViewPr>
      <p:guideLst>
        <p:guide orient="horz" pos="1620"/>
        <p:guide pos="29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7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14EF6A69-E6B8-4260-9FEF-A8B417233DAE}" type="datetimeFigureOut">
              <a:rPr lang="zh-CN" altLang="en-US" smtClean="0"/>
              <a:pPr/>
              <a:t>2017/6/12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B49EC556-0E4F-4361-96C2-0C2CAFEAB7B8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4278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5668" rtl="0" eaLnBrk="1" latinLnBrk="0" hangingPunct="1">
      <a:defRPr sz="10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362834" algn="l" defTabSz="725668" rtl="0" eaLnBrk="1" latinLnBrk="0" hangingPunct="1">
      <a:defRPr sz="10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725668" algn="l" defTabSz="725668" rtl="0" eaLnBrk="1" latinLnBrk="0" hangingPunct="1">
      <a:defRPr sz="10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088502" algn="l" defTabSz="725668" rtl="0" eaLnBrk="1" latinLnBrk="0" hangingPunct="1">
      <a:defRPr sz="10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451336" algn="l" defTabSz="725668" rtl="0" eaLnBrk="1" latinLnBrk="0" hangingPunct="1">
      <a:defRPr sz="10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1814170" algn="l" defTabSz="7256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177004" algn="l" defTabSz="7256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39837" algn="l" defTabSz="7256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02671" algn="l" defTabSz="7256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5196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4" y="1597820"/>
            <a:ext cx="7772400" cy="1102519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6" y="2914650"/>
            <a:ext cx="6400800" cy="1314451"/>
          </a:xfrm>
          <a:prstGeom prst="rect">
            <a:avLst/>
          </a:prstGeom>
        </p:spPr>
        <p:txBody>
          <a:bodyPr lIns="72567" tIns="36283" rIns="72567" bIns="36283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itchFamily="34" charset="-122"/>
              </a:defRPr>
            </a:lvl1pPr>
            <a:lvl2pPr marL="467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1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68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35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2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69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36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2017/6/12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9154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628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832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366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100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820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511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5983"/>
            <a:ext cx="8229600" cy="857250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5" y="1200152"/>
            <a:ext cx="8229600" cy="3394472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  <a:lvl2pPr>
              <a:defRPr>
                <a:ea typeface="微软雅黑" pitchFamily="34" charset="-122"/>
              </a:defRPr>
            </a:lvl2pPr>
            <a:lvl3pPr>
              <a:defRPr>
                <a:ea typeface="微软雅黑" pitchFamily="34" charset="-122"/>
              </a:defRPr>
            </a:lvl3pPr>
            <a:lvl4pPr>
              <a:defRPr>
                <a:ea typeface="微软雅黑" pitchFamily="34" charset="-122"/>
              </a:defRPr>
            </a:lvl4pPr>
            <a:lvl5pPr>
              <a:defRPr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2017/6/12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50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4" y="3305178"/>
            <a:ext cx="7772400" cy="1021556"/>
          </a:xfrm>
          <a:prstGeom prst="rect">
            <a:avLst/>
          </a:prstGeom>
        </p:spPr>
        <p:txBody>
          <a:bodyPr lIns="72567" tIns="36283" rIns="72567" bIns="36283" anchor="t"/>
          <a:lstStyle>
            <a:lvl1pPr algn="l">
              <a:defRPr sz="4000" b="1" cap="all"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4" y="2180037"/>
            <a:ext cx="7772400" cy="1125140"/>
          </a:xfrm>
          <a:prstGeom prst="rect">
            <a:avLst/>
          </a:prstGeom>
        </p:spPr>
        <p:txBody>
          <a:bodyPr lIns="72567" tIns="36283" rIns="72567" bIns="36283"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  <a:ea typeface="微软雅黑" pitchFamily="34" charset="-122"/>
              </a:defRPr>
            </a:lvl1pPr>
            <a:lvl2pPr marL="46700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3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010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680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350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020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690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360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2017/6/12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667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2017/6/12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5" name="Rectangle 4"/>
          <p:cNvSpPr txBox="1">
            <a:spLocks noChangeArrowheads="1"/>
          </p:cNvSpPr>
          <p:nvPr userDrawn="1"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3572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302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998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981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584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475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 userDrawn="1"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2348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ctr" defTabSz="934007" rtl="0" eaLnBrk="1" latinLnBrk="0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0253" indent="-350253" algn="l" defTabSz="934007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58881" indent="-291877" algn="l" defTabSz="934007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67509" indent="-233502" algn="l" defTabSz="93400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34512" indent="-233502" algn="l" defTabSz="934007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01516" indent="-233502" algn="l" defTabSz="934007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68520" indent="-233502" algn="l" defTabSz="934007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35523" indent="-233502" algn="l" defTabSz="934007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02527" indent="-233502" algn="l" defTabSz="934007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969530" indent="-233502" algn="l" defTabSz="934007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7003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4007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01010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8014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5018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02021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9025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028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727690" y="2630322"/>
            <a:ext cx="2869606" cy="473493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defTabSz="725668">
              <a:defRPr/>
            </a:pPr>
            <a:r>
              <a:rPr lang="zh-CN" altLang="en-US" sz="13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此处添加详细文本描述，建议与标题相关并符合整体语言风格</a:t>
            </a:r>
          </a:p>
        </p:txBody>
      </p:sp>
      <p:grpSp>
        <p:nvGrpSpPr>
          <p:cNvPr id="13" name="Group 26"/>
          <p:cNvGrpSpPr/>
          <p:nvPr/>
        </p:nvGrpSpPr>
        <p:grpSpPr>
          <a:xfrm>
            <a:off x="1826626" y="3567065"/>
            <a:ext cx="1863389" cy="265780"/>
            <a:chOff x="4403845" y="5861944"/>
            <a:chExt cx="2338558" cy="335705"/>
          </a:xfrm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4403845" y="5861944"/>
              <a:ext cx="162535" cy="327238"/>
            </a:xfrm>
            <a:custGeom>
              <a:avLst/>
              <a:gdLst>
                <a:gd name="T0" fmla="*/ 55 w 63"/>
                <a:gd name="T1" fmla="*/ 0 h 127"/>
                <a:gd name="T2" fmla="*/ 8 w 63"/>
                <a:gd name="T3" fmla="*/ 0 h 127"/>
                <a:gd name="T4" fmla="*/ 0 w 63"/>
                <a:gd name="T5" fmla="*/ 8 h 127"/>
                <a:gd name="T6" fmla="*/ 0 w 63"/>
                <a:gd name="T7" fmla="*/ 119 h 127"/>
                <a:gd name="T8" fmla="*/ 8 w 63"/>
                <a:gd name="T9" fmla="*/ 127 h 127"/>
                <a:gd name="T10" fmla="*/ 55 w 63"/>
                <a:gd name="T11" fmla="*/ 127 h 127"/>
                <a:gd name="T12" fmla="*/ 63 w 63"/>
                <a:gd name="T13" fmla="*/ 119 h 127"/>
                <a:gd name="T14" fmla="*/ 63 w 63"/>
                <a:gd name="T15" fmla="*/ 8 h 127"/>
                <a:gd name="T16" fmla="*/ 55 w 63"/>
                <a:gd name="T17" fmla="*/ 0 h 127"/>
                <a:gd name="T18" fmla="*/ 26 w 63"/>
                <a:gd name="T19" fmla="*/ 7 h 127"/>
                <a:gd name="T20" fmla="*/ 37 w 63"/>
                <a:gd name="T21" fmla="*/ 7 h 127"/>
                <a:gd name="T22" fmla="*/ 39 w 63"/>
                <a:gd name="T23" fmla="*/ 9 h 127"/>
                <a:gd name="T24" fmla="*/ 37 w 63"/>
                <a:gd name="T25" fmla="*/ 11 h 127"/>
                <a:gd name="T26" fmla="*/ 26 w 63"/>
                <a:gd name="T27" fmla="*/ 11 h 127"/>
                <a:gd name="T28" fmla="*/ 23 w 63"/>
                <a:gd name="T29" fmla="*/ 9 h 127"/>
                <a:gd name="T30" fmla="*/ 26 w 63"/>
                <a:gd name="T31" fmla="*/ 7 h 127"/>
                <a:gd name="T32" fmla="*/ 31 w 63"/>
                <a:gd name="T33" fmla="*/ 123 h 127"/>
                <a:gd name="T34" fmla="*/ 27 w 63"/>
                <a:gd name="T35" fmla="*/ 119 h 127"/>
                <a:gd name="T36" fmla="*/ 31 w 63"/>
                <a:gd name="T37" fmla="*/ 115 h 127"/>
                <a:gd name="T38" fmla="*/ 35 w 63"/>
                <a:gd name="T39" fmla="*/ 119 h 127"/>
                <a:gd name="T40" fmla="*/ 31 w 63"/>
                <a:gd name="T41" fmla="*/ 123 h 127"/>
                <a:gd name="T42" fmla="*/ 56 w 63"/>
                <a:gd name="T43" fmla="*/ 110 h 127"/>
                <a:gd name="T44" fmla="*/ 7 w 63"/>
                <a:gd name="T45" fmla="*/ 110 h 127"/>
                <a:gd name="T46" fmla="*/ 7 w 63"/>
                <a:gd name="T47" fmla="*/ 18 h 127"/>
                <a:gd name="T48" fmla="*/ 56 w 63"/>
                <a:gd name="T49" fmla="*/ 18 h 127"/>
                <a:gd name="T50" fmla="*/ 56 w 63"/>
                <a:gd name="T51" fmla="*/ 1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127">
                  <a:moveTo>
                    <a:pt x="5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4"/>
                    <a:pt x="3" y="127"/>
                    <a:pt x="8" y="127"/>
                  </a:cubicBezTo>
                  <a:cubicBezTo>
                    <a:pt x="55" y="127"/>
                    <a:pt x="55" y="127"/>
                    <a:pt x="55" y="127"/>
                  </a:cubicBezTo>
                  <a:cubicBezTo>
                    <a:pt x="60" y="127"/>
                    <a:pt x="63" y="124"/>
                    <a:pt x="63" y="119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60" y="0"/>
                    <a:pt x="55" y="0"/>
                  </a:cubicBezTo>
                  <a:close/>
                  <a:moveTo>
                    <a:pt x="26" y="7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9" y="8"/>
                    <a:pt x="39" y="9"/>
                  </a:cubicBezTo>
                  <a:cubicBezTo>
                    <a:pt x="39" y="10"/>
                    <a:pt x="38" y="11"/>
                    <a:pt x="37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11"/>
                    <a:pt x="23" y="10"/>
                    <a:pt x="23" y="9"/>
                  </a:cubicBezTo>
                  <a:cubicBezTo>
                    <a:pt x="23" y="8"/>
                    <a:pt x="25" y="7"/>
                    <a:pt x="26" y="7"/>
                  </a:cubicBezTo>
                  <a:close/>
                  <a:moveTo>
                    <a:pt x="31" y="123"/>
                  </a:moveTo>
                  <a:cubicBezTo>
                    <a:pt x="29" y="123"/>
                    <a:pt x="27" y="121"/>
                    <a:pt x="27" y="119"/>
                  </a:cubicBezTo>
                  <a:cubicBezTo>
                    <a:pt x="27" y="116"/>
                    <a:pt x="29" y="115"/>
                    <a:pt x="31" y="115"/>
                  </a:cubicBezTo>
                  <a:cubicBezTo>
                    <a:pt x="34" y="115"/>
                    <a:pt x="35" y="116"/>
                    <a:pt x="35" y="119"/>
                  </a:cubicBezTo>
                  <a:cubicBezTo>
                    <a:pt x="35" y="121"/>
                    <a:pt x="34" y="123"/>
                    <a:pt x="31" y="123"/>
                  </a:cubicBezTo>
                  <a:close/>
                  <a:moveTo>
                    <a:pt x="56" y="110"/>
                  </a:moveTo>
                  <a:cubicBezTo>
                    <a:pt x="7" y="110"/>
                    <a:pt x="7" y="110"/>
                    <a:pt x="7" y="1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6" y="18"/>
                    <a:pt x="56" y="18"/>
                    <a:pt x="56" y="18"/>
                  </a:cubicBezTo>
                  <a:lnTo>
                    <a:pt x="56" y="110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41756" y="5867212"/>
              <a:ext cx="2100647" cy="330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68">
                <a:defRPr/>
              </a:pPr>
              <a:r>
                <a:rPr lang="en-US" sz="1100" kern="0" dirty="0">
                  <a:solidFill>
                    <a:schemeClr val="bg2"/>
                  </a:solidFill>
                  <a:latin typeface="微软雅黑" pitchFamily="34" charset="-122"/>
                  <a:cs typeface="Arial" pitchFamily="34" charset="0"/>
                </a:rPr>
                <a:t>123</a:t>
              </a:r>
              <a:r>
                <a:rPr lang="en-US" altLang="zh-CN" sz="11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-123-123</a:t>
              </a:r>
              <a:endParaRPr lang="en-JM" sz="1100" kern="0" dirty="0">
                <a:solidFill>
                  <a:schemeClr val="bg2"/>
                </a:solidFill>
                <a:latin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16" name="Group 29"/>
          <p:cNvGrpSpPr/>
          <p:nvPr/>
        </p:nvGrpSpPr>
        <p:grpSpPr>
          <a:xfrm>
            <a:off x="1791581" y="3178656"/>
            <a:ext cx="1898435" cy="261610"/>
            <a:chOff x="4359860" y="5462764"/>
            <a:chExt cx="2382543" cy="330437"/>
          </a:xfrm>
        </p:grpSpPr>
        <p:sp>
          <p:nvSpPr>
            <p:cNvPr id="17" name="TextBox 16"/>
            <p:cNvSpPr txBox="1"/>
            <p:nvPr/>
          </p:nvSpPr>
          <p:spPr>
            <a:xfrm>
              <a:off x="4641755" y="5462764"/>
              <a:ext cx="2100648" cy="330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68">
                <a:defRPr/>
              </a:pPr>
              <a:r>
                <a:rPr lang="zh-CN" altLang="en-US" sz="11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邮箱地址</a:t>
              </a:r>
            </a:p>
          </p:txBody>
        </p:sp>
        <p:sp>
          <p:nvSpPr>
            <p:cNvPr id="18" name="Freeform 27"/>
            <p:cNvSpPr>
              <a:spLocks noEditPoints="1"/>
            </p:cNvSpPr>
            <p:nvPr/>
          </p:nvSpPr>
          <p:spPr bwMode="auto">
            <a:xfrm>
              <a:off x="4359860" y="5557074"/>
              <a:ext cx="250505" cy="149866"/>
            </a:xfrm>
            <a:custGeom>
              <a:avLst/>
              <a:gdLst>
                <a:gd name="T0" fmla="*/ 0 w 229"/>
                <a:gd name="T1" fmla="*/ 0 h 137"/>
                <a:gd name="T2" fmla="*/ 0 w 229"/>
                <a:gd name="T3" fmla="*/ 3 h 137"/>
                <a:gd name="T4" fmla="*/ 0 w 229"/>
                <a:gd name="T5" fmla="*/ 134 h 137"/>
                <a:gd name="T6" fmla="*/ 0 w 229"/>
                <a:gd name="T7" fmla="*/ 137 h 137"/>
                <a:gd name="T8" fmla="*/ 229 w 229"/>
                <a:gd name="T9" fmla="*/ 137 h 137"/>
                <a:gd name="T10" fmla="*/ 229 w 229"/>
                <a:gd name="T11" fmla="*/ 134 h 137"/>
                <a:gd name="T12" fmla="*/ 229 w 229"/>
                <a:gd name="T13" fmla="*/ 3 h 137"/>
                <a:gd name="T14" fmla="*/ 229 w 229"/>
                <a:gd name="T15" fmla="*/ 0 h 137"/>
                <a:gd name="T16" fmla="*/ 0 w 229"/>
                <a:gd name="T17" fmla="*/ 0 h 137"/>
                <a:gd name="T18" fmla="*/ 209 w 229"/>
                <a:gd name="T19" fmla="*/ 121 h 137"/>
                <a:gd name="T20" fmla="*/ 153 w 229"/>
                <a:gd name="T21" fmla="*/ 69 h 137"/>
                <a:gd name="T22" fmla="*/ 209 w 229"/>
                <a:gd name="T23" fmla="*/ 16 h 137"/>
                <a:gd name="T24" fmla="*/ 209 w 229"/>
                <a:gd name="T25" fmla="*/ 121 h 137"/>
                <a:gd name="T26" fmla="*/ 16 w 229"/>
                <a:gd name="T27" fmla="*/ 16 h 137"/>
                <a:gd name="T28" fmla="*/ 72 w 229"/>
                <a:gd name="T29" fmla="*/ 69 h 137"/>
                <a:gd name="T30" fmla="*/ 16 w 229"/>
                <a:gd name="T31" fmla="*/ 121 h 137"/>
                <a:gd name="T32" fmla="*/ 16 w 229"/>
                <a:gd name="T33" fmla="*/ 16 h 137"/>
                <a:gd name="T34" fmla="*/ 42 w 229"/>
                <a:gd name="T35" fmla="*/ 121 h 137"/>
                <a:gd name="T36" fmla="*/ 88 w 229"/>
                <a:gd name="T37" fmla="*/ 78 h 137"/>
                <a:gd name="T38" fmla="*/ 117 w 229"/>
                <a:gd name="T39" fmla="*/ 108 h 137"/>
                <a:gd name="T40" fmla="*/ 144 w 229"/>
                <a:gd name="T41" fmla="*/ 78 h 137"/>
                <a:gd name="T42" fmla="*/ 190 w 229"/>
                <a:gd name="T43" fmla="*/ 121 h 137"/>
                <a:gd name="T44" fmla="*/ 42 w 229"/>
                <a:gd name="T45" fmla="*/ 121 h 137"/>
                <a:gd name="T46" fmla="*/ 134 w 229"/>
                <a:gd name="T47" fmla="*/ 69 h 137"/>
                <a:gd name="T48" fmla="*/ 117 w 229"/>
                <a:gd name="T49" fmla="*/ 85 h 137"/>
                <a:gd name="T50" fmla="*/ 101 w 229"/>
                <a:gd name="T51" fmla="*/ 69 h 137"/>
                <a:gd name="T52" fmla="*/ 88 w 229"/>
                <a:gd name="T53" fmla="*/ 59 h 137"/>
                <a:gd name="T54" fmla="*/ 42 w 229"/>
                <a:gd name="T55" fmla="*/ 16 h 137"/>
                <a:gd name="T56" fmla="*/ 190 w 229"/>
                <a:gd name="T57" fmla="*/ 16 h 137"/>
                <a:gd name="T58" fmla="*/ 144 w 229"/>
                <a:gd name="T59" fmla="*/ 59 h 137"/>
                <a:gd name="T60" fmla="*/ 134 w 229"/>
                <a:gd name="T61" fmla="*/ 6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9" h="137">
                  <a:moveTo>
                    <a:pt x="0" y="0"/>
                  </a:moveTo>
                  <a:lnTo>
                    <a:pt x="0" y="3"/>
                  </a:lnTo>
                  <a:lnTo>
                    <a:pt x="0" y="134"/>
                  </a:lnTo>
                  <a:lnTo>
                    <a:pt x="0" y="137"/>
                  </a:lnTo>
                  <a:lnTo>
                    <a:pt x="229" y="137"/>
                  </a:lnTo>
                  <a:lnTo>
                    <a:pt x="229" y="134"/>
                  </a:lnTo>
                  <a:lnTo>
                    <a:pt x="229" y="3"/>
                  </a:lnTo>
                  <a:lnTo>
                    <a:pt x="229" y="0"/>
                  </a:lnTo>
                  <a:lnTo>
                    <a:pt x="0" y="0"/>
                  </a:lnTo>
                  <a:close/>
                  <a:moveTo>
                    <a:pt x="209" y="121"/>
                  </a:moveTo>
                  <a:lnTo>
                    <a:pt x="153" y="69"/>
                  </a:lnTo>
                  <a:lnTo>
                    <a:pt x="209" y="16"/>
                  </a:lnTo>
                  <a:lnTo>
                    <a:pt x="209" y="121"/>
                  </a:lnTo>
                  <a:close/>
                  <a:moveTo>
                    <a:pt x="16" y="16"/>
                  </a:moveTo>
                  <a:lnTo>
                    <a:pt x="72" y="69"/>
                  </a:lnTo>
                  <a:lnTo>
                    <a:pt x="16" y="121"/>
                  </a:lnTo>
                  <a:lnTo>
                    <a:pt x="16" y="16"/>
                  </a:lnTo>
                  <a:close/>
                  <a:moveTo>
                    <a:pt x="42" y="121"/>
                  </a:moveTo>
                  <a:lnTo>
                    <a:pt x="88" y="78"/>
                  </a:lnTo>
                  <a:lnTo>
                    <a:pt x="117" y="108"/>
                  </a:lnTo>
                  <a:lnTo>
                    <a:pt x="144" y="78"/>
                  </a:lnTo>
                  <a:lnTo>
                    <a:pt x="190" y="121"/>
                  </a:lnTo>
                  <a:lnTo>
                    <a:pt x="42" y="121"/>
                  </a:lnTo>
                  <a:close/>
                  <a:moveTo>
                    <a:pt x="134" y="69"/>
                  </a:moveTo>
                  <a:lnTo>
                    <a:pt x="117" y="85"/>
                  </a:lnTo>
                  <a:lnTo>
                    <a:pt x="101" y="69"/>
                  </a:lnTo>
                  <a:lnTo>
                    <a:pt x="88" y="59"/>
                  </a:lnTo>
                  <a:lnTo>
                    <a:pt x="42" y="16"/>
                  </a:lnTo>
                  <a:lnTo>
                    <a:pt x="190" y="16"/>
                  </a:lnTo>
                  <a:lnTo>
                    <a:pt x="144" y="59"/>
                  </a:lnTo>
                  <a:lnTo>
                    <a:pt x="134" y="6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9" name="Group 32"/>
          <p:cNvGrpSpPr/>
          <p:nvPr/>
        </p:nvGrpSpPr>
        <p:grpSpPr>
          <a:xfrm>
            <a:off x="1777614" y="3921973"/>
            <a:ext cx="2189940" cy="261610"/>
            <a:chOff x="4342335" y="6281339"/>
            <a:chExt cx="2748382" cy="330438"/>
          </a:xfrm>
        </p:grpSpPr>
        <p:sp>
          <p:nvSpPr>
            <p:cNvPr id="20" name="Freeform 130"/>
            <p:cNvSpPr>
              <a:spLocks noEditPoints="1"/>
            </p:cNvSpPr>
            <p:nvPr/>
          </p:nvSpPr>
          <p:spPr bwMode="auto">
            <a:xfrm>
              <a:off x="4342335" y="6311700"/>
              <a:ext cx="285554" cy="285554"/>
            </a:xfrm>
            <a:custGeom>
              <a:avLst/>
              <a:gdLst>
                <a:gd name="T0" fmla="*/ 0 w 67"/>
                <a:gd name="T1" fmla="*/ 34 h 67"/>
                <a:gd name="T2" fmla="*/ 67 w 67"/>
                <a:gd name="T3" fmla="*/ 34 h 67"/>
                <a:gd name="T4" fmla="*/ 34 w 67"/>
                <a:gd name="T5" fmla="*/ 63 h 67"/>
                <a:gd name="T6" fmla="*/ 34 w 67"/>
                <a:gd name="T7" fmla="*/ 49 h 67"/>
                <a:gd name="T8" fmla="*/ 35 w 67"/>
                <a:gd name="T9" fmla="*/ 63 h 67"/>
                <a:gd name="T10" fmla="*/ 26 w 67"/>
                <a:gd name="T11" fmla="*/ 62 h 67"/>
                <a:gd name="T12" fmla="*/ 19 w 67"/>
                <a:gd name="T13" fmla="*/ 53 h 67"/>
                <a:gd name="T14" fmla="*/ 4 w 67"/>
                <a:gd name="T15" fmla="*/ 32 h 67"/>
                <a:gd name="T16" fmla="*/ 17 w 67"/>
                <a:gd name="T17" fmla="*/ 19 h 67"/>
                <a:gd name="T18" fmla="*/ 4 w 67"/>
                <a:gd name="T19" fmla="*/ 32 h 67"/>
                <a:gd name="T20" fmla="*/ 46 w 67"/>
                <a:gd name="T21" fmla="*/ 17 h 67"/>
                <a:gd name="T22" fmla="*/ 22 w 67"/>
                <a:gd name="T23" fmla="*/ 17 h 67"/>
                <a:gd name="T24" fmla="*/ 35 w 67"/>
                <a:gd name="T25" fmla="*/ 4 h 67"/>
                <a:gd name="T26" fmla="*/ 54 w 67"/>
                <a:gd name="T27" fmla="*/ 12 h 67"/>
                <a:gd name="T28" fmla="*/ 43 w 67"/>
                <a:gd name="T29" fmla="*/ 5 h 67"/>
                <a:gd name="T30" fmla="*/ 13 w 67"/>
                <a:gd name="T31" fmla="*/ 12 h 67"/>
                <a:gd name="T32" fmla="*/ 18 w 67"/>
                <a:gd name="T33" fmla="*/ 15 h 67"/>
                <a:gd name="T34" fmla="*/ 34 w 67"/>
                <a:gd name="T35" fmla="*/ 23 h 67"/>
                <a:gd name="T36" fmla="*/ 50 w 67"/>
                <a:gd name="T37" fmla="*/ 32 h 67"/>
                <a:gd name="T38" fmla="*/ 20 w 67"/>
                <a:gd name="T39" fmla="*/ 20 h 67"/>
                <a:gd name="T40" fmla="*/ 48 w 67"/>
                <a:gd name="T41" fmla="*/ 47 h 67"/>
                <a:gd name="T42" fmla="*/ 21 w 67"/>
                <a:gd name="T43" fmla="*/ 47 h 67"/>
                <a:gd name="T44" fmla="*/ 50 w 67"/>
                <a:gd name="T45" fmla="*/ 36 h 67"/>
                <a:gd name="T46" fmla="*/ 54 w 67"/>
                <a:gd name="T47" fmla="*/ 55 h 67"/>
                <a:gd name="T48" fmla="*/ 50 w 67"/>
                <a:gd name="T49" fmla="*/ 53 h 67"/>
                <a:gd name="T50" fmla="*/ 54 w 67"/>
                <a:gd name="T51" fmla="*/ 36 h 67"/>
                <a:gd name="T52" fmla="*/ 57 w 67"/>
                <a:gd name="T53" fmla="*/ 52 h 67"/>
                <a:gd name="T54" fmla="*/ 54 w 67"/>
                <a:gd name="T55" fmla="*/ 32 h 67"/>
                <a:gd name="T56" fmla="*/ 57 w 67"/>
                <a:gd name="T57" fmla="*/ 15 h 67"/>
                <a:gd name="T58" fmla="*/ 54 w 67"/>
                <a:gd name="T59" fmla="*/ 32 h 67"/>
                <a:gd name="T60" fmla="*/ 14 w 67"/>
                <a:gd name="T61" fmla="*/ 36 h 67"/>
                <a:gd name="T62" fmla="*/ 11 w 67"/>
                <a:gd name="T63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67"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52"/>
                    <a:pt x="15" y="67"/>
                    <a:pt x="34" y="67"/>
                  </a:cubicBezTo>
                  <a:cubicBezTo>
                    <a:pt x="52" y="67"/>
                    <a:pt x="67" y="52"/>
                    <a:pt x="67" y="34"/>
                  </a:cubicBezTo>
                  <a:cubicBezTo>
                    <a:pt x="67" y="15"/>
                    <a:pt x="52" y="0"/>
                    <a:pt x="34" y="0"/>
                  </a:cubicBezTo>
                  <a:close/>
                  <a:moveTo>
                    <a:pt x="34" y="63"/>
                  </a:moveTo>
                  <a:cubicBezTo>
                    <a:pt x="29" y="60"/>
                    <a:pt x="25" y="56"/>
                    <a:pt x="22" y="51"/>
                  </a:cubicBezTo>
                  <a:cubicBezTo>
                    <a:pt x="26" y="50"/>
                    <a:pt x="30" y="49"/>
                    <a:pt x="34" y="49"/>
                  </a:cubicBezTo>
                  <a:cubicBezTo>
                    <a:pt x="38" y="49"/>
                    <a:pt x="42" y="50"/>
                    <a:pt x="46" y="51"/>
                  </a:cubicBezTo>
                  <a:cubicBezTo>
                    <a:pt x="43" y="56"/>
                    <a:pt x="40" y="60"/>
                    <a:pt x="35" y="63"/>
                  </a:cubicBezTo>
                  <a:cubicBezTo>
                    <a:pt x="35" y="63"/>
                    <a:pt x="34" y="63"/>
                    <a:pt x="34" y="63"/>
                  </a:cubicBezTo>
                  <a:close/>
                  <a:moveTo>
                    <a:pt x="26" y="62"/>
                  </a:moveTo>
                  <a:cubicBezTo>
                    <a:pt x="21" y="61"/>
                    <a:pt x="17" y="59"/>
                    <a:pt x="13" y="55"/>
                  </a:cubicBezTo>
                  <a:cubicBezTo>
                    <a:pt x="15" y="54"/>
                    <a:pt x="17" y="53"/>
                    <a:pt x="19" y="53"/>
                  </a:cubicBezTo>
                  <a:cubicBezTo>
                    <a:pt x="21" y="56"/>
                    <a:pt x="23" y="60"/>
                    <a:pt x="26" y="62"/>
                  </a:cubicBezTo>
                  <a:close/>
                  <a:moveTo>
                    <a:pt x="4" y="32"/>
                  </a:moveTo>
                  <a:cubicBezTo>
                    <a:pt x="4" y="25"/>
                    <a:pt x="7" y="19"/>
                    <a:pt x="10" y="15"/>
                  </a:cubicBezTo>
                  <a:cubicBezTo>
                    <a:pt x="12" y="16"/>
                    <a:pt x="14" y="18"/>
                    <a:pt x="17" y="19"/>
                  </a:cubicBezTo>
                  <a:cubicBezTo>
                    <a:pt x="15" y="23"/>
                    <a:pt x="14" y="27"/>
                    <a:pt x="14" y="32"/>
                  </a:cubicBezTo>
                  <a:lnTo>
                    <a:pt x="4" y="32"/>
                  </a:lnTo>
                  <a:close/>
                  <a:moveTo>
                    <a:pt x="35" y="4"/>
                  </a:moveTo>
                  <a:cubicBezTo>
                    <a:pt x="40" y="7"/>
                    <a:pt x="44" y="12"/>
                    <a:pt x="46" y="17"/>
                  </a:cubicBezTo>
                  <a:cubicBezTo>
                    <a:pt x="42" y="18"/>
                    <a:pt x="38" y="19"/>
                    <a:pt x="34" y="19"/>
                  </a:cubicBezTo>
                  <a:cubicBezTo>
                    <a:pt x="30" y="19"/>
                    <a:pt x="26" y="18"/>
                    <a:pt x="22" y="17"/>
                  </a:cubicBezTo>
                  <a:cubicBezTo>
                    <a:pt x="25" y="11"/>
                    <a:pt x="29" y="7"/>
                    <a:pt x="34" y="4"/>
                  </a:cubicBezTo>
                  <a:cubicBezTo>
                    <a:pt x="34" y="4"/>
                    <a:pt x="35" y="4"/>
                    <a:pt x="35" y="4"/>
                  </a:cubicBezTo>
                  <a:close/>
                  <a:moveTo>
                    <a:pt x="43" y="5"/>
                  </a:moveTo>
                  <a:cubicBezTo>
                    <a:pt x="47" y="7"/>
                    <a:pt x="51" y="9"/>
                    <a:pt x="54" y="12"/>
                  </a:cubicBezTo>
                  <a:cubicBezTo>
                    <a:pt x="53" y="13"/>
                    <a:pt x="52" y="14"/>
                    <a:pt x="50" y="15"/>
                  </a:cubicBezTo>
                  <a:cubicBezTo>
                    <a:pt x="48" y="11"/>
                    <a:pt x="46" y="8"/>
                    <a:pt x="43" y="5"/>
                  </a:cubicBezTo>
                  <a:close/>
                  <a:moveTo>
                    <a:pt x="18" y="15"/>
                  </a:moveTo>
                  <a:cubicBezTo>
                    <a:pt x="16" y="14"/>
                    <a:pt x="15" y="13"/>
                    <a:pt x="13" y="12"/>
                  </a:cubicBezTo>
                  <a:cubicBezTo>
                    <a:pt x="17" y="8"/>
                    <a:pt x="21" y="6"/>
                    <a:pt x="26" y="5"/>
                  </a:cubicBezTo>
                  <a:cubicBezTo>
                    <a:pt x="23" y="8"/>
                    <a:pt x="20" y="11"/>
                    <a:pt x="18" y="15"/>
                  </a:cubicBezTo>
                  <a:close/>
                  <a:moveTo>
                    <a:pt x="20" y="20"/>
                  </a:moveTo>
                  <a:cubicBezTo>
                    <a:pt x="25" y="22"/>
                    <a:pt x="29" y="23"/>
                    <a:pt x="34" y="23"/>
                  </a:cubicBezTo>
                  <a:cubicBezTo>
                    <a:pt x="39" y="23"/>
                    <a:pt x="44" y="22"/>
                    <a:pt x="48" y="20"/>
                  </a:cubicBezTo>
                  <a:cubicBezTo>
                    <a:pt x="49" y="24"/>
                    <a:pt x="50" y="28"/>
                    <a:pt x="50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28"/>
                    <a:pt x="19" y="24"/>
                    <a:pt x="20" y="20"/>
                  </a:cubicBezTo>
                  <a:close/>
                  <a:moveTo>
                    <a:pt x="50" y="36"/>
                  </a:moveTo>
                  <a:cubicBezTo>
                    <a:pt x="50" y="40"/>
                    <a:pt x="49" y="44"/>
                    <a:pt x="48" y="47"/>
                  </a:cubicBezTo>
                  <a:cubicBezTo>
                    <a:pt x="43" y="46"/>
                    <a:pt x="39" y="45"/>
                    <a:pt x="34" y="45"/>
                  </a:cubicBezTo>
                  <a:cubicBezTo>
                    <a:pt x="29" y="45"/>
                    <a:pt x="25" y="46"/>
                    <a:pt x="21" y="47"/>
                  </a:cubicBezTo>
                  <a:cubicBezTo>
                    <a:pt x="19" y="44"/>
                    <a:pt x="18" y="40"/>
                    <a:pt x="18" y="36"/>
                  </a:cubicBezTo>
                  <a:lnTo>
                    <a:pt x="50" y="36"/>
                  </a:lnTo>
                  <a:close/>
                  <a:moveTo>
                    <a:pt x="50" y="53"/>
                  </a:moveTo>
                  <a:cubicBezTo>
                    <a:pt x="51" y="53"/>
                    <a:pt x="53" y="54"/>
                    <a:pt x="54" y="55"/>
                  </a:cubicBezTo>
                  <a:cubicBezTo>
                    <a:pt x="51" y="58"/>
                    <a:pt x="47" y="60"/>
                    <a:pt x="43" y="62"/>
                  </a:cubicBezTo>
                  <a:cubicBezTo>
                    <a:pt x="46" y="59"/>
                    <a:pt x="48" y="56"/>
                    <a:pt x="50" y="53"/>
                  </a:cubicBezTo>
                  <a:close/>
                  <a:moveTo>
                    <a:pt x="51" y="49"/>
                  </a:moveTo>
                  <a:cubicBezTo>
                    <a:pt x="53" y="45"/>
                    <a:pt x="54" y="40"/>
                    <a:pt x="54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3" y="42"/>
                    <a:pt x="61" y="48"/>
                    <a:pt x="57" y="52"/>
                  </a:cubicBezTo>
                  <a:cubicBezTo>
                    <a:pt x="55" y="51"/>
                    <a:pt x="53" y="50"/>
                    <a:pt x="51" y="49"/>
                  </a:cubicBezTo>
                  <a:close/>
                  <a:moveTo>
                    <a:pt x="54" y="32"/>
                  </a:moveTo>
                  <a:cubicBezTo>
                    <a:pt x="54" y="27"/>
                    <a:pt x="53" y="23"/>
                    <a:pt x="52" y="19"/>
                  </a:cubicBezTo>
                  <a:cubicBezTo>
                    <a:pt x="54" y="18"/>
                    <a:pt x="55" y="17"/>
                    <a:pt x="57" y="15"/>
                  </a:cubicBezTo>
                  <a:cubicBezTo>
                    <a:pt x="61" y="20"/>
                    <a:pt x="63" y="25"/>
                    <a:pt x="63" y="32"/>
                  </a:cubicBezTo>
                  <a:lnTo>
                    <a:pt x="54" y="32"/>
                  </a:lnTo>
                  <a:close/>
                  <a:moveTo>
                    <a:pt x="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40"/>
                    <a:pt x="15" y="45"/>
                    <a:pt x="17" y="49"/>
                  </a:cubicBezTo>
                  <a:cubicBezTo>
                    <a:pt x="15" y="50"/>
                    <a:pt x="13" y="51"/>
                    <a:pt x="11" y="53"/>
                  </a:cubicBezTo>
                  <a:cubicBezTo>
                    <a:pt x="7" y="48"/>
                    <a:pt x="4" y="42"/>
                    <a:pt x="4" y="36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41755" y="6281339"/>
              <a:ext cx="2448962" cy="33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68">
                <a:defRPr/>
              </a:pPr>
              <a:r>
                <a:rPr lang="id-ID" sz="1100" kern="0" dirty="0" smtClean="0">
                  <a:solidFill>
                    <a:schemeClr val="bg2"/>
                  </a:solidFill>
                  <a:latin typeface="微软雅黑" pitchFamily="34" charset="-122"/>
                  <a:cs typeface="Arial" pitchFamily="34" charset="0"/>
                </a:rPr>
                <a:t>www.</a:t>
              </a:r>
              <a:r>
                <a:rPr lang="en-US" altLang="zh-CN" sz="1100" kern="0" dirty="0" smtClean="0">
                  <a:solidFill>
                    <a:schemeClr val="bg2"/>
                  </a:solidFill>
                  <a:latin typeface="微软雅黑" pitchFamily="34" charset="-122"/>
                  <a:cs typeface="Arial" pitchFamily="34" charset="0"/>
                </a:rPr>
                <a:t>1ppt.com</a:t>
              </a:r>
              <a:endParaRPr lang="id-ID" sz="1100" kern="0" dirty="0">
                <a:solidFill>
                  <a:schemeClr val="bg2"/>
                </a:solidFill>
                <a:latin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701704" y="1362254"/>
            <a:ext cx="4641824" cy="965408"/>
          </a:xfrm>
          <a:prstGeom prst="rect">
            <a:avLst/>
          </a:prstGeom>
          <a:noFill/>
        </p:spPr>
        <p:txBody>
          <a:bodyPr wrap="square" lIns="72567" tIns="36283" rIns="72567" bIns="36283" rtlCol="0" anchor="ctr">
            <a:spAutoFit/>
          </a:bodyPr>
          <a:lstStyle/>
          <a:p>
            <a:pPr>
              <a:lnSpc>
                <a:spcPct val="75000"/>
              </a:lnSpc>
            </a:pPr>
            <a:r>
              <a:rPr lang="en-US" altLang="zh-CN" sz="76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THANKS</a:t>
            </a:r>
            <a:endParaRPr lang="en-US" sz="76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7" name="Straight Connector 84"/>
          <p:cNvCxnSpPr/>
          <p:nvPr/>
        </p:nvCxnSpPr>
        <p:spPr>
          <a:xfrm flipH="1" flipV="1">
            <a:off x="1797621" y="2506574"/>
            <a:ext cx="2571573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fanfan\Desktop\image 6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2335" y="0"/>
            <a:ext cx="2831666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714697" y="2173064"/>
            <a:ext cx="3670341" cy="333509"/>
          </a:xfrm>
          <a:prstGeom prst="rect">
            <a:avLst/>
          </a:prstGeom>
          <a:noFill/>
        </p:spPr>
        <p:txBody>
          <a:bodyPr wrap="square" lIns="72567" tIns="36283" rIns="72567" bIns="36283" rtlCol="0" anchor="ctr">
            <a:spAutoFit/>
          </a:bodyPr>
          <a:lstStyle/>
          <a:p>
            <a:pPr>
              <a:lnSpc>
                <a:spcPct val="75000"/>
              </a:lnSpc>
            </a:pPr>
            <a:r>
              <a:rPr lang="zh-CN" altLang="en-US" sz="2200" b="1" dirty="0">
                <a:solidFill>
                  <a:srgbClr val="00355C"/>
                </a:solidFill>
                <a:latin typeface="微软雅黑" pitchFamily="34" charset="-122"/>
                <a:ea typeface="微软雅黑" pitchFamily="34" charset="-122"/>
              </a:rPr>
              <a:t>期待加入贵公司团队</a:t>
            </a:r>
            <a:endParaRPr lang="en-US" sz="2200" b="1" dirty="0">
              <a:solidFill>
                <a:srgbClr val="00355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Rectangle 1"/>
          <p:cNvSpPr/>
          <p:nvPr/>
        </p:nvSpPr>
        <p:spPr>
          <a:xfrm>
            <a:off x="0" y="0"/>
            <a:ext cx="857506" cy="5143500"/>
          </a:xfrm>
          <a:prstGeom prst="rect">
            <a:avLst/>
          </a:prstGeom>
          <a:solidFill>
            <a:srgbClr val="0018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67" tIns="36283" rIns="72567" bIns="36283" rtlCol="0" anchor="ctr"/>
          <a:lstStyle/>
          <a:p>
            <a:pPr algn="ctr"/>
            <a:endParaRPr lang="en-US">
              <a:latin typeface="+mn-ea"/>
              <a:ea typeface="+mn-ea"/>
            </a:endParaRPr>
          </a:p>
        </p:txBody>
      </p:sp>
      <p:sp>
        <p:nvSpPr>
          <p:cNvPr id="25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2135575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  <p:bldP spid="23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565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FBFAC8C-C5D3-4AAD-96C8-06CC4AD53B9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Bim50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AYpudIMiTEljADAACWDAAAJwAAAHVuaXZlcnNhbC9mbGFzaF9wdWJsaXNoaW5nX3NldHRpbmdzLnhtbNVX3W7aMBS+5ymsTL0saTu6diihqgpo1VpAhW3tVWXiA7Hq2FnsQOnVnmYPtifZcQwU1K5Lf5A2IUR8fr7zf2KCo9tEkAlkmisZervVHY+AjBTjchx6Xwbt7UOPaEMlo0JJCD2pPHLUqARpPhRcx30wBkU1QRip66kJvdiYtO770+m0ynWaWa4SuUF8XY1U4qcZaJAGMj8VdIY/ZpaC9uYIJQDwmyg5V2tUKoQEDulcsVwA4Qw9l9wGRUVbUB17vhMb0uhmnKlcshMlVEay8TD03h0e289CxkE1eQLS5kQ3kGjJpk4Z49YLKvr8DkgMfByjuwc1j0w5M3Ho7dUsCkr7D1EKbBc6tSgnCnMgzRw+AUMZNdQdnT0Dt0YvCI7EZpImPBogh9j4Q685uP501WtdnJ12Pl8Put2zwWnPOVHo+Os4gb9uKECHVJ5FsLQTUGNoFKPfqDOiQkPgr5IWYiMl15yzZzJUAnNfaGEbJUNgHZrASjX6N1y2UXLXIyMMRMxCr5uCJH0qsQO4oYJHSwCdD7Xhpqh8ey59nHEqCOJhiwI573v3LrgMRTHNNKy6tuBom/eo8U3lgpGZyongN0CMIpiDPMGnGMhqgcgoU0lBxRYyRAuOFiccpsCOirzOAf9k6ApNJDlqYr+mAoyz8D3nd2QII5UhLtAJdjfSuXb41WcBp1Tre1C68HGrf3babF2fdpqtyy0bIGUTKqNngmPRIUnNRvDpjEhlFnqYjojmGoqiMM4KXpnYqi8vg+ZJLlyZ37oYK9AbLMlmrDynMH/1oLTZmE6KQbTDVUDjCHIsicNERoQrg8scygJGVBIlxYzQCFebtmM94SrXSHED7KD1yz10+oTL4jTG9YYWMwZZKcid3b33tf0PB4cf61X/14+f208qzZd+T1Brzm39kyfX/nL1P9yGgW839eOL22T5v7u3exetr2Vy22ldDkqVtdUvBdctI9X9XEbqwr1oeisvmVIu4GIau0HD1SR4wg2wt2yzF7TKq9/xrtc20yobjPu1I/LfhO1Oy2vj2j0x8B+9yFpOwiVPMBl2PS5vv4392g7ePB9lVSqItv5folH5DVBLAwQUAAIACAAYpud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Bim50ju8zUKHQMAACcMAAAmAAAAdW5pdmVyc2FsL2h0bWxfcHVibGlzaGluZ19zZXR0aW5ncy54bWzdVs1OGzEQvucpLFccyQKlhUa7QYgEgQpJRNIWTsi7drIWXnu7thPCqU/TB+uTdLxOQiJSuiCiSlUUJR7PfPPNj8cOj+4zgcas0FzJCO/WdzBiMlGUy1GEvwxOtw8x0oZISoSSLMJSYXTUrIW5jQXXaZ8ZA6oaAYzUjdxEODUmbwTBZDKpc50XblcJawBf1xOVBXnBNJOGFUEuyBR+zDRnGs8QKgDAN1NyZtas1RAKPdKlolYwxCkwl9wFRcSZyQQOvFZMkrtRoaykJ0qoAhWjOMLvDo/dZ67jkVo8Y9KlRDdB6MSmQSjljgQRff7AUMr4KAW2B/sYTTg1aYT39h0KaAdPUUpsHzlxKCcKUiDNDD5jhlBiiF96f4bdGz0XeBGdSpLxZAA7yIUf4dbg9uym1766OO98vh10uxeD854nUdoEqzhhsOooBELKFglb+AmJMSRJgTfYDInQLAyWRXO1oZIr5NwaxUpA6ksr6KIsZrRDMiDZO5UYDYG5mEa4mzOJ+kRCxbkhgicLC21jbbgpK3060z4uOBEIqgktydBlHz/69ClJUlJotsxlvqNdopPmN2UFRVNlkeB3DBmFIGibwb+UoeWKoGGhslIqiDZICw4ex5xNGD0qEzkD/JOjG3CRWbCE/swFM97Dd8sfUMyGqgBcRsbQzSDn2uPXXwScE60fQcmc41b/4rzVvj3vtNrXWy5AQsdEJi8EhyqzLDcbwSdTJJWZ20E6EmI1K4tCOS33qsRWf30ZNM+s8GV+62IsQW+wJJvx8pLC/JVBZbcpGZcH0R2uEhqOIIeSeEzYSGCacGlZVcCESKSkmCKSwCzT7liPubIaJP4Ae2j9eobeHnFZrkZwuYDHgrKiEuTO7t77/Q8fDw4/NerBrx8/t581mk35niDOnR/zJ8/O+cWsfzoNw8CN5vWT2hT2yaCO/92k7l21v1bJZqd9PahUyHa/Ely3ilb3cxWtK3+19JaulUoUYBSN/NGCYSR4xg2jb9lYr2iOtdc4f7Y7fD9tpjk2GOnaY/CfROpXi+ffynsvDNY+SGsgX33cN2u/AVBLAwQUAAIACAAYpudIaHFSkZoBAAAfBgAAHwAAAHVuaXZlcnNhbC9odG1sX3NraW5fc2V0dGluZ3MuanONlE1vwjAMhu/8CpRdJ8Q+YbuhwaRJHCaN27RDKKZUpEmVpB0d4r+vDl9N6o7FF/Ly5HXsKt52utViEes+d7fut9u/+3unAWpW53Dt66JFT1FnRiQLmCUpiEQCC5DiePQk784EZcykM52XH2hran5M4T9LLkwdzwgLTWiGOlwQ4DehbajDPyexU6trX1Ot0fPcWiV7kZIWpO1JpVPuGHb16la9xABWBegL6JJH4JkO3Gojz44PA4w6F6k047Kcqlj15jxax1rlctGWf1VmoKtPvt4D/afBy8SzE4mxbxbSMPFkiNFOZhqMgUPexwkGCQs+B1Hz7bv1B+oZNwsK6CIxiT3SoxuMOp3xGBpdGo4wfExWXo1uDjCanIWN3RN3txgeIXgJumE1vsfwQJXl2T8+YKZVjB1poM2en1Ch+CKR8SF1H4Pk8LJo29a9c6Hu+mPmPSEVPKEV9fzSttkRgoYArTeWjnlNkHdK2QlKlEQORWjUtCroOWLDOYL7zy7j1vJolVbjoRqOVRu4XoOeKSWq239dumeYq7P7BVBLAwQUAAIACAAYpudIPTwv0cEAAADlAQAAGgAAAHVuaXZlcnNhbC9pMThuX3ByZXNldHMueG1snZGxCsIwEIb3PkW43cRupSR1E9wcdJaaphppLyWXWh/flIp0kYBDIP/xfT8kJ3evvmNP48k6VJDzLTCD2jUWbwrOp/2mAEahxqbuHBoF6IDtqkzavMCjN2QCsViBpOAewlAKMU0TtzT42ECuG0MsJq5dL+LpHYrZFMOiwuKW9i/7M4MqyxiT19F24YBVvMe0IIy8VjA7F43cYutA/AIakwBMqsFQAmh9AngMCcCPK0CK75vnpEcK8aNikGK1nip7A1BLAwQUAAIACAAYpudIcvzRgWcAAABrAAAAHAAAAHVuaXZlcnNhbC9sb2NhbF9zZXR0aW5ncy54bWwNzDsKw0AMRdHeqxDqnU/nwmN3KYMhzgKE/QgGjRRmREh2n+lucbjj/M1KH5R6uCW+ni5MsM33w16Jn+utH5hqiO2ibkhszjRP3ai+iT4Q0WClt8oPZUVuEbhLbnIpqLCQaGc+T90fUEsDBBQAAgAIAAMGwki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DBBQAAgAIABim50iwhyP0bAEAAPcCAAApAAAAdW5pdmVyc2FsL3NraW5fY3VzdG9taXphdGlvbl9zZXR0aW5ncy54bWyNUttKJDEQffcrgj8wSSq3hnYgt5Z5UdEBn5vp7NKsppdOxGXJx5t2dxhHRzT1VHVOnaIqp02/xmifUp4ex799Hqd4F3Ie48+0PkOo3U0P03wzhxRyWh0q92McpudN/DEttVpNuY9DPw92QdMao+71ISW1cqpmzDCKJPPUK+Q8txVrwDVgK+Yose3qncQ/3TnsQsynVdvVEfqxYRNTmPMmDuHPGo7Zb6HjDS7nfhgrL60FW6LspxbHlkCMcMl9oRoABLLcEYeLlI3UBHnMOIZiFAUKiHBOGlGIpBxq1jWiqjDfCMQkY9QV6mntRlobR22R0BCi6zSvGlu6zkiMESEEmCtcQGcwqmyoGhrUckBwYEAUbTRRgDrbmY4V77ywHCnqBcaFGQMYH4572O7tuQ7Vb6+zP+cXgie/4CS6eGt1wlzt7mmeK3kbHn8/9Dmgcbg4v7n1d/5qq7eb66vz/7589fCetZi1bv2pt18AUEsDBBQAAgAIABmm50h7e25ZwhEAAOs9AAAXAAAAdW5pdmVyc2FsL3VuaXZlcnNhbC5wbmftm3lYktnbx13SMZdsc0lNbWqmSROzxS23NDOz0UwrS0DTrMlSMCI0BbTRrJikadMyNS3TctLMVEABl/SpMaVyodyISAlcUBEQEHhxpsXf9b6/P97/4bp44Dk355zvfe7P85xzcz3n4p5APwNdM101NTUD/53b96qpaZqoqWlc1NFWlrzc2lWn/FBH7PXzVivvsOAoTxYc2/brNjW1Srze7GEt5flC+M6DCDW1Rc1zb3UAVnpETc091X/7ttBE6NhARNmzmPfaE+xNAnWJ2phufPpWJnR7XPGVPaE7a5YY6xRZ997cu5OZtf2KuZHxgh06S4vGZ37QQAZVXU1iIMjgoFrR1k2i/k3AX8faXbF6lpboYdptIo1xG2kFbKEfQjlewwd5iI/wx+t48YMY6ViZZwVVTvLMUtfU39Cg9uXQv2XDU++h838bduK3srCDWAX6t7uHU9W1TSP/PaTt07bx+wNfBp9842f1mKRpa7b/9Ffb3CHStNQt2ArlIR3d1OjtGjO/5jX90HJCCO/GVdfiQO15dZxbvIYubcUqpIwMvXU31OeZAjfuIX7sWMd5HlccPr+GqXa63kLB/XRuy3Pcwm/qU+GrQnWM5vmy3SCMqGajuwtRSPxWV2K2GJSuxzw3T9cFdabGfZ01Br6M802j7flfLKPExTbpuvN6LdL+C6xmpFVMfA3+1gXaQMekKQPeqPZNhNfzVLj63gVXzxfBfA4Lj9K+WIRgHSNvrXkDHay5H5R66dxb8G+gb0IoSreY3oR5o2kd5UVQW6fh7/OmtnBDctWxL5ZkULpu4XwXStVtTbx8tx0HbTb5JiRCU6ls1Xet+hsWO1iDU5en3S/83Lcnh/x+05dhczfxztgz34Wu1Bt6d4vubja5rfe1i7sV6kpli0HzgnDBdDHI65LX2z3Tcb+8Ghxd8a+lIV+v0Lt0vguxDX9r7Qnec1uv/Zv/r+nKWIF1TObHSl/HxNrX+vgvEsflR2HCL5ZIWsaeVaHzXdgSOaRR+ssv7RnD3/z/fMKLMBfUebH6UTmSV368snk52ly3yin5i+UJ27t0sc18F8yenFIPXX592Bvxzf/pLdZKZU3zY7VEs0lr55KdZpcoBhnvc92/WN4hVLipcFPhpsJNhZsKNxVuKtxUuKlwU+Gmwk2Fmwo3FW4q3FS4qXBT4abCTYWbCjcVbircVLipcFPhpsJNhZsKNxVuKtxUuKlwU+Gmwk2Fmwo3FW4q3FS4qXD7/+AGZ3cGeQ7MsEznlTY0PJzrdxfhyP/ql9N1fUR4e+nX0g9T/9XdB8ypXO1Nm32+PqDd/d94yrt9agAa0vS1FEz5rxhvBmM6I88fffHlpyX/R+DS7jW1AFbY+iTxULZTkIf407Cfp+TNMDPTipKA5SZ0s8qAg3hR1/Jh4VW3r5InsNoP2OecJt3gjOhH/GYJvyxCFtvtEuXOJrUTZMXuvMlEGhpT7wpOmWj8IZeH5iU7gXaPmsPdB8/2QxenhHx/1HzTRMdWXv+7U0ljC7F5q3v4BzcG04nP+Izi6GDf2VU0NOfdK/uIlaB8rFyM0zVmNfSwoMlwsOKZiRVAm8w121mReCjvU9sJfeUoUNNsTsC4dftvBj5AQeSjVTRQ/uoeZBZZkZtSdzuGlKpsBrSlupsl/PG0zN47ixgN1e4gfzyOvLqpYov+BjhGc99Sd/kMq3ZqTfJL2q+LdEo8am4fP6XXyIUncJcRsmsjzlUJp2oZmGT+Yxj6BL+WKhv78GHqxWr8Se6ZTpoglzE7zMVYKj0u86S5i/obRbVChzp5Sa6nfBKPwqNWijhu0JTJljpE4mgl4KiYATxrOqIYgkVkvHh9zftSmuL5sqCT1cH4uvhN/V38XkdG8Ug3u5R9CC8Fe5RHt3RyP4mD1ncMNctur9TMPnxXWDnYxicgMOM//c6e7XdiUk7UBAAfXrdl4FZjN3rlvRjAKmS5FSlDtgfWlmVaTOiuQuaKkba7QxtKr9WTKuzRnIAyjbZVBX1IubQJsqmMBQFIWei8u/TJh9cmHGhLvGry4Ly6wUKRQwEAMheIbdW6WSuGd5g+AiCN9+Tk/CB3YRxiEEVecqUtZoBOvAMGLpV0v2xzdnHJdhCdkOvfoXuRnRQ/31lQMOKwXuxCZ5PXiZI/D14rZoVm65n4nce53irTDHs8Wcgs6mX67P+pp5+9yudMnoLyIWtfEcdBPJVNTTEaHebfyp+g+884i5VdobPHcptB5si3npAVtp7RvsWWomkP23T9bKNdf8e4V6Dp5oU1+X0uzS1IcuJTzOA1PYA+GXO3JO1s26u4vmMOCsqzI1ISBT/QRguB4Q+5LsoEg8AWK0CtjZBlC1r9R99GPkqD8veXFUsRYix1xcmtFy039Tu2HfJ9xDrAL70mgqSdAsMY6NE5DSwMEGe7YbcVb9qjhPZY40VY3sMRHmlwBsUsYi/8na6NOJaa5qPf39P+qnOZuJgFtw+SVPARdHwvxNU4QOk/fTnokb8ljPre6XrsA0DZ9wSYIs9tqmRGnf1LpHUhuqnFwxw4j0syXQLqCZ8UDOU4KK+7gngoWtAdLjtTmvCRsnlkxK2RSi8YqaZDt66L7K+CV95C7zb8RGkLdPkQAM8izr6+geOE7z+Dzo/NZdvxHfAv485gfeovMqMKLncwP87h2wP7TSB5MoJMRa/9fe4+1NFAxL5lrGOf5vSBiP5YSm4KtkS+YAfzo9l+UOvPDDS8jFwuovMknO0BnyGYdzhOZTLoAeBEZEe9bFV+bWVBehEJyxjG++xjYWRBzz7gyVjLAYLzKxJ9AXBRebFvgYdjR0dreHYBAPfnzDSEW02IMELHhL5Y2Xo/BO73xNRzSam8hv0xhbE8FtvsTDFybI0NloWPoVaow2avF98Oz0idvHZPCIExYvqGqUei5Y5EXXPWDzpdl4AZdXXBzAOpI7cyq8CmmnfWyQ7sJugKyZ27o41/HErxrZJHEJwZ9Na3Tgeytwr1px328MieQ/cFJZ4yzgNo5witpsA0zHeAkEJnr8gOUpRLe5F1CQUCUS9AOZI8JusWAA6l1JJaK9phtw4O4rYHndReznaVo89asIET8iS6R2a0SOnM2vM4M+7exe+EUr0HFwDeuhw5RFS3YGAIIL/AW1EPAXWB9SVlvtHNpyGOedtk0ukS0BgJ2n6EEcO/Zfe+dORAqqnjA08z1Gx6WcL7Lua0qHi0bjDRDUllz7qbSKGvh2G/35FT4Ql3EioMssw19e9EfbjsNBiGPuWBzbOyfd1Jn6bODtmjeLWDEldFIo8sKqeIsqS9Qllh4N2RswIHzySMTECvkMvYngoxF6Ceru/Jz6ELSoBIST3XpQtIlPJmFHF9GtycbsAeM4mroz2U13lwnUdJcRBogSIHcCf/ejDM1ZGvvM8sa27p1RyXQCe2mjn/BP7jxiUxA1h/AuUmzK+iW2ibhp2wnuwsbL0oCLAnn0Yulb3xs0Iz1ySl41yTyhWW9IrUDYYm/Bs4Ek0yI+NhsSJSt5zu9xhjhfAmn/4ji0g7TsjxqIAwo9IzOLG+7hVnAwUl8uRZhc6Bzn34JSTuTBf6DulUMI24fv1Kc6Z3TtjlI3Y2dNHlk/FehMimEQ3ljJCVFh14H/UY3OUfD3Fsev7bCFsRUWbAr0FvFvOlltuKNNoIJ5+JOxsqh5PWi8GICBbJCMRNx9YPoCxwyo7pu5oT442et+5qrbE6u7Hp1Ywb4Da8PeHYkPe7xY6mznXqzI+nAm1uUhpJ/etXEGTaS9cW85cNJOwFP5ZsPtlFpb+c0DHvhG9o8h2gz2yy7EvU60qse0NQRPdJfqIDFtc43PZE8853fpVjccFG3q38O5n3OTY7tW7G4f0IOeTKk/JBLqcF0N/8Z/3Nu8RZIbXhdsLR1ibfYeepz84bGxqQpjtnHcfjkkHc/vj0tGgR+NUBmx1hD5fxObtaexFAMYsklHMlnQUpzoNPQ8sWZ44Scyqi/qg91+1gQUs6Xv05B3Cj/hPKQePqomIMv93JKchTNt1t0jQdJAuH1Agj6ygwXYjBnaWg1rgx4oSgUzAC8I8qSAb1U3/b+o2F51B68MtGXB+WK8pvZHB2jCwBcZ9W6joMPAOLqkfigpHvE0+EDmDqi7nvard3y+xWsqIDu0qYRftDW/OvTCayzUkosl0siRdFUnx0bfKdU9LUos4sOueTcRGG4efmWimnyNwC2eixiBn+53v4eIpcUBEB8XsxUUQV4spZAkN0cL7TQb5R+2T7UboM6VajxM5auWzKTFtbkDJ1P7Vy2jiPkz9H275M14RBYWfRGfIwfs9GuYfQLpiuVIsInVkh3VWjVHGAYFpbZoSrPOcwYO2RRXvr4DmdPEmArnBuveluUvVkUrkYiqfIxmAwG6/Qp/0C9q1j+URSIKQ2HvGqEWXOWEwyDeOfc5RBTPrinfZvqBe8oQdlV1jRrgmSD39g4T0HJdJ1i9DuEa5vIFWFySR2lJl1q27Dac/mQjwMQy6OTnkl68CuGp1e6243RjTdFl2fEUuiRUlCCmseG//keJoebacZAMT0DTW1rAd32bSgKPw8cmOUmTOXhMyNXkTpmzn/pqWh12RoMpyUoRexGkLZ4RbUAytKC8EwWnrhwRWiaK2o0XU5cTSyhCG+yJ/x310nXGUhkR3jzFid9ewLFJYoHDFTnTVwBywFWRdH7YyWGJdxdinHIYJvAU0eq75Hi+MdJITxF4TQIedCqOl/DY4/g7VE9cUYuk00DNOpcsFwBVZW5mlyRh8jbouAkmXtBQPAXejzm5QzN0FBaAP7AdpbFpy4zHlur2JeWnYERny/1s+OHM+43pYN7r8OJK3Es8TsAk+OlAJ3OEgsvdxbDURZWsdyxg2xM83dBRKeeMhzlmnoxFDIRVo4PT3j1fq6xm3MWI4vijM1kujg9sm9KgDfOTQS6GphD+DSLLUtsbOT4VYbbq6PoIsqk2VJ3BKflVLl3KmfgfMnzLQ6URKq+x0NDKtfOUb8WYrNhZY41qcIyiKMQOm48DqNp9NFdafFSHIYyH1Rtsh5ycZjiKPWJz78bujhfFzRgkQbOg/x199yGaLYc2p49fwO/zJjpMVcy4nKJa+C8eh5ea1r+wH78Tqexz+L8zOzm2t6fRLGTegSiwCGBTjfnQl3WxmkLTEtFX0okCJnoYOKq0PJ4nflIwiqhFv2J++eMkt447E8KbxLrJxSeQw3EY71kLcEImn9OOWxNvhoXI/+SSf4yoohthxaOSLPPoqpsKQj0YOfRK+7mR9dzV4gLF74HGqPg+EeuRvzu3Fiih4MRxq9PNrUIm5uIWZ3jYzUeQBvnX7I3nr8yD9rcTiXR3UGXAYfipJewAoDZ3umQqzYxHjsKK/qnaD6mSsYHBvrvubPbvz1gZpCKYoqHRhIDVaQ43xQsp2HPO24G33OwxPk8GB7L4FHByIl5JF0d71f10Lg+FqLrAIW4GWoyQbhOpAaZB7G0MWvvku5zGclZZ2KRxII20MzLQnKmTjoAO9WhPTeb1RhdUUcNJGpxfyoIQLPimlYSrV0zd5CTmGm5dMfn0TbX7z20HJtyPDJDv2UN15GrtmSwJvil8JC9oXsRHnyzifOfi61ruA7VWlgVx0ATKnpnh1HUetm+oglzHuYANRAqx4e5vE1cW9pIO6/h3ehbxU6nqAtgTUjLIHYMeV0ICmFVw4vA/ciGWjRwK9j5JlGQ8wTlBbr++V/nNbJEhhc+Z7zxXkR3k2dydTVq1YUDS7ai6UxfhZcK5j9xH28GXkrkonbKPPlyHOiviRfAcq0fDTJXmBbUf80aS4rEEjtH2C5DO7TgJUkYEwL963hDxbK/NJ8S8aa//g/YHyWX6D4o/+Ny1W89Hrpiu/5H0Ff84bt+OxIhGIpaM2+/9j2+3Ju22+BMp/yR/3oD91xdfNaRNR3a0na30YoR4X0sEDjGcIbwUhx+Jp81vZ5DV2UEHRNBJM8rKJP93zxhvnthsXcPfV8hmAO4lrJlaJOekhHq/ahfs4YHF8eSxlu+5btPmn3+nefs0LdLmbjod8udELVlC9/38Dt5d6R5/4HUEsDBBQAAgAIABmm50jXo5xjSwAAAGoAAAAbAAAAdW5pdmVyc2FsL3VuaXZlcnNhbC5wbmcueG1ss7GvyM1RKEstKs7Mz7NVMtQzULK34+WyKShKLctMLVeoAIoBBSFASaESyDVCcMszU0oybJXMzcwRYhmpmekZJbZKpuamcEF9oJEAUEsBAgAAFAACAAgAGKbnSBUOrShkBAAABxEAAB0AAAAAAAAAAQAAAAAAAAAAAHVuaXZlcnNhbC9jb21tb25fbWVzc2FnZXMubG5nUEsBAgAAFAACAAgAGKbnSDIkxJYwAwAAlgwAACcAAAAAAAAAAQAAAAAAnwQAAHVuaXZlcnNhbC9mbGFzaF9wdWJsaXNoaW5nX3NldHRpbmdzLnhtbFBLAQIAABQAAgAIABim50i1/AlkugIAAFUKAAAhAAAAAAAAAAEAAAAAABQIAAB1bml2ZXJzYWwvZmxhc2hfc2tpbl9zZXR0aW5ncy54bWxQSwECAAAUAAIACAAYpudI7vM1Ch0DAAAnDAAAJgAAAAAAAAABAAAAAAANCwAAdW5pdmVyc2FsL2h0bWxfcHVibGlzaGluZ19zZXR0aW5ncy54bWxQSwECAAAUAAIACAAYpudIaHFSkZoBAAAfBgAAHwAAAAAAAAABAAAAAABuDgAAdW5pdmVyc2FsL2h0bWxfc2tpbl9zZXR0aW5ncy5qc1BLAQIAABQAAgAIABim50g9PC/RwQAAAOUBAAAaAAAAAAAAAAEAAAAAAEUQAAB1bml2ZXJzYWwvaTE4bl9wcmVzZXRzLnhtbFBLAQIAABQAAgAIABim50hy/NGBZwAAAGsAAAAcAAAAAAAAAAEAAAAAAD4RAAB1bml2ZXJzYWwvbG9jYWxfc2V0dGluZ3MueG1sUEsBAgAAFAACAAgAAwbCSKkBxHb7AgAAsAgAABQAAAAAAAAAAQAAAAAA3xEAAHVuaXZlcnNhbC9wbGF5ZXIueG1sUEsBAgAAFAACAAgAGKbnSLCHI/RsAQAA9wIAACkAAAAAAAAAAQAAAAAADBUAAHVuaXZlcnNhbC9za2luX2N1c3RvbWl6YXRpb25fc2V0dGluZ3MueG1sUEsBAgAAFAACAAgAGabnSHt7blnCEQAA6z0AABcAAAAAAAAAAAAAAAAAvxYAAHVuaXZlcnNhbC91bml2ZXJzYWwucG5nUEsBAgAAFAACAAgAGabnSNejnGNLAAAAagAAABsAAAAAAAAAAQAAAAAAtigAAHVuaXZlcnNhbC91bml2ZXJzYWwucG5nLnhtbFBLBQYAAAAACwALAEkDAAA6KQAAAAA="/>
  <p:tag name="ISPRING_PRESENTATION_TITLE" val="bt-00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"/>
</p:tagLst>
</file>

<file path=ppt/theme/theme1.xml><?xml version="1.0" encoding="utf-8"?>
<a:theme xmlns:a="http://schemas.openxmlformats.org/drawingml/2006/main" name="第一PPT，www.1ppt.com">
  <a:themeElements>
    <a:clrScheme name="03">
      <a:dk1>
        <a:srgbClr val="FFFFFF"/>
      </a:dk1>
      <a:lt1>
        <a:srgbClr val="FFFFFF"/>
      </a:lt1>
      <a:dk2>
        <a:srgbClr val="88B2CE"/>
      </a:dk2>
      <a:lt2>
        <a:srgbClr val="777777"/>
      </a:lt2>
      <a:accent1>
        <a:srgbClr val="2A3D58"/>
      </a:accent1>
      <a:accent2>
        <a:srgbClr val="3F769B"/>
      </a:accent2>
      <a:accent3>
        <a:srgbClr val="659BB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4013</TotalTime>
  <Words>174</Words>
  <Application>Microsoft Office PowerPoint</Application>
  <PresentationFormat>全屏显示(16:9)</PresentationFormat>
  <Paragraphs>21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Company>WORKGROUP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求职简历</dc:title>
  <dc:creator>第一PPT模板网：www.1ppt.com</dc:creator>
  <cp:keywords>第一PPT模板网：www.1ppt.com</cp:keywords>
  <cp:lastModifiedBy>Windows User</cp:lastModifiedBy>
  <cp:revision>717</cp:revision>
  <dcterms:created xsi:type="dcterms:W3CDTF">2014-09-24T13:57:47Z</dcterms:created>
  <dcterms:modified xsi:type="dcterms:W3CDTF">2017-06-12T01:17:17Z</dcterms:modified>
</cp:coreProperties>
</file>