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2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5"/>
  </p:notesMasterIdLst>
  <p:sldIdLst>
    <p:sldId id="417" r:id="rId3"/>
    <p:sldId id="358" r:id="rId4"/>
    <p:sldId id="363" r:id="rId5"/>
    <p:sldId id="364" r:id="rId6"/>
    <p:sldId id="367" r:id="rId7"/>
    <p:sldId id="406" r:id="rId8"/>
    <p:sldId id="395" r:id="rId9"/>
    <p:sldId id="396" r:id="rId10"/>
    <p:sldId id="365" r:id="rId11"/>
    <p:sldId id="366" r:id="rId12"/>
    <p:sldId id="393" r:id="rId13"/>
    <p:sldId id="368" r:id="rId14"/>
    <p:sldId id="398" r:id="rId15"/>
    <p:sldId id="400" r:id="rId16"/>
    <p:sldId id="369" r:id="rId17"/>
    <p:sldId id="402" r:id="rId18"/>
    <p:sldId id="403" r:id="rId19"/>
    <p:sldId id="404" r:id="rId20"/>
    <p:sldId id="370" r:id="rId21"/>
    <p:sldId id="405" r:id="rId22"/>
    <p:sldId id="410" r:id="rId23"/>
    <p:sldId id="394" r:id="rId24"/>
    <p:sldId id="411" r:id="rId25"/>
    <p:sldId id="412" r:id="rId26"/>
    <p:sldId id="413" r:id="rId27"/>
    <p:sldId id="414" r:id="rId28"/>
    <p:sldId id="415" r:id="rId29"/>
    <p:sldId id="409" r:id="rId30"/>
    <p:sldId id="407" r:id="rId31"/>
    <p:sldId id="371" r:id="rId32"/>
    <p:sldId id="416" r:id="rId33"/>
    <p:sldId id="418" r:id="rId34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7003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4007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01010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8014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5018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02021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9025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6028" algn="l" defTabSz="93400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5C"/>
    <a:srgbClr val="00182A"/>
    <a:srgbClr val="FFFFFF"/>
    <a:srgbClr val="CCECFF"/>
    <a:srgbClr val="66CCFF"/>
    <a:srgbClr val="00A1F2"/>
    <a:srgbClr val="008BD0"/>
    <a:srgbClr val="0099E6"/>
    <a:srgbClr val="2DB9FF"/>
    <a:srgbClr val="005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3918" autoAdjust="0"/>
  </p:normalViewPr>
  <p:slideViewPr>
    <p:cSldViewPr showGuides="1">
      <p:cViewPr>
        <p:scale>
          <a:sx n="75" d="100"/>
          <a:sy n="75" d="100"/>
        </p:scale>
        <p:origin x="-618" y="-1446"/>
      </p:cViewPr>
      <p:guideLst>
        <p:guide orient="horz" pos="1620"/>
        <p:guide pos="29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7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66C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CCE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50DAC-B8D3-4027-A270-B3F8082B3CC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237534C-AAC6-470C-A8DA-F8A061123991}" type="parTrans" cxnId="{B29CEFE9-3849-436E-8D74-76F9EE39D731}">
      <dgm:prSet/>
      <dgm:spPr/>
      <dgm:t>
        <a:bodyPr/>
        <a:lstStyle/>
        <a:p>
          <a:endParaRPr lang="id-ID"/>
        </a:p>
      </dgm:t>
    </dgm:pt>
    <dgm:pt modelId="{29D0ED8C-F496-40F0-B68D-AE6FB4C207A6}" type="sibTrans" cxnId="{B29CEFE9-3849-436E-8D74-76F9EE39D731}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DFFDA90-0E8B-408A-AA0F-30877720C5D8}" type="parTrans" cxnId="{F4CB33B9-A3E0-4DF5-872C-981408972B9A}">
      <dgm:prSet/>
      <dgm:spPr/>
      <dgm:t>
        <a:bodyPr/>
        <a:lstStyle/>
        <a:p>
          <a:endParaRPr lang="id-ID"/>
        </a:p>
      </dgm:t>
    </dgm:pt>
    <dgm:pt modelId="{971844DC-089D-44DE-A708-63EA9984236F}" type="sibTrans" cxnId="{F4CB33B9-A3E0-4DF5-872C-981408972B9A}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0BF96BD0-18C3-48E2-8732-CC99775EFBD0}" type="parTrans" cxnId="{7DE56DAC-9B77-4578-B93E-89BA96958DF1}">
      <dgm:prSet/>
      <dgm:spPr/>
      <dgm:t>
        <a:bodyPr/>
        <a:lstStyle/>
        <a:p>
          <a:endParaRPr lang="id-ID"/>
        </a:p>
      </dgm:t>
    </dgm:pt>
    <dgm:pt modelId="{FCC17653-93E3-495F-BCDD-4BA89ABEACE1}" type="sibTrans" cxnId="{7DE56DAC-9B77-4578-B93E-89BA96958DF1}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E5D82303-A088-434D-91B8-27D88415B795}" type="sibTrans" cxnId="{53143694-6F73-49C1-9A61-9599A9B1C803}">
      <dgm:prSet/>
      <dgm:spPr/>
      <dgm:t>
        <a:bodyPr/>
        <a:lstStyle/>
        <a:p>
          <a:endParaRPr lang="id-ID"/>
        </a:p>
      </dgm:t>
    </dgm:pt>
    <dgm:pt modelId="{530257E7-7D8B-4178-87F0-674F8A2CC237}" type="parTrans" cxnId="{53143694-6F73-49C1-9A61-9599A9B1C803}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E99C568-06EA-454E-ABD0-461C808F6825}" type="pres">
      <dgm:prSet presAssocID="{8B5520C8-FC4D-44E2-8327-C0177041DF7C}" presName="composite" presStyleCnt="0"/>
      <dgm:spPr/>
    </dgm:pt>
    <dgm:pt modelId="{A2A8D4E8-4CCE-402C-8A11-C92D1AD56F26}" type="pres">
      <dgm:prSet presAssocID="{8B5520C8-FC4D-44E2-8327-C0177041DF7C}" presName="LShape" presStyleLbl="alignNode1" presStyleIdx="0" presStyleCnt="7"/>
      <dgm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A55370A8-F487-4B93-A09C-B00A59634D11}" type="pres">
      <dgm:prSet presAssocID="{8B5520C8-FC4D-44E2-8327-C0177041DF7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6C0EBA-381A-4A9B-9C61-C5DD25A74C63}" type="pres">
      <dgm:prSet presAssocID="{8B5520C8-FC4D-44E2-8327-C0177041DF7C}" presName="Triangle" presStyleLbl="alignNode1" presStyleIdx="1" presStyleCnt="7"/>
      <dgm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26D69202-35DA-40A4-AD07-885D20319994}" type="pres">
      <dgm:prSet presAssocID="{E5D82303-A088-434D-91B8-27D88415B795}" presName="sibTrans" presStyleCnt="0"/>
      <dgm:spPr/>
    </dgm:pt>
    <dgm:pt modelId="{326F9168-3E9C-46B2-8022-227DF3F07A80}" type="pres">
      <dgm:prSet presAssocID="{E5D82303-A088-434D-91B8-27D88415B795}" presName="space" presStyleCnt="0"/>
      <dgm:spPr/>
    </dgm:pt>
    <dgm:pt modelId="{D539474A-D9DB-4164-8426-87C3AF267316}" type="pres">
      <dgm:prSet presAssocID="{CD948FFF-42EA-4932-BED3-F0C2295CE7A0}" presName="composite" presStyleCnt="0"/>
      <dgm:spPr/>
    </dgm:pt>
    <dgm:pt modelId="{4C0D0826-5125-4F28-8E24-7C194EF6F6EC}" type="pres">
      <dgm:prSet presAssocID="{CD948FFF-42EA-4932-BED3-F0C2295CE7A0}" presName="LShape" presStyleLbl="alignNode1" presStyleIdx="2" presStyleCnt="7"/>
      <dgm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5E9884-7313-4824-AA7B-7644A2921B59}" type="pres">
      <dgm:prSet presAssocID="{CD948FFF-42EA-4932-BED3-F0C2295CE7A0}" presName="Triangle" presStyleLbl="alignNode1" presStyleIdx="3" presStyleCnt="7"/>
      <dgm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375B7AAF-3AD3-4484-A51B-3279D0B1BF49}" type="pres">
      <dgm:prSet presAssocID="{29D0ED8C-F496-40F0-B68D-AE6FB4C207A6}" presName="sibTrans" presStyleCnt="0"/>
      <dgm:spPr/>
    </dgm:pt>
    <dgm:pt modelId="{53B6DD80-0D97-4028-8E93-26A23F1F51E0}" type="pres">
      <dgm:prSet presAssocID="{29D0ED8C-F496-40F0-B68D-AE6FB4C207A6}" presName="space" presStyleCnt="0"/>
      <dgm:spPr/>
    </dgm:pt>
    <dgm:pt modelId="{2CE8C0EC-507D-4888-8A78-AB149A2BE3EC}" type="pres">
      <dgm:prSet presAssocID="{2C9F1BC4-7617-4D5C-BD2A-19DB2E7F2D79}" presName="composite" presStyleCnt="0"/>
      <dgm:spPr/>
    </dgm:pt>
    <dgm:pt modelId="{EA5C62C8-10CA-45B9-9109-1C43CFDC01DE}" type="pres">
      <dgm:prSet presAssocID="{2C9F1BC4-7617-4D5C-BD2A-19DB2E7F2D79}" presName="LShape" presStyleLbl="alignNode1" presStyleIdx="4" presStyleCnt="7"/>
      <dgm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512A4C-4F51-4C6C-ABF3-268A47E2ADB6}" type="pres">
      <dgm:prSet presAssocID="{2C9F1BC4-7617-4D5C-BD2A-19DB2E7F2D79}" presName="Triangle" presStyleLbl="alignNode1" presStyleIdx="5" presStyleCnt="7"/>
      <dgm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18DC2FC4-7E20-4D78-89DA-1D9EFA32AEDE}" type="pres">
      <dgm:prSet presAssocID="{971844DC-089D-44DE-A708-63EA9984236F}" presName="sibTrans" presStyleCnt="0"/>
      <dgm:spPr/>
    </dgm:pt>
    <dgm:pt modelId="{5A076FD2-FC06-403D-8314-CBA815213B39}" type="pres">
      <dgm:prSet presAssocID="{971844DC-089D-44DE-A708-63EA9984236F}" presName="space" presStyleCnt="0"/>
      <dgm:spPr/>
    </dgm:pt>
    <dgm:pt modelId="{0EC324B9-72BA-4B61-81D8-A8D2BC2E5A72}" type="pres">
      <dgm:prSet presAssocID="{95A359A3-C865-4060-A57C-27F2EAFB3A1A}" presName="composite" presStyleCnt="0"/>
      <dgm:spPr/>
    </dgm:pt>
    <dgm:pt modelId="{029EA8C9-276E-4805-ADD6-A16C0665E314}" type="pres">
      <dgm:prSet presAssocID="{95A359A3-C865-4060-A57C-27F2EAFB3A1A}" presName="LShape" presStyleLbl="alignNode1" presStyleIdx="6" presStyleCnt="7"/>
      <dgm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0B3017A-2288-44AD-A9DC-4665FF2D9B19}" type="presOf" srcId="{B7150DAC-B8D3-4027-A270-B3F8082B3CC3}" destId="{EE03D307-EE02-4473-AC22-04725E28CDFF}" srcOrd="0" destOrd="0" presId="urn:microsoft.com/office/officeart/2009/3/layout/StepUpProcess"/>
    <dgm:cxn modelId="{077BBB3E-F14A-4A38-A1E2-DF351E5CCA11}" type="presOf" srcId="{CD948FFF-42EA-4932-BED3-F0C2295CE7A0}" destId="{6CDA114A-9F47-4A97-8ECE-EF58DD35E37B}" srcOrd="0" destOrd="0" presId="urn:microsoft.com/office/officeart/2009/3/layout/StepUpProcess"/>
    <dgm:cxn modelId="{7DE56DAC-9B77-4578-B93E-89BA96958DF1}" srcId="{B7150DAC-B8D3-4027-A270-B3F8082B3CC3}" destId="{95A359A3-C865-4060-A57C-27F2EAFB3A1A}" srcOrd="3" destOrd="0" parTransId="{0BF96BD0-18C3-48E2-8732-CC99775EFBD0}" sibTransId="{FCC17653-93E3-495F-BCDD-4BA89ABEACE1}"/>
    <dgm:cxn modelId="{53143694-6F73-49C1-9A61-9599A9B1C803}" srcId="{B7150DAC-B8D3-4027-A270-B3F8082B3CC3}" destId="{8B5520C8-FC4D-44E2-8327-C0177041DF7C}" srcOrd="0" destOrd="0" parTransId="{530257E7-7D8B-4178-87F0-674F8A2CC237}" sibTransId="{E5D82303-A088-434D-91B8-27D88415B795}"/>
    <dgm:cxn modelId="{CD675D5A-D01B-45C2-8FE1-C5E004A0D45F}" type="presOf" srcId="{8B5520C8-FC4D-44E2-8327-C0177041DF7C}" destId="{A55370A8-F487-4B93-A09C-B00A59634D11}" srcOrd="0" destOrd="0" presId="urn:microsoft.com/office/officeart/2009/3/layout/StepUpProcess"/>
    <dgm:cxn modelId="{35E00936-4274-40FD-AEBB-6D8DB6070EBB}" type="presOf" srcId="{95A359A3-C865-4060-A57C-27F2EAFB3A1A}" destId="{EC06DD5D-4B96-49B8-BF24-298156E05FB1}" srcOrd="0" destOrd="0" presId="urn:microsoft.com/office/officeart/2009/3/layout/StepUpProcess"/>
    <dgm:cxn modelId="{B29CEFE9-3849-436E-8D74-76F9EE39D731}" srcId="{B7150DAC-B8D3-4027-A270-B3F8082B3CC3}" destId="{CD948FFF-42EA-4932-BED3-F0C2295CE7A0}" srcOrd="1" destOrd="0" parTransId="{1237534C-AAC6-470C-A8DA-F8A061123991}" sibTransId="{29D0ED8C-F496-40F0-B68D-AE6FB4C207A6}"/>
    <dgm:cxn modelId="{E82952E1-86A1-4697-ADB0-629D319AA829}" type="presOf" srcId="{2C9F1BC4-7617-4D5C-BD2A-19DB2E7F2D79}" destId="{74173EAB-2E84-42DC-883F-82FE79E98E81}" srcOrd="0" destOrd="0" presId="urn:microsoft.com/office/officeart/2009/3/layout/StepUpProcess"/>
    <dgm:cxn modelId="{F4CB33B9-A3E0-4DF5-872C-981408972B9A}" srcId="{B7150DAC-B8D3-4027-A270-B3F8082B3CC3}" destId="{2C9F1BC4-7617-4D5C-BD2A-19DB2E7F2D79}" srcOrd="2" destOrd="0" parTransId="{1DFFDA90-0E8B-408A-AA0F-30877720C5D8}" sibTransId="{971844DC-089D-44DE-A708-63EA9984236F}"/>
    <dgm:cxn modelId="{D2107CA6-C5E7-4E93-B9F2-3D6D45BEE2A8}" type="presParOf" srcId="{EE03D307-EE02-4473-AC22-04725E28CDFF}" destId="{9E99C568-06EA-454E-ABD0-461C808F6825}" srcOrd="0" destOrd="0" presId="urn:microsoft.com/office/officeart/2009/3/layout/StepUpProcess"/>
    <dgm:cxn modelId="{2005A292-E6B1-42F6-BE3B-19718FC67CFF}" type="presParOf" srcId="{9E99C568-06EA-454E-ABD0-461C808F6825}" destId="{A2A8D4E8-4CCE-402C-8A11-C92D1AD56F26}" srcOrd="0" destOrd="0" presId="urn:microsoft.com/office/officeart/2009/3/layout/StepUpProcess"/>
    <dgm:cxn modelId="{A894B8A4-D7E1-4B87-BBAA-4387F1A1203C}" type="presParOf" srcId="{9E99C568-06EA-454E-ABD0-461C808F6825}" destId="{A55370A8-F487-4B93-A09C-B00A59634D11}" srcOrd="1" destOrd="0" presId="urn:microsoft.com/office/officeart/2009/3/layout/StepUpProcess"/>
    <dgm:cxn modelId="{FDB4A69D-D2D3-45C0-A9C6-E5413FAE4916}" type="presParOf" srcId="{9E99C568-06EA-454E-ABD0-461C808F6825}" destId="{9F6C0EBA-381A-4A9B-9C61-C5DD25A74C63}" srcOrd="2" destOrd="0" presId="urn:microsoft.com/office/officeart/2009/3/layout/StepUpProcess"/>
    <dgm:cxn modelId="{B4CEBC07-795E-46E1-A6E2-7C757B194C57}" type="presParOf" srcId="{EE03D307-EE02-4473-AC22-04725E28CDFF}" destId="{26D69202-35DA-40A4-AD07-885D20319994}" srcOrd="1" destOrd="0" presId="urn:microsoft.com/office/officeart/2009/3/layout/StepUpProcess"/>
    <dgm:cxn modelId="{D50DB3C9-465C-47AC-8467-64E61F0B2273}" type="presParOf" srcId="{26D69202-35DA-40A4-AD07-885D20319994}" destId="{326F9168-3E9C-46B2-8022-227DF3F07A80}" srcOrd="0" destOrd="0" presId="urn:microsoft.com/office/officeart/2009/3/layout/StepUpProcess"/>
    <dgm:cxn modelId="{C98A63A7-508E-4CA0-AA1F-5DF1A747ECFE}" type="presParOf" srcId="{EE03D307-EE02-4473-AC22-04725E28CDFF}" destId="{D539474A-D9DB-4164-8426-87C3AF267316}" srcOrd="2" destOrd="0" presId="urn:microsoft.com/office/officeart/2009/3/layout/StepUpProcess"/>
    <dgm:cxn modelId="{F57DFA77-E97B-4DC7-95DF-C6C7129A18E5}" type="presParOf" srcId="{D539474A-D9DB-4164-8426-87C3AF267316}" destId="{4C0D0826-5125-4F28-8E24-7C194EF6F6EC}" srcOrd="0" destOrd="0" presId="urn:microsoft.com/office/officeart/2009/3/layout/StepUpProcess"/>
    <dgm:cxn modelId="{EEE3CC49-3171-473E-9E1E-13197AC3BE8D}" type="presParOf" srcId="{D539474A-D9DB-4164-8426-87C3AF267316}" destId="{6CDA114A-9F47-4A97-8ECE-EF58DD35E37B}" srcOrd="1" destOrd="0" presId="urn:microsoft.com/office/officeart/2009/3/layout/StepUpProcess"/>
    <dgm:cxn modelId="{CF40D452-7B55-430B-A5A3-994A2E8B32B1}" type="presParOf" srcId="{D539474A-D9DB-4164-8426-87C3AF267316}" destId="{655E9884-7313-4824-AA7B-7644A2921B59}" srcOrd="2" destOrd="0" presId="urn:microsoft.com/office/officeart/2009/3/layout/StepUpProcess"/>
    <dgm:cxn modelId="{0216D8DD-462B-426A-BA47-6043E4942D59}" type="presParOf" srcId="{EE03D307-EE02-4473-AC22-04725E28CDFF}" destId="{375B7AAF-3AD3-4484-A51B-3279D0B1BF49}" srcOrd="3" destOrd="0" presId="urn:microsoft.com/office/officeart/2009/3/layout/StepUpProcess"/>
    <dgm:cxn modelId="{317FA5ED-8BD7-4F01-8E94-CD47F9F12F9E}" type="presParOf" srcId="{375B7AAF-3AD3-4484-A51B-3279D0B1BF49}" destId="{53B6DD80-0D97-4028-8E93-26A23F1F51E0}" srcOrd="0" destOrd="0" presId="urn:microsoft.com/office/officeart/2009/3/layout/StepUpProcess"/>
    <dgm:cxn modelId="{060C4577-6CB0-485C-B453-C3E0DE27CD85}" type="presParOf" srcId="{EE03D307-EE02-4473-AC22-04725E28CDFF}" destId="{2CE8C0EC-507D-4888-8A78-AB149A2BE3EC}" srcOrd="4" destOrd="0" presId="urn:microsoft.com/office/officeart/2009/3/layout/StepUpProcess"/>
    <dgm:cxn modelId="{1D2B6ABF-83D1-465B-A55C-7E43CAA87533}" type="presParOf" srcId="{2CE8C0EC-507D-4888-8A78-AB149A2BE3EC}" destId="{EA5C62C8-10CA-45B9-9109-1C43CFDC01DE}" srcOrd="0" destOrd="0" presId="urn:microsoft.com/office/officeart/2009/3/layout/StepUpProcess"/>
    <dgm:cxn modelId="{D7EF4246-828C-45A0-AA73-973B7135609D}" type="presParOf" srcId="{2CE8C0EC-507D-4888-8A78-AB149A2BE3EC}" destId="{74173EAB-2E84-42DC-883F-82FE79E98E81}" srcOrd="1" destOrd="0" presId="urn:microsoft.com/office/officeart/2009/3/layout/StepUpProcess"/>
    <dgm:cxn modelId="{752EB5D4-84F4-4AB9-A555-1998BA8B6552}" type="presParOf" srcId="{2CE8C0EC-507D-4888-8A78-AB149A2BE3EC}" destId="{85512A4C-4F51-4C6C-ABF3-268A47E2ADB6}" srcOrd="2" destOrd="0" presId="urn:microsoft.com/office/officeart/2009/3/layout/StepUpProcess"/>
    <dgm:cxn modelId="{C2006A8A-7112-45C6-ADA8-230D93989851}" type="presParOf" srcId="{EE03D307-EE02-4473-AC22-04725E28CDFF}" destId="{18DC2FC4-7E20-4D78-89DA-1D9EFA32AEDE}" srcOrd="5" destOrd="0" presId="urn:microsoft.com/office/officeart/2009/3/layout/StepUpProcess"/>
    <dgm:cxn modelId="{97BC6394-7F11-40EC-83C8-0F863DFB9215}" type="presParOf" srcId="{18DC2FC4-7E20-4D78-89DA-1D9EFA32AEDE}" destId="{5A076FD2-FC06-403D-8314-CBA815213B39}" srcOrd="0" destOrd="0" presId="urn:microsoft.com/office/officeart/2009/3/layout/StepUpProcess"/>
    <dgm:cxn modelId="{ADB303B2-F981-4FD5-9F36-55E8D23C1D52}" type="presParOf" srcId="{EE03D307-EE02-4473-AC22-04725E28CDFF}" destId="{0EC324B9-72BA-4B61-81D8-A8D2BC2E5A72}" srcOrd="6" destOrd="0" presId="urn:microsoft.com/office/officeart/2009/3/layout/StepUpProcess"/>
    <dgm:cxn modelId="{01C37661-2C14-40D0-AEFA-00D4B0B01AC8}" type="presParOf" srcId="{0EC324B9-72BA-4B61-81D8-A8D2BC2E5A72}" destId="{029EA8C9-276E-4805-ADD6-A16C0665E314}" srcOrd="0" destOrd="0" presId="urn:microsoft.com/office/officeart/2009/3/layout/StepUpProcess"/>
    <dgm:cxn modelId="{88CE90E7-64F7-407A-A03A-8F89DDDB8F58}" type="presParOf" srcId="{0EC324B9-72BA-4B61-81D8-A8D2BC2E5A72}" destId="{EC06DD5D-4B96-49B8-BF24-298156E05FB1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1771E1-06CC-4AE4-A830-5759365A901A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F1C8B1E-3D66-4285-B3A0-9E861CC975C6}">
      <dgm:prSet phldrT="[Text]"/>
      <dgm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设计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4DAF6F8C-A7BB-483F-B799-FA47690D0074}" type="parTrans" cxnId="{F9507BEA-BE7D-4161-8E3B-1A16F93CB7FE}">
      <dgm:prSet/>
      <dgm:spPr/>
      <dgm:t>
        <a:bodyPr/>
        <a:lstStyle/>
        <a:p>
          <a:endParaRPr lang="id-ID"/>
        </a:p>
      </dgm:t>
    </dgm:pt>
    <dgm:pt modelId="{D8572B57-0547-45DC-83A8-8A63C7026065}" type="sibTrans" cxnId="{F9507BEA-BE7D-4161-8E3B-1A16F93CB7FE}">
      <dgm:prSet/>
      <dgm:spPr/>
      <dgm:t>
        <a:bodyPr/>
        <a:lstStyle/>
        <a:p>
          <a:endParaRPr lang="id-ID"/>
        </a:p>
      </dgm:t>
    </dgm:pt>
    <dgm:pt modelId="{E5332D9B-44E0-4708-B318-CBCEA372F558}">
      <dgm:prSet phldrT="[Text]"/>
      <dgm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开发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95370C49-95D9-479C-8453-43550A26D346}" type="parTrans" cxnId="{C8824451-C174-4093-9CDE-244EE890D4FE}">
      <dgm:prSet/>
      <dgm:spPr/>
      <dgm:t>
        <a:bodyPr/>
        <a:lstStyle/>
        <a:p>
          <a:endParaRPr lang="id-ID"/>
        </a:p>
      </dgm:t>
    </dgm:pt>
    <dgm:pt modelId="{7AFDF7EA-EC20-4DD1-AE2A-94102CC6FC94}" type="sibTrans" cxnId="{C8824451-C174-4093-9CDE-244EE890D4FE}">
      <dgm:prSet/>
      <dgm:spPr/>
      <dgm:t>
        <a:bodyPr/>
        <a:lstStyle/>
        <a:p>
          <a:endParaRPr lang="id-ID"/>
        </a:p>
      </dgm:t>
    </dgm:pt>
    <dgm:pt modelId="{DCE3A0BA-12B3-48F5-9318-C4E558AD7D21}">
      <dgm:prSet phldrT="[Text]"/>
      <dgm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上线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B45CD43-B924-43E8-B46A-EA377B5369AF}" type="parTrans" cxnId="{C7B57F57-7D44-46F7-AEE0-692A416A18C8}">
      <dgm:prSet/>
      <dgm:spPr/>
      <dgm:t>
        <a:bodyPr/>
        <a:lstStyle/>
        <a:p>
          <a:endParaRPr lang="id-ID"/>
        </a:p>
      </dgm:t>
    </dgm:pt>
    <dgm:pt modelId="{10CB2C7E-B770-4294-AD50-7BC6369CE7E9}" type="sibTrans" cxnId="{C7B57F57-7D44-46F7-AEE0-692A416A18C8}">
      <dgm:prSet/>
      <dgm:spPr/>
      <dgm:t>
        <a:bodyPr/>
        <a:lstStyle/>
        <a:p>
          <a:endParaRPr lang="id-ID"/>
        </a:p>
      </dgm:t>
    </dgm:pt>
    <dgm:pt modelId="{B7422014-A3EC-47E3-BC8D-B5C96DFA7081}">
      <dgm:prSet phldrT="[Text]"/>
      <dgm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探索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D1D6C6E-5621-4CBB-9120-B03E72B2D3C0}" type="parTrans" cxnId="{434F2CE1-6B10-44AC-B27A-750ACB4A4AEC}">
      <dgm:prSet/>
      <dgm:spPr/>
      <dgm:t>
        <a:bodyPr/>
        <a:lstStyle/>
        <a:p>
          <a:endParaRPr lang="id-ID"/>
        </a:p>
      </dgm:t>
    </dgm:pt>
    <dgm:pt modelId="{C85400F7-98CB-4F22-98D0-D9BD340112A9}" type="sibTrans" cxnId="{434F2CE1-6B10-44AC-B27A-750ACB4A4AEC}">
      <dgm:prSet/>
      <dgm:spPr/>
      <dgm:t>
        <a:bodyPr/>
        <a:lstStyle/>
        <a:p>
          <a:endParaRPr lang="id-ID"/>
        </a:p>
      </dgm:t>
    </dgm:pt>
    <dgm:pt modelId="{CFB768BC-C2B4-4E22-8CC3-53FD13DB912E}" type="pres">
      <dgm:prSet presAssocID="{541771E1-06CC-4AE4-A830-5759365A901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A57A707D-FBD4-41A9-85B3-C834CAE10F95}" type="pres">
      <dgm:prSet presAssocID="{B7422014-A3EC-47E3-BC8D-B5C96DFA7081}" presName="Accent1" presStyleCnt="0"/>
      <dgm:spPr/>
      <dgm:t>
        <a:bodyPr/>
        <a:lstStyle/>
        <a:p>
          <a:endParaRPr lang="id-ID"/>
        </a:p>
      </dgm:t>
    </dgm:pt>
    <dgm:pt modelId="{9AA9D525-BCD2-478E-ADBF-B69A6D1830A0}" type="pres">
      <dgm:prSet presAssocID="{B7422014-A3EC-47E3-BC8D-B5C96DFA7081}" presName="Accent" presStyleLbl="node1" presStyleIdx="0" presStyleCnt="4"/>
      <dgm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D2E597FC-40AF-4999-8C9D-3B6C839A1697}" type="pres">
      <dgm:prSet presAssocID="{B7422014-A3EC-47E3-BC8D-B5C96DFA7081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716923B-2E08-47E0-AF2C-8E4DABB69B47}" type="pres">
      <dgm:prSet presAssocID="{3F1C8B1E-3D66-4285-B3A0-9E861CC975C6}" presName="Accent2" presStyleCnt="0"/>
      <dgm:spPr/>
      <dgm:t>
        <a:bodyPr/>
        <a:lstStyle/>
        <a:p>
          <a:endParaRPr lang="id-ID"/>
        </a:p>
      </dgm:t>
    </dgm:pt>
    <dgm:pt modelId="{2A5AAD22-35E3-4CE5-923F-3C5896B8943E}" type="pres">
      <dgm:prSet presAssocID="{3F1C8B1E-3D66-4285-B3A0-9E861CC975C6}" presName="Accent" presStyleLbl="node1" presStyleIdx="1" presStyleCnt="4"/>
      <dgm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D8EF5E2-9955-464E-80AD-53062C24C396}" type="pres">
      <dgm:prSet presAssocID="{3F1C8B1E-3D66-4285-B3A0-9E861CC975C6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20A107E-D6E7-4267-9BAA-628D9D9DFC17}" type="pres">
      <dgm:prSet presAssocID="{E5332D9B-44E0-4708-B318-CBCEA372F558}" presName="Accent3" presStyleCnt="0"/>
      <dgm:spPr/>
      <dgm:t>
        <a:bodyPr/>
        <a:lstStyle/>
        <a:p>
          <a:endParaRPr lang="id-ID"/>
        </a:p>
      </dgm:t>
    </dgm:pt>
    <dgm:pt modelId="{FC92541E-3533-4C80-ADC9-51E2A26FF153}" type="pres">
      <dgm:prSet presAssocID="{E5332D9B-44E0-4708-B318-CBCEA372F558}" presName="Accent" presStyleLbl="node1" presStyleIdx="2" presStyleCnt="4"/>
      <dgm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FFADFB2-251B-4AB1-9AF7-157A1F562260}" type="pres">
      <dgm:prSet presAssocID="{E5332D9B-44E0-4708-B318-CBCEA372F558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836BA7D-3E20-4642-9308-0061F8AEFFCF}" type="pres">
      <dgm:prSet presAssocID="{DCE3A0BA-12B3-48F5-9318-C4E558AD7D21}" presName="Accent4" presStyleCnt="0"/>
      <dgm:spPr/>
      <dgm:t>
        <a:bodyPr/>
        <a:lstStyle/>
        <a:p>
          <a:endParaRPr lang="id-ID"/>
        </a:p>
      </dgm:t>
    </dgm:pt>
    <dgm:pt modelId="{F8F5DDCB-FE61-4F60-AB87-673DDFF71661}" type="pres">
      <dgm:prSet presAssocID="{DCE3A0BA-12B3-48F5-9318-C4E558AD7D21}" presName="Accent" presStyleLbl="node1" presStyleIdx="3" presStyleCnt="4"/>
      <dgm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411061B4-4F1F-4000-B78E-0FA0082A7768}" type="pres">
      <dgm:prSet presAssocID="{DCE3A0BA-12B3-48F5-9318-C4E558AD7D2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34F2CE1-6B10-44AC-B27A-750ACB4A4AEC}" srcId="{541771E1-06CC-4AE4-A830-5759365A901A}" destId="{B7422014-A3EC-47E3-BC8D-B5C96DFA7081}" srcOrd="0" destOrd="0" parTransId="{AD1D6C6E-5621-4CBB-9120-B03E72B2D3C0}" sibTransId="{C85400F7-98CB-4F22-98D0-D9BD340112A9}"/>
    <dgm:cxn modelId="{F617AD30-11F4-41D4-A47F-D56D3C27E467}" type="presOf" srcId="{DCE3A0BA-12B3-48F5-9318-C4E558AD7D21}" destId="{411061B4-4F1F-4000-B78E-0FA0082A7768}" srcOrd="0" destOrd="0" presId="urn:microsoft.com/office/officeart/2009/layout/CircleArrowProcess"/>
    <dgm:cxn modelId="{715C3B76-0211-498D-81AC-F9E95A777CD2}" type="presOf" srcId="{E5332D9B-44E0-4708-B318-CBCEA372F558}" destId="{BFFADFB2-251B-4AB1-9AF7-157A1F562260}" srcOrd="0" destOrd="0" presId="urn:microsoft.com/office/officeart/2009/layout/CircleArrowProcess"/>
    <dgm:cxn modelId="{00816B42-0912-4BB0-A565-4D299346853C}" type="presOf" srcId="{541771E1-06CC-4AE4-A830-5759365A901A}" destId="{CFB768BC-C2B4-4E22-8CC3-53FD13DB912E}" srcOrd="0" destOrd="0" presId="urn:microsoft.com/office/officeart/2009/layout/CircleArrowProcess"/>
    <dgm:cxn modelId="{C8824451-C174-4093-9CDE-244EE890D4FE}" srcId="{541771E1-06CC-4AE4-A830-5759365A901A}" destId="{E5332D9B-44E0-4708-B318-CBCEA372F558}" srcOrd="2" destOrd="0" parTransId="{95370C49-95D9-479C-8453-43550A26D346}" sibTransId="{7AFDF7EA-EC20-4DD1-AE2A-94102CC6FC94}"/>
    <dgm:cxn modelId="{98C9A0F3-0BD2-4B39-AFF8-B6F504093E1B}" type="presOf" srcId="{B7422014-A3EC-47E3-BC8D-B5C96DFA7081}" destId="{D2E597FC-40AF-4999-8C9D-3B6C839A1697}" srcOrd="0" destOrd="0" presId="urn:microsoft.com/office/officeart/2009/layout/CircleArrowProcess"/>
    <dgm:cxn modelId="{F9507BEA-BE7D-4161-8E3B-1A16F93CB7FE}" srcId="{541771E1-06CC-4AE4-A830-5759365A901A}" destId="{3F1C8B1E-3D66-4285-B3A0-9E861CC975C6}" srcOrd="1" destOrd="0" parTransId="{4DAF6F8C-A7BB-483F-B799-FA47690D0074}" sibTransId="{D8572B57-0547-45DC-83A8-8A63C7026065}"/>
    <dgm:cxn modelId="{C7B57F57-7D44-46F7-AEE0-692A416A18C8}" srcId="{541771E1-06CC-4AE4-A830-5759365A901A}" destId="{DCE3A0BA-12B3-48F5-9318-C4E558AD7D21}" srcOrd="3" destOrd="0" parTransId="{1B45CD43-B924-43E8-B46A-EA377B5369AF}" sibTransId="{10CB2C7E-B770-4294-AD50-7BC6369CE7E9}"/>
    <dgm:cxn modelId="{FA2AE7B9-C892-4EBF-84AE-3247E79F4B8F}" type="presOf" srcId="{3F1C8B1E-3D66-4285-B3A0-9E861CC975C6}" destId="{BD8EF5E2-9955-464E-80AD-53062C24C396}" srcOrd="0" destOrd="0" presId="urn:microsoft.com/office/officeart/2009/layout/CircleArrowProcess"/>
    <dgm:cxn modelId="{5C3B873B-EC54-431A-B67A-72D1A7C997E3}" type="presParOf" srcId="{CFB768BC-C2B4-4E22-8CC3-53FD13DB912E}" destId="{A57A707D-FBD4-41A9-85B3-C834CAE10F95}" srcOrd="0" destOrd="0" presId="urn:microsoft.com/office/officeart/2009/layout/CircleArrowProcess"/>
    <dgm:cxn modelId="{0265E843-8B3D-4E12-986C-2C8C0628BA77}" type="presParOf" srcId="{A57A707D-FBD4-41A9-85B3-C834CAE10F95}" destId="{9AA9D525-BCD2-478E-ADBF-B69A6D1830A0}" srcOrd="0" destOrd="0" presId="urn:microsoft.com/office/officeart/2009/layout/CircleArrowProcess"/>
    <dgm:cxn modelId="{B5F0B867-39FB-4740-886A-DA3F8F27E786}" type="presParOf" srcId="{CFB768BC-C2B4-4E22-8CC3-53FD13DB912E}" destId="{D2E597FC-40AF-4999-8C9D-3B6C839A1697}" srcOrd="1" destOrd="0" presId="urn:microsoft.com/office/officeart/2009/layout/CircleArrowProcess"/>
    <dgm:cxn modelId="{21FBB98A-A3A1-4BC9-B528-23AEB0B415AE}" type="presParOf" srcId="{CFB768BC-C2B4-4E22-8CC3-53FD13DB912E}" destId="{6716923B-2E08-47E0-AF2C-8E4DABB69B47}" srcOrd="2" destOrd="0" presId="urn:microsoft.com/office/officeart/2009/layout/CircleArrowProcess"/>
    <dgm:cxn modelId="{83544537-776B-4AF1-9A52-DB139C652D02}" type="presParOf" srcId="{6716923B-2E08-47E0-AF2C-8E4DABB69B47}" destId="{2A5AAD22-35E3-4CE5-923F-3C5896B8943E}" srcOrd="0" destOrd="0" presId="urn:microsoft.com/office/officeart/2009/layout/CircleArrowProcess"/>
    <dgm:cxn modelId="{AB2A4309-0C7E-43DD-A1A4-C88EA6B73457}" type="presParOf" srcId="{CFB768BC-C2B4-4E22-8CC3-53FD13DB912E}" destId="{BD8EF5E2-9955-464E-80AD-53062C24C396}" srcOrd="3" destOrd="0" presId="urn:microsoft.com/office/officeart/2009/layout/CircleArrowProcess"/>
    <dgm:cxn modelId="{B62CBD4A-D8FA-4AA1-AE31-52F136070020}" type="presParOf" srcId="{CFB768BC-C2B4-4E22-8CC3-53FD13DB912E}" destId="{220A107E-D6E7-4267-9BAA-628D9D9DFC17}" srcOrd="4" destOrd="0" presId="urn:microsoft.com/office/officeart/2009/layout/CircleArrowProcess"/>
    <dgm:cxn modelId="{D9862838-2B13-4028-AC2F-53E5D57D6728}" type="presParOf" srcId="{220A107E-D6E7-4267-9BAA-628D9D9DFC17}" destId="{FC92541E-3533-4C80-ADC9-51E2A26FF153}" srcOrd="0" destOrd="0" presId="urn:microsoft.com/office/officeart/2009/layout/CircleArrowProcess"/>
    <dgm:cxn modelId="{CA8210BD-CD03-46DE-BFCF-B537B379C1CE}" type="presParOf" srcId="{CFB768BC-C2B4-4E22-8CC3-53FD13DB912E}" destId="{BFFADFB2-251B-4AB1-9AF7-157A1F562260}" srcOrd="5" destOrd="0" presId="urn:microsoft.com/office/officeart/2009/layout/CircleArrowProcess"/>
    <dgm:cxn modelId="{3981BEAF-90B7-4A64-8E15-BF6D32F24CE7}" type="presParOf" srcId="{CFB768BC-C2B4-4E22-8CC3-53FD13DB912E}" destId="{C836BA7D-3E20-4642-9308-0061F8AEFFCF}" srcOrd="6" destOrd="0" presId="urn:microsoft.com/office/officeart/2009/layout/CircleArrowProcess"/>
    <dgm:cxn modelId="{51DDCB47-D6BC-4498-97A5-2559690F98A2}" type="presParOf" srcId="{C836BA7D-3E20-4642-9308-0061F8AEFFCF}" destId="{F8F5DDCB-FE61-4F60-AB87-673DDFF71661}" srcOrd="0" destOrd="0" presId="urn:microsoft.com/office/officeart/2009/layout/CircleArrowProcess"/>
    <dgm:cxn modelId="{84B2A73E-3A83-484C-95E4-76EB93146656}" type="presParOf" srcId="{CFB768BC-C2B4-4E22-8CC3-53FD13DB912E}" destId="{411061B4-4F1F-4000-B78E-0FA0082A7768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D4E8-4CCE-402C-8A11-C92D1AD56F26}">
      <dsp:nvSpPr>
        <dsp:cNvPr id="0" name=""/>
        <dsp:cNvSpPr/>
      </dsp:nvSpPr>
      <dsp:spPr>
        <a:xfrm rot="5400000">
          <a:off x="369418" y="1546158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70A8-F487-4B93-A09C-B00A59634D11}">
      <dsp:nvSpPr>
        <dsp:cNvPr id="0" name=""/>
        <dsp:cNvSpPr/>
      </dsp:nvSpPr>
      <dsp:spPr>
        <a:xfrm>
          <a:off x="185400" y="2094240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85400" y="2094240"/>
        <a:ext cx="1656080" cy="1451651"/>
      </dsp:txXfrm>
    </dsp:sp>
    <dsp:sp modelId="{9F6C0EBA-381A-4A9B-9C61-C5DD25A74C63}">
      <dsp:nvSpPr>
        <dsp:cNvPr id="0" name=""/>
        <dsp:cNvSpPr/>
      </dsp:nvSpPr>
      <dsp:spPr>
        <a:xfrm>
          <a:off x="1529012" y="1411109"/>
          <a:ext cx="312468" cy="312468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D0826-5125-4F28-8E24-7C194EF6F6EC}">
      <dsp:nvSpPr>
        <dsp:cNvPr id="0" name=""/>
        <dsp:cNvSpPr/>
      </dsp:nvSpPr>
      <dsp:spPr>
        <a:xfrm rot="5400000">
          <a:off x="2396784" y="1044484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14A-9F47-4A97-8ECE-EF58DD35E37B}">
      <dsp:nvSpPr>
        <dsp:cNvPr id="0" name=""/>
        <dsp:cNvSpPr/>
      </dsp:nvSpPr>
      <dsp:spPr>
        <a:xfrm>
          <a:off x="2212766" y="1592566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212766" y="1592566"/>
        <a:ext cx="1656080" cy="1451651"/>
      </dsp:txXfrm>
    </dsp:sp>
    <dsp:sp modelId="{655E9884-7313-4824-AA7B-7644A2921B59}">
      <dsp:nvSpPr>
        <dsp:cNvPr id="0" name=""/>
        <dsp:cNvSpPr/>
      </dsp:nvSpPr>
      <dsp:spPr>
        <a:xfrm>
          <a:off x="3556379" y="909436"/>
          <a:ext cx="312468" cy="312468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62C8-10CA-45B9-9109-1C43CFDC01DE}">
      <dsp:nvSpPr>
        <dsp:cNvPr id="0" name=""/>
        <dsp:cNvSpPr/>
      </dsp:nvSpPr>
      <dsp:spPr>
        <a:xfrm rot="5400000">
          <a:off x="4424150" y="542810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73EAB-2E84-42DC-883F-82FE79E98E81}">
      <dsp:nvSpPr>
        <dsp:cNvPr id="0" name=""/>
        <dsp:cNvSpPr/>
      </dsp:nvSpPr>
      <dsp:spPr>
        <a:xfrm>
          <a:off x="4240132" y="1090892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4240132" y="1090892"/>
        <a:ext cx="1656080" cy="1451651"/>
      </dsp:txXfrm>
    </dsp:sp>
    <dsp:sp modelId="{85512A4C-4F51-4C6C-ABF3-268A47E2ADB6}">
      <dsp:nvSpPr>
        <dsp:cNvPr id="0" name=""/>
        <dsp:cNvSpPr/>
      </dsp:nvSpPr>
      <dsp:spPr>
        <a:xfrm>
          <a:off x="5583745" y="407762"/>
          <a:ext cx="312468" cy="312468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A8C9-276E-4805-ADD6-A16C0665E314}">
      <dsp:nvSpPr>
        <dsp:cNvPr id="0" name=""/>
        <dsp:cNvSpPr/>
      </dsp:nvSpPr>
      <dsp:spPr>
        <a:xfrm rot="5400000">
          <a:off x="6451516" y="41137"/>
          <a:ext cx="1102401" cy="183437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6DD5D-4B96-49B8-BF24-298156E05FB1}">
      <dsp:nvSpPr>
        <dsp:cNvPr id="0" name=""/>
        <dsp:cNvSpPr/>
      </dsp:nvSpPr>
      <dsp:spPr>
        <a:xfrm>
          <a:off x="6267498" y="589218"/>
          <a:ext cx="1656080" cy="1451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6267498" y="589218"/>
        <a:ext cx="1656080" cy="14516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D525-BCD2-478E-ADBF-B69A6D1830A0}">
      <dsp:nvSpPr>
        <dsp:cNvPr id="0" name=""/>
        <dsp:cNvSpPr/>
      </dsp:nvSpPr>
      <dsp:spPr>
        <a:xfrm>
          <a:off x="2215290" y="0"/>
          <a:ext cx="1350137" cy="135027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597FC-40AF-4999-8C9D-3B6C839A1697}">
      <dsp:nvSpPr>
        <dsp:cNvPr id="0" name=""/>
        <dsp:cNvSpPr/>
      </dsp:nvSpPr>
      <dsp:spPr>
        <a:xfrm>
          <a:off x="2513378" y="488762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探索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513378" y="488762"/>
        <a:ext cx="753452" cy="376687"/>
      </dsp:txXfrm>
    </dsp:sp>
    <dsp:sp modelId="{2A5AAD22-35E3-4CE5-923F-3C5896B8943E}">
      <dsp:nvSpPr>
        <dsp:cNvPr id="0" name=""/>
        <dsp:cNvSpPr/>
      </dsp:nvSpPr>
      <dsp:spPr>
        <a:xfrm>
          <a:off x="1840209" y="775933"/>
          <a:ext cx="1350137" cy="135027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EF5E2-9955-464E-80AD-53062C24C396}">
      <dsp:nvSpPr>
        <dsp:cNvPr id="0" name=""/>
        <dsp:cNvSpPr/>
      </dsp:nvSpPr>
      <dsp:spPr>
        <a:xfrm>
          <a:off x="2136779" y="1266128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设计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136779" y="1266128"/>
        <a:ext cx="753452" cy="376687"/>
      </dsp:txXfrm>
    </dsp:sp>
    <dsp:sp modelId="{FC92541E-3533-4C80-ADC9-51E2A26FF153}">
      <dsp:nvSpPr>
        <dsp:cNvPr id="0" name=""/>
        <dsp:cNvSpPr/>
      </dsp:nvSpPr>
      <dsp:spPr>
        <a:xfrm>
          <a:off x="2215290" y="1554731"/>
          <a:ext cx="1350137" cy="1350274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ADFB2-251B-4AB1-9AF7-157A1F562260}">
      <dsp:nvSpPr>
        <dsp:cNvPr id="0" name=""/>
        <dsp:cNvSpPr/>
      </dsp:nvSpPr>
      <dsp:spPr>
        <a:xfrm>
          <a:off x="2513378" y="2043494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开发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513378" y="2043494"/>
        <a:ext cx="753452" cy="376687"/>
      </dsp:txXfrm>
    </dsp:sp>
    <dsp:sp modelId="{F8F5DDCB-FE61-4F60-AB87-673DDFF71661}">
      <dsp:nvSpPr>
        <dsp:cNvPr id="0" name=""/>
        <dsp:cNvSpPr/>
      </dsp:nvSpPr>
      <dsp:spPr>
        <a:xfrm>
          <a:off x="1936449" y="2420181"/>
          <a:ext cx="1159937" cy="1160498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061B4-4F1F-4000-B78E-0FA0082A7768}">
      <dsp:nvSpPr>
        <dsp:cNvPr id="0" name=""/>
        <dsp:cNvSpPr/>
      </dsp:nvSpPr>
      <dsp:spPr>
        <a:xfrm>
          <a:off x="2136779" y="2820859"/>
          <a:ext cx="753452" cy="376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9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上线</a:t>
          </a:r>
          <a:endParaRPr lang="id-ID" sz="9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136779" y="2820859"/>
        <a:ext cx="753452" cy="376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14EF6A69-E6B8-4260-9FEF-A8B417233DAE}" type="datetimeFigureOut">
              <a:rPr lang="zh-CN" altLang="en-US" smtClean="0"/>
              <a:pPr/>
              <a:t>2017/6/11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B49EC556-0E4F-4361-96C2-0C2CAFEAB7B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427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362834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725668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088502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451336" algn="l" defTabSz="725668" rtl="0" eaLnBrk="1" latinLnBrk="0" hangingPunct="1">
      <a:defRPr sz="10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1814170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004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39837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2671" algn="l" defTabSz="72566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2408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0073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3225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404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7651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5940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6285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9800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5504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72480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6894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7100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76979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81829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08117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8525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6369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62116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4599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39531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2058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861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8316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5196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365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931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6433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5857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916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9755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4" y="1597820"/>
            <a:ext cx="7772400" cy="1102519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1"/>
          </a:xfrm>
          <a:prstGeom prst="rect">
            <a:avLst/>
          </a:prstGeom>
        </p:spPr>
        <p:txBody>
          <a:bodyPr lIns="72567" tIns="36283" rIns="72567" bIns="36283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467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1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8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5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2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9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6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915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2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32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366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00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20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1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5983"/>
            <a:ext cx="8229600" cy="857250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5" y="1200152"/>
            <a:ext cx="8229600" cy="3394472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50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8"/>
            <a:ext cx="7772400" cy="1021556"/>
          </a:xfrm>
          <a:prstGeom prst="rect">
            <a:avLst/>
          </a:prstGeom>
        </p:spPr>
        <p:txBody>
          <a:bodyPr lIns="72567" tIns="36283" rIns="72567" bIns="36283" anchor="t"/>
          <a:lstStyle>
            <a:lvl1pPr algn="l">
              <a:defRPr sz="4000" b="1" cap="all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7"/>
            <a:ext cx="7772400" cy="1125140"/>
          </a:xfrm>
          <a:prstGeom prst="rect">
            <a:avLst/>
          </a:prstGeom>
        </p:spPr>
        <p:txBody>
          <a:bodyPr lIns="72567" tIns="36283" rIns="72567" bIns="36283"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46700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3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01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680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350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020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690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360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67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1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2017/6/11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6" y="4767268"/>
            <a:ext cx="2895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8"/>
            <a:ext cx="2133600" cy="273843"/>
          </a:xfrm>
          <a:prstGeom prst="rect">
            <a:avLst/>
          </a:prstGeom>
        </p:spPr>
        <p:txBody>
          <a:bodyPr lIns="72567" tIns="36283" rIns="72567" bIns="36283"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5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57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0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9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98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8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7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 userDrawn="1"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234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934007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0253" indent="-350253" algn="l" defTabSz="934007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58881" indent="-291877" algn="l" defTabSz="934007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67509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34512" indent="-233502" algn="l" defTabSz="934007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01516" indent="-233502" algn="l" defTabSz="934007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68520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35523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02527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969530" indent="-233502" algn="l" defTabSz="93400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7003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4007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01010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8014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5018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02021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9025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6028" algn="l" defTabSz="9340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0" y="-301151"/>
            <a:ext cx="9678177" cy="5444651"/>
          </a:xfrm>
          <a:prstGeom prst="rect">
            <a:avLst/>
          </a:prstGeom>
          <a:solidFill>
            <a:srgbClr val="0018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7" tIns="36283" rIns="72567" bIns="36283"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971910" y="572256"/>
            <a:ext cx="3475135" cy="3475668"/>
            <a:chOff x="4082917" y="940873"/>
            <a:chExt cx="3955398" cy="3955398"/>
          </a:xfrm>
        </p:grpSpPr>
        <p:sp>
          <p:nvSpPr>
            <p:cNvPr id="5" name="Oval 3"/>
            <p:cNvSpPr/>
            <p:nvPr/>
          </p:nvSpPr>
          <p:spPr>
            <a:xfrm>
              <a:off x="4218041" y="1091688"/>
              <a:ext cx="3692380" cy="3692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0" name="Oval 3"/>
            <p:cNvSpPr/>
            <p:nvPr/>
          </p:nvSpPr>
          <p:spPr>
            <a:xfrm>
              <a:off x="4082917" y="940873"/>
              <a:ext cx="3955398" cy="3955398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946500" y="3225802"/>
            <a:ext cx="1547576" cy="288718"/>
          </a:xfrm>
          <a:prstGeom prst="rect">
            <a:avLst/>
          </a:prstGeom>
        </p:spPr>
        <p:txBody>
          <a:bodyPr wrap="none" lIns="72567" tIns="36283" rIns="72567" bIns="36283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简约</a:t>
            </a:r>
            <a:r>
              <a:rPr lang="en-US" altLang="zh-CN" sz="1400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PPT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简历模板</a:t>
            </a:r>
          </a:p>
        </p:txBody>
      </p:sp>
      <p:sp>
        <p:nvSpPr>
          <p:cNvPr id="8" name="矩形 7"/>
          <p:cNvSpPr/>
          <p:nvPr/>
        </p:nvSpPr>
        <p:spPr>
          <a:xfrm>
            <a:off x="3090627" y="1714428"/>
            <a:ext cx="3244053" cy="952735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5700" b="1" dirty="0">
                <a:solidFill>
                  <a:schemeClr val="accent1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求职简历</a:t>
            </a:r>
          </a:p>
        </p:txBody>
      </p:sp>
      <p:sp>
        <p:nvSpPr>
          <p:cNvPr id="11" name="矩形 10"/>
          <p:cNvSpPr/>
          <p:nvPr/>
        </p:nvSpPr>
        <p:spPr>
          <a:xfrm>
            <a:off x="3410335" y="2454211"/>
            <a:ext cx="2545927" cy="904271"/>
          </a:xfrm>
          <a:prstGeom prst="rect">
            <a:avLst/>
          </a:prstGeom>
        </p:spPr>
        <p:txBody>
          <a:bodyPr wrap="none" lIns="72567" tIns="36283" rIns="72567" bIns="36283">
            <a:spAutoFit/>
          </a:bodyPr>
          <a:lstStyle/>
          <a:p>
            <a:pPr lvl="0" algn="ctr">
              <a:defRPr>
                <a:uFillTx/>
              </a:defRPr>
            </a:pPr>
            <a:r>
              <a:rPr lang="en-US" altLang="zh-CN" sz="5400" dirty="0">
                <a:solidFill>
                  <a:schemeClr val="bg2">
                    <a:lumMod val="50000"/>
                  </a:schemeClr>
                </a:solidFill>
                <a:ea typeface="微软雅黑" pitchFamily="34" charset="-122"/>
              </a:rPr>
              <a:t>RESUME</a:t>
            </a:r>
            <a:endParaRPr lang="zh-CN" altLang="en-US" sz="5400" dirty="0">
              <a:solidFill>
                <a:schemeClr val="bg2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sp>
        <p:nvSpPr>
          <p:cNvPr id="27" name="Shape 5235"/>
          <p:cNvSpPr/>
          <p:nvPr/>
        </p:nvSpPr>
        <p:spPr>
          <a:xfrm rot="10800000" flipH="1">
            <a:off x="4560399" y="3753001"/>
            <a:ext cx="411623" cy="133309"/>
          </a:xfrm>
          <a:prstGeom prst="triangle">
            <a:avLst/>
          </a:prstGeom>
          <a:solidFill>
            <a:srgbClr val="00182A"/>
          </a:solidFill>
          <a:ln w="12700">
            <a:miter lim="400000"/>
          </a:ln>
        </p:spPr>
        <p:txBody>
          <a:bodyPr lIns="0" tIns="0" rIns="0" bIns="0"/>
          <a:lstStyle/>
          <a:p>
            <a:pPr defTabSz="36283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6639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43" name="Rectangle 10"/>
          <p:cNvSpPr/>
          <p:nvPr/>
        </p:nvSpPr>
        <p:spPr>
          <a:xfrm>
            <a:off x="838200" y="2800350"/>
            <a:ext cx="2667000" cy="1521444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r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725668">
              <a:defRPr/>
            </a:pPr>
            <a:endParaRPr lang="en-US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44" name="Rectangle 11"/>
          <p:cNvSpPr/>
          <p:nvPr/>
        </p:nvSpPr>
        <p:spPr>
          <a:xfrm>
            <a:off x="1374567" y="1962151"/>
            <a:ext cx="1676400" cy="400110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algn="r" defTabSz="725668">
              <a:defRPr/>
            </a:pPr>
            <a:r>
              <a:rPr lang="zh-CN" altLang="en-US" sz="20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ms-MY" sz="20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45" name="Group 12"/>
          <p:cNvGrpSpPr/>
          <p:nvPr/>
        </p:nvGrpSpPr>
        <p:grpSpPr>
          <a:xfrm>
            <a:off x="838200" y="1428750"/>
            <a:ext cx="1070902" cy="1070902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46" name="AutoShape 123"/>
            <p:cNvSpPr>
              <a:spLocks/>
            </p:cNvSpPr>
            <p:nvPr/>
          </p:nvSpPr>
          <p:spPr bwMode="auto">
            <a:xfrm>
              <a:off x="3440521" y="21875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47" name="AutoShape 124"/>
            <p:cNvSpPr>
              <a:spLocks/>
            </p:cNvSpPr>
            <p:nvPr/>
          </p:nvSpPr>
          <p:spPr bwMode="auto">
            <a:xfrm>
              <a:off x="3543766" y="22901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48" name="AutoShape 125"/>
            <p:cNvSpPr>
              <a:spLocks/>
            </p:cNvSpPr>
            <p:nvPr/>
          </p:nvSpPr>
          <p:spPr bwMode="auto">
            <a:xfrm>
              <a:off x="3577556" y="23246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</p:grpSp>
      <p:grpSp>
        <p:nvGrpSpPr>
          <p:cNvPr id="49" name="Group 56"/>
          <p:cNvGrpSpPr/>
          <p:nvPr/>
        </p:nvGrpSpPr>
        <p:grpSpPr>
          <a:xfrm>
            <a:off x="4038600" y="1352550"/>
            <a:ext cx="4267200" cy="795755"/>
            <a:chOff x="4038600" y="1352549"/>
            <a:chExt cx="4267200" cy="795755"/>
          </a:xfrm>
        </p:grpSpPr>
        <p:sp>
          <p:nvSpPr>
            <p:cNvPr id="50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Rectangle 30"/>
            <p:cNvSpPr/>
            <p:nvPr/>
          </p:nvSpPr>
          <p:spPr>
            <a:xfrm>
              <a:off x="5181600" y="1428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52" name="Group 54"/>
            <p:cNvGrpSpPr/>
            <p:nvPr/>
          </p:nvGrpSpPr>
          <p:grpSpPr>
            <a:xfrm>
              <a:off x="4038600" y="1428750"/>
              <a:ext cx="1371600" cy="719554"/>
              <a:chOff x="3962400" y="1276350"/>
              <a:chExt cx="1371600" cy="719554"/>
            </a:xfrm>
          </p:grpSpPr>
          <p:sp>
            <p:nvSpPr>
              <p:cNvPr id="53" name="Rectangle 31"/>
              <p:cNvSpPr/>
              <p:nvPr/>
            </p:nvSpPr>
            <p:spPr>
              <a:xfrm>
                <a:off x="3962400" y="1657350"/>
                <a:ext cx="1371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grpSp>
            <p:nvGrpSpPr>
              <p:cNvPr id="54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5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57" name="Group 57"/>
          <p:cNvGrpSpPr/>
          <p:nvPr/>
        </p:nvGrpSpPr>
        <p:grpSpPr>
          <a:xfrm>
            <a:off x="4114800" y="2114550"/>
            <a:ext cx="4286080" cy="795754"/>
            <a:chOff x="4114800" y="2114550"/>
            <a:chExt cx="4286079" cy="795754"/>
          </a:xfrm>
        </p:grpSpPr>
        <p:sp>
          <p:nvSpPr>
            <p:cNvPr id="58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Rectangle 18"/>
            <p:cNvSpPr/>
            <p:nvPr/>
          </p:nvSpPr>
          <p:spPr>
            <a:xfrm>
              <a:off x="4191000" y="2190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60" name="Group 47"/>
            <p:cNvGrpSpPr/>
            <p:nvPr/>
          </p:nvGrpSpPr>
          <p:grpSpPr>
            <a:xfrm>
              <a:off x="7029279" y="2190750"/>
              <a:ext cx="1371600" cy="719554"/>
              <a:chOff x="3905079" y="2114550"/>
              <a:chExt cx="1371600" cy="719554"/>
            </a:xfrm>
          </p:grpSpPr>
          <p:sp>
            <p:nvSpPr>
              <p:cNvPr id="61" name="Rectangle 35"/>
              <p:cNvSpPr/>
              <p:nvPr/>
            </p:nvSpPr>
            <p:spPr>
              <a:xfrm>
                <a:off x="3905079" y="2495550"/>
                <a:ext cx="1371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6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2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63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65" name="Group 58"/>
          <p:cNvGrpSpPr/>
          <p:nvPr/>
        </p:nvGrpSpPr>
        <p:grpSpPr>
          <a:xfrm>
            <a:off x="4057685" y="2876550"/>
            <a:ext cx="4248115" cy="795754"/>
            <a:chOff x="4057685" y="2876550"/>
            <a:chExt cx="4248115" cy="795754"/>
          </a:xfrm>
        </p:grpSpPr>
        <p:sp>
          <p:nvSpPr>
            <p:cNvPr id="66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Rectangle 6"/>
            <p:cNvSpPr/>
            <p:nvPr/>
          </p:nvSpPr>
          <p:spPr>
            <a:xfrm>
              <a:off x="5181600" y="2952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68" name="Group 53"/>
            <p:cNvGrpSpPr/>
            <p:nvPr/>
          </p:nvGrpSpPr>
          <p:grpSpPr>
            <a:xfrm>
              <a:off x="4057685" y="2952750"/>
              <a:ext cx="1371600" cy="719554"/>
              <a:chOff x="3905285" y="3105150"/>
              <a:chExt cx="1371600" cy="719554"/>
            </a:xfrm>
          </p:grpSpPr>
          <p:sp>
            <p:nvSpPr>
              <p:cNvPr id="69" name="Rectangle 39"/>
              <p:cNvSpPr/>
              <p:nvPr/>
            </p:nvSpPr>
            <p:spPr>
              <a:xfrm>
                <a:off x="3905285" y="3486150"/>
                <a:ext cx="1371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6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70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1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73" name="Group 59"/>
          <p:cNvGrpSpPr/>
          <p:nvPr/>
        </p:nvGrpSpPr>
        <p:grpSpPr>
          <a:xfrm>
            <a:off x="4114800" y="3638552"/>
            <a:ext cx="4228934" cy="1041975"/>
            <a:chOff x="4114800" y="3638550"/>
            <a:chExt cx="4228934" cy="1041975"/>
          </a:xfrm>
        </p:grpSpPr>
        <p:sp>
          <p:nvSpPr>
            <p:cNvPr id="74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Rectangle 8"/>
            <p:cNvSpPr/>
            <p:nvPr/>
          </p:nvSpPr>
          <p:spPr>
            <a:xfrm>
              <a:off x="4191000" y="3714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00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76" name="Group 48"/>
            <p:cNvGrpSpPr/>
            <p:nvPr/>
          </p:nvGrpSpPr>
          <p:grpSpPr>
            <a:xfrm>
              <a:off x="6972134" y="3714750"/>
              <a:ext cx="1371600" cy="965775"/>
              <a:chOff x="3924134" y="3790950"/>
              <a:chExt cx="1371600" cy="965775"/>
            </a:xfrm>
          </p:grpSpPr>
          <p:sp>
            <p:nvSpPr>
              <p:cNvPr id="77" name="Rectangle 43"/>
              <p:cNvSpPr/>
              <p:nvPr/>
            </p:nvSpPr>
            <p:spPr>
              <a:xfrm>
                <a:off x="3924134" y="4171950"/>
                <a:ext cx="13716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6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defTabSz="725668">
                  <a:defRPr/>
                </a:pPr>
                <a:r>
                  <a:rPr lang="ms-MY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 </a:t>
                </a:r>
              </a:p>
            </p:txBody>
          </p:sp>
          <p:grpSp>
            <p:nvGrpSpPr>
              <p:cNvPr id="78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9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00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93" name="组合 9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4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5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82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3" grpId="0"/>
      <p:bldP spid="44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获得证书及荣誉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43" name="Group 30"/>
          <p:cNvGrpSpPr/>
          <p:nvPr/>
        </p:nvGrpSpPr>
        <p:grpSpPr>
          <a:xfrm>
            <a:off x="838200" y="1428751"/>
            <a:ext cx="1524000" cy="2743200"/>
            <a:chOff x="838200" y="1428750"/>
            <a:chExt cx="1524000" cy="2743200"/>
          </a:xfrm>
        </p:grpSpPr>
        <p:grpSp>
          <p:nvGrpSpPr>
            <p:cNvPr id="44" name="Group 26"/>
            <p:cNvGrpSpPr/>
            <p:nvPr/>
          </p:nvGrpSpPr>
          <p:grpSpPr>
            <a:xfrm>
              <a:off x="838200" y="1428750"/>
              <a:ext cx="1524000" cy="1524000"/>
              <a:chOff x="838200" y="1428750"/>
              <a:chExt cx="1524000" cy="1524000"/>
            </a:xfrm>
          </p:grpSpPr>
          <p:sp>
            <p:nvSpPr>
              <p:cNvPr id="47" name="Rounded Rectangle 5"/>
              <p:cNvSpPr/>
              <p:nvPr/>
            </p:nvSpPr>
            <p:spPr>
              <a:xfrm>
                <a:off x="838200" y="1428750"/>
                <a:ext cx="1524000" cy="1524000"/>
              </a:xfrm>
              <a:prstGeom prst="roundRect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Rectangle 13"/>
              <p:cNvSpPr/>
              <p:nvPr/>
            </p:nvSpPr>
            <p:spPr>
              <a:xfrm>
                <a:off x="914400" y="2419350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sz="1400" b="1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45" name="Rectangle 18"/>
            <p:cNvSpPr/>
            <p:nvPr/>
          </p:nvSpPr>
          <p:spPr>
            <a:xfrm>
              <a:off x="8382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altLang="zh-CN" sz="8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Rounded Rectangle 22"/>
            <p:cNvSpPr/>
            <p:nvPr/>
          </p:nvSpPr>
          <p:spPr>
            <a:xfrm>
              <a:off x="838200" y="4095750"/>
              <a:ext cx="1524000" cy="76200"/>
            </a:xfrm>
            <a:prstGeom prst="round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9" name="Group 31"/>
          <p:cNvGrpSpPr/>
          <p:nvPr/>
        </p:nvGrpSpPr>
        <p:grpSpPr>
          <a:xfrm>
            <a:off x="2819400" y="1428751"/>
            <a:ext cx="1524000" cy="2743200"/>
            <a:chOff x="2819400" y="1428750"/>
            <a:chExt cx="1524000" cy="2743200"/>
          </a:xfrm>
        </p:grpSpPr>
        <p:grpSp>
          <p:nvGrpSpPr>
            <p:cNvPr id="50" name="Group 27"/>
            <p:cNvGrpSpPr/>
            <p:nvPr/>
          </p:nvGrpSpPr>
          <p:grpSpPr>
            <a:xfrm>
              <a:off x="2819400" y="1428750"/>
              <a:ext cx="1524000" cy="1524000"/>
              <a:chOff x="2819400" y="1428750"/>
              <a:chExt cx="1524000" cy="1524000"/>
            </a:xfrm>
          </p:grpSpPr>
          <p:sp>
            <p:nvSpPr>
              <p:cNvPr id="53" name="Rounded Rectangle 6"/>
              <p:cNvSpPr/>
              <p:nvPr/>
            </p:nvSpPr>
            <p:spPr>
              <a:xfrm>
                <a:off x="2819400" y="1428750"/>
                <a:ext cx="1524000" cy="1524000"/>
              </a:xfrm>
              <a:prstGeom prst="roundRect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4" name="Rectangle 14"/>
              <p:cNvSpPr/>
              <p:nvPr/>
            </p:nvSpPr>
            <p:spPr>
              <a:xfrm>
                <a:off x="2914764" y="2419350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altLang="zh-CN" sz="1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1" name="Rectangle 19"/>
            <p:cNvSpPr/>
            <p:nvPr/>
          </p:nvSpPr>
          <p:spPr>
            <a:xfrm>
              <a:off x="28194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altLang="zh-CN" sz="8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Rounded Rectangle 23"/>
            <p:cNvSpPr/>
            <p:nvPr/>
          </p:nvSpPr>
          <p:spPr>
            <a:xfrm>
              <a:off x="2819400" y="4095750"/>
              <a:ext cx="1524000" cy="762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Group 32"/>
          <p:cNvGrpSpPr/>
          <p:nvPr/>
        </p:nvGrpSpPr>
        <p:grpSpPr>
          <a:xfrm>
            <a:off x="4800600" y="1428751"/>
            <a:ext cx="1524000" cy="2743200"/>
            <a:chOff x="4800600" y="1428750"/>
            <a:chExt cx="1524000" cy="2743200"/>
          </a:xfrm>
        </p:grpSpPr>
        <p:grpSp>
          <p:nvGrpSpPr>
            <p:cNvPr id="56" name="Group 28"/>
            <p:cNvGrpSpPr/>
            <p:nvPr/>
          </p:nvGrpSpPr>
          <p:grpSpPr>
            <a:xfrm>
              <a:off x="4800600" y="1428750"/>
              <a:ext cx="1524000" cy="1524000"/>
              <a:chOff x="4800600" y="1428750"/>
              <a:chExt cx="1524000" cy="1524000"/>
            </a:xfrm>
          </p:grpSpPr>
          <p:sp>
            <p:nvSpPr>
              <p:cNvPr id="59" name="Rounded Rectangle 7"/>
              <p:cNvSpPr/>
              <p:nvPr/>
            </p:nvSpPr>
            <p:spPr>
              <a:xfrm>
                <a:off x="4800600" y="1428750"/>
                <a:ext cx="1524000" cy="1524000"/>
              </a:xfrm>
              <a:prstGeom prst="round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0" name="Rectangle 15"/>
              <p:cNvSpPr/>
              <p:nvPr/>
            </p:nvSpPr>
            <p:spPr>
              <a:xfrm>
                <a:off x="4914876" y="2419350"/>
                <a:ext cx="13716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altLang="zh-CN" sz="1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7" name="Rectangle 20"/>
            <p:cNvSpPr/>
            <p:nvPr/>
          </p:nvSpPr>
          <p:spPr>
            <a:xfrm>
              <a:off x="48006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altLang="zh-CN" sz="8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Rounded Rectangle 24"/>
            <p:cNvSpPr/>
            <p:nvPr/>
          </p:nvSpPr>
          <p:spPr>
            <a:xfrm>
              <a:off x="4800600" y="4095750"/>
              <a:ext cx="1524000" cy="762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" name="Group 33"/>
          <p:cNvGrpSpPr/>
          <p:nvPr/>
        </p:nvGrpSpPr>
        <p:grpSpPr>
          <a:xfrm>
            <a:off x="6743550" y="1428751"/>
            <a:ext cx="1562249" cy="2743200"/>
            <a:chOff x="6743551" y="1428750"/>
            <a:chExt cx="1562249" cy="2743200"/>
          </a:xfrm>
        </p:grpSpPr>
        <p:grpSp>
          <p:nvGrpSpPr>
            <p:cNvPr id="62" name="Group 29"/>
            <p:cNvGrpSpPr/>
            <p:nvPr/>
          </p:nvGrpSpPr>
          <p:grpSpPr>
            <a:xfrm>
              <a:off x="6743551" y="1428750"/>
              <a:ext cx="1562249" cy="1524000"/>
              <a:chOff x="6743551" y="1428750"/>
              <a:chExt cx="1562249" cy="1524000"/>
            </a:xfrm>
          </p:grpSpPr>
          <p:sp>
            <p:nvSpPr>
              <p:cNvPr id="65" name="Rounded Rectangle 8"/>
              <p:cNvSpPr/>
              <p:nvPr/>
            </p:nvSpPr>
            <p:spPr>
              <a:xfrm>
                <a:off x="6781800" y="1428750"/>
                <a:ext cx="1524000" cy="1524000"/>
              </a:xfrm>
              <a:prstGeom prst="roundRect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6" name="Rectangle 16"/>
              <p:cNvSpPr/>
              <p:nvPr/>
            </p:nvSpPr>
            <p:spPr>
              <a:xfrm>
                <a:off x="6743551" y="2419350"/>
                <a:ext cx="152373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altLang="zh-CN" sz="1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3" name="Rectangle 21"/>
            <p:cNvSpPr/>
            <p:nvPr/>
          </p:nvSpPr>
          <p:spPr>
            <a:xfrm>
              <a:off x="67818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altLang="zh-CN" sz="8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Rounded Rectangle 25"/>
            <p:cNvSpPr/>
            <p:nvPr/>
          </p:nvSpPr>
          <p:spPr>
            <a:xfrm>
              <a:off x="6781800" y="4095750"/>
              <a:ext cx="1524000" cy="762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7" name="Freeform 5"/>
          <p:cNvSpPr>
            <a:spLocks/>
          </p:cNvSpPr>
          <p:nvPr/>
        </p:nvSpPr>
        <p:spPr bwMode="auto">
          <a:xfrm>
            <a:off x="7294392" y="1742375"/>
            <a:ext cx="491188" cy="502883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668">
              <a:defRPr/>
            </a:pPr>
            <a:endParaRPr lang="zh-CN" altLang="en-US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314643" y="1792567"/>
            <a:ext cx="542841" cy="513604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302420" y="1778019"/>
            <a:ext cx="665639" cy="516527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280033" y="1786139"/>
            <a:ext cx="572152" cy="502316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79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94" name="组合 9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82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66224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52" name="Rectangle 23"/>
          <p:cNvSpPr/>
          <p:nvPr/>
        </p:nvSpPr>
        <p:spPr>
          <a:xfrm>
            <a:off x="-4211" y="1503065"/>
            <a:ext cx="9142595" cy="153900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1069892" y="1706037"/>
            <a:ext cx="793888" cy="796507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4" name="Rectangle 31"/>
          <p:cNvSpPr/>
          <p:nvPr/>
        </p:nvSpPr>
        <p:spPr>
          <a:xfrm>
            <a:off x="548278" y="320979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algn="ctr" defTabSz="725668">
              <a:defRPr/>
            </a:pPr>
            <a:r>
              <a:rPr lang="zh-CN" altLang="en-US" sz="1000" b="1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sz="10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31208" y="2604899"/>
            <a:ext cx="871254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电子商务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6" name="Freeform 10"/>
          <p:cNvSpPr>
            <a:spLocks noEditPoints="1"/>
          </p:cNvSpPr>
          <p:nvPr/>
        </p:nvSpPr>
        <p:spPr bwMode="auto">
          <a:xfrm>
            <a:off x="3149733" y="1728474"/>
            <a:ext cx="778832" cy="751633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57" name="Group 40"/>
          <p:cNvGrpSpPr/>
          <p:nvPr/>
        </p:nvGrpSpPr>
        <p:grpSpPr>
          <a:xfrm>
            <a:off x="5255723" y="1811574"/>
            <a:ext cx="689812" cy="58543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61" name="Freeform 17"/>
          <p:cNvSpPr>
            <a:spLocks noEditPoints="1"/>
          </p:cNvSpPr>
          <p:nvPr/>
        </p:nvSpPr>
        <p:spPr bwMode="auto">
          <a:xfrm>
            <a:off x="7314067" y="1745416"/>
            <a:ext cx="717751" cy="71775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86714" y="2604899"/>
            <a:ext cx="504873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文案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165001" y="2604899"/>
            <a:ext cx="871254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图形设计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237315" y="2604899"/>
            <a:ext cx="871254" cy="289118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pPr algn="ctr" defTabSz="725668">
              <a:defRPr/>
            </a:pPr>
            <a:r>
              <a:rPr lang="zh-CN" altLang="en-US" sz="14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产品宣传</a:t>
            </a:r>
            <a:endParaRPr lang="id-ID" sz="14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65" name="Rectangle 67"/>
          <p:cNvSpPr/>
          <p:nvPr/>
        </p:nvSpPr>
        <p:spPr>
          <a:xfrm>
            <a:off x="2620593" y="320979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algn="ctr" defTabSz="725668">
              <a:defRPr/>
            </a:pPr>
            <a:r>
              <a:rPr lang="zh-CN" altLang="en-US" sz="1000" b="1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Rectangle 68"/>
          <p:cNvSpPr/>
          <p:nvPr/>
        </p:nvSpPr>
        <p:spPr>
          <a:xfrm>
            <a:off x="4682072" y="320979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algn="ctr" defTabSz="725668">
              <a:defRPr/>
            </a:pPr>
            <a:r>
              <a:rPr lang="zh-CN" altLang="en-US" sz="1000" b="1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Rectangle 69"/>
          <p:cNvSpPr/>
          <p:nvPr/>
        </p:nvSpPr>
        <p:spPr>
          <a:xfrm>
            <a:off x="6754386" y="3209791"/>
            <a:ext cx="1837115" cy="838685"/>
          </a:xfrm>
          <a:prstGeom prst="rect">
            <a:avLst/>
          </a:prstGeom>
        </p:spPr>
        <p:txBody>
          <a:bodyPr wrap="square" lIns="68576" tIns="34287" rIns="68576" bIns="34287">
            <a:spAutoFit/>
          </a:bodyPr>
          <a:lstStyle/>
          <a:p>
            <a:pPr algn="ctr" defTabSz="725668">
              <a:defRPr/>
            </a:pPr>
            <a:r>
              <a:rPr lang="zh-CN" altLang="en-US" sz="1000" b="1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32" name="组合 3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2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"/>
                            </p:stCondLst>
                            <p:childTnLst>
                              <p:par>
                                <p:cTn id="6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3" grpId="0" animBg="1"/>
      <p:bldP spid="54" grpId="0"/>
      <p:bldP spid="55" grpId="0"/>
      <p:bldP spid="56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aphicFrame>
        <p:nvGraphicFramePr>
          <p:cNvPr id="28" name="Diagram 45"/>
          <p:cNvGraphicFramePr/>
          <p:nvPr>
            <p:extLst>
              <p:ext uri="{D42A27DB-BD31-4B8C-83A1-F6EECF244321}">
                <p14:modId xmlns:p14="http://schemas.microsoft.com/office/powerpoint/2010/main" val="1145781094"/>
              </p:ext>
            </p:extLst>
          </p:nvPr>
        </p:nvGraphicFramePr>
        <p:xfrm>
          <a:off x="727429" y="665902"/>
          <a:ext cx="7927013" cy="3953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9" name="Group 51"/>
          <p:cNvGrpSpPr/>
          <p:nvPr/>
        </p:nvGrpSpPr>
        <p:grpSpPr>
          <a:xfrm>
            <a:off x="7580174" y="1673157"/>
            <a:ext cx="458822" cy="411478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grpSp>
          <p:nvGrpSpPr>
            <p:cNvPr id="33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36" name="Group 58"/>
          <p:cNvGrpSpPr/>
          <p:nvPr/>
        </p:nvGrpSpPr>
        <p:grpSpPr>
          <a:xfrm>
            <a:off x="1386372" y="3082431"/>
            <a:ext cx="481480" cy="545105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4" name="Group 66"/>
          <p:cNvGrpSpPr/>
          <p:nvPr/>
        </p:nvGrpSpPr>
        <p:grpSpPr>
          <a:xfrm>
            <a:off x="5489092" y="2048493"/>
            <a:ext cx="433000" cy="576267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3526807" y="2642409"/>
            <a:ext cx="449359" cy="449219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51" name="Text Placeholder 24"/>
          <p:cNvSpPr txBox="1">
            <a:spLocks/>
          </p:cNvSpPr>
          <p:nvPr/>
        </p:nvSpPr>
        <p:spPr>
          <a:xfrm>
            <a:off x="727431" y="4182489"/>
            <a:ext cx="7940110" cy="582886"/>
          </a:xfrm>
          <a:prstGeom prst="rect">
            <a:avLst/>
          </a:prstGeom>
        </p:spPr>
        <p:txBody>
          <a:bodyPr lIns="72676" tIns="36337" rIns="72676" bIns="36337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725668">
              <a:spcBef>
                <a:spcPts val="794"/>
              </a:spcBef>
              <a:buNone/>
              <a:defRPr/>
            </a:pPr>
            <a:r>
              <a:rPr lang="zh-CN" altLang="en-US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3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9324" y="2174819"/>
            <a:ext cx="1123567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lvl="0"/>
            <a:r>
              <a:rPr lang="zh-CN" altLang="en-US" sz="1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altLang="zh-CN" sz="19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600517" y="1621177"/>
            <a:ext cx="635059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lvl="0"/>
            <a:r>
              <a:rPr lang="zh-CN" altLang="en-US" sz="1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endParaRPr lang="id-ID" altLang="zh-CN" sz="19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657775" y="1142880"/>
            <a:ext cx="635059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lvl="0"/>
            <a:r>
              <a:rPr lang="zh-CN" altLang="en-US" sz="1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id-ID" altLang="zh-CN" sz="19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932120" y="651310"/>
            <a:ext cx="635059" cy="366437"/>
          </a:xfrm>
          <a:prstGeom prst="rect">
            <a:avLst/>
          </a:prstGeom>
          <a:noFill/>
        </p:spPr>
        <p:txBody>
          <a:bodyPr wrap="none" lIns="72567" tIns="36283" rIns="72567" bIns="36283" rtlCol="0">
            <a:spAutoFit/>
          </a:bodyPr>
          <a:lstStyle/>
          <a:p>
            <a:pPr lvl="0"/>
            <a:r>
              <a:rPr lang="zh-CN" altLang="en-US" sz="1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id-ID" altLang="zh-CN" sz="19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52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3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900"/>
                            </p:stCondLst>
                            <p:childTnLst>
                              <p:par>
                                <p:cTn id="10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28" grpId="0">
        <p:bldSub>
          <a:bldDgm bld="lvlOne"/>
        </p:bldSub>
      </p:bldGraphic>
      <p:bldP spid="50" grpId="0" animBg="1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60" name="Shape 6913"/>
          <p:cNvSpPr/>
          <p:nvPr/>
        </p:nvSpPr>
        <p:spPr>
          <a:xfrm>
            <a:off x="3576481" y="4547467"/>
            <a:ext cx="2076235" cy="35281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0236" tIns="30236" rIns="30236" bIns="30236">
            <a:spAutoFit/>
          </a:bodyPr>
          <a:lstStyle>
            <a:lvl1pPr algn="ctr">
              <a:buClr>
                <a:srgbClr val="299883"/>
              </a:buClr>
              <a:buFont typeface="ArialUnicodeMS"/>
              <a:defRPr sz="2400" b="1">
                <a:solidFill>
                  <a:srgbClr val="299883"/>
                </a:solidFill>
                <a:uFill>
                  <a:solidFill>
                    <a:srgbClr val="299883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zh-CN" altLang="en-US" sz="19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设计流程</a:t>
            </a:r>
            <a:endParaRPr sz="1900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83542" y="1028570"/>
            <a:ext cx="3647890" cy="1354621"/>
            <a:chOff x="1365337" y="1295871"/>
            <a:chExt cx="4596595" cy="1706655"/>
          </a:xfrm>
        </p:grpSpPr>
        <p:sp>
          <p:nvSpPr>
            <p:cNvPr id="161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5" name="Shape 6918"/>
            <p:cNvSpPr/>
            <p:nvPr/>
          </p:nvSpPr>
          <p:spPr>
            <a:xfrm>
              <a:off x="1365337" y="187865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kern="0" dirty="0">
                  <a:solidFill>
                    <a:schemeClr val="bg2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sz="7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166" name="Shape 6919"/>
            <p:cNvSpPr/>
            <p:nvPr/>
          </p:nvSpPr>
          <p:spPr>
            <a:xfrm>
              <a:off x="1543138" y="1516213"/>
              <a:ext cx="2070101" cy="44592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70C0"/>
                  </a:solidFill>
                  <a:uFill>
                    <a:solidFill>
                      <a:srgbClr val="299883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3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83541" y="2292739"/>
            <a:ext cx="3499313" cy="1491375"/>
            <a:chOff x="1365337" y="2888567"/>
            <a:chExt cx="4409378" cy="1878949"/>
          </a:xfrm>
        </p:grpSpPr>
        <p:sp>
          <p:nvSpPr>
            <p:cNvPr id="163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7" name="Shape 6920"/>
            <p:cNvSpPr/>
            <p:nvPr/>
          </p:nvSpPr>
          <p:spPr>
            <a:xfrm>
              <a:off x="1365337" y="368926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kern="0" dirty="0">
                  <a:solidFill>
                    <a:schemeClr val="bg2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zh-CN" altLang="en-US" sz="400" kern="0" dirty="0">
                <a:solidFill>
                  <a:schemeClr val="bg2"/>
                </a:solidFill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Shape 6921"/>
            <p:cNvSpPr/>
            <p:nvPr/>
          </p:nvSpPr>
          <p:spPr>
            <a:xfrm>
              <a:off x="1543138" y="3326823"/>
              <a:ext cx="2070102" cy="44592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66CCFF"/>
                  </a:solidFill>
                  <a:uFill>
                    <a:solidFill>
                      <a:srgbClr val="C5DA41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66CCFF"/>
                </a:solidFill>
                <a:uFill>
                  <a:solidFill>
                    <a:srgbClr val="C5DA41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4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44222" y="1028570"/>
            <a:ext cx="3572121" cy="1503220"/>
            <a:chOff x="5852042" y="1295871"/>
            <a:chExt cx="4501120" cy="1893872"/>
          </a:xfrm>
        </p:grpSpPr>
        <p:sp>
          <p:nvSpPr>
            <p:cNvPr id="162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9" name="Shape 6922"/>
            <p:cNvSpPr/>
            <p:nvPr/>
          </p:nvSpPr>
          <p:spPr>
            <a:xfrm>
              <a:off x="8105261" y="187865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kern="0" dirty="0">
                  <a:solidFill>
                    <a:schemeClr val="bg2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0" name="Shape 6923"/>
            <p:cNvSpPr/>
            <p:nvPr/>
          </p:nvSpPr>
          <p:spPr>
            <a:xfrm>
              <a:off x="8105260" y="1516213"/>
              <a:ext cx="2070101" cy="44592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B0F0"/>
                  </a:solidFill>
                  <a:uFill>
                    <a:solidFill>
                      <a:srgbClr val="36C0A6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00B0F0"/>
                </a:solidFill>
                <a:uFill>
                  <a:solidFill>
                    <a:srgbClr val="36C0A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5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95646" y="2439184"/>
            <a:ext cx="3720697" cy="1344930"/>
            <a:chOff x="5664826" y="3073071"/>
            <a:chExt cx="4688336" cy="1694446"/>
          </a:xfrm>
        </p:grpSpPr>
        <p:sp>
          <p:nvSpPr>
            <p:cNvPr id="164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1" name="Shape 6924"/>
            <p:cNvSpPr/>
            <p:nvPr/>
          </p:nvSpPr>
          <p:spPr>
            <a:xfrm>
              <a:off x="8105261" y="3689265"/>
              <a:ext cx="2247901" cy="67858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kern="0" dirty="0">
                  <a:solidFill>
                    <a:schemeClr val="bg2"/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2" name="Shape 6925"/>
            <p:cNvSpPr/>
            <p:nvPr/>
          </p:nvSpPr>
          <p:spPr>
            <a:xfrm>
              <a:off x="8105260" y="3326823"/>
              <a:ext cx="2070101" cy="44592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CCECFF"/>
                  </a:solidFill>
                  <a:uFill>
                    <a:solidFill>
                      <a:srgbClr val="DDE896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CCECFF"/>
                </a:solidFill>
                <a:uFill>
                  <a:solidFill>
                    <a:srgbClr val="DDE89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6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77" name="Group 6936"/>
          <p:cNvGrpSpPr/>
          <p:nvPr/>
        </p:nvGrpSpPr>
        <p:grpSpPr>
          <a:xfrm>
            <a:off x="4210078" y="2043219"/>
            <a:ext cx="775746" cy="775902"/>
            <a:chOff x="0" y="0"/>
            <a:chExt cx="977493" cy="977540"/>
          </a:xfrm>
        </p:grpSpPr>
        <p:sp>
          <p:nvSpPr>
            <p:cNvPr id="178" name="Shape 6930"/>
            <p:cNvSpPr/>
            <p:nvPr/>
          </p:nvSpPr>
          <p:spPr>
            <a:xfrm>
              <a:off x="-1" y="92449"/>
              <a:ext cx="890097" cy="8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9" name="Shape 6931"/>
            <p:cNvSpPr/>
            <p:nvPr/>
          </p:nvSpPr>
          <p:spPr>
            <a:xfrm>
              <a:off x="427848" y="488517"/>
              <a:ext cx="153578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0" name="Shape 6932"/>
            <p:cNvSpPr/>
            <p:nvPr/>
          </p:nvSpPr>
          <p:spPr>
            <a:xfrm>
              <a:off x="825431" y="0"/>
              <a:ext cx="152063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1" name="Shape 6933"/>
            <p:cNvSpPr/>
            <p:nvPr/>
          </p:nvSpPr>
          <p:spPr>
            <a:xfrm>
              <a:off x="244465" y="458711"/>
              <a:ext cx="122256" cy="12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2" name="Shape 6934"/>
            <p:cNvSpPr/>
            <p:nvPr/>
          </p:nvSpPr>
          <p:spPr>
            <a:xfrm>
              <a:off x="366720" y="671900"/>
              <a:ext cx="61129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3" name="Shape 6935"/>
            <p:cNvSpPr/>
            <p:nvPr/>
          </p:nvSpPr>
          <p:spPr>
            <a:xfrm>
              <a:off x="855742" y="214199"/>
              <a:ext cx="60623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184" name="Shape 6937"/>
          <p:cNvSpPr/>
          <p:nvPr/>
        </p:nvSpPr>
        <p:spPr>
          <a:xfrm>
            <a:off x="4618127" y="4198738"/>
            <a:ext cx="4525874" cy="36288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0236" tIns="30236" rIns="30236" bIns="30236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185" name="Shape 6938"/>
          <p:cNvSpPr/>
          <p:nvPr/>
        </p:nvSpPr>
        <p:spPr>
          <a:xfrm>
            <a:off x="4462508" y="4088720"/>
            <a:ext cx="279689" cy="279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/>
          </a:solidFill>
          <a:ln w="88900">
            <a:solidFill>
              <a:srgbClr val="0070C0"/>
            </a:solidFill>
            <a:miter lim="400000"/>
          </a:ln>
        </p:spPr>
        <p:txBody>
          <a:bodyPr lIns="0" tIns="0" rIns="0" bIns="0"/>
          <a:lstStyle/>
          <a:p>
            <a:pPr defTabSz="36283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47" name="Shape 6911"/>
          <p:cNvSpPr/>
          <p:nvPr/>
        </p:nvSpPr>
        <p:spPr>
          <a:xfrm>
            <a:off x="0" y="4198738"/>
            <a:ext cx="4452599" cy="36288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0236" tIns="30236" rIns="30236" bIns="30236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48" name="组合 4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5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5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58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</a:t>
            </a:r>
            <a:endParaRPr lang="en-US" altLang="zh-CN" sz="11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pic>
        <p:nvPicPr>
          <p:cNvPr id="14" name="Imag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312" y="176314"/>
            <a:ext cx="4971707" cy="49558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组合 34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36" name="组合 3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-316" y="3002341"/>
            <a:ext cx="9144000" cy="151267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7" tIns="36283" rIns="72567" bIns="36283"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19"/>
          <p:cNvGrpSpPr/>
          <p:nvPr/>
        </p:nvGrpSpPr>
        <p:grpSpPr>
          <a:xfrm>
            <a:off x="1371821" y="3094222"/>
            <a:ext cx="5900590" cy="1342510"/>
            <a:chOff x="5240670" y="2330156"/>
            <a:chExt cx="7435153" cy="1691397"/>
          </a:xfrm>
        </p:grpSpPr>
        <p:sp>
          <p:nvSpPr>
            <p:cNvPr id="16" name="Free Form 5"/>
            <p:cNvSpPr/>
            <p:nvPr/>
          </p:nvSpPr>
          <p:spPr>
            <a:xfrm>
              <a:off x="5478541" y="2330156"/>
              <a:ext cx="205930" cy="324003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177393" y="305320"/>
                  </a:moveTo>
                  <a:cubicBezTo>
                    <a:pt x="185051" y="296989"/>
                    <a:pt x="191147" y="287159"/>
                    <a:pt x="195630" y="275831"/>
                  </a:cubicBezTo>
                  <a:cubicBezTo>
                    <a:pt x="200139" y="264502"/>
                    <a:pt x="202387" y="252984"/>
                    <a:pt x="202387" y="241325"/>
                  </a:cubicBezTo>
                  <a:cubicBezTo>
                    <a:pt x="202387" y="217335"/>
                    <a:pt x="195618" y="196913"/>
                    <a:pt x="182117" y="180086"/>
                  </a:cubicBezTo>
                  <a:cubicBezTo>
                    <a:pt x="168617" y="163258"/>
                    <a:pt x="151015" y="153162"/>
                    <a:pt x="129324" y="149860"/>
                  </a:cubicBezTo>
                  <a:lnTo>
                    <a:pt x="121818" y="149351"/>
                  </a:lnTo>
                  <a:lnTo>
                    <a:pt x="115303" y="148323"/>
                  </a:lnTo>
                  <a:cubicBezTo>
                    <a:pt x="105308" y="146989"/>
                    <a:pt x="100317" y="143154"/>
                    <a:pt x="100317" y="136842"/>
                  </a:cubicBezTo>
                  <a:cubicBezTo>
                    <a:pt x="100317" y="130175"/>
                    <a:pt x="106984" y="119659"/>
                    <a:pt x="120332" y="105346"/>
                  </a:cubicBezTo>
                  <a:cubicBezTo>
                    <a:pt x="134340" y="89992"/>
                    <a:pt x="156540" y="74498"/>
                    <a:pt x="186893" y="58864"/>
                  </a:cubicBezTo>
                  <a:cubicBezTo>
                    <a:pt x="199593" y="52184"/>
                    <a:pt x="205930" y="43840"/>
                    <a:pt x="205930" y="33858"/>
                  </a:cubicBezTo>
                  <a:cubicBezTo>
                    <a:pt x="205930" y="27508"/>
                    <a:pt x="203771" y="22263"/>
                    <a:pt x="199440" y="18097"/>
                  </a:cubicBezTo>
                  <a:cubicBezTo>
                    <a:pt x="195097" y="13931"/>
                    <a:pt x="189598" y="11836"/>
                    <a:pt x="182930" y="11836"/>
                  </a:cubicBezTo>
                  <a:cubicBezTo>
                    <a:pt x="166281" y="11836"/>
                    <a:pt x="143294" y="21526"/>
                    <a:pt x="113969" y="40855"/>
                  </a:cubicBezTo>
                  <a:cubicBezTo>
                    <a:pt x="79311" y="63525"/>
                    <a:pt x="51663" y="91084"/>
                    <a:pt x="31000" y="123583"/>
                  </a:cubicBezTo>
                  <a:cubicBezTo>
                    <a:pt x="10325" y="156083"/>
                    <a:pt x="0" y="188163"/>
                    <a:pt x="0" y="219837"/>
                  </a:cubicBezTo>
                  <a:cubicBezTo>
                    <a:pt x="0" y="234835"/>
                    <a:pt x="2844" y="249745"/>
                    <a:pt x="8496" y="264591"/>
                  </a:cubicBezTo>
                  <a:cubicBezTo>
                    <a:pt x="14173" y="279400"/>
                    <a:pt x="21831" y="291985"/>
                    <a:pt x="31495" y="302336"/>
                  </a:cubicBezTo>
                  <a:cubicBezTo>
                    <a:pt x="51815" y="324650"/>
                    <a:pt x="76301" y="335838"/>
                    <a:pt x="104927" y="335838"/>
                  </a:cubicBezTo>
                  <a:cubicBezTo>
                    <a:pt x="134251" y="335838"/>
                    <a:pt x="158419" y="325653"/>
                    <a:pt x="177393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7" name="Free Form 6"/>
            <p:cNvSpPr/>
            <p:nvPr/>
          </p:nvSpPr>
          <p:spPr>
            <a:xfrm>
              <a:off x="5240670" y="2330156"/>
              <a:ext cx="205029" cy="324003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176542" y="305320"/>
                  </a:moveTo>
                  <a:cubicBezTo>
                    <a:pt x="184213" y="296989"/>
                    <a:pt x="190258" y="287083"/>
                    <a:pt x="194767" y="275564"/>
                  </a:cubicBezTo>
                  <a:cubicBezTo>
                    <a:pt x="199250" y="264083"/>
                    <a:pt x="201485" y="252666"/>
                    <a:pt x="201485" y="241325"/>
                  </a:cubicBezTo>
                  <a:cubicBezTo>
                    <a:pt x="201485" y="217335"/>
                    <a:pt x="194830" y="196850"/>
                    <a:pt x="181559" y="179819"/>
                  </a:cubicBezTo>
                  <a:cubicBezTo>
                    <a:pt x="168275" y="162813"/>
                    <a:pt x="150825" y="152844"/>
                    <a:pt x="129209" y="149860"/>
                  </a:cubicBezTo>
                  <a:lnTo>
                    <a:pt x="121234" y="149351"/>
                  </a:lnTo>
                  <a:lnTo>
                    <a:pt x="115239" y="148323"/>
                  </a:lnTo>
                  <a:cubicBezTo>
                    <a:pt x="105295" y="146989"/>
                    <a:pt x="100291" y="143154"/>
                    <a:pt x="100291" y="136842"/>
                  </a:cubicBezTo>
                  <a:cubicBezTo>
                    <a:pt x="100291" y="130175"/>
                    <a:pt x="106781" y="119659"/>
                    <a:pt x="119748" y="105346"/>
                  </a:cubicBezTo>
                  <a:cubicBezTo>
                    <a:pt x="133388" y="90677"/>
                    <a:pt x="155486" y="75184"/>
                    <a:pt x="186067" y="58864"/>
                  </a:cubicBezTo>
                  <a:cubicBezTo>
                    <a:pt x="198716" y="52184"/>
                    <a:pt x="205028" y="43840"/>
                    <a:pt x="205028" y="33858"/>
                  </a:cubicBezTo>
                  <a:cubicBezTo>
                    <a:pt x="205028" y="27508"/>
                    <a:pt x="202882" y="22263"/>
                    <a:pt x="198551" y="18097"/>
                  </a:cubicBezTo>
                  <a:cubicBezTo>
                    <a:pt x="194233" y="13931"/>
                    <a:pt x="188747" y="11836"/>
                    <a:pt x="182079" y="11836"/>
                  </a:cubicBezTo>
                  <a:cubicBezTo>
                    <a:pt x="165468" y="11836"/>
                    <a:pt x="142519" y="21526"/>
                    <a:pt x="113233" y="40855"/>
                  </a:cubicBezTo>
                  <a:cubicBezTo>
                    <a:pt x="78651" y="63525"/>
                    <a:pt x="51130" y="91084"/>
                    <a:pt x="30683" y="123583"/>
                  </a:cubicBezTo>
                  <a:cubicBezTo>
                    <a:pt x="10236" y="156083"/>
                    <a:pt x="0" y="188163"/>
                    <a:pt x="0" y="219837"/>
                  </a:cubicBezTo>
                  <a:cubicBezTo>
                    <a:pt x="0" y="234835"/>
                    <a:pt x="2832" y="249745"/>
                    <a:pt x="8483" y="264591"/>
                  </a:cubicBezTo>
                  <a:cubicBezTo>
                    <a:pt x="14135" y="279400"/>
                    <a:pt x="21780" y="291985"/>
                    <a:pt x="31419" y="302336"/>
                  </a:cubicBezTo>
                  <a:cubicBezTo>
                    <a:pt x="51701" y="324650"/>
                    <a:pt x="75971" y="335838"/>
                    <a:pt x="104241" y="335838"/>
                  </a:cubicBezTo>
                  <a:cubicBezTo>
                    <a:pt x="133832" y="335838"/>
                    <a:pt x="157937" y="325653"/>
                    <a:pt x="176542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8" name="Free Form 7"/>
            <p:cNvSpPr/>
            <p:nvPr/>
          </p:nvSpPr>
          <p:spPr>
            <a:xfrm>
              <a:off x="7976974" y="3472106"/>
              <a:ext cx="205931" cy="324002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28536" y="42354"/>
                  </a:moveTo>
                  <a:cubicBezTo>
                    <a:pt x="20878" y="50685"/>
                    <a:pt x="14782" y="60515"/>
                    <a:pt x="10299" y="71843"/>
                  </a:cubicBezTo>
                  <a:cubicBezTo>
                    <a:pt x="5791" y="83172"/>
                    <a:pt x="3543" y="94691"/>
                    <a:pt x="3543" y="106349"/>
                  </a:cubicBezTo>
                  <a:cubicBezTo>
                    <a:pt x="3543" y="130340"/>
                    <a:pt x="10312" y="150774"/>
                    <a:pt x="23812" y="167589"/>
                  </a:cubicBezTo>
                  <a:cubicBezTo>
                    <a:pt x="37312" y="184416"/>
                    <a:pt x="54914" y="194513"/>
                    <a:pt x="76606" y="197815"/>
                  </a:cubicBezTo>
                  <a:lnTo>
                    <a:pt x="84112" y="198323"/>
                  </a:lnTo>
                  <a:lnTo>
                    <a:pt x="90627" y="199351"/>
                  </a:lnTo>
                  <a:cubicBezTo>
                    <a:pt x="100622" y="200685"/>
                    <a:pt x="105613" y="204520"/>
                    <a:pt x="105613" y="210832"/>
                  </a:cubicBezTo>
                  <a:cubicBezTo>
                    <a:pt x="105613" y="217500"/>
                    <a:pt x="98945" y="228015"/>
                    <a:pt x="85598" y="242328"/>
                  </a:cubicBezTo>
                  <a:cubicBezTo>
                    <a:pt x="71589" y="257683"/>
                    <a:pt x="49390" y="273176"/>
                    <a:pt x="19037" y="288810"/>
                  </a:cubicBezTo>
                  <a:cubicBezTo>
                    <a:pt x="6337" y="295490"/>
                    <a:pt x="0" y="303834"/>
                    <a:pt x="0" y="313817"/>
                  </a:cubicBezTo>
                  <a:cubicBezTo>
                    <a:pt x="0" y="320167"/>
                    <a:pt x="2158" y="325412"/>
                    <a:pt x="6489" y="329577"/>
                  </a:cubicBezTo>
                  <a:cubicBezTo>
                    <a:pt x="10833" y="333743"/>
                    <a:pt x="16332" y="335838"/>
                    <a:pt x="22999" y="335838"/>
                  </a:cubicBezTo>
                  <a:cubicBezTo>
                    <a:pt x="39649" y="335838"/>
                    <a:pt x="62636" y="326148"/>
                    <a:pt x="91973" y="306819"/>
                  </a:cubicBezTo>
                  <a:cubicBezTo>
                    <a:pt x="126618" y="284149"/>
                    <a:pt x="154266" y="256590"/>
                    <a:pt x="174929" y="224091"/>
                  </a:cubicBezTo>
                  <a:cubicBezTo>
                    <a:pt x="195605" y="191592"/>
                    <a:pt x="205930" y="159512"/>
                    <a:pt x="205930" y="127838"/>
                  </a:cubicBezTo>
                  <a:cubicBezTo>
                    <a:pt x="205930" y="112839"/>
                    <a:pt x="203085" y="97929"/>
                    <a:pt x="197434" y="83083"/>
                  </a:cubicBezTo>
                  <a:cubicBezTo>
                    <a:pt x="191757" y="68275"/>
                    <a:pt x="184099" y="55702"/>
                    <a:pt x="174434" y="45339"/>
                  </a:cubicBezTo>
                  <a:cubicBezTo>
                    <a:pt x="154114" y="23025"/>
                    <a:pt x="129628" y="11836"/>
                    <a:pt x="101003" y="11836"/>
                  </a:cubicBezTo>
                  <a:cubicBezTo>
                    <a:pt x="71678" y="11836"/>
                    <a:pt x="47510" y="22021"/>
                    <a:pt x="2853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Free Form 8"/>
            <p:cNvSpPr/>
            <p:nvPr/>
          </p:nvSpPr>
          <p:spPr>
            <a:xfrm>
              <a:off x="8215747" y="3472106"/>
              <a:ext cx="205029" cy="324002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28486" y="42354"/>
                  </a:moveTo>
                  <a:cubicBezTo>
                    <a:pt x="20815" y="50685"/>
                    <a:pt x="14770" y="60591"/>
                    <a:pt x="10261" y="72110"/>
                  </a:cubicBezTo>
                  <a:cubicBezTo>
                    <a:pt x="5778" y="83591"/>
                    <a:pt x="3543" y="95008"/>
                    <a:pt x="3543" y="106349"/>
                  </a:cubicBezTo>
                  <a:cubicBezTo>
                    <a:pt x="3543" y="130340"/>
                    <a:pt x="10198" y="150825"/>
                    <a:pt x="23469" y="167855"/>
                  </a:cubicBezTo>
                  <a:cubicBezTo>
                    <a:pt x="36753" y="184861"/>
                    <a:pt x="54203" y="194830"/>
                    <a:pt x="75819" y="197815"/>
                  </a:cubicBezTo>
                  <a:lnTo>
                    <a:pt x="83794" y="198323"/>
                  </a:lnTo>
                  <a:lnTo>
                    <a:pt x="89789" y="199351"/>
                  </a:lnTo>
                  <a:cubicBezTo>
                    <a:pt x="99733" y="200685"/>
                    <a:pt x="104736" y="204520"/>
                    <a:pt x="104736" y="210832"/>
                  </a:cubicBezTo>
                  <a:cubicBezTo>
                    <a:pt x="104736" y="217500"/>
                    <a:pt x="98247" y="228015"/>
                    <a:pt x="85280" y="242328"/>
                  </a:cubicBezTo>
                  <a:cubicBezTo>
                    <a:pt x="71640" y="256997"/>
                    <a:pt x="49542" y="272491"/>
                    <a:pt x="18961" y="288810"/>
                  </a:cubicBezTo>
                  <a:cubicBezTo>
                    <a:pt x="6311" y="295490"/>
                    <a:pt x="0" y="303834"/>
                    <a:pt x="0" y="313817"/>
                  </a:cubicBezTo>
                  <a:cubicBezTo>
                    <a:pt x="0" y="320167"/>
                    <a:pt x="2146" y="325412"/>
                    <a:pt x="6476" y="329577"/>
                  </a:cubicBezTo>
                  <a:cubicBezTo>
                    <a:pt x="10795" y="333743"/>
                    <a:pt x="16281" y="335838"/>
                    <a:pt x="22948" y="335838"/>
                  </a:cubicBezTo>
                  <a:cubicBezTo>
                    <a:pt x="39560" y="335838"/>
                    <a:pt x="62509" y="326148"/>
                    <a:pt x="91795" y="306819"/>
                  </a:cubicBezTo>
                  <a:cubicBezTo>
                    <a:pt x="126377" y="284149"/>
                    <a:pt x="153898" y="256590"/>
                    <a:pt x="174345" y="224091"/>
                  </a:cubicBezTo>
                  <a:cubicBezTo>
                    <a:pt x="194792" y="191592"/>
                    <a:pt x="205028" y="159512"/>
                    <a:pt x="205028" y="127838"/>
                  </a:cubicBezTo>
                  <a:cubicBezTo>
                    <a:pt x="205028" y="112839"/>
                    <a:pt x="202196" y="97929"/>
                    <a:pt x="196545" y="83083"/>
                  </a:cubicBezTo>
                  <a:cubicBezTo>
                    <a:pt x="190893" y="68275"/>
                    <a:pt x="183248" y="55702"/>
                    <a:pt x="173609" y="45339"/>
                  </a:cubicBezTo>
                  <a:cubicBezTo>
                    <a:pt x="153327" y="23025"/>
                    <a:pt x="129057" y="11836"/>
                    <a:pt x="100787" y="11836"/>
                  </a:cubicBezTo>
                  <a:cubicBezTo>
                    <a:pt x="71208" y="11836"/>
                    <a:pt x="47091" y="22021"/>
                    <a:pt x="2848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5870831" y="2463994"/>
              <a:ext cx="6804992" cy="1278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defRPr lang="en-US"/>
              </a:pPr>
              <a:r>
                <a:rPr lang="zh-CN" altLang="en-US" sz="22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cs typeface="Roboto" charset="77"/>
                </a:rPr>
                <a:t>积极的人在每一次忧患中都看到一个机会，而消极的人则在每个机会都看到某种忧患。我属于后者。</a:t>
              </a:r>
              <a:endParaRPr sz="2200" b="1" dirty="0">
                <a:solidFill>
                  <a:srgbClr val="0070C0"/>
                </a:solidFill>
                <a:latin typeface="+mn-ea"/>
                <a:cs typeface="Roboto" charset="77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857294" y="3742153"/>
              <a:ext cx="1548381" cy="27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ts val="1746"/>
                </a:lnSpc>
                <a:defRPr lang="en-US"/>
              </a:pP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" charset="77"/>
                </a:rPr>
                <a:t>无名氏 </a:t>
              </a:r>
              <a:r>
                <a:rPr sz="1400" dirty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/ CEO </a:t>
              </a:r>
            </a:p>
          </p:txBody>
        </p:sp>
      </p:grp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828362" y="1776546"/>
            <a:ext cx="1182742" cy="3385833"/>
            <a:chOff x="9864279" y="2238229"/>
            <a:chExt cx="1490337" cy="4265732"/>
          </a:xfrm>
        </p:grpSpPr>
        <p:sp>
          <p:nvSpPr>
            <p:cNvPr id="45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44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lvl="0"/>
                <a:endParaRPr>
                  <a:latin typeface="+mn-ea"/>
                </a:endParaRPr>
              </a:p>
            </p:txBody>
          </p:sp>
          <p:sp>
            <p:nvSpPr>
              <p:cNvPr id="46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7579"/>
              <p:cNvSpPr/>
              <p:nvPr/>
            </p:nvSpPr>
            <p:spPr>
              <a:xfrm>
                <a:off x="10233964" y="6074221"/>
                <a:ext cx="744424" cy="320600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20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阶段</a:t>
                </a:r>
                <a:r>
                  <a:rPr sz="1200" dirty="0">
                    <a:solidFill>
                      <a:schemeClr val="tx1"/>
                    </a:solidFill>
                    <a:latin typeface="+mn-ea"/>
                  </a:rPr>
                  <a:t> 05</a:t>
                </a:r>
              </a:p>
            </p:txBody>
          </p:sp>
          <p:sp>
            <p:nvSpPr>
              <p:cNvPr id="64" name="Shape 7584"/>
              <p:cNvSpPr/>
              <p:nvPr/>
            </p:nvSpPr>
            <p:spPr>
              <a:xfrm>
                <a:off x="10172316" y="5192534"/>
                <a:ext cx="718164" cy="592032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2600">
                    <a:solidFill>
                      <a:schemeClr val="tx1"/>
                    </a:solidFill>
                    <a:latin typeface="+mn-ea"/>
                    <a:ea typeface="+mn-ea"/>
                  </a:rPr>
                  <a:t>80%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840413" y="2652455"/>
            <a:ext cx="1094232" cy="2509924"/>
            <a:chOff x="8619395" y="3341765"/>
            <a:chExt cx="1378808" cy="3162195"/>
          </a:xfrm>
        </p:grpSpPr>
        <p:sp>
          <p:nvSpPr>
            <p:cNvPr id="49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8" name="Shape 7578"/>
            <p:cNvSpPr/>
            <p:nvPr/>
          </p:nvSpPr>
          <p:spPr>
            <a:xfrm>
              <a:off x="8908679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63" name="Shape 7583"/>
            <p:cNvSpPr/>
            <p:nvPr/>
          </p:nvSpPr>
          <p:spPr>
            <a:xfrm>
              <a:off x="8897751" y="5192534"/>
              <a:ext cx="718164" cy="59203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dirty="0">
                  <a:solidFill>
                    <a:schemeClr val="tx1"/>
                  </a:solidFill>
                  <a:latin typeface="+mn-ea"/>
                  <a:ea typeface="+mn-ea"/>
                </a:rPr>
                <a:t>60%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64346" y="2935870"/>
            <a:ext cx="1187526" cy="2226510"/>
            <a:chOff x="5121358" y="3698833"/>
            <a:chExt cx="1496365" cy="2805128"/>
          </a:xfrm>
        </p:grpSpPr>
        <p:sp>
          <p:nvSpPr>
            <p:cNvPr id="41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2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3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5" name="Shape 7575"/>
            <p:cNvSpPr/>
            <p:nvPr/>
          </p:nvSpPr>
          <p:spPr>
            <a:xfrm>
              <a:off x="5207947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60" name="Shape 7580"/>
            <p:cNvSpPr/>
            <p:nvPr/>
          </p:nvSpPr>
          <p:spPr>
            <a:xfrm>
              <a:off x="5191803" y="5192534"/>
              <a:ext cx="718164" cy="59203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dirty="0">
                  <a:solidFill>
                    <a:schemeClr val="tx1"/>
                  </a:solidFill>
                  <a:latin typeface="+mn-ea"/>
                  <a:ea typeface="+mn-ea"/>
                </a:rPr>
                <a:t>50%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146784" y="3512033"/>
            <a:ext cx="1081244" cy="1650347"/>
            <a:chOff x="6485306" y="4424728"/>
            <a:chExt cx="1362442" cy="2079234"/>
          </a:xfrm>
        </p:grpSpPr>
        <p:sp>
          <p:nvSpPr>
            <p:cNvPr id="47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8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61" name="Shape 7581"/>
            <p:cNvSpPr/>
            <p:nvPr/>
          </p:nvSpPr>
          <p:spPr>
            <a:xfrm>
              <a:off x="6505260" y="5192533"/>
              <a:ext cx="718164" cy="59203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 dirty="0">
                  <a:solidFill>
                    <a:schemeClr val="tx1"/>
                  </a:solidFill>
                  <a:latin typeface="+mn-ea"/>
                  <a:ea typeface="+mn-ea"/>
                </a:rPr>
                <a:t>30%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07869" y="1428654"/>
            <a:ext cx="1328532" cy="3733726"/>
            <a:chOff x="7192310" y="1799928"/>
            <a:chExt cx="1674043" cy="4704034"/>
          </a:xfrm>
        </p:grpSpPr>
        <p:sp>
          <p:nvSpPr>
            <p:cNvPr id="51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2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4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7" name="Shape 7577"/>
            <p:cNvSpPr/>
            <p:nvPr/>
          </p:nvSpPr>
          <p:spPr>
            <a:xfrm>
              <a:off x="7720357" y="6074221"/>
              <a:ext cx="744424" cy="32060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20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62" name="Shape 7582"/>
            <p:cNvSpPr/>
            <p:nvPr/>
          </p:nvSpPr>
          <p:spPr>
            <a:xfrm>
              <a:off x="7668177" y="5192534"/>
              <a:ext cx="718164" cy="59203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00">
                  <a:solidFill>
                    <a:schemeClr val="tx1"/>
                  </a:solidFill>
                  <a:latin typeface="+mn-ea"/>
                  <a:ea typeface="+mn-ea"/>
                </a:rPr>
                <a:t>70%</a:t>
              </a:r>
            </a:p>
          </p:txBody>
        </p:sp>
      </p:grpSp>
      <p:sp>
        <p:nvSpPr>
          <p:cNvPr id="67" name="Shape 7587"/>
          <p:cNvSpPr/>
          <p:nvPr/>
        </p:nvSpPr>
        <p:spPr>
          <a:xfrm>
            <a:off x="466125" y="2165795"/>
            <a:ext cx="3081852" cy="1166929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7430" tIns="27430" rIns="27430" bIns="27430">
            <a:spAutoFit/>
          </a:bodyPr>
          <a:lstStyle/>
          <a:p>
            <a:pPr lvl="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86046" y="1772945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5" name="组合 6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66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"/>
                            </p:stCondLst>
                            <p:childTnLst>
                              <p:par>
                                <p:cTn id="4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4" grpId="0"/>
      <p:bldP spid="35" grpId="0"/>
      <p:bldP spid="78" grpId="0"/>
      <p:bldP spid="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组合 137"/>
          <p:cNvGrpSpPr/>
          <p:nvPr/>
        </p:nvGrpSpPr>
        <p:grpSpPr>
          <a:xfrm>
            <a:off x="370959" y="1071551"/>
            <a:ext cx="8519721" cy="3462920"/>
            <a:chOff x="1117652" y="1867963"/>
            <a:chExt cx="9150537" cy="3718752"/>
          </a:xfrm>
        </p:grpSpPr>
        <p:sp>
          <p:nvSpPr>
            <p:cNvPr id="73" name="Shape 8667"/>
            <p:cNvSpPr/>
            <p:nvPr/>
          </p:nvSpPr>
          <p:spPr>
            <a:xfrm>
              <a:off x="2874385" y="2024358"/>
              <a:ext cx="1276180" cy="1253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63" y="21600"/>
                    <a:pt x="5963" y="21600"/>
                    <a:pt x="5963" y="21600"/>
                  </a:cubicBezTo>
                  <a:cubicBezTo>
                    <a:pt x="6891" y="19098"/>
                    <a:pt x="11529" y="11459"/>
                    <a:pt x="12721" y="9351"/>
                  </a:cubicBezTo>
                  <a:cubicBezTo>
                    <a:pt x="16697" y="2107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589A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4" name="Shape 8668"/>
            <p:cNvSpPr/>
            <p:nvPr/>
          </p:nvSpPr>
          <p:spPr>
            <a:xfrm>
              <a:off x="2145612" y="2490551"/>
              <a:ext cx="3082546" cy="97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57" y="0"/>
                  </a:moveTo>
                  <a:cubicBezTo>
                    <a:pt x="3765" y="0"/>
                    <a:pt x="8918" y="0"/>
                    <a:pt x="12739" y="0"/>
                  </a:cubicBezTo>
                  <a:lnTo>
                    <a:pt x="12920" y="0"/>
                  </a:lnTo>
                  <a:lnTo>
                    <a:pt x="13839" y="0"/>
                  </a:lnTo>
                  <a:lnTo>
                    <a:pt x="14823" y="0"/>
                  </a:lnTo>
                  <a:lnTo>
                    <a:pt x="15652" y="0"/>
                  </a:lnTo>
                  <a:lnTo>
                    <a:pt x="16290" y="0"/>
                  </a:lnTo>
                  <a:lnTo>
                    <a:pt x="16700" y="0"/>
                  </a:lnTo>
                  <a:lnTo>
                    <a:pt x="16845" y="0"/>
                  </a:lnTo>
                  <a:lnTo>
                    <a:pt x="21600" y="0"/>
                  </a:lnTo>
                  <a:lnTo>
                    <a:pt x="21600" y="13857"/>
                  </a:lnTo>
                  <a:lnTo>
                    <a:pt x="12920" y="13857"/>
                  </a:lnTo>
                  <a:lnTo>
                    <a:pt x="12920" y="13656"/>
                  </a:lnTo>
                  <a:lnTo>
                    <a:pt x="12455" y="16538"/>
                  </a:lnTo>
                  <a:cubicBezTo>
                    <a:pt x="11962" y="20250"/>
                    <a:pt x="494" y="17381"/>
                    <a:pt x="0" y="21600"/>
                  </a:cubicBezTo>
                  <a:cubicBezTo>
                    <a:pt x="0" y="21600"/>
                    <a:pt x="0" y="21600"/>
                    <a:pt x="2798" y="1013"/>
                  </a:cubicBezTo>
                  <a:cubicBezTo>
                    <a:pt x="2798" y="1013"/>
                    <a:pt x="2963" y="0"/>
                    <a:pt x="34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2700"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5" name="Shape 8669"/>
            <p:cNvSpPr/>
            <p:nvPr/>
          </p:nvSpPr>
          <p:spPr>
            <a:xfrm>
              <a:off x="1759793" y="3117574"/>
              <a:ext cx="3136036" cy="97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4" y="102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486" y="17348"/>
                    <a:pt x="16794" y="20239"/>
                    <a:pt x="17280" y="16668"/>
                  </a:cubicBezTo>
                  <a:cubicBezTo>
                    <a:pt x="18738" y="5953"/>
                    <a:pt x="21600" y="0"/>
                    <a:pt x="21600" y="0"/>
                  </a:cubicBezTo>
                  <a:cubicBezTo>
                    <a:pt x="21600" y="0"/>
                    <a:pt x="3888" y="0"/>
                    <a:pt x="3402" y="0"/>
                  </a:cubicBezTo>
                  <a:cubicBezTo>
                    <a:pt x="2862" y="0"/>
                    <a:pt x="2754" y="1020"/>
                    <a:pt x="2754" y="10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CCFF">
                    <a:shade val="30000"/>
                    <a:satMod val="115000"/>
                  </a:srgbClr>
                </a:gs>
                <a:gs pos="50000">
                  <a:srgbClr val="66CCFF">
                    <a:shade val="67500"/>
                    <a:satMod val="115000"/>
                  </a:srgbClr>
                </a:gs>
                <a:gs pos="100000">
                  <a:srgbClr val="66CCF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6" name="Shape 8670"/>
            <p:cNvSpPr/>
            <p:nvPr/>
          </p:nvSpPr>
          <p:spPr>
            <a:xfrm>
              <a:off x="1383864" y="3766557"/>
              <a:ext cx="4359144" cy="98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4" y="0"/>
                  </a:moveTo>
                  <a:lnTo>
                    <a:pt x="21600" y="0"/>
                  </a:lnTo>
                  <a:lnTo>
                    <a:pt x="21600" y="13582"/>
                  </a:lnTo>
                  <a:lnTo>
                    <a:pt x="16224" y="13582"/>
                  </a:lnTo>
                  <a:lnTo>
                    <a:pt x="15881" y="16573"/>
                  </a:lnTo>
                  <a:cubicBezTo>
                    <a:pt x="15531" y="20259"/>
                    <a:pt x="349" y="17410"/>
                    <a:pt x="0" y="21600"/>
                  </a:cubicBezTo>
                  <a:cubicBezTo>
                    <a:pt x="0" y="21600"/>
                    <a:pt x="0" y="21600"/>
                    <a:pt x="1980" y="1155"/>
                  </a:cubicBezTo>
                  <a:cubicBezTo>
                    <a:pt x="1980" y="1155"/>
                    <a:pt x="2058" y="149"/>
                    <a:pt x="2446" y="149"/>
                  </a:cubicBezTo>
                  <a:cubicBezTo>
                    <a:pt x="2686" y="149"/>
                    <a:pt x="10415" y="149"/>
                    <a:pt x="15221" y="149"/>
                  </a:cubicBezTo>
                  <a:lnTo>
                    <a:pt x="15654" y="149"/>
                  </a:lnTo>
                  <a:lnTo>
                    <a:pt x="15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7" name="Shape 8671"/>
            <p:cNvSpPr/>
            <p:nvPr/>
          </p:nvSpPr>
          <p:spPr>
            <a:xfrm>
              <a:off x="1156328" y="4387474"/>
              <a:ext cx="4349558" cy="700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" y="0"/>
                  </a:moveTo>
                  <a:cubicBezTo>
                    <a:pt x="1401" y="0"/>
                    <a:pt x="1323" y="1409"/>
                    <a:pt x="1323" y="1409"/>
                  </a:cubicBezTo>
                  <a:cubicBezTo>
                    <a:pt x="0" y="19722"/>
                    <a:pt x="0" y="19722"/>
                    <a:pt x="0" y="19722"/>
                  </a:cubicBezTo>
                  <a:cubicBezTo>
                    <a:pt x="156" y="16904"/>
                    <a:pt x="5877" y="19722"/>
                    <a:pt x="9263" y="21600"/>
                  </a:cubicBezTo>
                  <a:cubicBezTo>
                    <a:pt x="18603" y="21600"/>
                    <a:pt x="18603" y="21600"/>
                    <a:pt x="18603" y="21600"/>
                  </a:cubicBezTo>
                  <a:cubicBezTo>
                    <a:pt x="19654" y="7748"/>
                    <a:pt x="21600" y="0"/>
                    <a:pt x="21600" y="0"/>
                  </a:cubicBezTo>
                  <a:cubicBezTo>
                    <a:pt x="21600" y="0"/>
                    <a:pt x="2141" y="0"/>
                    <a:pt x="179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/>
                </a:gs>
              </a:gsLst>
            </a:gra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8" name="Shape 8672"/>
            <p:cNvSpPr/>
            <p:nvPr/>
          </p:nvSpPr>
          <p:spPr>
            <a:xfrm>
              <a:off x="3415196" y="3146437"/>
              <a:ext cx="147073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9" name="Shape 8673"/>
            <p:cNvSpPr/>
            <p:nvPr/>
          </p:nvSpPr>
          <p:spPr>
            <a:xfrm>
              <a:off x="4031850" y="4393903"/>
              <a:ext cx="14740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lnTo>
                    <a:pt x="2160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0" name="Shape 8674"/>
            <p:cNvSpPr/>
            <p:nvPr/>
          </p:nvSpPr>
          <p:spPr>
            <a:xfrm>
              <a:off x="2874385" y="2024358"/>
              <a:ext cx="127618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67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67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1" name="Shape 8675"/>
            <p:cNvSpPr/>
            <p:nvPr/>
          </p:nvSpPr>
          <p:spPr>
            <a:xfrm>
              <a:off x="3718576" y="3768246"/>
              <a:ext cx="1972754" cy="6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5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485" y="2160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2" name="Shape 8676"/>
            <p:cNvSpPr/>
            <p:nvPr/>
          </p:nvSpPr>
          <p:spPr>
            <a:xfrm>
              <a:off x="3092030" y="2492028"/>
              <a:ext cx="2273368" cy="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483" y="21600"/>
                    <a:pt x="21483" y="21600"/>
                    <a:pt x="21483" y="21600"/>
                  </a:cubicBezTo>
                  <a:cubicBezTo>
                    <a:pt x="21483" y="0"/>
                    <a:pt x="21600" y="0"/>
                    <a:pt x="21600" y="0"/>
                  </a:cubicBezTo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3" name="Shape 8677"/>
            <p:cNvSpPr/>
            <p:nvPr/>
          </p:nvSpPr>
          <p:spPr>
            <a:xfrm>
              <a:off x="3610538" y="1867963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4" name="Shape 8678"/>
            <p:cNvSpPr/>
            <p:nvPr/>
          </p:nvSpPr>
          <p:spPr>
            <a:xfrm>
              <a:off x="4961325" y="2396329"/>
              <a:ext cx="876387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B0F0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5" name="Shape 8679"/>
            <p:cNvSpPr/>
            <p:nvPr/>
          </p:nvSpPr>
          <p:spPr>
            <a:xfrm>
              <a:off x="4190135" y="3017441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66CCFF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6" name="Shape 8680"/>
            <p:cNvSpPr/>
            <p:nvPr/>
          </p:nvSpPr>
          <p:spPr>
            <a:xfrm>
              <a:off x="5487664" y="3648037"/>
              <a:ext cx="876386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7" name="Shape 8681"/>
            <p:cNvSpPr/>
            <p:nvPr/>
          </p:nvSpPr>
          <p:spPr>
            <a:xfrm>
              <a:off x="4789965" y="4326765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tx1"/>
            </a:solidFill>
            <a:ln w="92075">
              <a:solidFill>
                <a:schemeClr val="bg2">
                  <a:lumMod val="75000"/>
                </a:schemeClr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8" name="Shape 8682"/>
            <p:cNvSpPr/>
            <p:nvPr/>
          </p:nvSpPr>
          <p:spPr>
            <a:xfrm>
              <a:off x="2540216" y="2014712"/>
              <a:ext cx="1884051" cy="341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1" h="21600" extrusionOk="0">
                  <a:moveTo>
                    <a:pt x="19841" y="19614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385" y="3778"/>
                    <a:pt x="385" y="3778"/>
                    <a:pt x="385" y="3778"/>
                  </a:cubicBezTo>
                  <a:cubicBezTo>
                    <a:pt x="-357" y="4649"/>
                    <a:pt x="-1759" y="7313"/>
                    <a:pt x="15307" y="21600"/>
                  </a:cubicBezTo>
                  <a:cubicBezTo>
                    <a:pt x="18027" y="21019"/>
                    <a:pt x="19759" y="20292"/>
                    <a:pt x="19841" y="19663"/>
                  </a:cubicBezTo>
                  <a:lnTo>
                    <a:pt x="19841" y="19663"/>
                  </a:lnTo>
                  <a:lnTo>
                    <a:pt x="19841" y="19663"/>
                  </a:lnTo>
                  <a:cubicBezTo>
                    <a:pt x="19841" y="19663"/>
                    <a:pt x="19841" y="19663"/>
                    <a:pt x="19841" y="19614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9" name="Shape 8683"/>
            <p:cNvSpPr/>
            <p:nvPr/>
          </p:nvSpPr>
          <p:spPr>
            <a:xfrm>
              <a:off x="2153067" y="2535562"/>
              <a:ext cx="1839214" cy="301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5" h="21600" extrusionOk="0">
                  <a:moveTo>
                    <a:pt x="417" y="5031"/>
                  </a:moveTo>
                  <a:cubicBezTo>
                    <a:pt x="-2075" y="8257"/>
                    <a:pt x="7147" y="16077"/>
                    <a:pt x="13211" y="21600"/>
                  </a:cubicBezTo>
                  <a:cubicBezTo>
                    <a:pt x="15620" y="21381"/>
                    <a:pt x="17780" y="20998"/>
                    <a:pt x="19525" y="20616"/>
                  </a:cubicBezTo>
                  <a:cubicBezTo>
                    <a:pt x="6897" y="5359"/>
                    <a:pt x="3325" y="1094"/>
                    <a:pt x="4156" y="0"/>
                  </a:cubicBezTo>
                  <a:lnTo>
                    <a:pt x="417" y="503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0" name="Shape 8684"/>
            <p:cNvSpPr/>
            <p:nvPr/>
          </p:nvSpPr>
          <p:spPr>
            <a:xfrm>
              <a:off x="1759792" y="3185018"/>
              <a:ext cx="1638919" cy="240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85"/>
                  </a:moveTo>
                  <a:cubicBezTo>
                    <a:pt x="3204" y="11557"/>
                    <a:pt x="8061" y="15890"/>
                    <a:pt x="13022" y="21600"/>
                  </a:cubicBezTo>
                  <a:cubicBezTo>
                    <a:pt x="13332" y="21600"/>
                    <a:pt x="13745" y="21600"/>
                    <a:pt x="14159" y="21600"/>
                  </a:cubicBezTo>
                  <a:cubicBezTo>
                    <a:pt x="16743" y="21600"/>
                    <a:pt x="19326" y="21531"/>
                    <a:pt x="21600" y="21256"/>
                  </a:cubicBezTo>
                  <a:cubicBezTo>
                    <a:pt x="9095" y="6948"/>
                    <a:pt x="4444" y="1445"/>
                    <a:pt x="5271" y="0"/>
                  </a:cubicBezTo>
                  <a:lnTo>
                    <a:pt x="0" y="7085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1" name="Shape 8685"/>
            <p:cNvSpPr/>
            <p:nvPr/>
          </p:nvSpPr>
          <p:spPr>
            <a:xfrm>
              <a:off x="1400351" y="3811966"/>
              <a:ext cx="1348728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10"/>
                  </a:moveTo>
                  <a:cubicBezTo>
                    <a:pt x="2763" y="13221"/>
                    <a:pt x="6405" y="16293"/>
                    <a:pt x="9795" y="20669"/>
                  </a:cubicBezTo>
                  <a:cubicBezTo>
                    <a:pt x="13312" y="21228"/>
                    <a:pt x="17330" y="21600"/>
                    <a:pt x="21600" y="21600"/>
                  </a:cubicBezTo>
                  <a:cubicBezTo>
                    <a:pt x="8540" y="5028"/>
                    <a:pt x="5400" y="1210"/>
                    <a:pt x="6153" y="0"/>
                  </a:cubicBezTo>
                  <a:lnTo>
                    <a:pt x="0" y="9310"/>
                  </a:ln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2" name="Shape 8686"/>
            <p:cNvSpPr/>
            <p:nvPr/>
          </p:nvSpPr>
          <p:spPr>
            <a:xfrm>
              <a:off x="1117652" y="4448560"/>
              <a:ext cx="900252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76"/>
                  </a:moveTo>
                  <a:cubicBezTo>
                    <a:pt x="0" y="12432"/>
                    <a:pt x="0" y="12432"/>
                    <a:pt x="0" y="12587"/>
                  </a:cubicBezTo>
                  <a:lnTo>
                    <a:pt x="0" y="12587"/>
                  </a:lnTo>
                  <a:lnTo>
                    <a:pt x="0" y="12587"/>
                  </a:lnTo>
                  <a:cubicBezTo>
                    <a:pt x="376" y="15695"/>
                    <a:pt x="9016" y="19424"/>
                    <a:pt x="21600" y="21600"/>
                  </a:cubicBezTo>
                  <a:cubicBezTo>
                    <a:pt x="9016" y="5594"/>
                    <a:pt x="6762" y="1088"/>
                    <a:pt x="7325" y="0"/>
                  </a:cubicBezTo>
                  <a:lnTo>
                    <a:pt x="0" y="12276"/>
                  </a:lnTo>
                  <a:close/>
                </a:path>
              </a:pathLst>
            </a:custGeom>
            <a:solidFill>
              <a:schemeClr val="bg2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3" name="Shape 8687"/>
            <p:cNvSpPr/>
            <p:nvPr/>
          </p:nvSpPr>
          <p:spPr>
            <a:xfrm>
              <a:off x="2527069" y="2535562"/>
              <a:ext cx="1465212" cy="2883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126" y="115"/>
                  </a:moveTo>
                  <a:cubicBezTo>
                    <a:pt x="-871" y="1203"/>
                    <a:pt x="3892" y="5672"/>
                    <a:pt x="20618" y="21600"/>
                  </a:cubicBezTo>
                  <a:cubicBezTo>
                    <a:pt x="20729" y="21600"/>
                    <a:pt x="20729" y="21600"/>
                    <a:pt x="20729" y="21600"/>
                  </a:cubicBezTo>
                  <a:cubicBezTo>
                    <a:pt x="3892" y="5615"/>
                    <a:pt x="-871" y="1146"/>
                    <a:pt x="237" y="0"/>
                  </a:cubicBezTo>
                  <a:lnTo>
                    <a:pt x="126" y="11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4" name="Shape 8688"/>
            <p:cNvSpPr/>
            <p:nvPr/>
          </p:nvSpPr>
          <p:spPr>
            <a:xfrm>
              <a:off x="2147032" y="3185018"/>
              <a:ext cx="1251677" cy="2369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67" y="70"/>
                  </a:moveTo>
                  <a:cubicBezTo>
                    <a:pt x="-714" y="1742"/>
                    <a:pt x="5272" y="7316"/>
                    <a:pt x="20756" y="21600"/>
                  </a:cubicBezTo>
                  <a:cubicBezTo>
                    <a:pt x="20756" y="21530"/>
                    <a:pt x="20756" y="21530"/>
                    <a:pt x="20756" y="21530"/>
                  </a:cubicBezTo>
                  <a:cubicBezTo>
                    <a:pt x="5011" y="7037"/>
                    <a:pt x="-844" y="1463"/>
                    <a:pt x="197" y="0"/>
                  </a:cubicBezTo>
                  <a:lnTo>
                    <a:pt x="67" y="7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5" name="Shape 8689"/>
            <p:cNvSpPr/>
            <p:nvPr/>
          </p:nvSpPr>
          <p:spPr>
            <a:xfrm>
              <a:off x="1777262" y="3811966"/>
              <a:ext cx="971817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1600" extrusionOk="0">
                  <a:moveTo>
                    <a:pt x="140" y="93"/>
                  </a:moveTo>
                  <a:cubicBezTo>
                    <a:pt x="-865" y="1303"/>
                    <a:pt x="3321" y="5121"/>
                    <a:pt x="20568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3321" y="5028"/>
                    <a:pt x="-865" y="1210"/>
                    <a:pt x="140" y="0"/>
                  </a:cubicBezTo>
                  <a:lnTo>
                    <a:pt x="140" y="9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6" name="Shape 8690"/>
            <p:cNvSpPr/>
            <p:nvPr/>
          </p:nvSpPr>
          <p:spPr>
            <a:xfrm>
              <a:off x="1417664" y="4448560"/>
              <a:ext cx="596495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14" y="155"/>
                  </a:moveTo>
                  <a:cubicBezTo>
                    <a:pt x="-706" y="1243"/>
                    <a:pt x="2575" y="5750"/>
                    <a:pt x="20621" y="21600"/>
                  </a:cubicBezTo>
                  <a:cubicBezTo>
                    <a:pt x="20894" y="21600"/>
                    <a:pt x="20894" y="21600"/>
                    <a:pt x="20894" y="21600"/>
                  </a:cubicBezTo>
                  <a:cubicBezTo>
                    <a:pt x="2575" y="5594"/>
                    <a:pt x="-706" y="1088"/>
                    <a:pt x="114" y="0"/>
                  </a:cubicBezTo>
                  <a:lnTo>
                    <a:pt x="114" y="15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7" name="Shape 8691"/>
            <p:cNvSpPr/>
            <p:nvPr/>
          </p:nvSpPr>
          <p:spPr>
            <a:xfrm rot="3600000">
              <a:off x="1320408" y="4911471"/>
              <a:ext cx="494989" cy="22372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9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90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98" name="Shape 8692"/>
            <p:cNvSpPr/>
            <p:nvPr/>
          </p:nvSpPr>
          <p:spPr>
            <a:xfrm rot="3600000">
              <a:off x="1861394" y="4669622"/>
              <a:ext cx="494989" cy="22372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9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90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99" name="Shape 8693"/>
            <p:cNvSpPr/>
            <p:nvPr/>
          </p:nvSpPr>
          <p:spPr>
            <a:xfrm rot="3600000">
              <a:off x="2379319" y="4367544"/>
              <a:ext cx="494989" cy="22372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9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90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100" name="Shape 8694"/>
            <p:cNvSpPr/>
            <p:nvPr/>
          </p:nvSpPr>
          <p:spPr>
            <a:xfrm rot="3600000">
              <a:off x="2904498" y="4074178"/>
              <a:ext cx="494989" cy="22372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9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90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101" name="Shape 8695"/>
            <p:cNvSpPr/>
            <p:nvPr/>
          </p:nvSpPr>
          <p:spPr>
            <a:xfrm rot="3840000">
              <a:off x="3425260" y="3802313"/>
              <a:ext cx="494989" cy="22372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9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900" dirty="0">
                  <a:solidFill>
                    <a:schemeClr val="tx1"/>
                  </a:solidFill>
                  <a:latin typeface="+mn-ea"/>
                </a:rPr>
                <a:t> 05</a:t>
              </a:r>
            </a:p>
          </p:txBody>
        </p:sp>
        <p:grpSp>
          <p:nvGrpSpPr>
            <p:cNvPr id="102" name="Group 8699"/>
            <p:cNvGrpSpPr/>
            <p:nvPr/>
          </p:nvGrpSpPr>
          <p:grpSpPr>
            <a:xfrm>
              <a:off x="3835452" y="2074558"/>
              <a:ext cx="449058" cy="437851"/>
              <a:chOff x="0" y="0"/>
              <a:chExt cx="490507" cy="490537"/>
            </a:xfrm>
          </p:grpSpPr>
          <p:sp>
            <p:nvSpPr>
              <p:cNvPr id="103" name="Shape 8696"/>
              <p:cNvSpPr/>
              <p:nvPr/>
            </p:nvSpPr>
            <p:spPr>
              <a:xfrm>
                <a:off x="268257" y="61911"/>
                <a:ext cx="160339" cy="160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43" y="20571"/>
                    </a:moveTo>
                    <a:lnTo>
                      <a:pt x="19543" y="20571"/>
                    </a:lnTo>
                    <a:cubicBezTo>
                      <a:pt x="19543" y="21086"/>
                      <a:pt x="20057" y="21600"/>
                      <a:pt x="20571" y="21600"/>
                    </a:cubicBezTo>
                    <a:cubicBezTo>
                      <a:pt x="21086" y="21600"/>
                      <a:pt x="21600" y="21086"/>
                      <a:pt x="21600" y="20571"/>
                    </a:cubicBezTo>
                    <a:lnTo>
                      <a:pt x="21600" y="20571"/>
                    </a:lnTo>
                    <a:cubicBezTo>
                      <a:pt x="21600" y="9257"/>
                      <a:pt x="12343" y="0"/>
                      <a:pt x="1029" y="0"/>
                    </a:cubicBezTo>
                    <a:lnTo>
                      <a:pt x="1029" y="0"/>
                    </a:lnTo>
                    <a:cubicBezTo>
                      <a:pt x="514" y="0"/>
                      <a:pt x="0" y="514"/>
                      <a:pt x="0" y="1029"/>
                    </a:cubicBezTo>
                    <a:cubicBezTo>
                      <a:pt x="0" y="1543"/>
                      <a:pt x="514" y="2057"/>
                      <a:pt x="1029" y="2057"/>
                    </a:cubicBezTo>
                    <a:lnTo>
                      <a:pt x="1029" y="2057"/>
                    </a:lnTo>
                    <a:cubicBezTo>
                      <a:pt x="11314" y="2057"/>
                      <a:pt x="19543" y="10286"/>
                      <a:pt x="19543" y="2057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8697"/>
              <p:cNvSpPr/>
              <p:nvPr/>
            </p:nvSpPr>
            <p:spPr>
              <a:xfrm>
                <a:off x="0" y="0"/>
                <a:ext cx="489848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5940" y="675"/>
                    </a:moveTo>
                    <a:cubicBezTo>
                      <a:pt x="5607" y="169"/>
                      <a:pt x="5109" y="0"/>
                      <a:pt x="4610" y="0"/>
                    </a:cubicBezTo>
                    <a:cubicBezTo>
                      <a:pt x="4278" y="0"/>
                      <a:pt x="4112" y="0"/>
                      <a:pt x="3780" y="169"/>
                    </a:cubicBezTo>
                    <a:cubicBezTo>
                      <a:pt x="3115" y="506"/>
                      <a:pt x="2617" y="1181"/>
                      <a:pt x="2617" y="2025"/>
                    </a:cubicBezTo>
                    <a:cubicBezTo>
                      <a:pt x="2617" y="11306"/>
                      <a:pt x="2617" y="11306"/>
                      <a:pt x="2617" y="11306"/>
                    </a:cubicBezTo>
                    <a:cubicBezTo>
                      <a:pt x="623" y="13500"/>
                      <a:pt x="623" y="13500"/>
                      <a:pt x="623" y="13500"/>
                    </a:cubicBezTo>
                    <a:cubicBezTo>
                      <a:pt x="-208" y="14175"/>
                      <a:pt x="-208" y="15525"/>
                      <a:pt x="623" y="16200"/>
                    </a:cubicBezTo>
                    <a:cubicBezTo>
                      <a:pt x="5275" y="20925"/>
                      <a:pt x="5275" y="20925"/>
                      <a:pt x="5275" y="20925"/>
                    </a:cubicBezTo>
                    <a:cubicBezTo>
                      <a:pt x="5607" y="21431"/>
                      <a:pt x="6106" y="21600"/>
                      <a:pt x="6604" y="21600"/>
                    </a:cubicBezTo>
                    <a:cubicBezTo>
                      <a:pt x="7103" y="21600"/>
                      <a:pt x="7601" y="21431"/>
                      <a:pt x="7934" y="20925"/>
                    </a:cubicBezTo>
                    <a:cubicBezTo>
                      <a:pt x="10094" y="18900"/>
                      <a:pt x="10094" y="18900"/>
                      <a:pt x="10094" y="18900"/>
                    </a:cubicBezTo>
                    <a:cubicBezTo>
                      <a:pt x="19232" y="18900"/>
                      <a:pt x="19232" y="18900"/>
                      <a:pt x="19232" y="18900"/>
                    </a:cubicBezTo>
                    <a:cubicBezTo>
                      <a:pt x="20063" y="18900"/>
                      <a:pt x="20727" y="18394"/>
                      <a:pt x="21060" y="17719"/>
                    </a:cubicBezTo>
                    <a:cubicBezTo>
                      <a:pt x="21392" y="16875"/>
                      <a:pt x="21226" y="16031"/>
                      <a:pt x="20561" y="15525"/>
                    </a:cubicBezTo>
                    <a:lnTo>
                      <a:pt x="5940" y="675"/>
                    </a:lnTo>
                    <a:close/>
                    <a:moveTo>
                      <a:pt x="9097" y="17887"/>
                    </a:moveTo>
                    <a:cubicBezTo>
                      <a:pt x="7103" y="20081"/>
                      <a:pt x="7103" y="20081"/>
                      <a:pt x="7103" y="20081"/>
                    </a:cubicBezTo>
                    <a:cubicBezTo>
                      <a:pt x="6937" y="20250"/>
                      <a:pt x="6770" y="20250"/>
                      <a:pt x="6604" y="20250"/>
                    </a:cubicBezTo>
                    <a:cubicBezTo>
                      <a:pt x="6438" y="20250"/>
                      <a:pt x="6272" y="20250"/>
                      <a:pt x="6106" y="20081"/>
                    </a:cubicBezTo>
                    <a:cubicBezTo>
                      <a:pt x="1454" y="15356"/>
                      <a:pt x="1454" y="15356"/>
                      <a:pt x="1454" y="15356"/>
                    </a:cubicBezTo>
                    <a:cubicBezTo>
                      <a:pt x="1287" y="15187"/>
                      <a:pt x="1287" y="15019"/>
                      <a:pt x="1287" y="14850"/>
                    </a:cubicBezTo>
                    <a:cubicBezTo>
                      <a:pt x="1287" y="14681"/>
                      <a:pt x="1287" y="14513"/>
                      <a:pt x="1454" y="14344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lose/>
                    <a:moveTo>
                      <a:pt x="10094" y="17550"/>
                    </a:moveTo>
                    <a:cubicBezTo>
                      <a:pt x="9927" y="17550"/>
                      <a:pt x="9927" y="17550"/>
                      <a:pt x="9761" y="17550"/>
                    </a:cubicBezTo>
                    <a:cubicBezTo>
                      <a:pt x="3946" y="11644"/>
                      <a:pt x="3946" y="11644"/>
                      <a:pt x="3946" y="11644"/>
                    </a:cubicBezTo>
                    <a:cubicBezTo>
                      <a:pt x="3946" y="11475"/>
                      <a:pt x="3946" y="11475"/>
                      <a:pt x="3946" y="11306"/>
                    </a:cubicBezTo>
                    <a:cubicBezTo>
                      <a:pt x="3946" y="3206"/>
                      <a:pt x="3946" y="3206"/>
                      <a:pt x="3946" y="3206"/>
                    </a:cubicBezTo>
                    <a:cubicBezTo>
                      <a:pt x="18069" y="17550"/>
                      <a:pt x="18069" y="17550"/>
                      <a:pt x="18069" y="17550"/>
                    </a:cubicBezTo>
                    <a:lnTo>
                      <a:pt x="10094" y="17550"/>
                    </a:lnTo>
                    <a:close/>
                    <a:moveTo>
                      <a:pt x="19897" y="17213"/>
                    </a:moveTo>
                    <a:cubicBezTo>
                      <a:pt x="19730" y="17381"/>
                      <a:pt x="19564" y="17550"/>
                      <a:pt x="19232" y="17550"/>
                    </a:cubicBezTo>
                    <a:cubicBezTo>
                      <a:pt x="19066" y="17550"/>
                      <a:pt x="19066" y="17550"/>
                      <a:pt x="19066" y="17550"/>
                    </a:cubicBezTo>
                    <a:cubicBezTo>
                      <a:pt x="3946" y="2194"/>
                      <a:pt x="3946" y="2194"/>
                      <a:pt x="3946" y="2194"/>
                    </a:cubicBezTo>
                    <a:cubicBezTo>
                      <a:pt x="3946" y="2025"/>
                      <a:pt x="3946" y="2025"/>
                      <a:pt x="3946" y="2025"/>
                    </a:cubicBezTo>
                    <a:cubicBezTo>
                      <a:pt x="3946" y="1687"/>
                      <a:pt x="4112" y="1519"/>
                      <a:pt x="4278" y="1350"/>
                    </a:cubicBezTo>
                    <a:cubicBezTo>
                      <a:pt x="4444" y="1350"/>
                      <a:pt x="4444" y="1350"/>
                      <a:pt x="4610" y="1350"/>
                    </a:cubicBezTo>
                    <a:cubicBezTo>
                      <a:pt x="4777" y="1350"/>
                      <a:pt x="4943" y="1350"/>
                      <a:pt x="5109" y="1519"/>
                    </a:cubicBezTo>
                    <a:cubicBezTo>
                      <a:pt x="19730" y="16369"/>
                      <a:pt x="19730" y="16369"/>
                      <a:pt x="19730" y="16369"/>
                    </a:cubicBezTo>
                    <a:cubicBezTo>
                      <a:pt x="19897" y="16537"/>
                      <a:pt x="19897" y="16875"/>
                      <a:pt x="19897" y="17213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8698"/>
              <p:cNvSpPr/>
              <p:nvPr/>
            </p:nvSpPr>
            <p:spPr>
              <a:xfrm>
                <a:off x="260319" y="0"/>
                <a:ext cx="230189" cy="230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" y="2880"/>
                    </a:moveTo>
                    <a:lnTo>
                      <a:pt x="1440" y="2880"/>
                    </a:lnTo>
                    <a:cubicBezTo>
                      <a:pt x="10800" y="2880"/>
                      <a:pt x="18720" y="10800"/>
                      <a:pt x="18720" y="20160"/>
                    </a:cubicBezTo>
                    <a:lnTo>
                      <a:pt x="18720" y="20160"/>
                    </a:lnTo>
                    <a:cubicBezTo>
                      <a:pt x="18720" y="20880"/>
                      <a:pt x="19440" y="21600"/>
                      <a:pt x="20160" y="21600"/>
                    </a:cubicBezTo>
                    <a:cubicBezTo>
                      <a:pt x="20880" y="21600"/>
                      <a:pt x="21600" y="20880"/>
                      <a:pt x="21600" y="20160"/>
                    </a:cubicBezTo>
                    <a:lnTo>
                      <a:pt x="21600" y="20160"/>
                    </a:lnTo>
                    <a:cubicBezTo>
                      <a:pt x="21600" y="9000"/>
                      <a:pt x="12600" y="0"/>
                      <a:pt x="1440" y="0"/>
                    </a:cubicBezTo>
                    <a:lnTo>
                      <a:pt x="1440" y="0"/>
                    </a:lnTo>
                    <a:cubicBezTo>
                      <a:pt x="720" y="0"/>
                      <a:pt x="0" y="720"/>
                      <a:pt x="0" y="1440"/>
                    </a:cubicBezTo>
                    <a:cubicBezTo>
                      <a:pt x="0" y="2160"/>
                      <a:pt x="720" y="2880"/>
                      <a:pt x="1440" y="28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6" name="Group 8704"/>
            <p:cNvGrpSpPr/>
            <p:nvPr/>
          </p:nvGrpSpPr>
          <p:grpSpPr>
            <a:xfrm>
              <a:off x="4440281" y="3250535"/>
              <a:ext cx="393859" cy="439268"/>
              <a:chOff x="0" y="0"/>
              <a:chExt cx="430212" cy="492125"/>
            </a:xfrm>
          </p:grpSpPr>
          <p:sp>
            <p:nvSpPr>
              <p:cNvPr id="107" name="Shape 8700"/>
              <p:cNvSpPr/>
              <p:nvPr/>
            </p:nvSpPr>
            <p:spPr>
              <a:xfrm>
                <a:off x="0" y="0"/>
                <a:ext cx="430213" cy="492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556"/>
                    </a:moveTo>
                    <a:cubicBezTo>
                      <a:pt x="21600" y="3544"/>
                      <a:pt x="20443" y="2700"/>
                      <a:pt x="19286" y="2700"/>
                    </a:cubicBezTo>
                    <a:cubicBezTo>
                      <a:pt x="16971" y="2700"/>
                      <a:pt x="16971" y="2700"/>
                      <a:pt x="16971" y="2700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844"/>
                      <a:pt x="16007" y="0"/>
                      <a:pt x="14657" y="0"/>
                    </a:cubicBezTo>
                    <a:cubicBezTo>
                      <a:pt x="6943" y="0"/>
                      <a:pt x="6943" y="0"/>
                      <a:pt x="6943" y="0"/>
                    </a:cubicBezTo>
                    <a:cubicBezTo>
                      <a:pt x="5593" y="0"/>
                      <a:pt x="4629" y="844"/>
                      <a:pt x="4629" y="2025"/>
                    </a:cubicBezTo>
                    <a:cubicBezTo>
                      <a:pt x="4629" y="2025"/>
                      <a:pt x="4629" y="2025"/>
                      <a:pt x="4629" y="2025"/>
                    </a:cubicBezTo>
                    <a:cubicBezTo>
                      <a:pt x="4629" y="2700"/>
                      <a:pt x="4629" y="2700"/>
                      <a:pt x="4629" y="2700"/>
                    </a:cubicBezTo>
                    <a:cubicBezTo>
                      <a:pt x="2314" y="2700"/>
                      <a:pt x="2314" y="2700"/>
                      <a:pt x="2314" y="2700"/>
                    </a:cubicBezTo>
                    <a:cubicBezTo>
                      <a:pt x="1157" y="2700"/>
                      <a:pt x="0" y="3544"/>
                      <a:pt x="0" y="4556"/>
                    </a:cubicBezTo>
                    <a:cubicBezTo>
                      <a:pt x="0" y="4556"/>
                      <a:pt x="0" y="4556"/>
                      <a:pt x="0" y="4556"/>
                    </a:cubicBezTo>
                    <a:cubicBezTo>
                      <a:pt x="0" y="5400"/>
                      <a:pt x="0" y="5400"/>
                      <a:pt x="0" y="5400"/>
                    </a:cubicBezTo>
                    <a:cubicBezTo>
                      <a:pt x="0" y="6075"/>
                      <a:pt x="0" y="6075"/>
                      <a:pt x="0" y="6075"/>
                    </a:cubicBezTo>
                    <a:cubicBezTo>
                      <a:pt x="0" y="6750"/>
                      <a:pt x="771" y="7425"/>
                      <a:pt x="1543" y="7425"/>
                    </a:cubicBezTo>
                    <a:cubicBezTo>
                      <a:pt x="1543" y="7425"/>
                      <a:pt x="1543" y="7425"/>
                      <a:pt x="1543" y="7425"/>
                    </a:cubicBezTo>
                    <a:cubicBezTo>
                      <a:pt x="1543" y="18900"/>
                      <a:pt x="1543" y="18900"/>
                      <a:pt x="1543" y="18900"/>
                    </a:cubicBezTo>
                    <a:cubicBezTo>
                      <a:pt x="1543" y="20419"/>
                      <a:pt x="2893" y="21600"/>
                      <a:pt x="4629" y="21600"/>
                    </a:cubicBezTo>
                    <a:cubicBezTo>
                      <a:pt x="16971" y="21600"/>
                      <a:pt x="16971" y="21600"/>
                      <a:pt x="16971" y="21600"/>
                    </a:cubicBezTo>
                    <a:cubicBezTo>
                      <a:pt x="18707" y="21600"/>
                      <a:pt x="20057" y="20419"/>
                      <a:pt x="20057" y="18900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829" y="7425"/>
                      <a:pt x="21600" y="6750"/>
                      <a:pt x="21600" y="6075"/>
                    </a:cubicBezTo>
                    <a:cubicBezTo>
                      <a:pt x="21600" y="5400"/>
                      <a:pt x="21600" y="5400"/>
                      <a:pt x="21600" y="5400"/>
                    </a:cubicBezTo>
                    <a:cubicBezTo>
                      <a:pt x="21600" y="4556"/>
                      <a:pt x="21600" y="4556"/>
                      <a:pt x="21600" y="4556"/>
                    </a:cubicBezTo>
                    <a:close/>
                    <a:moveTo>
                      <a:pt x="6171" y="2025"/>
                    </a:moveTo>
                    <a:cubicBezTo>
                      <a:pt x="6171" y="1687"/>
                      <a:pt x="6557" y="1350"/>
                      <a:pt x="6943" y="1350"/>
                    </a:cubicBezTo>
                    <a:cubicBezTo>
                      <a:pt x="14657" y="1350"/>
                      <a:pt x="14657" y="1350"/>
                      <a:pt x="14657" y="1350"/>
                    </a:cubicBezTo>
                    <a:cubicBezTo>
                      <a:pt x="15043" y="1350"/>
                      <a:pt x="15429" y="1687"/>
                      <a:pt x="15429" y="2025"/>
                    </a:cubicBezTo>
                    <a:cubicBezTo>
                      <a:pt x="15429" y="2700"/>
                      <a:pt x="15429" y="2700"/>
                      <a:pt x="15429" y="2700"/>
                    </a:cubicBezTo>
                    <a:cubicBezTo>
                      <a:pt x="6171" y="2700"/>
                      <a:pt x="6171" y="2700"/>
                      <a:pt x="6171" y="2700"/>
                    </a:cubicBezTo>
                    <a:lnTo>
                      <a:pt x="6171" y="2025"/>
                    </a:lnTo>
                    <a:close/>
                    <a:moveTo>
                      <a:pt x="18514" y="18900"/>
                    </a:moveTo>
                    <a:cubicBezTo>
                      <a:pt x="18514" y="19575"/>
                      <a:pt x="17743" y="20250"/>
                      <a:pt x="16971" y="20250"/>
                    </a:cubicBezTo>
                    <a:cubicBezTo>
                      <a:pt x="4629" y="20250"/>
                      <a:pt x="4629" y="20250"/>
                      <a:pt x="4629" y="20250"/>
                    </a:cubicBezTo>
                    <a:cubicBezTo>
                      <a:pt x="3857" y="20250"/>
                      <a:pt x="3086" y="19575"/>
                      <a:pt x="3086" y="18900"/>
                    </a:cubicBezTo>
                    <a:cubicBezTo>
                      <a:pt x="3086" y="7425"/>
                      <a:pt x="3086" y="7425"/>
                      <a:pt x="3086" y="7425"/>
                    </a:cubicBezTo>
                    <a:cubicBezTo>
                      <a:pt x="18514" y="7425"/>
                      <a:pt x="18514" y="7425"/>
                      <a:pt x="18514" y="7425"/>
                    </a:cubicBezTo>
                    <a:lnTo>
                      <a:pt x="18514" y="18900"/>
                    </a:lnTo>
                    <a:close/>
                    <a:moveTo>
                      <a:pt x="20057" y="5400"/>
                    </a:moveTo>
                    <a:cubicBezTo>
                      <a:pt x="20057" y="6075"/>
                      <a:pt x="20057" y="6075"/>
                      <a:pt x="20057" y="6075"/>
                    </a:cubicBezTo>
                    <a:cubicBezTo>
                      <a:pt x="1543" y="6075"/>
                      <a:pt x="1543" y="6075"/>
                      <a:pt x="1543" y="6075"/>
                    </a:cubicBezTo>
                    <a:cubicBezTo>
                      <a:pt x="1543" y="5400"/>
                      <a:pt x="1543" y="5400"/>
                      <a:pt x="1543" y="5400"/>
                    </a:cubicBezTo>
                    <a:cubicBezTo>
                      <a:pt x="1543" y="4725"/>
                      <a:pt x="1543" y="4725"/>
                      <a:pt x="1543" y="4725"/>
                    </a:cubicBezTo>
                    <a:cubicBezTo>
                      <a:pt x="1543" y="4387"/>
                      <a:pt x="1929" y="4050"/>
                      <a:pt x="2314" y="4050"/>
                    </a:cubicBezTo>
                    <a:cubicBezTo>
                      <a:pt x="19286" y="4050"/>
                      <a:pt x="19286" y="4050"/>
                      <a:pt x="19286" y="4050"/>
                    </a:cubicBezTo>
                    <a:cubicBezTo>
                      <a:pt x="19671" y="4050"/>
                      <a:pt x="20057" y="4387"/>
                      <a:pt x="20057" y="4725"/>
                    </a:cubicBezTo>
                    <a:lnTo>
                      <a:pt x="20057" y="54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8" name="Shape 8701"/>
              <p:cNvSpPr/>
              <p:nvPr/>
            </p:nvSpPr>
            <p:spPr>
              <a:xfrm>
                <a:off x="9207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9" name="Shape 8702"/>
              <p:cNvSpPr/>
              <p:nvPr/>
            </p:nvSpPr>
            <p:spPr>
              <a:xfrm>
                <a:off x="184150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8703"/>
              <p:cNvSpPr/>
              <p:nvPr/>
            </p:nvSpPr>
            <p:spPr>
              <a:xfrm>
                <a:off x="27622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1" name="Group 8708"/>
            <p:cNvGrpSpPr/>
            <p:nvPr/>
          </p:nvGrpSpPr>
          <p:grpSpPr>
            <a:xfrm>
              <a:off x="5210957" y="2617724"/>
              <a:ext cx="422926" cy="437851"/>
              <a:chOff x="0" y="0"/>
              <a:chExt cx="461962" cy="490537"/>
            </a:xfrm>
          </p:grpSpPr>
          <p:sp>
            <p:nvSpPr>
              <p:cNvPr id="112" name="Shape 8705"/>
              <p:cNvSpPr/>
              <p:nvPr/>
            </p:nvSpPr>
            <p:spPr>
              <a:xfrm>
                <a:off x="0" y="0"/>
                <a:ext cx="461963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3" name="Shape 8706"/>
              <p:cNvSpPr/>
              <p:nvPr/>
            </p:nvSpPr>
            <p:spPr>
              <a:xfrm>
                <a:off x="60325" y="60325"/>
                <a:ext cx="339726" cy="307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8707"/>
              <p:cNvSpPr/>
              <p:nvPr/>
            </p:nvSpPr>
            <p:spPr>
              <a:xfrm>
                <a:off x="246062" y="106361"/>
                <a:ext cx="92076" cy="92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15" name="Shape 8709"/>
            <p:cNvSpPr/>
            <p:nvPr/>
          </p:nvSpPr>
          <p:spPr>
            <a:xfrm>
              <a:off x="5726748" y="3863090"/>
              <a:ext cx="450539" cy="439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7594"/>
                  </a:moveTo>
                  <a:cubicBezTo>
                    <a:pt x="19238" y="4894"/>
                    <a:pt x="19238" y="4894"/>
                    <a:pt x="19238" y="4894"/>
                  </a:cubicBezTo>
                  <a:cubicBezTo>
                    <a:pt x="19069" y="4725"/>
                    <a:pt x="19069" y="4725"/>
                    <a:pt x="18900" y="4556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675"/>
                    <a:pt x="18225" y="0"/>
                    <a:pt x="1755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700" y="675"/>
                    <a:pt x="2700" y="1350"/>
                  </a:cubicBezTo>
                  <a:cubicBezTo>
                    <a:pt x="2700" y="4556"/>
                    <a:pt x="2700" y="4556"/>
                    <a:pt x="2700" y="4556"/>
                  </a:cubicBezTo>
                  <a:cubicBezTo>
                    <a:pt x="2531" y="4725"/>
                    <a:pt x="2531" y="4725"/>
                    <a:pt x="2362" y="4894"/>
                  </a:cubicBezTo>
                  <a:cubicBezTo>
                    <a:pt x="337" y="7594"/>
                    <a:pt x="337" y="7594"/>
                    <a:pt x="337" y="7594"/>
                  </a:cubicBezTo>
                  <a:cubicBezTo>
                    <a:pt x="169" y="7931"/>
                    <a:pt x="0" y="8269"/>
                    <a:pt x="0" y="8775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0631"/>
                    <a:pt x="844" y="11475"/>
                    <a:pt x="2025" y="11475"/>
                  </a:cubicBezTo>
                  <a:cubicBezTo>
                    <a:pt x="2025" y="11475"/>
                    <a:pt x="2025" y="11475"/>
                    <a:pt x="2025" y="11475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2025" y="20925"/>
                    <a:pt x="2700" y="21600"/>
                    <a:pt x="3375" y="21600"/>
                  </a:cubicBezTo>
                  <a:cubicBezTo>
                    <a:pt x="18225" y="21600"/>
                    <a:pt x="18225" y="21600"/>
                    <a:pt x="18225" y="21600"/>
                  </a:cubicBezTo>
                  <a:cubicBezTo>
                    <a:pt x="18900" y="21600"/>
                    <a:pt x="19575" y="20925"/>
                    <a:pt x="19575" y="20250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20756" y="11475"/>
                    <a:pt x="21600" y="10631"/>
                    <a:pt x="21600" y="9450"/>
                  </a:cubicBez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8269"/>
                    <a:pt x="21431" y="7931"/>
                    <a:pt x="21263" y="7594"/>
                  </a:cubicBezTo>
                  <a:close/>
                  <a:moveTo>
                    <a:pt x="17550" y="13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1350"/>
                    <a:pt x="4050" y="1350"/>
                    <a:pt x="4050" y="1350"/>
                  </a:cubicBezTo>
                  <a:lnTo>
                    <a:pt x="17550" y="1350"/>
                  </a:lnTo>
                  <a:close/>
                  <a:moveTo>
                    <a:pt x="6919" y="10125"/>
                  </a:moveTo>
                  <a:cubicBezTo>
                    <a:pt x="4050" y="10125"/>
                    <a:pt x="4050" y="10125"/>
                    <a:pt x="4050" y="10125"/>
                  </a:cubicBezTo>
                  <a:cubicBezTo>
                    <a:pt x="6750" y="5400"/>
                    <a:pt x="6750" y="5400"/>
                    <a:pt x="6750" y="5400"/>
                  </a:cubicBezTo>
                  <a:cubicBezTo>
                    <a:pt x="8269" y="5400"/>
                    <a:pt x="8269" y="5400"/>
                    <a:pt x="8269" y="5400"/>
                  </a:cubicBezTo>
                  <a:lnTo>
                    <a:pt x="6919" y="10125"/>
                  </a:lnTo>
                  <a:close/>
                  <a:moveTo>
                    <a:pt x="8944" y="5400"/>
                  </a:moveTo>
                  <a:cubicBezTo>
                    <a:pt x="10462" y="5400"/>
                    <a:pt x="10462" y="5400"/>
                    <a:pt x="10462" y="5400"/>
                  </a:cubicBezTo>
                  <a:cubicBezTo>
                    <a:pt x="10462" y="10125"/>
                    <a:pt x="10462" y="10125"/>
                    <a:pt x="10462" y="10125"/>
                  </a:cubicBezTo>
                  <a:cubicBezTo>
                    <a:pt x="7594" y="10125"/>
                    <a:pt x="7594" y="10125"/>
                    <a:pt x="7594" y="10125"/>
                  </a:cubicBezTo>
                  <a:lnTo>
                    <a:pt x="8944" y="5400"/>
                  </a:lnTo>
                  <a:close/>
                  <a:moveTo>
                    <a:pt x="11138" y="5400"/>
                  </a:moveTo>
                  <a:cubicBezTo>
                    <a:pt x="12656" y="5400"/>
                    <a:pt x="12656" y="5400"/>
                    <a:pt x="12656" y="5400"/>
                  </a:cubicBezTo>
                  <a:cubicBezTo>
                    <a:pt x="14006" y="10125"/>
                    <a:pt x="14006" y="10125"/>
                    <a:pt x="14006" y="10125"/>
                  </a:cubicBezTo>
                  <a:cubicBezTo>
                    <a:pt x="11138" y="10125"/>
                    <a:pt x="11138" y="10125"/>
                    <a:pt x="11138" y="10125"/>
                  </a:cubicBezTo>
                  <a:lnTo>
                    <a:pt x="11138" y="5400"/>
                  </a:lnTo>
                  <a:close/>
                  <a:moveTo>
                    <a:pt x="13331" y="5400"/>
                  </a:moveTo>
                  <a:cubicBezTo>
                    <a:pt x="14850" y="5400"/>
                    <a:pt x="14850" y="5400"/>
                    <a:pt x="14850" y="5400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4681" y="10125"/>
                    <a:pt x="14681" y="10125"/>
                    <a:pt x="14681" y="10125"/>
                  </a:cubicBezTo>
                  <a:lnTo>
                    <a:pt x="13331" y="5400"/>
                  </a:lnTo>
                  <a:close/>
                  <a:moveTo>
                    <a:pt x="1350" y="9450"/>
                  </a:move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606"/>
                    <a:pt x="1350" y="8437"/>
                    <a:pt x="1519" y="8437"/>
                  </a:cubicBezTo>
                  <a:cubicBezTo>
                    <a:pt x="3544" y="5737"/>
                    <a:pt x="3544" y="5737"/>
                    <a:pt x="3544" y="5737"/>
                  </a:cubicBezTo>
                  <a:cubicBezTo>
                    <a:pt x="3712" y="5569"/>
                    <a:pt x="3881" y="5400"/>
                    <a:pt x="4050" y="5400"/>
                  </a:cubicBezTo>
                  <a:cubicBezTo>
                    <a:pt x="5906" y="5400"/>
                    <a:pt x="5906" y="5400"/>
                    <a:pt x="5906" y="5400"/>
                  </a:cubicBezTo>
                  <a:cubicBezTo>
                    <a:pt x="3206" y="10125"/>
                    <a:pt x="3206" y="10125"/>
                    <a:pt x="3206" y="10125"/>
                  </a:cubicBezTo>
                  <a:cubicBezTo>
                    <a:pt x="2025" y="10125"/>
                    <a:pt x="2025" y="10125"/>
                    <a:pt x="2025" y="10125"/>
                  </a:cubicBezTo>
                  <a:cubicBezTo>
                    <a:pt x="1687" y="10125"/>
                    <a:pt x="1350" y="9787"/>
                    <a:pt x="1350" y="9450"/>
                  </a:cubicBezTo>
                  <a:close/>
                  <a:moveTo>
                    <a:pt x="13500" y="20250"/>
                  </a:moveTo>
                  <a:cubicBezTo>
                    <a:pt x="8437" y="20250"/>
                    <a:pt x="8437" y="20250"/>
                    <a:pt x="8437" y="20250"/>
                  </a:cubicBezTo>
                  <a:cubicBezTo>
                    <a:pt x="8437" y="13500"/>
                    <a:pt x="8437" y="13500"/>
                    <a:pt x="8437" y="13500"/>
                  </a:cubicBezTo>
                  <a:cubicBezTo>
                    <a:pt x="13500" y="13500"/>
                    <a:pt x="13500" y="13500"/>
                    <a:pt x="13500" y="13500"/>
                  </a:cubicBezTo>
                  <a:lnTo>
                    <a:pt x="13500" y="20250"/>
                  </a:lnTo>
                  <a:close/>
                  <a:moveTo>
                    <a:pt x="18225" y="20250"/>
                  </a:moveTo>
                  <a:cubicBezTo>
                    <a:pt x="14175" y="20250"/>
                    <a:pt x="14175" y="20250"/>
                    <a:pt x="14175" y="20250"/>
                  </a:cubicBezTo>
                  <a:cubicBezTo>
                    <a:pt x="14175" y="13500"/>
                    <a:pt x="14175" y="13500"/>
                    <a:pt x="14175" y="13500"/>
                  </a:cubicBezTo>
                  <a:cubicBezTo>
                    <a:pt x="14175" y="13163"/>
                    <a:pt x="13838" y="12825"/>
                    <a:pt x="13500" y="12825"/>
                  </a:cubicBezTo>
                  <a:cubicBezTo>
                    <a:pt x="8437" y="12825"/>
                    <a:pt x="8437" y="12825"/>
                    <a:pt x="8437" y="12825"/>
                  </a:cubicBezTo>
                  <a:cubicBezTo>
                    <a:pt x="8100" y="12825"/>
                    <a:pt x="7762" y="13163"/>
                    <a:pt x="7762" y="13500"/>
                  </a:cubicBezTo>
                  <a:cubicBezTo>
                    <a:pt x="7762" y="20250"/>
                    <a:pt x="7762" y="20250"/>
                    <a:pt x="7762" y="20250"/>
                  </a:cubicBezTo>
                  <a:cubicBezTo>
                    <a:pt x="3375" y="20250"/>
                    <a:pt x="3375" y="20250"/>
                    <a:pt x="3375" y="20250"/>
                  </a:cubicBezTo>
                  <a:cubicBezTo>
                    <a:pt x="3375" y="11475"/>
                    <a:pt x="3375" y="11475"/>
                    <a:pt x="3375" y="11475"/>
                  </a:cubicBezTo>
                  <a:cubicBezTo>
                    <a:pt x="18225" y="11475"/>
                    <a:pt x="18225" y="11475"/>
                    <a:pt x="18225" y="11475"/>
                  </a:cubicBezTo>
                  <a:lnTo>
                    <a:pt x="18225" y="20250"/>
                  </a:lnTo>
                  <a:close/>
                  <a:moveTo>
                    <a:pt x="20250" y="9450"/>
                  </a:moveTo>
                  <a:cubicBezTo>
                    <a:pt x="20250" y="9787"/>
                    <a:pt x="19913" y="10125"/>
                    <a:pt x="19575" y="10125"/>
                  </a:cubicBezTo>
                  <a:cubicBezTo>
                    <a:pt x="18394" y="10125"/>
                    <a:pt x="18394" y="10125"/>
                    <a:pt x="18394" y="10125"/>
                  </a:cubicBezTo>
                  <a:cubicBezTo>
                    <a:pt x="15694" y="5400"/>
                    <a:pt x="15694" y="5400"/>
                    <a:pt x="15694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719" y="5400"/>
                    <a:pt x="17888" y="5569"/>
                    <a:pt x="18056" y="5737"/>
                  </a:cubicBezTo>
                  <a:cubicBezTo>
                    <a:pt x="20081" y="8437"/>
                    <a:pt x="20081" y="8437"/>
                    <a:pt x="20081" y="8437"/>
                  </a:cubicBezTo>
                  <a:cubicBezTo>
                    <a:pt x="20250" y="8437"/>
                    <a:pt x="20250" y="8606"/>
                    <a:pt x="20250" y="8775"/>
                  </a:cubicBezTo>
                  <a:lnTo>
                    <a:pt x="20250" y="9450"/>
                  </a:lnTo>
                  <a:close/>
                </a:path>
              </a:pathLst>
            </a:custGeom>
            <a:solidFill>
              <a:srgbClr val="B5B5B5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6" name="Group 8716"/>
            <p:cNvGrpSpPr/>
            <p:nvPr/>
          </p:nvGrpSpPr>
          <p:grpSpPr>
            <a:xfrm>
              <a:off x="5004031" y="4587518"/>
              <a:ext cx="450849" cy="437851"/>
              <a:chOff x="0" y="0"/>
              <a:chExt cx="492463" cy="490537"/>
            </a:xfrm>
          </p:grpSpPr>
          <p:sp>
            <p:nvSpPr>
              <p:cNvPr id="117" name="Shape 8710"/>
              <p:cNvSpPr/>
              <p:nvPr/>
            </p:nvSpPr>
            <p:spPr>
              <a:xfrm>
                <a:off x="0" y="46037"/>
                <a:ext cx="449602" cy="444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5241" y="559"/>
                    </a:moveTo>
                    <a:cubicBezTo>
                      <a:pt x="14875" y="186"/>
                      <a:pt x="14326" y="0"/>
                      <a:pt x="13960" y="0"/>
                    </a:cubicBezTo>
                    <a:cubicBezTo>
                      <a:pt x="13411" y="0"/>
                      <a:pt x="12862" y="186"/>
                      <a:pt x="12679" y="559"/>
                    </a:cubicBezTo>
                    <a:cubicBezTo>
                      <a:pt x="11580" y="1676"/>
                      <a:pt x="11580" y="1676"/>
                      <a:pt x="11580" y="1676"/>
                    </a:cubicBezTo>
                    <a:cubicBezTo>
                      <a:pt x="11214" y="1862"/>
                      <a:pt x="11031" y="2421"/>
                      <a:pt x="11031" y="2979"/>
                    </a:cubicBezTo>
                    <a:cubicBezTo>
                      <a:pt x="11031" y="3352"/>
                      <a:pt x="11214" y="3538"/>
                      <a:pt x="11214" y="3910"/>
                    </a:cubicBezTo>
                    <a:cubicBezTo>
                      <a:pt x="1329" y="8007"/>
                      <a:pt x="1329" y="8007"/>
                      <a:pt x="1329" y="8007"/>
                    </a:cubicBezTo>
                    <a:cubicBezTo>
                      <a:pt x="780" y="8193"/>
                      <a:pt x="231" y="8938"/>
                      <a:pt x="48" y="9497"/>
                    </a:cubicBezTo>
                    <a:cubicBezTo>
                      <a:pt x="-135" y="10241"/>
                      <a:pt x="231" y="10986"/>
                      <a:pt x="780" y="11545"/>
                    </a:cubicBezTo>
                    <a:cubicBezTo>
                      <a:pt x="9933" y="20855"/>
                      <a:pt x="9933" y="20855"/>
                      <a:pt x="9933" y="20855"/>
                    </a:cubicBezTo>
                    <a:cubicBezTo>
                      <a:pt x="10482" y="21414"/>
                      <a:pt x="11031" y="21600"/>
                      <a:pt x="11580" y="21600"/>
                    </a:cubicBezTo>
                    <a:cubicBezTo>
                      <a:pt x="11580" y="21600"/>
                      <a:pt x="11580" y="21600"/>
                      <a:pt x="11580" y="21600"/>
                    </a:cubicBezTo>
                    <a:cubicBezTo>
                      <a:pt x="11763" y="21600"/>
                      <a:pt x="11946" y="21600"/>
                      <a:pt x="11946" y="21600"/>
                    </a:cubicBezTo>
                    <a:cubicBezTo>
                      <a:pt x="12679" y="21414"/>
                      <a:pt x="13411" y="20855"/>
                      <a:pt x="13594" y="20110"/>
                    </a:cubicBezTo>
                    <a:cubicBezTo>
                      <a:pt x="17438" y="10241"/>
                      <a:pt x="17438" y="10241"/>
                      <a:pt x="17438" y="10241"/>
                    </a:cubicBezTo>
                    <a:cubicBezTo>
                      <a:pt x="17804" y="10428"/>
                      <a:pt x="18170" y="10614"/>
                      <a:pt x="18536" y="10614"/>
                    </a:cubicBezTo>
                    <a:cubicBezTo>
                      <a:pt x="19085" y="10614"/>
                      <a:pt x="19451" y="10428"/>
                      <a:pt x="19818" y="10055"/>
                    </a:cubicBezTo>
                    <a:cubicBezTo>
                      <a:pt x="20916" y="8938"/>
                      <a:pt x="20916" y="8938"/>
                      <a:pt x="20916" y="8938"/>
                    </a:cubicBezTo>
                    <a:cubicBezTo>
                      <a:pt x="21282" y="8566"/>
                      <a:pt x="21465" y="8193"/>
                      <a:pt x="21465" y="7634"/>
                    </a:cubicBezTo>
                    <a:cubicBezTo>
                      <a:pt x="21465" y="7076"/>
                      <a:pt x="21282" y="6703"/>
                      <a:pt x="20916" y="6331"/>
                    </a:cubicBezTo>
                    <a:lnTo>
                      <a:pt x="15241" y="559"/>
                    </a:lnTo>
                    <a:close/>
                    <a:moveTo>
                      <a:pt x="12312" y="19552"/>
                    </a:moveTo>
                    <a:cubicBezTo>
                      <a:pt x="12129" y="19924"/>
                      <a:pt x="11946" y="20110"/>
                      <a:pt x="11763" y="20110"/>
                    </a:cubicBezTo>
                    <a:cubicBezTo>
                      <a:pt x="11580" y="20110"/>
                      <a:pt x="11580" y="20110"/>
                      <a:pt x="11580" y="20110"/>
                    </a:cubicBezTo>
                    <a:cubicBezTo>
                      <a:pt x="11397" y="20110"/>
                      <a:pt x="11214" y="20110"/>
                      <a:pt x="11031" y="19924"/>
                    </a:cubicBezTo>
                    <a:cubicBezTo>
                      <a:pt x="1696" y="10428"/>
                      <a:pt x="1696" y="10428"/>
                      <a:pt x="1696" y="10428"/>
                    </a:cubicBezTo>
                    <a:cubicBezTo>
                      <a:pt x="1512" y="10428"/>
                      <a:pt x="1512" y="10055"/>
                      <a:pt x="1512" y="9869"/>
                    </a:cubicBezTo>
                    <a:cubicBezTo>
                      <a:pt x="1512" y="9683"/>
                      <a:pt x="1696" y="9497"/>
                      <a:pt x="1879" y="9310"/>
                    </a:cubicBezTo>
                    <a:cubicBezTo>
                      <a:pt x="6455" y="7448"/>
                      <a:pt x="6455" y="7448"/>
                      <a:pt x="6455" y="7448"/>
                    </a:cubicBezTo>
                    <a:cubicBezTo>
                      <a:pt x="9567" y="8566"/>
                      <a:pt x="12679" y="7448"/>
                      <a:pt x="15790" y="10800"/>
                    </a:cubicBezTo>
                    <a:lnTo>
                      <a:pt x="12312" y="19552"/>
                    </a:lnTo>
                    <a:close/>
                    <a:moveTo>
                      <a:pt x="19818" y="7821"/>
                    </a:moveTo>
                    <a:cubicBezTo>
                      <a:pt x="18719" y="8938"/>
                      <a:pt x="18719" y="8938"/>
                      <a:pt x="18719" y="8938"/>
                    </a:cubicBezTo>
                    <a:cubicBezTo>
                      <a:pt x="18719" y="9124"/>
                      <a:pt x="18353" y="9124"/>
                      <a:pt x="18170" y="8938"/>
                    </a:cubicBezTo>
                    <a:cubicBezTo>
                      <a:pt x="16889" y="7634"/>
                      <a:pt x="16889" y="7634"/>
                      <a:pt x="16889" y="7634"/>
                    </a:cubicBezTo>
                    <a:cubicBezTo>
                      <a:pt x="15973" y="10241"/>
                      <a:pt x="15973" y="10241"/>
                      <a:pt x="15973" y="10241"/>
                    </a:cubicBezTo>
                    <a:cubicBezTo>
                      <a:pt x="15973" y="10055"/>
                      <a:pt x="15973" y="10055"/>
                      <a:pt x="15973" y="10055"/>
                    </a:cubicBezTo>
                    <a:cubicBezTo>
                      <a:pt x="13777" y="7821"/>
                      <a:pt x="11580" y="7634"/>
                      <a:pt x="9567" y="7262"/>
                    </a:cubicBezTo>
                    <a:cubicBezTo>
                      <a:pt x="8834" y="7262"/>
                      <a:pt x="8285" y="7076"/>
                      <a:pt x="7553" y="7076"/>
                    </a:cubicBezTo>
                    <a:cubicBezTo>
                      <a:pt x="13777" y="4469"/>
                      <a:pt x="13777" y="4469"/>
                      <a:pt x="13777" y="4469"/>
                    </a:cubicBezTo>
                    <a:cubicBezTo>
                      <a:pt x="12679" y="3166"/>
                      <a:pt x="12679" y="3166"/>
                      <a:pt x="12679" y="3166"/>
                    </a:cubicBezTo>
                    <a:cubicBezTo>
                      <a:pt x="12496" y="2979"/>
                      <a:pt x="12496" y="2793"/>
                      <a:pt x="12679" y="2607"/>
                    </a:cubicBezTo>
                    <a:cubicBezTo>
                      <a:pt x="13594" y="1676"/>
                      <a:pt x="13594" y="1676"/>
                      <a:pt x="13594" y="1676"/>
                    </a:cubicBezTo>
                    <a:cubicBezTo>
                      <a:pt x="13777" y="1490"/>
                      <a:pt x="13960" y="1490"/>
                      <a:pt x="14143" y="1676"/>
                    </a:cubicBezTo>
                    <a:cubicBezTo>
                      <a:pt x="19818" y="7262"/>
                      <a:pt x="19818" y="7262"/>
                      <a:pt x="19818" y="7262"/>
                    </a:cubicBezTo>
                    <a:cubicBezTo>
                      <a:pt x="20001" y="7448"/>
                      <a:pt x="20001" y="7821"/>
                      <a:pt x="19818" y="782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8" name="Shape 8711"/>
              <p:cNvSpPr/>
              <p:nvPr/>
            </p:nvSpPr>
            <p:spPr>
              <a:xfrm>
                <a:off x="216238" y="246062"/>
                <a:ext cx="76201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lose/>
                    <a:moveTo>
                      <a:pt x="10800" y="4320"/>
                    </a:move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8712"/>
              <p:cNvSpPr/>
              <p:nvPr/>
            </p:nvSpPr>
            <p:spPr>
              <a:xfrm>
                <a:off x="416263" y="0"/>
                <a:ext cx="76201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lose/>
                    <a:moveTo>
                      <a:pt x="10800" y="17280"/>
                    </a:move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8713"/>
              <p:cNvSpPr/>
              <p:nvPr/>
            </p:nvSpPr>
            <p:spPr>
              <a:xfrm>
                <a:off x="124163" y="230187"/>
                <a:ext cx="619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ubicBezTo>
                      <a:pt x="5400" y="0"/>
                      <a:pt x="0" y="5400"/>
                      <a:pt x="0" y="10800"/>
                    </a:cubicBezTo>
                    <a:close/>
                    <a:moveTo>
                      <a:pt x="10800" y="5400"/>
                    </a:moveTo>
                    <a:cubicBezTo>
                      <a:pt x="13500" y="5400"/>
                      <a:pt x="16200" y="8100"/>
                      <a:pt x="16200" y="10800"/>
                    </a:cubicBezTo>
                    <a:cubicBezTo>
                      <a:pt x="16200" y="13500"/>
                      <a:pt x="13500" y="16200"/>
                      <a:pt x="10800" y="16200"/>
                    </a:cubicBezTo>
                    <a:cubicBezTo>
                      <a:pt x="8100" y="16200"/>
                      <a:pt x="5400" y="13500"/>
                      <a:pt x="5400" y="10800"/>
                    </a:cubicBezTo>
                    <a:cubicBezTo>
                      <a:pt x="5400" y="8100"/>
                      <a:pt x="8100" y="5400"/>
                      <a:pt x="10800" y="54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8714"/>
              <p:cNvSpPr/>
              <p:nvPr/>
            </p:nvSpPr>
            <p:spPr>
              <a:xfrm>
                <a:off x="186076" y="338137"/>
                <a:ext cx="30165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2" name="Shape 8715"/>
              <p:cNvSpPr/>
              <p:nvPr/>
            </p:nvSpPr>
            <p:spPr>
              <a:xfrm>
                <a:off x="430552" y="107949"/>
                <a:ext cx="31751" cy="30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23" name="Shape 8717"/>
            <p:cNvSpPr/>
            <p:nvPr/>
          </p:nvSpPr>
          <p:spPr>
            <a:xfrm>
              <a:off x="4651860" y="2221080"/>
              <a:ext cx="335803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4" name="Shape 8718"/>
            <p:cNvSpPr/>
            <p:nvPr/>
          </p:nvSpPr>
          <p:spPr>
            <a:xfrm>
              <a:off x="5964727" y="2836648"/>
              <a:ext cx="2045172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5" name="Shape 8719"/>
            <p:cNvSpPr/>
            <p:nvPr/>
          </p:nvSpPr>
          <p:spPr>
            <a:xfrm>
              <a:off x="5252494" y="3460364"/>
              <a:ext cx="2757405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6" name="Shape 8720"/>
            <p:cNvSpPr/>
            <p:nvPr/>
          </p:nvSpPr>
          <p:spPr>
            <a:xfrm>
              <a:off x="6522813" y="4075267"/>
              <a:ext cx="1487086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7" name="Shape 8721"/>
            <p:cNvSpPr/>
            <p:nvPr/>
          </p:nvSpPr>
          <p:spPr>
            <a:xfrm>
              <a:off x="5824019" y="4792983"/>
              <a:ext cx="218587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8" name="Shape 8722"/>
            <p:cNvSpPr/>
            <p:nvPr/>
          </p:nvSpPr>
          <p:spPr>
            <a:xfrm>
              <a:off x="8198619" y="1992727"/>
              <a:ext cx="539828" cy="24021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01</a:t>
              </a:r>
            </a:p>
          </p:txBody>
        </p:sp>
        <p:sp>
          <p:nvSpPr>
            <p:cNvPr id="129" name="Shape 8723"/>
            <p:cNvSpPr/>
            <p:nvPr/>
          </p:nvSpPr>
          <p:spPr>
            <a:xfrm>
              <a:off x="8198620" y="2184404"/>
              <a:ext cx="2069569" cy="33937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8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0" name="Shape 8724"/>
            <p:cNvSpPr/>
            <p:nvPr/>
          </p:nvSpPr>
          <p:spPr>
            <a:xfrm>
              <a:off x="8198619" y="2599119"/>
              <a:ext cx="539828" cy="24021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02</a:t>
              </a:r>
            </a:p>
          </p:txBody>
        </p:sp>
        <p:sp>
          <p:nvSpPr>
            <p:cNvPr id="131" name="Shape 8725"/>
            <p:cNvSpPr/>
            <p:nvPr/>
          </p:nvSpPr>
          <p:spPr>
            <a:xfrm>
              <a:off x="8198620" y="2790798"/>
              <a:ext cx="2069569" cy="33937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8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2" name="Shape 8726"/>
            <p:cNvSpPr/>
            <p:nvPr/>
          </p:nvSpPr>
          <p:spPr>
            <a:xfrm>
              <a:off x="8198619" y="3229720"/>
              <a:ext cx="539828" cy="24021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03</a:t>
              </a:r>
            </a:p>
          </p:txBody>
        </p:sp>
        <p:sp>
          <p:nvSpPr>
            <p:cNvPr id="133" name="Shape 8727"/>
            <p:cNvSpPr/>
            <p:nvPr/>
          </p:nvSpPr>
          <p:spPr>
            <a:xfrm>
              <a:off x="8198620" y="3421397"/>
              <a:ext cx="2069569" cy="33937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8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4" name="Shape 8728"/>
            <p:cNvSpPr/>
            <p:nvPr/>
          </p:nvSpPr>
          <p:spPr>
            <a:xfrm>
              <a:off x="8198619" y="3860320"/>
              <a:ext cx="539828" cy="24021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04</a:t>
              </a:r>
            </a:p>
          </p:txBody>
        </p:sp>
        <p:sp>
          <p:nvSpPr>
            <p:cNvPr id="135" name="Shape 8729"/>
            <p:cNvSpPr/>
            <p:nvPr/>
          </p:nvSpPr>
          <p:spPr>
            <a:xfrm>
              <a:off x="8198620" y="4051997"/>
              <a:ext cx="2069569" cy="33937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8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6" name="Shape 8730"/>
            <p:cNvSpPr/>
            <p:nvPr/>
          </p:nvSpPr>
          <p:spPr>
            <a:xfrm>
              <a:off x="8198619" y="4545238"/>
              <a:ext cx="539828" cy="24021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05</a:t>
              </a:r>
            </a:p>
          </p:txBody>
        </p:sp>
        <p:sp>
          <p:nvSpPr>
            <p:cNvPr id="137" name="Shape 8731"/>
            <p:cNvSpPr/>
            <p:nvPr/>
          </p:nvSpPr>
          <p:spPr>
            <a:xfrm>
              <a:off x="8198620" y="4736915"/>
              <a:ext cx="2069569" cy="33937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800" dirty="0">
                <a:solidFill>
                  <a:schemeClr val="bg2"/>
                </a:solidFill>
                <a:latin typeface="+mn-ea"/>
              </a:endParaRPr>
            </a:p>
          </p:txBody>
        </p:sp>
      </p:grpSp>
      <p:sp>
        <p:nvSpPr>
          <p:cNvPr id="139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5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4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4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420247" y="1225911"/>
            <a:ext cx="8252787" cy="3102465"/>
            <a:chOff x="1147957" y="1868480"/>
            <a:chExt cx="9258821" cy="3480130"/>
          </a:xfrm>
        </p:grpSpPr>
        <p:sp>
          <p:nvSpPr>
            <p:cNvPr id="46" name="Shape 9472"/>
            <p:cNvSpPr/>
            <p:nvPr/>
          </p:nvSpPr>
          <p:spPr>
            <a:xfrm>
              <a:off x="1186809" y="2295741"/>
              <a:ext cx="1690532" cy="630198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7" name="Shape 9473"/>
            <p:cNvSpPr/>
            <p:nvPr/>
          </p:nvSpPr>
          <p:spPr>
            <a:xfrm>
              <a:off x="1186809" y="2925937"/>
              <a:ext cx="1678905" cy="61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95"/>
                  </a:moveTo>
                  <a:lnTo>
                    <a:pt x="21600" y="2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0" y="211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195"/>
                  </a:lnTo>
                  <a:close/>
                </a:path>
              </a:pathLst>
            </a:cu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8" name="Shape 9474"/>
            <p:cNvSpPr/>
            <p:nvPr/>
          </p:nvSpPr>
          <p:spPr>
            <a:xfrm>
              <a:off x="1186809" y="3537767"/>
              <a:ext cx="1678905" cy="614127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9" name="Shape 9475"/>
            <p:cNvSpPr/>
            <p:nvPr/>
          </p:nvSpPr>
          <p:spPr>
            <a:xfrm>
              <a:off x="1186809" y="4151894"/>
              <a:ext cx="1690532" cy="627901"/>
            </a:xfrm>
            <a:prstGeom prst="rect">
              <a:avLst/>
            </a:pr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9476"/>
            <p:cNvSpPr/>
            <p:nvPr/>
          </p:nvSpPr>
          <p:spPr>
            <a:xfrm>
              <a:off x="1147957" y="1896273"/>
              <a:ext cx="1760141" cy="3291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0" y="0"/>
                  </a:moveTo>
                  <a:cubicBezTo>
                    <a:pt x="3120" y="0"/>
                    <a:pt x="3120" y="0"/>
                    <a:pt x="3120" y="0"/>
                  </a:cubicBezTo>
                  <a:cubicBezTo>
                    <a:pt x="1406" y="0"/>
                    <a:pt x="0" y="731"/>
                    <a:pt x="0" y="1623"/>
                  </a:cubicBezTo>
                  <a:cubicBezTo>
                    <a:pt x="0" y="19977"/>
                    <a:pt x="0" y="19977"/>
                    <a:pt x="0" y="19977"/>
                  </a:cubicBezTo>
                  <a:cubicBezTo>
                    <a:pt x="0" y="20869"/>
                    <a:pt x="1406" y="21600"/>
                    <a:pt x="3120" y="21600"/>
                  </a:cubicBezTo>
                  <a:cubicBezTo>
                    <a:pt x="18480" y="21600"/>
                    <a:pt x="18480" y="21600"/>
                    <a:pt x="18480" y="21600"/>
                  </a:cubicBezTo>
                  <a:cubicBezTo>
                    <a:pt x="20194" y="21600"/>
                    <a:pt x="21600" y="20869"/>
                    <a:pt x="21600" y="19977"/>
                  </a:cubicBezTo>
                  <a:cubicBezTo>
                    <a:pt x="21600" y="1623"/>
                    <a:pt x="21600" y="1623"/>
                    <a:pt x="21600" y="1623"/>
                  </a:cubicBezTo>
                  <a:cubicBezTo>
                    <a:pt x="21600" y="731"/>
                    <a:pt x="20194" y="0"/>
                    <a:pt x="18480" y="0"/>
                  </a:cubicBezTo>
                  <a:close/>
                  <a:moveTo>
                    <a:pt x="8297" y="1070"/>
                  </a:moveTo>
                  <a:cubicBezTo>
                    <a:pt x="13303" y="1070"/>
                    <a:pt x="13303" y="1070"/>
                    <a:pt x="13303" y="1070"/>
                  </a:cubicBezTo>
                  <a:cubicBezTo>
                    <a:pt x="13543" y="1070"/>
                    <a:pt x="13749" y="1177"/>
                    <a:pt x="13749" y="1320"/>
                  </a:cubicBezTo>
                  <a:cubicBezTo>
                    <a:pt x="13749" y="1445"/>
                    <a:pt x="13543" y="1552"/>
                    <a:pt x="13303" y="1552"/>
                  </a:cubicBezTo>
                  <a:cubicBezTo>
                    <a:pt x="8297" y="1552"/>
                    <a:pt x="8297" y="1552"/>
                    <a:pt x="8297" y="1552"/>
                  </a:cubicBezTo>
                  <a:cubicBezTo>
                    <a:pt x="8023" y="1552"/>
                    <a:pt x="7817" y="1445"/>
                    <a:pt x="7817" y="1320"/>
                  </a:cubicBezTo>
                  <a:cubicBezTo>
                    <a:pt x="7817" y="1177"/>
                    <a:pt x="8023" y="1070"/>
                    <a:pt x="8297" y="1070"/>
                  </a:cubicBezTo>
                  <a:close/>
                  <a:moveTo>
                    <a:pt x="10800" y="20994"/>
                  </a:moveTo>
                  <a:cubicBezTo>
                    <a:pt x="9909" y="20994"/>
                    <a:pt x="9154" y="20601"/>
                    <a:pt x="9154" y="20137"/>
                  </a:cubicBezTo>
                  <a:cubicBezTo>
                    <a:pt x="9154" y="19674"/>
                    <a:pt x="9909" y="19281"/>
                    <a:pt x="10800" y="19281"/>
                  </a:cubicBezTo>
                  <a:cubicBezTo>
                    <a:pt x="11691" y="19281"/>
                    <a:pt x="12446" y="19674"/>
                    <a:pt x="12446" y="20137"/>
                  </a:cubicBezTo>
                  <a:cubicBezTo>
                    <a:pt x="12446" y="20601"/>
                    <a:pt x="11691" y="20994"/>
                    <a:pt x="10800" y="20994"/>
                  </a:cubicBezTo>
                  <a:close/>
                  <a:moveTo>
                    <a:pt x="20674" y="18782"/>
                  </a:moveTo>
                  <a:cubicBezTo>
                    <a:pt x="926" y="18782"/>
                    <a:pt x="926" y="18782"/>
                    <a:pt x="926" y="18782"/>
                  </a:cubicBezTo>
                  <a:cubicBezTo>
                    <a:pt x="926" y="2818"/>
                    <a:pt x="926" y="2818"/>
                    <a:pt x="926" y="2818"/>
                  </a:cubicBezTo>
                  <a:cubicBezTo>
                    <a:pt x="20674" y="2818"/>
                    <a:pt x="20674" y="2818"/>
                    <a:pt x="20674" y="2818"/>
                  </a:cubicBezTo>
                  <a:lnTo>
                    <a:pt x="20674" y="18782"/>
                  </a:lnTo>
                  <a:close/>
                </a:path>
              </a:pathLst>
            </a:custGeom>
            <a:solidFill>
              <a:schemeClr val="accent1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51" name="Group 9489"/>
            <p:cNvGrpSpPr/>
            <p:nvPr/>
          </p:nvGrpSpPr>
          <p:grpSpPr>
            <a:xfrm>
              <a:off x="2449011" y="2530006"/>
              <a:ext cx="763621" cy="245199"/>
              <a:chOff x="0" y="0"/>
              <a:chExt cx="834105" cy="274702"/>
            </a:xfrm>
          </p:grpSpPr>
          <p:sp>
            <p:nvSpPr>
              <p:cNvPr id="52" name="Shape 9487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9488"/>
              <p:cNvSpPr/>
              <p:nvPr/>
            </p:nvSpPr>
            <p:spPr>
              <a:xfrm>
                <a:off x="0" y="137352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4" name="Group 9492"/>
            <p:cNvGrpSpPr/>
            <p:nvPr/>
          </p:nvGrpSpPr>
          <p:grpSpPr>
            <a:xfrm>
              <a:off x="2449011" y="3106781"/>
              <a:ext cx="1243226" cy="245199"/>
              <a:chOff x="0" y="0"/>
              <a:chExt cx="1357980" cy="274702"/>
            </a:xfrm>
          </p:grpSpPr>
          <p:sp>
            <p:nvSpPr>
              <p:cNvPr id="55" name="Shape 9490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9491"/>
              <p:cNvSpPr/>
              <p:nvPr/>
            </p:nvSpPr>
            <p:spPr>
              <a:xfrm>
                <a:off x="0" y="137351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7" name="Group 9495"/>
            <p:cNvGrpSpPr/>
            <p:nvPr/>
          </p:nvGrpSpPr>
          <p:grpSpPr>
            <a:xfrm>
              <a:off x="2449011" y="3718989"/>
              <a:ext cx="763621" cy="245199"/>
              <a:chOff x="0" y="0"/>
              <a:chExt cx="834105" cy="274702"/>
            </a:xfrm>
          </p:grpSpPr>
          <p:sp>
            <p:nvSpPr>
              <p:cNvPr id="58" name="Shape 9493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9494"/>
              <p:cNvSpPr/>
              <p:nvPr/>
            </p:nvSpPr>
            <p:spPr>
              <a:xfrm>
                <a:off x="0" y="137351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0" name="Group 9498"/>
            <p:cNvGrpSpPr/>
            <p:nvPr/>
          </p:nvGrpSpPr>
          <p:grpSpPr>
            <a:xfrm>
              <a:off x="2449011" y="4295762"/>
              <a:ext cx="1243226" cy="245199"/>
              <a:chOff x="0" y="0"/>
              <a:chExt cx="1357980" cy="274702"/>
            </a:xfrm>
          </p:grpSpPr>
          <p:sp>
            <p:nvSpPr>
              <p:cNvPr id="61" name="Shape 9496"/>
              <p:cNvSpPr/>
              <p:nvPr/>
            </p:nvSpPr>
            <p:spPr>
              <a:xfrm>
                <a:off x="0" y="137352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2" name="Shape 9497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63" name="Shape 9499"/>
            <p:cNvSpPr/>
            <p:nvPr/>
          </p:nvSpPr>
          <p:spPr>
            <a:xfrm>
              <a:off x="4544769" y="2260346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64" name="Shape 9500"/>
            <p:cNvSpPr/>
            <p:nvPr/>
          </p:nvSpPr>
          <p:spPr>
            <a:xfrm>
              <a:off x="3267223" y="2183445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200">
                  <a:latin typeface="+mn-ea"/>
                </a:rPr>
                <a:t>75%</a:t>
              </a:r>
            </a:p>
          </p:txBody>
        </p:sp>
        <p:sp>
          <p:nvSpPr>
            <p:cNvPr id="65" name="Shape 9501"/>
            <p:cNvSpPr/>
            <p:nvPr/>
          </p:nvSpPr>
          <p:spPr>
            <a:xfrm>
              <a:off x="3267223" y="3466972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200">
                  <a:latin typeface="+mn-ea"/>
                </a:rPr>
                <a:t>78%</a:t>
              </a:r>
            </a:p>
          </p:txBody>
        </p:sp>
        <p:sp>
          <p:nvSpPr>
            <p:cNvPr id="66" name="Shape 9502"/>
            <p:cNvSpPr/>
            <p:nvPr/>
          </p:nvSpPr>
          <p:spPr>
            <a:xfrm>
              <a:off x="3845831" y="2863039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200">
                  <a:latin typeface="+mn-ea"/>
                </a:rPr>
                <a:t>97%</a:t>
              </a:r>
            </a:p>
          </p:txBody>
        </p:sp>
        <p:sp>
          <p:nvSpPr>
            <p:cNvPr id="67" name="Shape 9503"/>
            <p:cNvSpPr/>
            <p:nvPr/>
          </p:nvSpPr>
          <p:spPr>
            <a:xfrm>
              <a:off x="3845831" y="4081003"/>
              <a:ext cx="999100" cy="630689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200">
                  <a:latin typeface="+mn-ea"/>
                </a:rPr>
                <a:t>45%</a:t>
              </a:r>
            </a:p>
          </p:txBody>
        </p:sp>
        <p:sp>
          <p:nvSpPr>
            <p:cNvPr id="68" name="Shape 9504"/>
            <p:cNvSpPr/>
            <p:nvPr/>
          </p:nvSpPr>
          <p:spPr>
            <a:xfrm>
              <a:off x="6834927" y="3544995"/>
              <a:ext cx="3569424" cy="130898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/>
            <a:p>
              <a:pPr lvl="0" algn="just">
                <a:buClr>
                  <a:srgbClr val="B5B5B5"/>
                </a:buClr>
                <a:buFont typeface="ArialUnicodeMS"/>
                <a:defRPr>
                  <a:uFillTx/>
                </a:defRPr>
              </a:pPr>
              <a:r>
                <a:rPr lang="zh-CN" altLang="en-US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0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分钟之内。</a:t>
              </a:r>
            </a:p>
          </p:txBody>
        </p:sp>
        <p:sp>
          <p:nvSpPr>
            <p:cNvPr id="69" name="Shape 9505"/>
            <p:cNvSpPr/>
            <p:nvPr/>
          </p:nvSpPr>
          <p:spPr>
            <a:xfrm>
              <a:off x="6830555" y="2305036"/>
              <a:ext cx="884001" cy="31997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929292"/>
                </a:buClr>
                <a:buFont typeface="ArialUnicodeMS"/>
                <a:defRPr sz="20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数据分析</a:t>
              </a:r>
              <a:endParaRPr sz="1400" dirty="0">
                <a:latin typeface="+mn-ea"/>
                <a:ea typeface="+mn-ea"/>
              </a:endParaRPr>
            </a:p>
          </p:txBody>
        </p:sp>
        <p:sp>
          <p:nvSpPr>
            <p:cNvPr id="70" name="Shape 9506"/>
            <p:cNvSpPr/>
            <p:nvPr/>
          </p:nvSpPr>
          <p:spPr>
            <a:xfrm>
              <a:off x="8104674" y="2785794"/>
              <a:ext cx="2302104" cy="6997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1" name="Group 9513"/>
            <p:cNvGrpSpPr/>
            <p:nvPr/>
          </p:nvGrpSpPr>
          <p:grpSpPr>
            <a:xfrm>
              <a:off x="6936623" y="2747013"/>
              <a:ext cx="1460511" cy="706838"/>
              <a:chOff x="0" y="0"/>
              <a:chExt cx="1595322" cy="791892"/>
            </a:xfrm>
          </p:grpSpPr>
          <p:grpSp>
            <p:nvGrpSpPr>
              <p:cNvPr id="72" name="Group 9511"/>
              <p:cNvGrpSpPr/>
              <p:nvPr/>
            </p:nvGrpSpPr>
            <p:grpSpPr>
              <a:xfrm>
                <a:off x="0" y="0"/>
                <a:ext cx="1594945" cy="611032"/>
                <a:chOff x="0" y="0"/>
                <a:chExt cx="1594944" cy="611031"/>
              </a:xfrm>
            </p:grpSpPr>
            <p:grpSp>
              <p:nvGrpSpPr>
                <p:cNvPr id="74" name="Group 9509"/>
                <p:cNvGrpSpPr/>
                <p:nvPr/>
              </p:nvGrpSpPr>
              <p:grpSpPr>
                <a:xfrm>
                  <a:off x="0" y="91618"/>
                  <a:ext cx="204213" cy="519413"/>
                  <a:chOff x="0" y="0"/>
                  <a:chExt cx="204212" cy="519412"/>
                </a:xfrm>
              </p:grpSpPr>
              <p:sp>
                <p:nvSpPr>
                  <p:cNvPr id="76" name="Shape 9507"/>
                  <p:cNvSpPr/>
                  <p:nvPr/>
                </p:nvSpPr>
                <p:spPr>
                  <a:xfrm>
                    <a:off x="0" y="88788"/>
                    <a:ext cx="204213" cy="430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6338" y="0"/>
                        </a:moveTo>
                        <a:cubicBezTo>
                          <a:pt x="5538" y="0"/>
                          <a:pt x="5538" y="0"/>
                          <a:pt x="5538" y="0"/>
                        </a:cubicBezTo>
                        <a:cubicBezTo>
                          <a:pt x="1662" y="0"/>
                          <a:pt x="0" y="1580"/>
                          <a:pt x="0" y="2107"/>
                        </a:cubicBezTo>
                        <a:lnTo>
                          <a:pt x="0" y="2107"/>
                        </a:lnTo>
                        <a:cubicBezTo>
                          <a:pt x="0" y="2502"/>
                          <a:pt x="0" y="2502"/>
                          <a:pt x="0" y="2502"/>
                        </a:cubicBezTo>
                        <a:cubicBezTo>
                          <a:pt x="0" y="9746"/>
                          <a:pt x="0" y="9746"/>
                          <a:pt x="0" y="9746"/>
                        </a:cubicBezTo>
                        <a:cubicBezTo>
                          <a:pt x="0" y="10141"/>
                          <a:pt x="831" y="10537"/>
                          <a:pt x="1938" y="10537"/>
                        </a:cubicBezTo>
                        <a:cubicBezTo>
                          <a:pt x="2769" y="10537"/>
                          <a:pt x="3600" y="10141"/>
                          <a:pt x="3600" y="9746"/>
                        </a:cubicBezTo>
                        <a:cubicBezTo>
                          <a:pt x="3600" y="3424"/>
                          <a:pt x="3600" y="3424"/>
                          <a:pt x="3600" y="3424"/>
                        </a:cubicBezTo>
                        <a:cubicBezTo>
                          <a:pt x="5262" y="3424"/>
                          <a:pt x="5262" y="3424"/>
                          <a:pt x="5262" y="3424"/>
                        </a:cubicBezTo>
                        <a:cubicBezTo>
                          <a:pt x="5262" y="9483"/>
                          <a:pt x="5262" y="9483"/>
                          <a:pt x="5262" y="9483"/>
                        </a:cubicBezTo>
                        <a:lnTo>
                          <a:pt x="5262" y="9615"/>
                        </a:lnTo>
                        <a:cubicBezTo>
                          <a:pt x="5262" y="20283"/>
                          <a:pt x="5262" y="20283"/>
                          <a:pt x="5262" y="20283"/>
                        </a:cubicBezTo>
                        <a:cubicBezTo>
                          <a:pt x="5262" y="20941"/>
                          <a:pt x="6369" y="21600"/>
                          <a:pt x="7754" y="21600"/>
                        </a:cubicBezTo>
                        <a:cubicBezTo>
                          <a:pt x="9138" y="21600"/>
                          <a:pt x="10246" y="20941"/>
                          <a:pt x="10246" y="20283"/>
                        </a:cubicBezTo>
                        <a:cubicBezTo>
                          <a:pt x="10246" y="10932"/>
                          <a:pt x="10246" y="10932"/>
                          <a:pt x="10246" y="10932"/>
                        </a:cubicBezTo>
                        <a:cubicBezTo>
                          <a:pt x="11354" y="10932"/>
                          <a:pt x="11354" y="10932"/>
                          <a:pt x="11354" y="10932"/>
                        </a:cubicBezTo>
                        <a:cubicBezTo>
                          <a:pt x="11354" y="20283"/>
                          <a:pt x="11354" y="20283"/>
                          <a:pt x="11354" y="20283"/>
                        </a:cubicBezTo>
                        <a:cubicBezTo>
                          <a:pt x="11354" y="20941"/>
                          <a:pt x="12462" y="21600"/>
                          <a:pt x="13846" y="21600"/>
                        </a:cubicBezTo>
                        <a:cubicBezTo>
                          <a:pt x="15231" y="21600"/>
                          <a:pt x="16338" y="20941"/>
                          <a:pt x="16338" y="20283"/>
                        </a:cubicBezTo>
                        <a:cubicBezTo>
                          <a:pt x="16338" y="9483"/>
                          <a:pt x="16338" y="9483"/>
                          <a:pt x="16338" y="9483"/>
                        </a:cubicBezTo>
                        <a:cubicBezTo>
                          <a:pt x="16338" y="9351"/>
                          <a:pt x="16338" y="9351"/>
                          <a:pt x="16338" y="9351"/>
                        </a:cubicBezTo>
                        <a:cubicBezTo>
                          <a:pt x="16338" y="3424"/>
                          <a:pt x="16338" y="3424"/>
                          <a:pt x="16338" y="3424"/>
                        </a:cubicBezTo>
                        <a:cubicBezTo>
                          <a:pt x="17723" y="3424"/>
                          <a:pt x="17723" y="3424"/>
                          <a:pt x="17723" y="3424"/>
                        </a:cubicBezTo>
                        <a:cubicBezTo>
                          <a:pt x="17723" y="9746"/>
                          <a:pt x="17723" y="9746"/>
                          <a:pt x="17723" y="9746"/>
                        </a:cubicBezTo>
                        <a:cubicBezTo>
                          <a:pt x="17723" y="10141"/>
                          <a:pt x="18554" y="10537"/>
                          <a:pt x="19662" y="10537"/>
                        </a:cubicBezTo>
                        <a:cubicBezTo>
                          <a:pt x="20769" y="10537"/>
                          <a:pt x="21600" y="10141"/>
                          <a:pt x="21600" y="9746"/>
                        </a:cubicBezTo>
                        <a:cubicBezTo>
                          <a:pt x="21600" y="2502"/>
                          <a:pt x="21600" y="2502"/>
                          <a:pt x="21600" y="2502"/>
                        </a:cubicBezTo>
                        <a:cubicBezTo>
                          <a:pt x="21600" y="2107"/>
                          <a:pt x="21600" y="2107"/>
                          <a:pt x="21600" y="2107"/>
                        </a:cubicBezTo>
                        <a:cubicBezTo>
                          <a:pt x="21600" y="1976"/>
                          <a:pt x="21600" y="1976"/>
                          <a:pt x="21600" y="1976"/>
                        </a:cubicBezTo>
                        <a:cubicBezTo>
                          <a:pt x="21600" y="1317"/>
                          <a:pt x="19938" y="0"/>
                          <a:pt x="163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329163"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  <p:sp>
                <p:nvSpPr>
                  <p:cNvPr id="77" name="Shape 9508"/>
                  <p:cNvSpPr/>
                  <p:nvPr/>
                </p:nvSpPr>
                <p:spPr>
                  <a:xfrm>
                    <a:off x="62151" y="-1"/>
                    <a:ext cx="81021" cy="810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329163"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</p:grpSp>
            <p:sp>
              <p:nvSpPr>
                <p:cNvPr id="75" name="Shape 9510"/>
                <p:cNvSpPr/>
                <p:nvPr/>
              </p:nvSpPr>
              <p:spPr>
                <a:xfrm>
                  <a:off x="197943" y="0"/>
                  <a:ext cx="1397001" cy="483482"/>
                </a:xfrm>
                <a:prstGeom prst="rect">
                  <a:avLst/>
                </a:prstGeom>
                <a:noFill/>
                <a:ln w="12700" cap="flat">
                  <a:noFill/>
                  <a:round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t">
                  <a:spAutoFit/>
                </a:bodyPr>
                <a:lstStyle>
                  <a:lvl1pPr>
                    <a:spcBef>
                      <a:spcPts val="600"/>
                    </a:spcBef>
                    <a:buClr>
                      <a:srgbClr val="299883"/>
                    </a:buClr>
                    <a:defRPr sz="2800" b="1">
                      <a:solidFill>
                        <a:srgbClr val="299883"/>
                      </a:solidFill>
                      <a:uFill>
                        <a:solidFill>
                          <a:srgbClr val="299883"/>
                        </a:solidFill>
                      </a:uFill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000">
                      <a:latin typeface="+mn-ea"/>
                    </a:rPr>
                    <a:t>24%</a:t>
                  </a:r>
                </a:p>
              </p:txBody>
            </p:sp>
          </p:grpSp>
          <p:sp>
            <p:nvSpPr>
              <p:cNvPr id="73" name="Shape 9512"/>
              <p:cNvSpPr/>
              <p:nvPr/>
            </p:nvSpPr>
            <p:spPr>
              <a:xfrm>
                <a:off x="212345" y="299124"/>
                <a:ext cx="1382977" cy="492768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buClr>
                    <a:srgbClr val="B5B5B5"/>
                  </a:buClr>
                  <a:buFont typeface="Calibri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latin typeface="微软雅黑" pitchFamily="34" charset="-122"/>
                    <a:ea typeface="微软雅黑" pitchFamily="34" charset="-122"/>
                  </a:rPr>
                  <a:t>男性用户</a:t>
                </a:r>
                <a:endParaRPr sz="1000" dirty="0">
                  <a:latin typeface="+mn-ea"/>
                </a:endParaRPr>
              </a:p>
            </p:txBody>
          </p:sp>
        </p:grpSp>
        <p:sp>
          <p:nvSpPr>
            <p:cNvPr id="78" name="Shape 9514"/>
            <p:cNvSpPr/>
            <p:nvPr/>
          </p:nvSpPr>
          <p:spPr>
            <a:xfrm>
              <a:off x="5094356" y="2864278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79" name="Shape 9515"/>
            <p:cNvSpPr/>
            <p:nvPr/>
          </p:nvSpPr>
          <p:spPr>
            <a:xfrm>
              <a:off x="4544769" y="3452341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80" name="Shape 9516"/>
            <p:cNvSpPr/>
            <p:nvPr/>
          </p:nvSpPr>
          <p:spPr>
            <a:xfrm>
              <a:off x="5094356" y="4056274"/>
              <a:ext cx="1348708" cy="49259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defTabSz="725668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800" kern="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81" name="Shape 9517"/>
            <p:cNvSpPr/>
            <p:nvPr/>
          </p:nvSpPr>
          <p:spPr>
            <a:xfrm>
              <a:off x="6485179" y="1868480"/>
              <a:ext cx="1" cy="3480130"/>
            </a:xfrm>
            <a:prstGeom prst="line">
              <a:avLst/>
            </a:prstGeom>
            <a:ln w="6350">
              <a:solidFill>
                <a:srgbClr val="E0E0E0"/>
              </a:solidFill>
              <a:prstDash val="sysDot"/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84" name="组合 8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52" name="Group 15"/>
          <p:cNvGrpSpPr/>
          <p:nvPr/>
        </p:nvGrpSpPr>
        <p:grpSpPr>
          <a:xfrm>
            <a:off x="3429000" y="1428750"/>
            <a:ext cx="2721902" cy="2721902"/>
            <a:chOff x="1600200" y="1428750"/>
            <a:chExt cx="3183598" cy="3183598"/>
          </a:xfrm>
        </p:grpSpPr>
        <p:grpSp>
          <p:nvGrpSpPr>
            <p:cNvPr id="53" name="Group 9"/>
            <p:cNvGrpSpPr/>
            <p:nvPr/>
          </p:nvGrpSpPr>
          <p:grpSpPr>
            <a:xfrm>
              <a:off x="2667000" y="1657350"/>
              <a:ext cx="1828800" cy="1905794"/>
              <a:chOff x="2667000" y="1657350"/>
              <a:chExt cx="1828800" cy="1905794"/>
            </a:xfrm>
            <a:solidFill>
              <a:srgbClr val="F47264"/>
            </a:solidFill>
          </p:grpSpPr>
          <p:cxnSp>
            <p:nvCxnSpPr>
              <p:cNvPr id="55" name="Straight Connector 5"/>
              <p:cNvCxnSpPr/>
              <p:nvPr/>
            </p:nvCxnSpPr>
            <p:spPr>
              <a:xfrm rot="16200000" flipH="1">
                <a:off x="2628900" y="2609850"/>
                <a:ext cx="1905794" cy="794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  <p:cxnSp>
            <p:nvCxnSpPr>
              <p:cNvPr id="56" name="Straight Connector 8"/>
              <p:cNvCxnSpPr/>
              <p:nvPr/>
            </p:nvCxnSpPr>
            <p:spPr>
              <a:xfrm>
                <a:off x="2667000" y="2647950"/>
                <a:ext cx="1828800" cy="1588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1600200" y="1428750"/>
              <a:ext cx="3183598" cy="31835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</p:grpSp>
      <p:sp>
        <p:nvSpPr>
          <p:cNvPr id="57" name="Rectangle 19"/>
          <p:cNvSpPr/>
          <p:nvPr/>
        </p:nvSpPr>
        <p:spPr>
          <a:xfrm>
            <a:off x="6553200" y="1885950"/>
            <a:ext cx="2124548" cy="1839023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defTabSz="725668">
              <a:defRPr/>
            </a:pPr>
            <a:endParaRPr lang="zh-CN" altLang="en-US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grpSp>
        <p:nvGrpSpPr>
          <p:cNvPr id="58" name="Group 37"/>
          <p:cNvGrpSpPr/>
          <p:nvPr/>
        </p:nvGrpSpPr>
        <p:grpSpPr>
          <a:xfrm>
            <a:off x="381000" y="1428750"/>
            <a:ext cx="2590800" cy="533400"/>
            <a:chOff x="381000" y="1428750"/>
            <a:chExt cx="2590800" cy="533400"/>
          </a:xfrm>
        </p:grpSpPr>
        <p:sp>
          <p:nvSpPr>
            <p:cNvPr id="59" name="Rounded Rectangle 22"/>
            <p:cNvSpPr/>
            <p:nvPr/>
          </p:nvSpPr>
          <p:spPr>
            <a:xfrm>
              <a:off x="2362200" y="1428750"/>
              <a:ext cx="609600" cy="533400"/>
            </a:xfrm>
            <a:prstGeom prst="roundRect">
              <a:avLst/>
            </a:prstGeom>
            <a:solidFill>
              <a:srgbClr val="00589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Rectangle 27"/>
            <p:cNvSpPr/>
            <p:nvPr/>
          </p:nvSpPr>
          <p:spPr>
            <a:xfrm>
              <a:off x="381000" y="1428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ms-MY" sz="1000" kern="0" dirty="0">
                <a:solidFill>
                  <a:schemeClr val="bg2"/>
                </a:solidFill>
                <a:latin typeface="微软雅黑" pitchFamily="34" charset="-122"/>
              </a:endParaRPr>
            </a:p>
            <a:p>
              <a:pPr algn="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61" name="Group 39"/>
          <p:cNvGrpSpPr/>
          <p:nvPr/>
        </p:nvGrpSpPr>
        <p:grpSpPr>
          <a:xfrm>
            <a:off x="381000" y="2952750"/>
            <a:ext cx="2590800" cy="533400"/>
            <a:chOff x="381000" y="2952750"/>
            <a:chExt cx="2590800" cy="533400"/>
          </a:xfrm>
        </p:grpSpPr>
        <p:sp>
          <p:nvSpPr>
            <p:cNvPr id="62" name="Rounded Rectangle 23"/>
            <p:cNvSpPr/>
            <p:nvPr/>
          </p:nvSpPr>
          <p:spPr>
            <a:xfrm>
              <a:off x="2362200" y="2952750"/>
              <a:ext cx="609600" cy="5334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381000" y="2952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ms-MY" sz="1000" kern="0" dirty="0">
                <a:solidFill>
                  <a:schemeClr val="bg2"/>
                </a:solidFill>
                <a:latin typeface="微软雅黑" pitchFamily="34" charset="-122"/>
              </a:endParaRPr>
            </a:p>
            <a:p>
              <a:pPr algn="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ms-MY" sz="8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4" name="Group 40"/>
          <p:cNvGrpSpPr/>
          <p:nvPr/>
        </p:nvGrpSpPr>
        <p:grpSpPr>
          <a:xfrm>
            <a:off x="381000" y="3714750"/>
            <a:ext cx="2590800" cy="533400"/>
            <a:chOff x="381000" y="3714750"/>
            <a:chExt cx="2590800" cy="533400"/>
          </a:xfrm>
        </p:grpSpPr>
        <p:sp>
          <p:nvSpPr>
            <p:cNvPr id="65" name="Rounded Rectangle 24"/>
            <p:cNvSpPr/>
            <p:nvPr/>
          </p:nvSpPr>
          <p:spPr>
            <a:xfrm>
              <a:off x="2362200" y="3714750"/>
              <a:ext cx="609600" cy="5334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Rectangle 30"/>
            <p:cNvSpPr/>
            <p:nvPr/>
          </p:nvSpPr>
          <p:spPr>
            <a:xfrm>
              <a:off x="381000" y="3714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ms-MY" sz="1000" kern="0" dirty="0">
                <a:solidFill>
                  <a:schemeClr val="bg2"/>
                </a:solidFill>
                <a:latin typeface="微软雅黑" pitchFamily="34" charset="-122"/>
              </a:endParaRPr>
            </a:p>
            <a:p>
              <a:pPr algn="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ms-MY" sz="8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7" name="Group 38"/>
          <p:cNvGrpSpPr/>
          <p:nvPr/>
        </p:nvGrpSpPr>
        <p:grpSpPr>
          <a:xfrm>
            <a:off x="381000" y="2190750"/>
            <a:ext cx="2590800" cy="533400"/>
            <a:chOff x="381000" y="2190750"/>
            <a:chExt cx="2590800" cy="533400"/>
          </a:xfrm>
        </p:grpSpPr>
        <p:sp>
          <p:nvSpPr>
            <p:cNvPr id="68" name="Rounded Rectangle 21"/>
            <p:cNvSpPr/>
            <p:nvPr/>
          </p:nvSpPr>
          <p:spPr>
            <a:xfrm>
              <a:off x="2362200" y="2190750"/>
              <a:ext cx="609600" cy="5334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>
              <a:off x="381000" y="2190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ms-MY" sz="1000" kern="0" dirty="0">
                <a:solidFill>
                  <a:schemeClr val="bg2"/>
                </a:solidFill>
                <a:latin typeface="微软雅黑" pitchFamily="34" charset="-122"/>
              </a:endParaRPr>
            </a:p>
            <a:p>
              <a:pPr algn="r" defTabSz="725668">
                <a:defRPr/>
              </a:pPr>
              <a:r>
                <a:rPr lang="zh-CN" altLang="en-US" sz="8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ms-MY" sz="8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2495006" y="1554971"/>
            <a:ext cx="362066" cy="280958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1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5" name="Freeform 5"/>
          <p:cNvSpPr>
            <a:spLocks/>
          </p:cNvSpPr>
          <p:nvPr/>
        </p:nvSpPr>
        <p:spPr bwMode="auto">
          <a:xfrm>
            <a:off x="2520370" y="3069329"/>
            <a:ext cx="293260" cy="300242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668">
              <a:defRPr/>
            </a:pPr>
            <a:endParaRPr lang="zh-CN" altLang="en-US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532277" y="2331578"/>
            <a:ext cx="324099" cy="306643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496200" y="3824942"/>
            <a:ext cx="341599" cy="299904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2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46600" y="1929703"/>
            <a:ext cx="472858" cy="366931"/>
            <a:chOff x="2623051" y="138333"/>
            <a:chExt cx="982613" cy="762495"/>
          </a:xfrm>
          <a:solidFill>
            <a:srgbClr val="0070C0"/>
          </a:solidFill>
        </p:grpSpPr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312148" y="1911651"/>
            <a:ext cx="423274" cy="400476"/>
            <a:chOff x="4760915" y="138333"/>
            <a:chExt cx="801339" cy="758179"/>
          </a:xfrm>
          <a:solidFill>
            <a:srgbClr val="00B0F0"/>
          </a:solidFill>
        </p:grpSpPr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5" name="Freeform 5"/>
          <p:cNvSpPr>
            <a:spLocks/>
          </p:cNvSpPr>
          <p:nvPr/>
        </p:nvSpPr>
        <p:spPr bwMode="auto">
          <a:xfrm>
            <a:off x="4587206" y="2610245"/>
            <a:ext cx="382998" cy="392116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25668">
              <a:defRPr/>
            </a:pPr>
            <a:endParaRPr lang="zh-CN" altLang="en-US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267973" y="2605177"/>
            <a:ext cx="446129" cy="391675"/>
            <a:chOff x="584457" y="105243"/>
            <a:chExt cx="978295" cy="858886"/>
          </a:xfrm>
          <a:solidFill>
            <a:srgbClr val="CCECFF"/>
          </a:solidFill>
        </p:grpSpPr>
        <p:sp>
          <p:nvSpPr>
            <p:cNvPr id="97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zh-CN" altLang="en-US" sz="1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112" name="组合 11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1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100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7" grpId="0"/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1420"/>
          <p:cNvSpPr/>
          <p:nvPr/>
        </p:nvSpPr>
        <p:spPr>
          <a:xfrm>
            <a:off x="1448016" y="4055739"/>
            <a:ext cx="6635750" cy="67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>
            <a:lvl1pPr algn="ctr">
              <a:lnSpc>
                <a:spcPct val="140000"/>
              </a:lnSpc>
              <a:spcBef>
                <a:spcPts val="100"/>
              </a:spcBef>
              <a:defRPr sz="8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43" name="Shape 1421"/>
          <p:cNvSpPr/>
          <p:nvPr/>
        </p:nvSpPr>
        <p:spPr>
          <a:xfrm>
            <a:off x="1448016" y="3600537"/>
            <a:ext cx="6635750" cy="480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>
            <a:lvl1pPr algn="ctr">
              <a:lnSpc>
                <a:spcPct val="140000"/>
              </a:lnSpc>
              <a:spcBef>
                <a:spcPts val="300"/>
              </a:spcBef>
              <a:defRPr sz="16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大家好，欢迎使用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模板</a:t>
            </a:r>
            <a:endParaRPr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Shape 5209"/>
          <p:cNvSpPr/>
          <p:nvPr/>
        </p:nvSpPr>
        <p:spPr>
          <a:xfrm>
            <a:off x="0" y="-1"/>
            <a:ext cx="9144000" cy="3295659"/>
          </a:xfrm>
          <a:prstGeom prst="rect">
            <a:avLst/>
          </a:prstGeom>
          <a:solidFill>
            <a:srgbClr val="00182A"/>
          </a:solidFill>
          <a:ln w="12700">
            <a:miter lim="400000"/>
          </a:ln>
        </p:spPr>
        <p:txBody>
          <a:bodyPr lIns="30236" tIns="30236" rIns="30236" bIns="30236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65" name="Shape 5230"/>
          <p:cNvSpPr/>
          <p:nvPr/>
        </p:nvSpPr>
        <p:spPr>
          <a:xfrm>
            <a:off x="3801155" y="633400"/>
            <a:ext cx="1512168" cy="151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8575">
            <a:solidFill>
              <a:srgbClr val="B0BBC0"/>
            </a:solidFill>
            <a:prstDash val="sysDot"/>
            <a:miter lim="400000"/>
          </a:ln>
        </p:spPr>
        <p:txBody>
          <a:bodyPr lIns="0" tIns="0" rIns="0" bIns="0"/>
          <a:lstStyle/>
          <a:p>
            <a:pPr defTabSz="36283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67" name="Shape 5232"/>
          <p:cNvSpPr/>
          <p:nvPr/>
        </p:nvSpPr>
        <p:spPr>
          <a:xfrm>
            <a:off x="3337702" y="2343131"/>
            <a:ext cx="2449151" cy="33806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0236" tIns="30236" rIns="30236" bIns="30236">
            <a:spAutoFit/>
          </a:bodyPr>
          <a:lstStyle>
            <a:lvl1pPr algn="ctr">
              <a:buClr>
                <a:srgbClr val="D0D7DA"/>
              </a:buClr>
              <a:buFont typeface="ArialUnicodeMS"/>
              <a:defRPr sz="1600">
                <a:solidFill>
                  <a:srgbClr val="D0D7DA"/>
                </a:solidFill>
                <a:uFill>
                  <a:solidFill>
                    <a:srgbClr val="D0D7DA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职位描述</a:t>
            </a:r>
            <a:r>
              <a:rPr lang="en-US" sz="1300" dirty="0">
                <a:solidFill>
                  <a:schemeClr val="bg1"/>
                </a:solidFill>
                <a:latin typeface="+mn-ea"/>
                <a:ea typeface="+mn-ea"/>
              </a:rPr>
              <a:t> / 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设计师</a:t>
            </a:r>
            <a:endParaRPr sz="13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8" name="Shape 5235"/>
          <p:cNvSpPr/>
          <p:nvPr/>
        </p:nvSpPr>
        <p:spPr>
          <a:xfrm rot="10800000" flipH="1">
            <a:off x="4351425" y="3290198"/>
            <a:ext cx="411623" cy="133309"/>
          </a:xfrm>
          <a:prstGeom prst="triangle">
            <a:avLst/>
          </a:prstGeom>
          <a:solidFill>
            <a:srgbClr val="00182A"/>
          </a:solidFill>
          <a:ln w="12700">
            <a:miter lim="400000"/>
          </a:ln>
        </p:spPr>
        <p:txBody>
          <a:bodyPr lIns="0" tIns="0" rIns="0" bIns="0"/>
          <a:lstStyle/>
          <a:p>
            <a:pPr defTabSz="362834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pic>
        <p:nvPicPr>
          <p:cNvPr id="69" name="Dummy Logo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7" y="786250"/>
            <a:ext cx="1206566" cy="1206751"/>
          </a:xfrm>
          <a:prstGeom prst="ellipse">
            <a:avLst/>
          </a:prstGeom>
          <a:ln w="12700">
            <a:miter lim="400000"/>
          </a:ln>
        </p:spPr>
      </p:pic>
      <p:grpSp>
        <p:nvGrpSpPr>
          <p:cNvPr id="70" name="组合 69"/>
          <p:cNvGrpSpPr/>
          <p:nvPr/>
        </p:nvGrpSpPr>
        <p:grpSpPr>
          <a:xfrm>
            <a:off x="4106128" y="2638372"/>
            <a:ext cx="902219" cy="176349"/>
            <a:chOff x="685798" y="4476750"/>
            <a:chExt cx="1136858" cy="222178"/>
          </a:xfrm>
          <a:solidFill>
            <a:sysClr val="window" lastClr="FFFFFF">
              <a:lumMod val="75000"/>
            </a:sysClr>
          </a:solidFill>
        </p:grpSpPr>
        <p:sp>
          <p:nvSpPr>
            <p:cNvPr id="71" name="Freeform 5"/>
            <p:cNvSpPr>
              <a:spLocks noEditPoints="1"/>
            </p:cNvSpPr>
            <p:nvPr/>
          </p:nvSpPr>
          <p:spPr bwMode="auto">
            <a:xfrm>
              <a:off x="1294662" y="4476750"/>
              <a:ext cx="222483" cy="222166"/>
            </a:xfrm>
            <a:custGeom>
              <a:avLst/>
              <a:gdLst>
                <a:gd name="T0" fmla="*/ 176 w 207"/>
                <a:gd name="T1" fmla="*/ 206 h 206"/>
                <a:gd name="T2" fmla="*/ 170 w 207"/>
                <a:gd name="T3" fmla="*/ 134 h 206"/>
                <a:gd name="T4" fmla="*/ 168 w 207"/>
                <a:gd name="T5" fmla="*/ 141 h 206"/>
                <a:gd name="T6" fmla="*/ 165 w 207"/>
                <a:gd name="T7" fmla="*/ 141 h 206"/>
                <a:gd name="T8" fmla="*/ 163 w 207"/>
                <a:gd name="T9" fmla="*/ 141 h 206"/>
                <a:gd name="T10" fmla="*/ 158 w 207"/>
                <a:gd name="T11" fmla="*/ 134 h 206"/>
                <a:gd name="T12" fmla="*/ 155 w 207"/>
                <a:gd name="T13" fmla="*/ 139 h 206"/>
                <a:gd name="T14" fmla="*/ 148 w 207"/>
                <a:gd name="T15" fmla="*/ 149 h 206"/>
                <a:gd name="T16" fmla="*/ 154 w 207"/>
                <a:gd name="T17" fmla="*/ 155 h 206"/>
                <a:gd name="T18" fmla="*/ 159 w 207"/>
                <a:gd name="T19" fmla="*/ 160 h 206"/>
                <a:gd name="T20" fmla="*/ 159 w 207"/>
                <a:gd name="T21" fmla="*/ 164 h 206"/>
                <a:gd name="T22" fmla="*/ 156 w 207"/>
                <a:gd name="T23" fmla="*/ 168 h 206"/>
                <a:gd name="T24" fmla="*/ 148 w 207"/>
                <a:gd name="T25" fmla="*/ 171 h 206"/>
                <a:gd name="T26" fmla="*/ 135 w 207"/>
                <a:gd name="T27" fmla="*/ 174 h 206"/>
                <a:gd name="T28" fmla="*/ 120 w 207"/>
                <a:gd name="T29" fmla="*/ 171 h 206"/>
                <a:gd name="T30" fmla="*/ 109 w 207"/>
                <a:gd name="T31" fmla="*/ 168 h 206"/>
                <a:gd name="T32" fmla="*/ 101 w 207"/>
                <a:gd name="T33" fmla="*/ 168 h 206"/>
                <a:gd name="T34" fmla="*/ 90 w 207"/>
                <a:gd name="T35" fmla="*/ 173 h 206"/>
                <a:gd name="T36" fmla="*/ 80 w 207"/>
                <a:gd name="T37" fmla="*/ 174 h 206"/>
                <a:gd name="T38" fmla="*/ 63 w 207"/>
                <a:gd name="T39" fmla="*/ 173 h 206"/>
                <a:gd name="T40" fmla="*/ 53 w 207"/>
                <a:gd name="T41" fmla="*/ 169 h 206"/>
                <a:gd name="T42" fmla="*/ 50 w 207"/>
                <a:gd name="T43" fmla="*/ 166 h 206"/>
                <a:gd name="T44" fmla="*/ 49 w 207"/>
                <a:gd name="T45" fmla="*/ 161 h 206"/>
                <a:gd name="T46" fmla="*/ 51 w 207"/>
                <a:gd name="T47" fmla="*/ 157 h 206"/>
                <a:gd name="T48" fmla="*/ 54 w 207"/>
                <a:gd name="T49" fmla="*/ 154 h 206"/>
                <a:gd name="T50" fmla="*/ 61 w 207"/>
                <a:gd name="T51" fmla="*/ 152 h 206"/>
                <a:gd name="T52" fmla="*/ 59 w 207"/>
                <a:gd name="T53" fmla="*/ 150 h 206"/>
                <a:gd name="T54" fmla="*/ 52 w 207"/>
                <a:gd name="T55" fmla="*/ 142 h 206"/>
                <a:gd name="T56" fmla="*/ 48 w 207"/>
                <a:gd name="T57" fmla="*/ 133 h 206"/>
                <a:gd name="T58" fmla="*/ 46 w 207"/>
                <a:gd name="T59" fmla="*/ 131 h 206"/>
                <a:gd name="T60" fmla="*/ 44 w 207"/>
                <a:gd name="T61" fmla="*/ 135 h 206"/>
                <a:gd name="T62" fmla="*/ 38 w 207"/>
                <a:gd name="T63" fmla="*/ 141 h 206"/>
                <a:gd name="T64" fmla="*/ 35 w 207"/>
                <a:gd name="T65" fmla="*/ 141 h 206"/>
                <a:gd name="T66" fmla="*/ 33 w 207"/>
                <a:gd name="T67" fmla="*/ 135 h 206"/>
                <a:gd name="T68" fmla="*/ 33 w 207"/>
                <a:gd name="T69" fmla="*/ 123 h 206"/>
                <a:gd name="T70" fmla="*/ 38 w 207"/>
                <a:gd name="T71" fmla="*/ 112 h 206"/>
                <a:gd name="T72" fmla="*/ 45 w 207"/>
                <a:gd name="T73" fmla="*/ 102 h 206"/>
                <a:gd name="T74" fmla="*/ 52 w 207"/>
                <a:gd name="T75" fmla="*/ 96 h 206"/>
                <a:gd name="T76" fmla="*/ 51 w 207"/>
                <a:gd name="T77" fmla="*/ 90 h 206"/>
                <a:gd name="T78" fmla="*/ 55 w 207"/>
                <a:gd name="T79" fmla="*/ 83 h 206"/>
                <a:gd name="T80" fmla="*/ 55 w 207"/>
                <a:gd name="T81" fmla="*/ 77 h 206"/>
                <a:gd name="T82" fmla="*/ 58 w 207"/>
                <a:gd name="T83" fmla="*/ 66 h 206"/>
                <a:gd name="T84" fmla="*/ 63 w 207"/>
                <a:gd name="T85" fmla="*/ 56 h 206"/>
                <a:gd name="T86" fmla="*/ 69 w 207"/>
                <a:gd name="T87" fmla="*/ 47 h 206"/>
                <a:gd name="T88" fmla="*/ 80 w 207"/>
                <a:gd name="T89" fmla="*/ 38 h 206"/>
                <a:gd name="T90" fmla="*/ 92 w 207"/>
                <a:gd name="T91" fmla="*/ 34 h 206"/>
                <a:gd name="T92" fmla="*/ 107 w 207"/>
                <a:gd name="T93" fmla="*/ 32 h 206"/>
                <a:gd name="T94" fmla="*/ 122 w 207"/>
                <a:gd name="T95" fmla="*/ 34 h 206"/>
                <a:gd name="T96" fmla="*/ 136 w 207"/>
                <a:gd name="T97" fmla="*/ 41 h 206"/>
                <a:gd name="T98" fmla="*/ 144 w 207"/>
                <a:gd name="T99" fmla="*/ 48 h 206"/>
                <a:gd name="T100" fmla="*/ 150 w 207"/>
                <a:gd name="T101" fmla="*/ 59 h 206"/>
                <a:gd name="T102" fmla="*/ 153 w 207"/>
                <a:gd name="T103" fmla="*/ 69 h 206"/>
                <a:gd name="T104" fmla="*/ 156 w 207"/>
                <a:gd name="T105" fmla="*/ 80 h 206"/>
                <a:gd name="T106" fmla="*/ 159 w 207"/>
                <a:gd name="T107" fmla="*/ 88 h 206"/>
                <a:gd name="T108" fmla="*/ 158 w 207"/>
                <a:gd name="T109" fmla="*/ 94 h 206"/>
                <a:gd name="T110" fmla="*/ 162 w 207"/>
                <a:gd name="T111" fmla="*/ 102 h 206"/>
                <a:gd name="T112" fmla="*/ 168 w 207"/>
                <a:gd name="T113" fmla="*/ 114 h 206"/>
                <a:gd name="T114" fmla="*/ 170 w 207"/>
                <a:gd name="T115" fmla="*/ 1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" h="206">
                  <a:moveTo>
                    <a:pt x="207" y="31"/>
                  </a:moveTo>
                  <a:cubicBezTo>
                    <a:pt x="207" y="14"/>
                    <a:pt x="193" y="0"/>
                    <a:pt x="17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5" y="206"/>
                    <a:pt x="32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93" y="206"/>
                    <a:pt x="207" y="192"/>
                    <a:pt x="207" y="175"/>
                  </a:cubicBezTo>
                  <a:lnTo>
                    <a:pt x="207" y="31"/>
                  </a:lnTo>
                  <a:close/>
                  <a:moveTo>
                    <a:pt x="169" y="129"/>
                  </a:moveTo>
                  <a:cubicBezTo>
                    <a:pt x="169" y="130"/>
                    <a:pt x="169" y="130"/>
                    <a:pt x="169" y="130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51" y="153"/>
                    <a:pt x="151" y="153"/>
                    <a:pt x="151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5"/>
                    <a:pt x="154" y="155"/>
                    <a:pt x="154" y="155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60" y="162"/>
                    <a:pt x="160" y="162"/>
                    <a:pt x="160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56" y="168"/>
                    <a:pt x="156" y="168"/>
                    <a:pt x="156" y="168"/>
                  </a:cubicBezTo>
                  <a:cubicBezTo>
                    <a:pt x="155" y="169"/>
                    <a:pt x="155" y="169"/>
                    <a:pt x="155" y="169"/>
                  </a:cubicBezTo>
                  <a:cubicBezTo>
                    <a:pt x="154" y="169"/>
                    <a:pt x="154" y="169"/>
                    <a:pt x="154" y="169"/>
                  </a:cubicBezTo>
                  <a:cubicBezTo>
                    <a:pt x="152" y="170"/>
                    <a:pt x="152" y="170"/>
                    <a:pt x="152" y="170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48" y="171"/>
                    <a:pt x="148" y="171"/>
                    <a:pt x="148" y="171"/>
                  </a:cubicBezTo>
                  <a:cubicBezTo>
                    <a:pt x="146" y="172"/>
                    <a:pt x="146" y="172"/>
                    <a:pt x="146" y="172"/>
                  </a:cubicBezTo>
                  <a:cubicBezTo>
                    <a:pt x="145" y="172"/>
                    <a:pt x="145" y="172"/>
                    <a:pt x="145" y="172"/>
                  </a:cubicBezTo>
                  <a:cubicBezTo>
                    <a:pt x="143" y="172"/>
                    <a:pt x="143" y="172"/>
                    <a:pt x="143" y="172"/>
                  </a:cubicBez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35" y="174"/>
                    <a:pt x="135" y="174"/>
                    <a:pt x="135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6" y="170"/>
                    <a:pt x="116" y="170"/>
                    <a:pt x="116" y="170"/>
                  </a:cubicBezTo>
                  <a:cubicBezTo>
                    <a:pt x="113" y="169"/>
                    <a:pt x="113" y="169"/>
                    <a:pt x="113" y="169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90" y="173"/>
                    <a:pt x="90" y="173"/>
                    <a:pt x="90" y="173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0" y="174"/>
                    <a:pt x="80" y="174"/>
                    <a:pt x="80" y="174"/>
                  </a:cubicBezTo>
                  <a:cubicBezTo>
                    <a:pt x="78" y="174"/>
                    <a:pt x="78" y="174"/>
                    <a:pt x="78" y="174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5" y="170"/>
                    <a:pt x="55" y="170"/>
                    <a:pt x="55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0" y="167"/>
                    <a:pt x="50" y="167"/>
                    <a:pt x="50" y="167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8" y="55"/>
                    <a:pt x="148" y="55"/>
                    <a:pt x="148" y="55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9"/>
                    <a:pt x="170" y="119"/>
                    <a:pt x="170" y="119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69" y="128"/>
                    <a:pt x="169" y="128"/>
                    <a:pt x="169" y="128"/>
                  </a:cubicBezTo>
                  <a:lnTo>
                    <a:pt x="16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en-US" sz="140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600176" y="4476757"/>
              <a:ext cx="222480" cy="222171"/>
              <a:chOff x="8782050" y="1495425"/>
              <a:chExt cx="1116013" cy="1114425"/>
            </a:xfrm>
            <a:grpFill/>
          </p:grpSpPr>
          <p:sp>
            <p:nvSpPr>
              <p:cNvPr id="79" name="Oval 11"/>
              <p:cNvSpPr>
                <a:spLocks noChangeArrowheads="1"/>
              </p:cNvSpPr>
              <p:nvPr/>
            </p:nvSpPr>
            <p:spPr bwMode="auto">
              <a:xfrm>
                <a:off x="9047163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0" name="Freeform 12"/>
              <p:cNvSpPr>
                <a:spLocks/>
              </p:cNvSpPr>
              <p:nvPr/>
            </p:nvSpPr>
            <p:spPr bwMode="auto">
              <a:xfrm>
                <a:off x="9402763" y="2052638"/>
                <a:ext cx="74613" cy="65088"/>
              </a:xfrm>
              <a:custGeom>
                <a:avLst/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1" name="Freeform 13"/>
              <p:cNvSpPr>
                <a:spLocks noEditPoints="1"/>
              </p:cNvSpPr>
              <p:nvPr/>
            </p:nvSpPr>
            <p:spPr bwMode="auto">
              <a:xfrm>
                <a:off x="8782050" y="1495425"/>
                <a:ext cx="1116013" cy="1114425"/>
              </a:xfrm>
              <a:custGeom>
                <a:avLst/>
                <a:gdLst>
                  <a:gd name="T0" fmla="*/ 207 w 207"/>
                  <a:gd name="T1" fmla="*/ 31 h 206"/>
                  <a:gd name="T2" fmla="*/ 175 w 207"/>
                  <a:gd name="T3" fmla="*/ 0 h 206"/>
                  <a:gd name="T4" fmla="*/ 31 w 207"/>
                  <a:gd name="T5" fmla="*/ 0 h 206"/>
                  <a:gd name="T6" fmla="*/ 0 w 207"/>
                  <a:gd name="T7" fmla="*/ 31 h 206"/>
                  <a:gd name="T8" fmla="*/ 0 w 207"/>
                  <a:gd name="T9" fmla="*/ 175 h 206"/>
                  <a:gd name="T10" fmla="*/ 31 w 207"/>
                  <a:gd name="T11" fmla="*/ 206 h 206"/>
                  <a:gd name="T12" fmla="*/ 175 w 207"/>
                  <a:gd name="T13" fmla="*/ 206 h 206"/>
                  <a:gd name="T14" fmla="*/ 207 w 207"/>
                  <a:gd name="T15" fmla="*/ 175 h 206"/>
                  <a:gd name="T16" fmla="*/ 207 w 207"/>
                  <a:gd name="T17" fmla="*/ 31 h 206"/>
                  <a:gd name="T18" fmla="*/ 78 w 207"/>
                  <a:gd name="T19" fmla="*/ 137 h 206"/>
                  <a:gd name="T20" fmla="*/ 57 w 207"/>
                  <a:gd name="T21" fmla="*/ 134 h 206"/>
                  <a:gd name="T22" fmla="*/ 35 w 207"/>
                  <a:gd name="T23" fmla="*/ 145 h 206"/>
                  <a:gd name="T24" fmla="*/ 42 w 207"/>
                  <a:gd name="T25" fmla="*/ 126 h 206"/>
                  <a:gd name="T26" fmla="*/ 17 w 207"/>
                  <a:gd name="T27" fmla="*/ 85 h 206"/>
                  <a:gd name="T28" fmla="*/ 78 w 207"/>
                  <a:gd name="T29" fmla="*/ 32 h 206"/>
                  <a:gd name="T30" fmla="*/ 140 w 207"/>
                  <a:gd name="T31" fmla="*/ 75 h 206"/>
                  <a:gd name="T32" fmla="*/ 135 w 207"/>
                  <a:gd name="T33" fmla="*/ 75 h 206"/>
                  <a:gd name="T34" fmla="*/ 82 w 207"/>
                  <a:gd name="T35" fmla="*/ 124 h 206"/>
                  <a:gd name="T36" fmla="*/ 84 w 207"/>
                  <a:gd name="T37" fmla="*/ 137 h 206"/>
                  <a:gd name="T38" fmla="*/ 78 w 207"/>
                  <a:gd name="T39" fmla="*/ 137 h 206"/>
                  <a:gd name="T40" fmla="*/ 169 w 207"/>
                  <a:gd name="T41" fmla="*/ 158 h 206"/>
                  <a:gd name="T42" fmla="*/ 174 w 207"/>
                  <a:gd name="T43" fmla="*/ 174 h 206"/>
                  <a:gd name="T44" fmla="*/ 157 w 207"/>
                  <a:gd name="T45" fmla="*/ 165 h 206"/>
                  <a:gd name="T46" fmla="*/ 138 w 207"/>
                  <a:gd name="T47" fmla="*/ 168 h 206"/>
                  <a:gd name="T48" fmla="*/ 86 w 207"/>
                  <a:gd name="T49" fmla="*/ 123 h 206"/>
                  <a:gd name="T50" fmla="*/ 138 w 207"/>
                  <a:gd name="T51" fmla="*/ 78 h 206"/>
                  <a:gd name="T52" fmla="*/ 191 w 207"/>
                  <a:gd name="T53" fmla="*/ 123 h 206"/>
                  <a:gd name="T54" fmla="*/ 169 w 207"/>
                  <a:gd name="T55" fmla="*/ 15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206">
                    <a:moveTo>
                      <a:pt x="207" y="31"/>
                    </a:moveTo>
                    <a:cubicBezTo>
                      <a:pt x="207" y="14"/>
                      <a:pt x="193" y="0"/>
                      <a:pt x="17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3" y="206"/>
                      <a:pt x="207" y="192"/>
                      <a:pt x="207" y="175"/>
                    </a:cubicBezTo>
                    <a:lnTo>
                      <a:pt x="207" y="31"/>
                    </a:lnTo>
                    <a:close/>
                    <a:moveTo>
                      <a:pt x="78" y="137"/>
                    </a:moveTo>
                    <a:cubicBezTo>
                      <a:pt x="71" y="137"/>
                      <a:pt x="65" y="135"/>
                      <a:pt x="57" y="134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26" y="115"/>
                      <a:pt x="17" y="101"/>
                      <a:pt x="17" y="85"/>
                    </a:cubicBezTo>
                    <a:cubicBezTo>
                      <a:pt x="17" y="55"/>
                      <a:pt x="45" y="32"/>
                      <a:pt x="78" y="32"/>
                    </a:cubicBezTo>
                    <a:cubicBezTo>
                      <a:pt x="109" y="32"/>
                      <a:pt x="135" y="51"/>
                      <a:pt x="140" y="75"/>
                    </a:cubicBezTo>
                    <a:cubicBezTo>
                      <a:pt x="138" y="75"/>
                      <a:pt x="137" y="75"/>
                      <a:pt x="135" y="75"/>
                    </a:cubicBezTo>
                    <a:cubicBezTo>
                      <a:pt x="105" y="75"/>
                      <a:pt x="82" y="97"/>
                      <a:pt x="82" y="124"/>
                    </a:cubicBezTo>
                    <a:cubicBezTo>
                      <a:pt x="82" y="128"/>
                      <a:pt x="83" y="133"/>
                      <a:pt x="84" y="137"/>
                    </a:cubicBezTo>
                    <a:cubicBezTo>
                      <a:pt x="82" y="137"/>
                      <a:pt x="80" y="137"/>
                      <a:pt x="78" y="137"/>
                    </a:cubicBezTo>
                    <a:close/>
                    <a:moveTo>
                      <a:pt x="169" y="158"/>
                    </a:moveTo>
                    <a:cubicBezTo>
                      <a:pt x="174" y="174"/>
                      <a:pt x="174" y="174"/>
                      <a:pt x="174" y="174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1" y="166"/>
                      <a:pt x="145" y="168"/>
                      <a:pt x="138" y="168"/>
                    </a:cubicBezTo>
                    <a:cubicBezTo>
                      <a:pt x="109" y="168"/>
                      <a:pt x="86" y="148"/>
                      <a:pt x="86" y="123"/>
                    </a:cubicBezTo>
                    <a:cubicBezTo>
                      <a:pt x="86" y="98"/>
                      <a:pt x="109" y="78"/>
                      <a:pt x="138" y="78"/>
                    </a:cubicBezTo>
                    <a:cubicBezTo>
                      <a:pt x="166" y="78"/>
                      <a:pt x="191" y="98"/>
                      <a:pt x="191" y="123"/>
                    </a:cubicBezTo>
                    <a:cubicBezTo>
                      <a:pt x="191" y="137"/>
                      <a:pt x="181" y="149"/>
                      <a:pt x="169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Freeform 14"/>
              <p:cNvSpPr>
                <a:spLocks/>
              </p:cNvSpPr>
              <p:nvPr/>
            </p:nvSpPr>
            <p:spPr bwMode="auto">
              <a:xfrm>
                <a:off x="9585325" y="2052638"/>
                <a:ext cx="76200" cy="65088"/>
              </a:xfrm>
              <a:custGeom>
                <a:avLst/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3" name="Oval 15"/>
              <p:cNvSpPr>
                <a:spLocks noChangeArrowheads="1"/>
              </p:cNvSpPr>
              <p:nvPr/>
            </p:nvSpPr>
            <p:spPr bwMode="auto">
              <a:xfrm>
                <a:off x="9278938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3" name="Freeform 19"/>
            <p:cNvSpPr>
              <a:spLocks noEditPoints="1"/>
            </p:cNvSpPr>
            <p:nvPr/>
          </p:nvSpPr>
          <p:spPr bwMode="auto">
            <a:xfrm>
              <a:off x="990073" y="4476750"/>
              <a:ext cx="221533" cy="222166"/>
            </a:xfrm>
            <a:custGeom>
              <a:avLst/>
              <a:gdLst>
                <a:gd name="T0" fmla="*/ 175 w 206"/>
                <a:gd name="T1" fmla="*/ 0 h 206"/>
                <a:gd name="T2" fmla="*/ 0 w 206"/>
                <a:gd name="T3" fmla="*/ 31 h 206"/>
                <a:gd name="T4" fmla="*/ 31 w 206"/>
                <a:gd name="T5" fmla="*/ 206 h 206"/>
                <a:gd name="T6" fmla="*/ 206 w 206"/>
                <a:gd name="T7" fmla="*/ 175 h 206"/>
                <a:gd name="T8" fmla="*/ 27 w 206"/>
                <a:gd name="T9" fmla="*/ 181 h 206"/>
                <a:gd name="T10" fmla="*/ 22 w 206"/>
                <a:gd name="T11" fmla="*/ 190 h 206"/>
                <a:gd name="T12" fmla="*/ 37 w 206"/>
                <a:gd name="T13" fmla="*/ 96 h 206"/>
                <a:gd name="T14" fmla="*/ 47 w 206"/>
                <a:gd name="T15" fmla="*/ 75 h 206"/>
                <a:gd name="T16" fmla="*/ 81 w 206"/>
                <a:gd name="T17" fmla="*/ 75 h 206"/>
                <a:gd name="T18" fmla="*/ 54 w 206"/>
                <a:gd name="T19" fmla="*/ 89 h 206"/>
                <a:gd name="T20" fmla="*/ 27 w 206"/>
                <a:gd name="T21" fmla="*/ 181 h 206"/>
                <a:gd name="T22" fmla="*/ 52 w 206"/>
                <a:gd name="T23" fmla="*/ 126 h 206"/>
                <a:gd name="T24" fmla="*/ 54 w 206"/>
                <a:gd name="T25" fmla="*/ 117 h 206"/>
                <a:gd name="T26" fmla="*/ 105 w 206"/>
                <a:gd name="T27" fmla="*/ 76 h 206"/>
                <a:gd name="T28" fmla="*/ 21 w 206"/>
                <a:gd name="T29" fmla="*/ 76 h 206"/>
                <a:gd name="T30" fmla="*/ 24 w 206"/>
                <a:gd name="T31" fmla="*/ 101 h 206"/>
                <a:gd name="T32" fmla="*/ 12 w 206"/>
                <a:gd name="T33" fmla="*/ 76 h 206"/>
                <a:gd name="T34" fmla="*/ 114 w 206"/>
                <a:gd name="T35" fmla="*/ 76 h 206"/>
                <a:gd name="T36" fmla="*/ 158 w 206"/>
                <a:gd name="T37" fmla="*/ 68 h 206"/>
                <a:gd name="T38" fmla="*/ 131 w 206"/>
                <a:gd name="T39" fmla="*/ 26 h 206"/>
                <a:gd name="T40" fmla="*/ 184 w 206"/>
                <a:gd name="T41" fmla="*/ 51 h 206"/>
                <a:gd name="T42" fmla="*/ 177 w 206"/>
                <a:gd name="T43" fmla="*/ 57 h 206"/>
                <a:gd name="T44" fmla="*/ 179 w 206"/>
                <a:gd name="T45" fmla="*/ 49 h 206"/>
                <a:gd name="T46" fmla="*/ 136 w 206"/>
                <a:gd name="T47" fmla="*/ 29 h 206"/>
                <a:gd name="T48" fmla="*/ 158 w 206"/>
                <a:gd name="T49" fmla="*/ 63 h 206"/>
                <a:gd name="T50" fmla="*/ 158 w 206"/>
                <a:gd name="T51" fmla="*/ 68 h 206"/>
                <a:gd name="T52" fmla="*/ 202 w 206"/>
                <a:gd name="T53" fmla="*/ 86 h 206"/>
                <a:gd name="T54" fmla="*/ 161 w 206"/>
                <a:gd name="T55" fmla="*/ 57 h 206"/>
                <a:gd name="T56" fmla="*/ 153 w 206"/>
                <a:gd name="T57" fmla="*/ 47 h 206"/>
                <a:gd name="T58" fmla="*/ 161 w 206"/>
                <a:gd name="T59" fmla="*/ 30 h 206"/>
                <a:gd name="T60" fmla="*/ 162 w 206"/>
                <a:gd name="T61" fmla="*/ 47 h 206"/>
                <a:gd name="T62" fmla="*/ 200 w 206"/>
                <a:gd name="T63" fmla="*/ 8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6" h="206">
                  <a:moveTo>
                    <a:pt x="206" y="31"/>
                  </a:moveTo>
                  <a:cubicBezTo>
                    <a:pt x="206" y="14"/>
                    <a:pt x="192" y="0"/>
                    <a:pt x="17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4" y="206"/>
                    <a:pt x="31" y="206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92" y="206"/>
                    <a:pt x="206" y="192"/>
                    <a:pt x="206" y="175"/>
                  </a:cubicBezTo>
                  <a:lnTo>
                    <a:pt x="206" y="31"/>
                  </a:lnTo>
                  <a:close/>
                  <a:moveTo>
                    <a:pt x="27" y="181"/>
                  </a:moveTo>
                  <a:cubicBezTo>
                    <a:pt x="27" y="184"/>
                    <a:pt x="25" y="190"/>
                    <a:pt x="22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0" y="190"/>
                    <a:pt x="18" y="184"/>
                    <a:pt x="17" y="182"/>
                  </a:cubicBezTo>
                  <a:cubicBezTo>
                    <a:pt x="14" y="144"/>
                    <a:pt x="26" y="112"/>
                    <a:pt x="37" y="96"/>
                  </a:cubicBezTo>
                  <a:cubicBezTo>
                    <a:pt x="41" y="91"/>
                    <a:pt x="45" y="86"/>
                    <a:pt x="48" y="82"/>
                  </a:cubicBezTo>
                  <a:cubicBezTo>
                    <a:pt x="48" y="80"/>
                    <a:pt x="47" y="78"/>
                    <a:pt x="47" y="75"/>
                  </a:cubicBezTo>
                  <a:cubicBezTo>
                    <a:pt x="47" y="66"/>
                    <a:pt x="55" y="58"/>
                    <a:pt x="64" y="58"/>
                  </a:cubicBezTo>
                  <a:cubicBezTo>
                    <a:pt x="73" y="58"/>
                    <a:pt x="81" y="66"/>
                    <a:pt x="81" y="75"/>
                  </a:cubicBezTo>
                  <a:cubicBezTo>
                    <a:pt x="81" y="85"/>
                    <a:pt x="73" y="92"/>
                    <a:pt x="64" y="92"/>
                  </a:cubicBezTo>
                  <a:cubicBezTo>
                    <a:pt x="60" y="92"/>
                    <a:pt x="57" y="91"/>
                    <a:pt x="54" y="89"/>
                  </a:cubicBezTo>
                  <a:cubicBezTo>
                    <a:pt x="51" y="93"/>
                    <a:pt x="48" y="99"/>
                    <a:pt x="44" y="104"/>
                  </a:cubicBezTo>
                  <a:cubicBezTo>
                    <a:pt x="30" y="125"/>
                    <a:pt x="24" y="153"/>
                    <a:pt x="27" y="181"/>
                  </a:cubicBezTo>
                  <a:close/>
                  <a:moveTo>
                    <a:pt x="63" y="127"/>
                  </a:moveTo>
                  <a:cubicBezTo>
                    <a:pt x="59" y="127"/>
                    <a:pt x="55" y="127"/>
                    <a:pt x="52" y="126"/>
                  </a:cubicBezTo>
                  <a:cubicBezTo>
                    <a:pt x="49" y="125"/>
                    <a:pt x="48" y="123"/>
                    <a:pt x="48" y="121"/>
                  </a:cubicBezTo>
                  <a:cubicBezTo>
                    <a:pt x="49" y="118"/>
                    <a:pt x="51" y="117"/>
                    <a:pt x="54" y="117"/>
                  </a:cubicBezTo>
                  <a:cubicBezTo>
                    <a:pt x="57" y="118"/>
                    <a:pt x="60" y="118"/>
                    <a:pt x="63" y="118"/>
                  </a:cubicBezTo>
                  <a:cubicBezTo>
                    <a:pt x="86" y="118"/>
                    <a:pt x="105" y="99"/>
                    <a:pt x="105" y="76"/>
                  </a:cubicBezTo>
                  <a:cubicBezTo>
                    <a:pt x="105" y="53"/>
                    <a:pt x="86" y="34"/>
                    <a:pt x="63" y="34"/>
                  </a:cubicBezTo>
                  <a:cubicBezTo>
                    <a:pt x="40" y="34"/>
                    <a:pt x="21" y="53"/>
                    <a:pt x="21" y="76"/>
                  </a:cubicBezTo>
                  <a:cubicBezTo>
                    <a:pt x="21" y="83"/>
                    <a:pt x="23" y="89"/>
                    <a:pt x="26" y="95"/>
                  </a:cubicBezTo>
                  <a:cubicBezTo>
                    <a:pt x="27" y="98"/>
                    <a:pt x="26" y="100"/>
                    <a:pt x="24" y="101"/>
                  </a:cubicBezTo>
                  <a:cubicBezTo>
                    <a:pt x="22" y="103"/>
                    <a:pt x="19" y="102"/>
                    <a:pt x="18" y="99"/>
                  </a:cubicBezTo>
                  <a:cubicBezTo>
                    <a:pt x="14" y="92"/>
                    <a:pt x="12" y="84"/>
                    <a:pt x="12" y="76"/>
                  </a:cubicBezTo>
                  <a:cubicBezTo>
                    <a:pt x="12" y="48"/>
                    <a:pt x="35" y="25"/>
                    <a:pt x="63" y="25"/>
                  </a:cubicBezTo>
                  <a:cubicBezTo>
                    <a:pt x="91" y="25"/>
                    <a:pt x="114" y="48"/>
                    <a:pt x="114" y="76"/>
                  </a:cubicBezTo>
                  <a:cubicBezTo>
                    <a:pt x="114" y="104"/>
                    <a:pt x="91" y="127"/>
                    <a:pt x="63" y="127"/>
                  </a:cubicBezTo>
                  <a:close/>
                  <a:moveTo>
                    <a:pt x="158" y="68"/>
                  </a:moveTo>
                  <a:cubicBezTo>
                    <a:pt x="154" y="68"/>
                    <a:pt x="149" y="67"/>
                    <a:pt x="145" y="65"/>
                  </a:cubicBezTo>
                  <a:cubicBezTo>
                    <a:pt x="131" y="58"/>
                    <a:pt x="124" y="41"/>
                    <a:pt x="131" y="26"/>
                  </a:cubicBezTo>
                  <a:cubicBezTo>
                    <a:pt x="138" y="12"/>
                    <a:pt x="155" y="6"/>
                    <a:pt x="170" y="13"/>
                  </a:cubicBezTo>
                  <a:cubicBezTo>
                    <a:pt x="184" y="19"/>
                    <a:pt x="190" y="37"/>
                    <a:pt x="184" y="51"/>
                  </a:cubicBezTo>
                  <a:cubicBezTo>
                    <a:pt x="183" y="53"/>
                    <a:pt x="181" y="55"/>
                    <a:pt x="180" y="57"/>
                  </a:cubicBezTo>
                  <a:cubicBezTo>
                    <a:pt x="179" y="58"/>
                    <a:pt x="178" y="58"/>
                    <a:pt x="177" y="57"/>
                  </a:cubicBezTo>
                  <a:cubicBezTo>
                    <a:pt x="175" y="56"/>
                    <a:pt x="175" y="55"/>
                    <a:pt x="176" y="54"/>
                  </a:cubicBezTo>
                  <a:cubicBezTo>
                    <a:pt x="177" y="52"/>
                    <a:pt x="178" y="51"/>
                    <a:pt x="179" y="49"/>
                  </a:cubicBezTo>
                  <a:cubicBezTo>
                    <a:pt x="185" y="37"/>
                    <a:pt x="180" y="23"/>
                    <a:pt x="168" y="17"/>
                  </a:cubicBezTo>
                  <a:cubicBezTo>
                    <a:pt x="156" y="12"/>
                    <a:pt x="142" y="17"/>
                    <a:pt x="136" y="29"/>
                  </a:cubicBezTo>
                  <a:cubicBezTo>
                    <a:pt x="130" y="40"/>
                    <a:pt x="135" y="55"/>
                    <a:pt x="147" y="60"/>
                  </a:cubicBezTo>
                  <a:cubicBezTo>
                    <a:pt x="151" y="62"/>
                    <a:pt x="154" y="63"/>
                    <a:pt x="158" y="63"/>
                  </a:cubicBezTo>
                  <a:cubicBezTo>
                    <a:pt x="160" y="63"/>
                    <a:pt x="161" y="64"/>
                    <a:pt x="161" y="65"/>
                  </a:cubicBezTo>
                  <a:cubicBezTo>
                    <a:pt x="161" y="67"/>
                    <a:pt x="160" y="68"/>
                    <a:pt x="158" y="68"/>
                  </a:cubicBezTo>
                  <a:close/>
                  <a:moveTo>
                    <a:pt x="202" y="86"/>
                  </a:moveTo>
                  <a:cubicBezTo>
                    <a:pt x="202" y="86"/>
                    <a:pt x="202" y="86"/>
                    <a:pt x="202" y="86"/>
                  </a:cubicBezTo>
                  <a:cubicBezTo>
                    <a:pt x="201" y="87"/>
                    <a:pt x="200" y="88"/>
                    <a:pt x="198" y="87"/>
                  </a:cubicBezTo>
                  <a:cubicBezTo>
                    <a:pt x="178" y="80"/>
                    <a:pt x="167" y="67"/>
                    <a:pt x="161" y="57"/>
                  </a:cubicBezTo>
                  <a:cubicBezTo>
                    <a:pt x="159" y="54"/>
                    <a:pt x="158" y="51"/>
                    <a:pt x="157" y="48"/>
                  </a:cubicBezTo>
                  <a:cubicBezTo>
                    <a:pt x="155" y="48"/>
                    <a:pt x="154" y="47"/>
                    <a:pt x="153" y="47"/>
                  </a:cubicBezTo>
                  <a:cubicBezTo>
                    <a:pt x="148" y="45"/>
                    <a:pt x="146" y="39"/>
                    <a:pt x="148" y="34"/>
                  </a:cubicBezTo>
                  <a:cubicBezTo>
                    <a:pt x="151" y="29"/>
                    <a:pt x="156" y="27"/>
                    <a:pt x="161" y="30"/>
                  </a:cubicBezTo>
                  <a:cubicBezTo>
                    <a:pt x="166" y="32"/>
                    <a:pt x="168" y="38"/>
                    <a:pt x="166" y="42"/>
                  </a:cubicBezTo>
                  <a:cubicBezTo>
                    <a:pt x="165" y="44"/>
                    <a:pt x="163" y="46"/>
                    <a:pt x="162" y="47"/>
                  </a:cubicBezTo>
                  <a:cubicBezTo>
                    <a:pt x="163" y="49"/>
                    <a:pt x="164" y="52"/>
                    <a:pt x="166" y="55"/>
                  </a:cubicBezTo>
                  <a:cubicBezTo>
                    <a:pt x="173" y="67"/>
                    <a:pt x="185" y="77"/>
                    <a:pt x="200" y="82"/>
                  </a:cubicBezTo>
                  <a:cubicBezTo>
                    <a:pt x="202" y="83"/>
                    <a:pt x="202" y="84"/>
                    <a:pt x="20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25668">
                <a:defRPr/>
              </a:pPr>
              <a:endParaRPr lang="en-US" sz="140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85798" y="4476750"/>
              <a:ext cx="221216" cy="222166"/>
              <a:chOff x="2473325" y="1495425"/>
              <a:chExt cx="1109663" cy="1114425"/>
            </a:xfrm>
            <a:grpFill/>
          </p:grpSpPr>
          <p:sp>
            <p:nvSpPr>
              <p:cNvPr id="75" name="Freeform 28"/>
              <p:cNvSpPr>
                <a:spLocks noEditPoints="1"/>
              </p:cNvSpPr>
              <p:nvPr/>
            </p:nvSpPr>
            <p:spPr bwMode="auto">
              <a:xfrm>
                <a:off x="2651125" y="1998663"/>
                <a:ext cx="571500" cy="384175"/>
              </a:xfrm>
              <a:custGeom>
                <a:avLst/>
                <a:gdLst>
                  <a:gd name="T0" fmla="*/ 53 w 106"/>
                  <a:gd name="T1" fmla="*/ 1 h 71"/>
                  <a:gd name="T2" fmla="*/ 0 w 106"/>
                  <a:gd name="T3" fmla="*/ 37 h 71"/>
                  <a:gd name="T4" fmla="*/ 53 w 106"/>
                  <a:gd name="T5" fmla="*/ 70 h 71"/>
                  <a:gd name="T6" fmla="*/ 106 w 106"/>
                  <a:gd name="T7" fmla="*/ 31 h 71"/>
                  <a:gd name="T8" fmla="*/ 53 w 106"/>
                  <a:gd name="T9" fmla="*/ 1 h 71"/>
                  <a:gd name="T10" fmla="*/ 73 w 106"/>
                  <a:gd name="T11" fmla="*/ 50 h 71"/>
                  <a:gd name="T12" fmla="*/ 29 w 106"/>
                  <a:gd name="T13" fmla="*/ 58 h 71"/>
                  <a:gd name="T14" fmla="*/ 21 w 106"/>
                  <a:gd name="T15" fmla="*/ 45 h 71"/>
                  <a:gd name="T16" fmla="*/ 47 w 106"/>
                  <a:gd name="T17" fmla="*/ 14 h 71"/>
                  <a:gd name="T18" fmla="*/ 73 w 106"/>
                  <a:gd name="T19" fmla="*/ 5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71">
                    <a:moveTo>
                      <a:pt x="53" y="1"/>
                    </a:moveTo>
                    <a:cubicBezTo>
                      <a:pt x="24" y="2"/>
                      <a:pt x="0" y="18"/>
                      <a:pt x="0" y="37"/>
                    </a:cubicBezTo>
                    <a:cubicBezTo>
                      <a:pt x="0" y="57"/>
                      <a:pt x="24" y="71"/>
                      <a:pt x="53" y="70"/>
                    </a:cubicBezTo>
                    <a:cubicBezTo>
                      <a:pt x="82" y="69"/>
                      <a:pt x="106" y="50"/>
                      <a:pt x="106" y="31"/>
                    </a:cubicBezTo>
                    <a:cubicBezTo>
                      <a:pt x="106" y="12"/>
                      <a:pt x="82" y="0"/>
                      <a:pt x="53" y="1"/>
                    </a:cubicBezTo>
                    <a:close/>
                    <a:moveTo>
                      <a:pt x="73" y="50"/>
                    </a:moveTo>
                    <a:cubicBezTo>
                      <a:pt x="64" y="61"/>
                      <a:pt x="46" y="67"/>
                      <a:pt x="29" y="58"/>
                    </a:cubicBezTo>
                    <a:cubicBezTo>
                      <a:pt x="21" y="53"/>
                      <a:pt x="21" y="45"/>
                      <a:pt x="21" y="45"/>
                    </a:cubicBezTo>
                    <a:cubicBezTo>
                      <a:pt x="21" y="45"/>
                      <a:pt x="18" y="17"/>
                      <a:pt x="47" y="14"/>
                    </a:cubicBezTo>
                    <a:cubicBezTo>
                      <a:pt x="77" y="10"/>
                      <a:pt x="82" y="38"/>
                      <a:pt x="7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6" name="Freeform 29"/>
              <p:cNvSpPr>
                <a:spLocks/>
              </p:cNvSpPr>
              <p:nvPr/>
            </p:nvSpPr>
            <p:spPr bwMode="auto">
              <a:xfrm>
                <a:off x="2925763" y="2160588"/>
                <a:ext cx="47625" cy="49213"/>
              </a:xfrm>
              <a:custGeom>
                <a:avLst/>
                <a:gdLst>
                  <a:gd name="T0" fmla="*/ 2 w 9"/>
                  <a:gd name="T1" fmla="*/ 1 h 9"/>
                  <a:gd name="T2" fmla="*/ 1 w 9"/>
                  <a:gd name="T3" fmla="*/ 7 h 9"/>
                  <a:gd name="T4" fmla="*/ 6 w 9"/>
                  <a:gd name="T5" fmla="*/ 7 h 9"/>
                  <a:gd name="T6" fmla="*/ 8 w 9"/>
                  <a:gd name="T7" fmla="*/ 2 h 9"/>
                  <a:gd name="T8" fmla="*/ 2 w 9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2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2" y="9"/>
                      <a:pt x="4" y="9"/>
                      <a:pt x="6" y="7"/>
                    </a:cubicBezTo>
                    <a:cubicBezTo>
                      <a:pt x="8" y="6"/>
                      <a:pt x="9" y="4"/>
                      <a:pt x="8" y="2"/>
                    </a:cubicBezTo>
                    <a:cubicBezTo>
                      <a:pt x="7" y="0"/>
                      <a:pt x="5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>
                <a:off x="2813050" y="2187575"/>
                <a:ext cx="107950" cy="98425"/>
              </a:xfrm>
              <a:custGeom>
                <a:avLst/>
                <a:gdLst>
                  <a:gd name="T0" fmla="*/ 9 w 20"/>
                  <a:gd name="T1" fmla="*/ 0 h 18"/>
                  <a:gd name="T2" fmla="*/ 0 w 20"/>
                  <a:gd name="T3" fmla="*/ 10 h 18"/>
                  <a:gd name="T4" fmla="*/ 10 w 20"/>
                  <a:gd name="T5" fmla="*/ 17 h 18"/>
                  <a:gd name="T6" fmla="*/ 20 w 20"/>
                  <a:gd name="T7" fmla="*/ 8 h 18"/>
                  <a:gd name="T8" fmla="*/ 9 w 2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9" y="0"/>
                    </a:moveTo>
                    <a:cubicBezTo>
                      <a:pt x="4" y="1"/>
                      <a:pt x="0" y="6"/>
                      <a:pt x="0" y="10"/>
                    </a:cubicBezTo>
                    <a:cubicBezTo>
                      <a:pt x="0" y="15"/>
                      <a:pt x="4" y="18"/>
                      <a:pt x="10" y="17"/>
                    </a:cubicBezTo>
                    <a:cubicBezTo>
                      <a:pt x="15" y="17"/>
                      <a:pt x="20" y="12"/>
                      <a:pt x="20" y="8"/>
                    </a:cubicBezTo>
                    <a:cubicBezTo>
                      <a:pt x="20" y="3"/>
                      <a:pt x="16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/>
            </p:nvSpPr>
            <p:spPr bwMode="auto">
              <a:xfrm>
                <a:off x="2473325" y="1495425"/>
                <a:ext cx="1109663" cy="1114425"/>
              </a:xfrm>
              <a:custGeom>
                <a:avLst/>
                <a:gdLst>
                  <a:gd name="T0" fmla="*/ 175 w 206"/>
                  <a:gd name="T1" fmla="*/ 0 h 206"/>
                  <a:gd name="T2" fmla="*/ 31 w 206"/>
                  <a:gd name="T3" fmla="*/ 0 h 206"/>
                  <a:gd name="T4" fmla="*/ 0 w 206"/>
                  <a:gd name="T5" fmla="*/ 31 h 206"/>
                  <a:gd name="T6" fmla="*/ 0 w 206"/>
                  <a:gd name="T7" fmla="*/ 175 h 206"/>
                  <a:gd name="T8" fmla="*/ 31 w 206"/>
                  <a:gd name="T9" fmla="*/ 206 h 206"/>
                  <a:gd name="T10" fmla="*/ 175 w 206"/>
                  <a:gd name="T11" fmla="*/ 206 h 206"/>
                  <a:gd name="T12" fmla="*/ 206 w 206"/>
                  <a:gd name="T13" fmla="*/ 175 h 206"/>
                  <a:gd name="T14" fmla="*/ 206 w 206"/>
                  <a:gd name="T15" fmla="*/ 31 h 206"/>
                  <a:gd name="T16" fmla="*/ 175 w 206"/>
                  <a:gd name="T17" fmla="*/ 0 h 206"/>
                  <a:gd name="T18" fmla="*/ 165 w 206"/>
                  <a:gd name="T19" fmla="*/ 137 h 206"/>
                  <a:gd name="T20" fmla="*/ 84 w 206"/>
                  <a:gd name="T21" fmla="*/ 172 h 206"/>
                  <a:gd name="T22" fmla="*/ 17 w 206"/>
                  <a:gd name="T23" fmla="*/ 127 h 206"/>
                  <a:gd name="T24" fmla="*/ 29 w 206"/>
                  <a:gd name="T25" fmla="*/ 92 h 206"/>
                  <a:gd name="T26" fmla="*/ 76 w 206"/>
                  <a:gd name="T27" fmla="*/ 54 h 206"/>
                  <a:gd name="T28" fmla="*/ 103 w 206"/>
                  <a:gd name="T29" fmla="*/ 68 h 206"/>
                  <a:gd name="T30" fmla="*/ 109 w 206"/>
                  <a:gd name="T31" fmla="*/ 77 h 206"/>
                  <a:gd name="T32" fmla="*/ 143 w 206"/>
                  <a:gd name="T33" fmla="*/ 75 h 206"/>
                  <a:gd name="T34" fmla="*/ 145 w 206"/>
                  <a:gd name="T35" fmla="*/ 95 h 206"/>
                  <a:gd name="T36" fmla="*/ 148 w 206"/>
                  <a:gd name="T37" fmla="*/ 100 h 206"/>
                  <a:gd name="T38" fmla="*/ 165 w 206"/>
                  <a:gd name="T39" fmla="*/ 137 h 206"/>
                  <a:gd name="T40" fmla="*/ 141 w 206"/>
                  <a:gd name="T41" fmla="*/ 66 h 206"/>
                  <a:gd name="T42" fmla="*/ 136 w 206"/>
                  <a:gd name="T43" fmla="*/ 62 h 206"/>
                  <a:gd name="T44" fmla="*/ 141 w 206"/>
                  <a:gd name="T45" fmla="*/ 57 h 206"/>
                  <a:gd name="T46" fmla="*/ 167 w 206"/>
                  <a:gd name="T47" fmla="*/ 83 h 206"/>
                  <a:gd name="T48" fmla="*/ 167 w 206"/>
                  <a:gd name="T49" fmla="*/ 84 h 206"/>
                  <a:gd name="T50" fmla="*/ 162 w 206"/>
                  <a:gd name="T51" fmla="*/ 88 h 206"/>
                  <a:gd name="T52" fmla="*/ 158 w 206"/>
                  <a:gd name="T53" fmla="*/ 83 h 206"/>
                  <a:gd name="T54" fmla="*/ 141 w 206"/>
                  <a:gd name="T55" fmla="*/ 66 h 206"/>
                  <a:gd name="T56" fmla="*/ 191 w 206"/>
                  <a:gd name="T57" fmla="*/ 92 h 206"/>
                  <a:gd name="T58" fmla="*/ 191 w 206"/>
                  <a:gd name="T59" fmla="*/ 92 h 206"/>
                  <a:gd name="T60" fmla="*/ 185 w 206"/>
                  <a:gd name="T61" fmla="*/ 98 h 206"/>
                  <a:gd name="T62" fmla="*/ 178 w 206"/>
                  <a:gd name="T63" fmla="*/ 92 h 206"/>
                  <a:gd name="T64" fmla="*/ 179 w 206"/>
                  <a:gd name="T65" fmla="*/ 85 h 206"/>
                  <a:gd name="T66" fmla="*/ 177 w 206"/>
                  <a:gd name="T67" fmla="*/ 62 h 206"/>
                  <a:gd name="T68" fmla="*/ 142 w 206"/>
                  <a:gd name="T69" fmla="*/ 45 h 206"/>
                  <a:gd name="T70" fmla="*/ 136 w 206"/>
                  <a:gd name="T71" fmla="*/ 46 h 206"/>
                  <a:gd name="T72" fmla="*/ 129 w 206"/>
                  <a:gd name="T73" fmla="*/ 39 h 206"/>
                  <a:gd name="T74" fmla="*/ 134 w 206"/>
                  <a:gd name="T75" fmla="*/ 32 h 206"/>
                  <a:gd name="T76" fmla="*/ 134 w 206"/>
                  <a:gd name="T77" fmla="*/ 32 h 206"/>
                  <a:gd name="T78" fmla="*/ 135 w 206"/>
                  <a:gd name="T79" fmla="*/ 32 h 206"/>
                  <a:gd name="T80" fmla="*/ 159 w 206"/>
                  <a:gd name="T81" fmla="*/ 32 h 206"/>
                  <a:gd name="T82" fmla="*/ 191 w 206"/>
                  <a:gd name="T83" fmla="*/ 92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6" h="206">
                    <a:moveTo>
                      <a:pt x="175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2" y="206"/>
                      <a:pt x="206" y="192"/>
                      <a:pt x="206" y="175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206" y="14"/>
                      <a:pt x="192" y="0"/>
                      <a:pt x="175" y="0"/>
                    </a:cubicBezTo>
                    <a:close/>
                    <a:moveTo>
                      <a:pt x="165" y="137"/>
                    </a:moveTo>
                    <a:cubicBezTo>
                      <a:pt x="153" y="162"/>
                      <a:pt x="113" y="175"/>
                      <a:pt x="84" y="172"/>
                    </a:cubicBezTo>
                    <a:cubicBezTo>
                      <a:pt x="56" y="170"/>
                      <a:pt x="20" y="161"/>
                      <a:pt x="17" y="127"/>
                    </a:cubicBezTo>
                    <a:cubicBezTo>
                      <a:pt x="17" y="127"/>
                      <a:pt x="15" y="112"/>
                      <a:pt x="29" y="92"/>
                    </a:cubicBezTo>
                    <a:cubicBezTo>
                      <a:pt x="29" y="92"/>
                      <a:pt x="51" y="62"/>
                      <a:pt x="76" y="54"/>
                    </a:cubicBezTo>
                    <a:cubicBezTo>
                      <a:pt x="100" y="46"/>
                      <a:pt x="103" y="60"/>
                      <a:pt x="103" y="68"/>
                    </a:cubicBezTo>
                    <a:cubicBezTo>
                      <a:pt x="102" y="75"/>
                      <a:pt x="99" y="80"/>
                      <a:pt x="109" y="77"/>
                    </a:cubicBezTo>
                    <a:cubicBezTo>
                      <a:pt x="109" y="77"/>
                      <a:pt x="133" y="65"/>
                      <a:pt x="143" y="75"/>
                    </a:cubicBezTo>
                    <a:cubicBezTo>
                      <a:pt x="151" y="84"/>
                      <a:pt x="145" y="95"/>
                      <a:pt x="145" y="95"/>
                    </a:cubicBezTo>
                    <a:cubicBezTo>
                      <a:pt x="145" y="95"/>
                      <a:pt x="141" y="98"/>
                      <a:pt x="148" y="100"/>
                    </a:cubicBezTo>
                    <a:cubicBezTo>
                      <a:pt x="155" y="101"/>
                      <a:pt x="177" y="111"/>
                      <a:pt x="165" y="137"/>
                    </a:cubicBezTo>
                    <a:close/>
                    <a:moveTo>
                      <a:pt x="141" y="66"/>
                    </a:moveTo>
                    <a:cubicBezTo>
                      <a:pt x="138" y="66"/>
                      <a:pt x="136" y="64"/>
                      <a:pt x="136" y="62"/>
                    </a:cubicBezTo>
                    <a:cubicBezTo>
                      <a:pt x="136" y="59"/>
                      <a:pt x="138" y="57"/>
                      <a:pt x="141" y="57"/>
                    </a:cubicBezTo>
                    <a:cubicBezTo>
                      <a:pt x="141" y="57"/>
                      <a:pt x="171" y="51"/>
                      <a:pt x="167" y="83"/>
                    </a:cubicBezTo>
                    <a:cubicBezTo>
                      <a:pt x="167" y="84"/>
                      <a:pt x="167" y="84"/>
                      <a:pt x="167" y="84"/>
                    </a:cubicBezTo>
                    <a:cubicBezTo>
                      <a:pt x="167" y="86"/>
                      <a:pt x="165" y="88"/>
                      <a:pt x="162" y="88"/>
                    </a:cubicBezTo>
                    <a:cubicBezTo>
                      <a:pt x="160" y="88"/>
                      <a:pt x="158" y="86"/>
                      <a:pt x="158" y="83"/>
                    </a:cubicBezTo>
                    <a:cubicBezTo>
                      <a:pt x="158" y="83"/>
                      <a:pt x="162" y="62"/>
                      <a:pt x="141" y="66"/>
                    </a:cubicBezTo>
                    <a:close/>
                    <a:moveTo>
                      <a:pt x="191" y="92"/>
                    </a:moveTo>
                    <a:cubicBezTo>
                      <a:pt x="191" y="92"/>
                      <a:pt x="191" y="92"/>
                      <a:pt x="191" y="92"/>
                    </a:cubicBezTo>
                    <a:cubicBezTo>
                      <a:pt x="191" y="98"/>
                      <a:pt x="188" y="98"/>
                      <a:pt x="185" y="98"/>
                    </a:cubicBezTo>
                    <a:cubicBezTo>
                      <a:pt x="181" y="98"/>
                      <a:pt x="178" y="96"/>
                      <a:pt x="178" y="92"/>
                    </a:cubicBezTo>
                    <a:cubicBezTo>
                      <a:pt x="178" y="88"/>
                      <a:pt x="179" y="85"/>
                      <a:pt x="179" y="85"/>
                    </a:cubicBezTo>
                    <a:cubicBezTo>
                      <a:pt x="180" y="84"/>
                      <a:pt x="183" y="75"/>
                      <a:pt x="177" y="62"/>
                    </a:cubicBezTo>
                    <a:cubicBezTo>
                      <a:pt x="166" y="44"/>
                      <a:pt x="145" y="44"/>
                      <a:pt x="142" y="45"/>
                    </a:cubicBezTo>
                    <a:cubicBezTo>
                      <a:pt x="140" y="46"/>
                      <a:pt x="136" y="46"/>
                      <a:pt x="136" y="46"/>
                    </a:cubicBezTo>
                    <a:cubicBezTo>
                      <a:pt x="132" y="46"/>
                      <a:pt x="129" y="43"/>
                      <a:pt x="129" y="39"/>
                    </a:cubicBezTo>
                    <a:cubicBezTo>
                      <a:pt x="129" y="36"/>
                      <a:pt x="131" y="33"/>
                      <a:pt x="134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5" y="32"/>
                      <a:pt x="135" y="32"/>
                      <a:pt x="135" y="32"/>
                    </a:cubicBezTo>
                    <a:cubicBezTo>
                      <a:pt x="138" y="31"/>
                      <a:pt x="149" y="29"/>
                      <a:pt x="159" y="32"/>
                    </a:cubicBezTo>
                    <a:cubicBezTo>
                      <a:pt x="177" y="36"/>
                      <a:pt x="203" y="54"/>
                      <a:pt x="191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en-US" sz="1400" dirty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3439817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 advAuto="0"/>
      <p:bldP spid="43" grpId="0" animBg="1" advAuto="0"/>
      <p:bldP spid="23" grpId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8"/>
          <p:cNvGraphicFramePr/>
          <p:nvPr>
            <p:extLst>
              <p:ext uri="{D42A27DB-BD31-4B8C-83A1-F6EECF244321}">
                <p14:modId xmlns:p14="http://schemas.microsoft.com/office/powerpoint/2010/main" val="3969916360"/>
              </p:ext>
            </p:extLst>
          </p:nvPr>
        </p:nvGraphicFramePr>
        <p:xfrm>
          <a:off x="1767622" y="978853"/>
          <a:ext cx="5405637" cy="358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1" name="Group 9"/>
          <p:cNvGrpSpPr/>
          <p:nvPr/>
        </p:nvGrpSpPr>
        <p:grpSpPr>
          <a:xfrm>
            <a:off x="4486739" y="1351184"/>
            <a:ext cx="298142" cy="295570"/>
            <a:chOff x="4241800" y="3695700"/>
            <a:chExt cx="709613" cy="708025"/>
          </a:xfrm>
          <a:solidFill>
            <a:srgbClr val="878787"/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241800" y="3695700"/>
              <a:ext cx="709613" cy="708025"/>
            </a:xfrm>
            <a:custGeom>
              <a:avLst/>
              <a:gdLst>
                <a:gd name="T0" fmla="*/ 454 w 1188"/>
                <a:gd name="T1" fmla="*/ 908 h 1187"/>
                <a:gd name="T2" fmla="*/ 454 w 1188"/>
                <a:gd name="T3" fmla="*/ 908 h 1187"/>
                <a:gd name="T4" fmla="*/ 698 w 1188"/>
                <a:gd name="T5" fmla="*/ 837 h 1187"/>
                <a:gd name="T6" fmla="*/ 723 w 1188"/>
                <a:gd name="T7" fmla="*/ 861 h 1187"/>
                <a:gd name="T8" fmla="*/ 694 w 1188"/>
                <a:gd name="T9" fmla="*/ 890 h 1187"/>
                <a:gd name="T10" fmla="*/ 950 w 1188"/>
                <a:gd name="T11" fmla="*/ 1147 h 1187"/>
                <a:gd name="T12" fmla="*/ 1049 w 1188"/>
                <a:gd name="T13" fmla="*/ 1187 h 1187"/>
                <a:gd name="T14" fmla="*/ 1147 w 1188"/>
                <a:gd name="T15" fmla="*/ 1147 h 1187"/>
                <a:gd name="T16" fmla="*/ 1188 w 1188"/>
                <a:gd name="T17" fmla="*/ 1048 h 1187"/>
                <a:gd name="T18" fmla="*/ 1147 w 1188"/>
                <a:gd name="T19" fmla="*/ 950 h 1187"/>
                <a:gd name="T20" fmla="*/ 890 w 1188"/>
                <a:gd name="T21" fmla="*/ 693 h 1187"/>
                <a:gd name="T22" fmla="*/ 861 w 1188"/>
                <a:gd name="T23" fmla="*/ 722 h 1187"/>
                <a:gd name="T24" fmla="*/ 837 w 1188"/>
                <a:gd name="T25" fmla="*/ 698 h 1187"/>
                <a:gd name="T26" fmla="*/ 907 w 1188"/>
                <a:gd name="T27" fmla="*/ 422 h 1187"/>
                <a:gd name="T28" fmla="*/ 775 w 1188"/>
                <a:gd name="T29" fmla="*/ 133 h 1187"/>
                <a:gd name="T30" fmla="*/ 454 w 1188"/>
                <a:gd name="T31" fmla="*/ 0 h 1187"/>
                <a:gd name="T32" fmla="*/ 133 w 1188"/>
                <a:gd name="T33" fmla="*/ 133 h 1187"/>
                <a:gd name="T34" fmla="*/ 0 w 1188"/>
                <a:gd name="T35" fmla="*/ 454 h 1187"/>
                <a:gd name="T36" fmla="*/ 133 w 1188"/>
                <a:gd name="T37" fmla="*/ 775 h 1187"/>
                <a:gd name="T38" fmla="*/ 454 w 1188"/>
                <a:gd name="T39" fmla="*/ 908 h 1187"/>
                <a:gd name="T40" fmla="*/ 1116 w 1188"/>
                <a:gd name="T41" fmla="*/ 1048 h 1187"/>
                <a:gd name="T42" fmla="*/ 1096 w 1188"/>
                <a:gd name="T43" fmla="*/ 1096 h 1187"/>
                <a:gd name="T44" fmla="*/ 1049 w 1188"/>
                <a:gd name="T45" fmla="*/ 1115 h 1187"/>
                <a:gd name="T46" fmla="*/ 1001 w 1188"/>
                <a:gd name="T47" fmla="*/ 1096 h 1187"/>
                <a:gd name="T48" fmla="*/ 802 w 1188"/>
                <a:gd name="T49" fmla="*/ 897 h 1187"/>
                <a:gd name="T50" fmla="*/ 897 w 1188"/>
                <a:gd name="T51" fmla="*/ 802 h 1187"/>
                <a:gd name="T52" fmla="*/ 1096 w 1188"/>
                <a:gd name="T53" fmla="*/ 1001 h 1187"/>
                <a:gd name="T54" fmla="*/ 1116 w 1188"/>
                <a:gd name="T55" fmla="*/ 1048 h 1187"/>
                <a:gd name="T56" fmla="*/ 774 w 1188"/>
                <a:gd name="T57" fmla="*/ 810 h 1187"/>
                <a:gd name="T58" fmla="*/ 756 w 1188"/>
                <a:gd name="T59" fmla="*/ 793 h 1187"/>
                <a:gd name="T60" fmla="*/ 756 w 1188"/>
                <a:gd name="T61" fmla="*/ 793 h 1187"/>
                <a:gd name="T62" fmla="*/ 765 w 1188"/>
                <a:gd name="T63" fmla="*/ 785 h 1187"/>
                <a:gd name="T64" fmla="*/ 767 w 1188"/>
                <a:gd name="T65" fmla="*/ 783 h 1187"/>
                <a:gd name="T66" fmla="*/ 775 w 1188"/>
                <a:gd name="T67" fmla="*/ 775 h 1187"/>
                <a:gd name="T68" fmla="*/ 784 w 1188"/>
                <a:gd name="T69" fmla="*/ 766 h 1187"/>
                <a:gd name="T70" fmla="*/ 785 w 1188"/>
                <a:gd name="T71" fmla="*/ 765 h 1187"/>
                <a:gd name="T72" fmla="*/ 793 w 1188"/>
                <a:gd name="T73" fmla="*/ 756 h 1187"/>
                <a:gd name="T74" fmla="*/ 793 w 1188"/>
                <a:gd name="T75" fmla="*/ 756 h 1187"/>
                <a:gd name="T76" fmla="*/ 810 w 1188"/>
                <a:gd name="T77" fmla="*/ 773 h 1187"/>
                <a:gd name="T78" fmla="*/ 774 w 1188"/>
                <a:gd name="T79" fmla="*/ 810 h 1187"/>
                <a:gd name="T80" fmla="*/ 184 w 1188"/>
                <a:gd name="T81" fmla="*/ 184 h 1187"/>
                <a:gd name="T82" fmla="*/ 454 w 1188"/>
                <a:gd name="T83" fmla="*/ 72 h 1187"/>
                <a:gd name="T84" fmla="*/ 724 w 1188"/>
                <a:gd name="T85" fmla="*/ 184 h 1187"/>
                <a:gd name="T86" fmla="*/ 835 w 1188"/>
                <a:gd name="T87" fmla="*/ 427 h 1187"/>
                <a:gd name="T88" fmla="*/ 762 w 1188"/>
                <a:gd name="T89" fmla="*/ 681 h 1187"/>
                <a:gd name="T90" fmla="*/ 762 w 1188"/>
                <a:gd name="T91" fmla="*/ 681 h 1187"/>
                <a:gd name="T92" fmla="*/ 724 w 1188"/>
                <a:gd name="T93" fmla="*/ 724 h 1187"/>
                <a:gd name="T94" fmla="*/ 711 w 1188"/>
                <a:gd name="T95" fmla="*/ 737 h 1187"/>
                <a:gd name="T96" fmla="*/ 681 w 1188"/>
                <a:gd name="T97" fmla="*/ 761 h 1187"/>
                <a:gd name="T98" fmla="*/ 454 w 1188"/>
                <a:gd name="T99" fmla="*/ 836 h 1187"/>
                <a:gd name="T100" fmla="*/ 184 w 1188"/>
                <a:gd name="T101" fmla="*/ 724 h 1187"/>
                <a:gd name="T102" fmla="*/ 184 w 1188"/>
                <a:gd name="T103" fmla="*/ 184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8" h="1187">
                  <a:moveTo>
                    <a:pt x="454" y="908"/>
                  </a:moveTo>
                  <a:cubicBezTo>
                    <a:pt x="454" y="908"/>
                    <a:pt x="454" y="908"/>
                    <a:pt x="454" y="908"/>
                  </a:cubicBezTo>
                  <a:cubicBezTo>
                    <a:pt x="542" y="908"/>
                    <a:pt x="626" y="883"/>
                    <a:pt x="698" y="837"/>
                  </a:cubicBezTo>
                  <a:cubicBezTo>
                    <a:pt x="723" y="861"/>
                    <a:pt x="723" y="861"/>
                    <a:pt x="723" y="861"/>
                  </a:cubicBezTo>
                  <a:cubicBezTo>
                    <a:pt x="694" y="890"/>
                    <a:pt x="694" y="890"/>
                    <a:pt x="694" y="890"/>
                  </a:cubicBezTo>
                  <a:cubicBezTo>
                    <a:pt x="950" y="1147"/>
                    <a:pt x="950" y="1147"/>
                    <a:pt x="950" y="1147"/>
                  </a:cubicBezTo>
                  <a:cubicBezTo>
                    <a:pt x="977" y="1173"/>
                    <a:pt x="1012" y="1187"/>
                    <a:pt x="1049" y="1187"/>
                  </a:cubicBezTo>
                  <a:cubicBezTo>
                    <a:pt x="1086" y="1187"/>
                    <a:pt x="1121" y="1173"/>
                    <a:pt x="1147" y="1147"/>
                  </a:cubicBezTo>
                  <a:cubicBezTo>
                    <a:pt x="1173" y="1120"/>
                    <a:pt x="1188" y="1086"/>
                    <a:pt x="1188" y="1048"/>
                  </a:cubicBezTo>
                  <a:cubicBezTo>
                    <a:pt x="1188" y="1011"/>
                    <a:pt x="1173" y="976"/>
                    <a:pt x="1147" y="950"/>
                  </a:cubicBezTo>
                  <a:cubicBezTo>
                    <a:pt x="890" y="693"/>
                    <a:pt x="890" y="693"/>
                    <a:pt x="890" y="693"/>
                  </a:cubicBezTo>
                  <a:cubicBezTo>
                    <a:pt x="861" y="722"/>
                    <a:pt x="861" y="722"/>
                    <a:pt x="861" y="722"/>
                  </a:cubicBezTo>
                  <a:cubicBezTo>
                    <a:pt x="837" y="698"/>
                    <a:pt x="837" y="698"/>
                    <a:pt x="837" y="698"/>
                  </a:cubicBezTo>
                  <a:cubicBezTo>
                    <a:pt x="889" y="616"/>
                    <a:pt x="914" y="520"/>
                    <a:pt x="907" y="422"/>
                  </a:cubicBezTo>
                  <a:cubicBezTo>
                    <a:pt x="899" y="313"/>
                    <a:pt x="853" y="210"/>
                    <a:pt x="775" y="133"/>
                  </a:cubicBezTo>
                  <a:cubicBezTo>
                    <a:pt x="689" y="47"/>
                    <a:pt x="576" y="0"/>
                    <a:pt x="454" y="0"/>
                  </a:cubicBezTo>
                  <a:cubicBezTo>
                    <a:pt x="333" y="0"/>
                    <a:pt x="219" y="47"/>
                    <a:pt x="133" y="133"/>
                  </a:cubicBezTo>
                  <a:cubicBezTo>
                    <a:pt x="48" y="219"/>
                    <a:pt x="0" y="333"/>
                    <a:pt x="0" y="454"/>
                  </a:cubicBezTo>
                  <a:cubicBezTo>
                    <a:pt x="0" y="575"/>
                    <a:pt x="48" y="689"/>
                    <a:pt x="133" y="775"/>
                  </a:cubicBezTo>
                  <a:cubicBezTo>
                    <a:pt x="219" y="861"/>
                    <a:pt x="333" y="908"/>
                    <a:pt x="454" y="908"/>
                  </a:cubicBezTo>
                  <a:close/>
                  <a:moveTo>
                    <a:pt x="1116" y="1048"/>
                  </a:moveTo>
                  <a:cubicBezTo>
                    <a:pt x="1116" y="1066"/>
                    <a:pt x="1109" y="1083"/>
                    <a:pt x="1096" y="1096"/>
                  </a:cubicBezTo>
                  <a:cubicBezTo>
                    <a:pt x="1083" y="1108"/>
                    <a:pt x="1067" y="1115"/>
                    <a:pt x="1049" y="1115"/>
                  </a:cubicBezTo>
                  <a:cubicBezTo>
                    <a:pt x="1031" y="1115"/>
                    <a:pt x="1014" y="1108"/>
                    <a:pt x="1001" y="1096"/>
                  </a:cubicBezTo>
                  <a:cubicBezTo>
                    <a:pt x="802" y="897"/>
                    <a:pt x="802" y="897"/>
                    <a:pt x="802" y="897"/>
                  </a:cubicBezTo>
                  <a:cubicBezTo>
                    <a:pt x="897" y="802"/>
                    <a:pt x="897" y="802"/>
                    <a:pt x="897" y="802"/>
                  </a:cubicBezTo>
                  <a:cubicBezTo>
                    <a:pt x="1096" y="1001"/>
                    <a:pt x="1096" y="1001"/>
                    <a:pt x="1096" y="1001"/>
                  </a:cubicBezTo>
                  <a:cubicBezTo>
                    <a:pt x="1109" y="1014"/>
                    <a:pt x="1116" y="1031"/>
                    <a:pt x="1116" y="1048"/>
                  </a:cubicBezTo>
                  <a:close/>
                  <a:moveTo>
                    <a:pt x="774" y="810"/>
                  </a:moveTo>
                  <a:cubicBezTo>
                    <a:pt x="756" y="793"/>
                    <a:pt x="756" y="793"/>
                    <a:pt x="756" y="793"/>
                  </a:cubicBezTo>
                  <a:cubicBezTo>
                    <a:pt x="756" y="793"/>
                    <a:pt x="756" y="793"/>
                    <a:pt x="756" y="793"/>
                  </a:cubicBezTo>
                  <a:cubicBezTo>
                    <a:pt x="759" y="790"/>
                    <a:pt x="762" y="787"/>
                    <a:pt x="765" y="785"/>
                  </a:cubicBezTo>
                  <a:cubicBezTo>
                    <a:pt x="766" y="784"/>
                    <a:pt x="766" y="784"/>
                    <a:pt x="767" y="783"/>
                  </a:cubicBezTo>
                  <a:cubicBezTo>
                    <a:pt x="770" y="780"/>
                    <a:pt x="772" y="778"/>
                    <a:pt x="775" y="775"/>
                  </a:cubicBezTo>
                  <a:cubicBezTo>
                    <a:pt x="778" y="772"/>
                    <a:pt x="781" y="769"/>
                    <a:pt x="784" y="766"/>
                  </a:cubicBezTo>
                  <a:cubicBezTo>
                    <a:pt x="784" y="766"/>
                    <a:pt x="785" y="765"/>
                    <a:pt x="785" y="765"/>
                  </a:cubicBezTo>
                  <a:cubicBezTo>
                    <a:pt x="788" y="762"/>
                    <a:pt x="790" y="759"/>
                    <a:pt x="793" y="756"/>
                  </a:cubicBezTo>
                  <a:cubicBezTo>
                    <a:pt x="793" y="756"/>
                    <a:pt x="793" y="756"/>
                    <a:pt x="793" y="756"/>
                  </a:cubicBezTo>
                  <a:cubicBezTo>
                    <a:pt x="810" y="773"/>
                    <a:pt x="810" y="773"/>
                    <a:pt x="810" y="773"/>
                  </a:cubicBezTo>
                  <a:lnTo>
                    <a:pt x="774" y="810"/>
                  </a:lnTo>
                  <a:close/>
                  <a:moveTo>
                    <a:pt x="184" y="184"/>
                  </a:moveTo>
                  <a:cubicBezTo>
                    <a:pt x="256" y="112"/>
                    <a:pt x="352" y="72"/>
                    <a:pt x="454" y="72"/>
                  </a:cubicBezTo>
                  <a:cubicBezTo>
                    <a:pt x="556" y="72"/>
                    <a:pt x="652" y="112"/>
                    <a:pt x="724" y="184"/>
                  </a:cubicBezTo>
                  <a:cubicBezTo>
                    <a:pt x="789" y="249"/>
                    <a:pt x="829" y="335"/>
                    <a:pt x="835" y="427"/>
                  </a:cubicBezTo>
                  <a:cubicBezTo>
                    <a:pt x="842" y="518"/>
                    <a:pt x="815" y="608"/>
                    <a:pt x="762" y="681"/>
                  </a:cubicBezTo>
                  <a:cubicBezTo>
                    <a:pt x="762" y="681"/>
                    <a:pt x="762" y="681"/>
                    <a:pt x="762" y="681"/>
                  </a:cubicBezTo>
                  <a:cubicBezTo>
                    <a:pt x="750" y="696"/>
                    <a:pt x="738" y="711"/>
                    <a:pt x="724" y="724"/>
                  </a:cubicBezTo>
                  <a:cubicBezTo>
                    <a:pt x="720" y="728"/>
                    <a:pt x="716" y="733"/>
                    <a:pt x="711" y="737"/>
                  </a:cubicBezTo>
                  <a:cubicBezTo>
                    <a:pt x="701" y="745"/>
                    <a:pt x="692" y="754"/>
                    <a:pt x="681" y="761"/>
                  </a:cubicBezTo>
                  <a:cubicBezTo>
                    <a:pt x="615" y="810"/>
                    <a:pt x="537" y="836"/>
                    <a:pt x="454" y="836"/>
                  </a:cubicBezTo>
                  <a:cubicBezTo>
                    <a:pt x="352" y="836"/>
                    <a:pt x="256" y="796"/>
                    <a:pt x="184" y="724"/>
                  </a:cubicBezTo>
                  <a:cubicBezTo>
                    <a:pt x="35" y="575"/>
                    <a:pt x="35" y="333"/>
                    <a:pt x="184" y="1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4311650" y="3781425"/>
              <a:ext cx="404813" cy="369888"/>
            </a:xfrm>
            <a:custGeom>
              <a:avLst/>
              <a:gdLst>
                <a:gd name="T0" fmla="*/ 320 w 677"/>
                <a:gd name="T1" fmla="*/ 617 h 618"/>
                <a:gd name="T2" fmla="*/ 320 w 677"/>
                <a:gd name="T3" fmla="*/ 618 h 618"/>
                <a:gd name="T4" fmla="*/ 338 w 677"/>
                <a:gd name="T5" fmla="*/ 618 h 618"/>
                <a:gd name="T6" fmla="*/ 522 w 677"/>
                <a:gd name="T7" fmla="*/ 557 h 618"/>
                <a:gd name="T8" fmla="*/ 556 w 677"/>
                <a:gd name="T9" fmla="*/ 527 h 618"/>
                <a:gd name="T10" fmla="*/ 587 w 677"/>
                <a:gd name="T11" fmla="*/ 492 h 618"/>
                <a:gd name="T12" fmla="*/ 556 w 677"/>
                <a:gd name="T13" fmla="*/ 91 h 618"/>
                <a:gd name="T14" fmla="*/ 338 w 677"/>
                <a:gd name="T15" fmla="*/ 0 h 618"/>
                <a:gd name="T16" fmla="*/ 120 w 677"/>
                <a:gd name="T17" fmla="*/ 91 h 618"/>
                <a:gd name="T18" fmla="*/ 120 w 677"/>
                <a:gd name="T19" fmla="*/ 527 h 618"/>
                <a:gd name="T20" fmla="*/ 320 w 677"/>
                <a:gd name="T21" fmla="*/ 617 h 618"/>
                <a:gd name="T22" fmla="*/ 146 w 677"/>
                <a:gd name="T23" fmla="*/ 116 h 618"/>
                <a:gd name="T24" fmla="*/ 338 w 677"/>
                <a:gd name="T25" fmla="*/ 36 h 618"/>
                <a:gd name="T26" fmla="*/ 531 w 677"/>
                <a:gd name="T27" fmla="*/ 116 h 618"/>
                <a:gd name="T28" fmla="*/ 558 w 677"/>
                <a:gd name="T29" fmla="*/ 471 h 618"/>
                <a:gd name="T30" fmla="*/ 531 w 677"/>
                <a:gd name="T31" fmla="*/ 502 h 618"/>
                <a:gd name="T32" fmla="*/ 500 w 677"/>
                <a:gd name="T33" fmla="*/ 528 h 618"/>
                <a:gd name="T34" fmla="*/ 340 w 677"/>
                <a:gd name="T35" fmla="*/ 582 h 618"/>
                <a:gd name="T36" fmla="*/ 338 w 677"/>
                <a:gd name="T37" fmla="*/ 582 h 618"/>
                <a:gd name="T38" fmla="*/ 146 w 677"/>
                <a:gd name="T39" fmla="*/ 502 h 618"/>
                <a:gd name="T40" fmla="*/ 146 w 677"/>
                <a:gd name="T41" fmla="*/ 1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7" h="618">
                  <a:moveTo>
                    <a:pt x="320" y="617"/>
                  </a:moveTo>
                  <a:cubicBezTo>
                    <a:pt x="320" y="618"/>
                    <a:pt x="320" y="618"/>
                    <a:pt x="320" y="618"/>
                  </a:cubicBezTo>
                  <a:cubicBezTo>
                    <a:pt x="338" y="618"/>
                    <a:pt x="338" y="618"/>
                    <a:pt x="338" y="618"/>
                  </a:cubicBezTo>
                  <a:cubicBezTo>
                    <a:pt x="405" y="618"/>
                    <a:pt x="468" y="597"/>
                    <a:pt x="522" y="557"/>
                  </a:cubicBezTo>
                  <a:cubicBezTo>
                    <a:pt x="534" y="548"/>
                    <a:pt x="546" y="538"/>
                    <a:pt x="556" y="527"/>
                  </a:cubicBezTo>
                  <a:cubicBezTo>
                    <a:pt x="567" y="516"/>
                    <a:pt x="577" y="505"/>
                    <a:pt x="587" y="492"/>
                  </a:cubicBezTo>
                  <a:cubicBezTo>
                    <a:pt x="677" y="371"/>
                    <a:pt x="664" y="198"/>
                    <a:pt x="556" y="91"/>
                  </a:cubicBezTo>
                  <a:cubicBezTo>
                    <a:pt x="498" y="33"/>
                    <a:pt x="421" y="0"/>
                    <a:pt x="338" y="0"/>
                  </a:cubicBezTo>
                  <a:cubicBezTo>
                    <a:pt x="256" y="0"/>
                    <a:pt x="178" y="33"/>
                    <a:pt x="120" y="91"/>
                  </a:cubicBezTo>
                  <a:cubicBezTo>
                    <a:pt x="0" y="211"/>
                    <a:pt x="0" y="407"/>
                    <a:pt x="120" y="527"/>
                  </a:cubicBezTo>
                  <a:cubicBezTo>
                    <a:pt x="174" y="581"/>
                    <a:pt x="245" y="613"/>
                    <a:pt x="320" y="617"/>
                  </a:cubicBezTo>
                  <a:close/>
                  <a:moveTo>
                    <a:pt x="146" y="116"/>
                  </a:moveTo>
                  <a:cubicBezTo>
                    <a:pt x="197" y="65"/>
                    <a:pt x="265" y="36"/>
                    <a:pt x="338" y="36"/>
                  </a:cubicBezTo>
                  <a:cubicBezTo>
                    <a:pt x="411" y="36"/>
                    <a:pt x="480" y="65"/>
                    <a:pt x="531" y="116"/>
                  </a:cubicBezTo>
                  <a:cubicBezTo>
                    <a:pt x="626" y="211"/>
                    <a:pt x="637" y="363"/>
                    <a:pt x="558" y="471"/>
                  </a:cubicBezTo>
                  <a:cubicBezTo>
                    <a:pt x="550" y="482"/>
                    <a:pt x="541" y="492"/>
                    <a:pt x="531" y="502"/>
                  </a:cubicBezTo>
                  <a:cubicBezTo>
                    <a:pt x="521" y="511"/>
                    <a:pt x="511" y="520"/>
                    <a:pt x="500" y="528"/>
                  </a:cubicBezTo>
                  <a:cubicBezTo>
                    <a:pt x="454" y="563"/>
                    <a:pt x="398" y="581"/>
                    <a:pt x="340" y="582"/>
                  </a:cubicBezTo>
                  <a:cubicBezTo>
                    <a:pt x="338" y="582"/>
                    <a:pt x="338" y="582"/>
                    <a:pt x="338" y="582"/>
                  </a:cubicBezTo>
                  <a:cubicBezTo>
                    <a:pt x="265" y="582"/>
                    <a:pt x="197" y="553"/>
                    <a:pt x="146" y="502"/>
                  </a:cubicBezTo>
                  <a:cubicBezTo>
                    <a:pt x="39" y="395"/>
                    <a:pt x="39" y="223"/>
                    <a:pt x="14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4150696" y="2127873"/>
            <a:ext cx="246366" cy="246288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35" name="Group 13"/>
          <p:cNvGrpSpPr/>
          <p:nvPr/>
        </p:nvGrpSpPr>
        <p:grpSpPr>
          <a:xfrm>
            <a:off x="4464964" y="2890055"/>
            <a:ext cx="383384" cy="255702"/>
            <a:chOff x="5621267" y="384356"/>
            <a:chExt cx="1497013" cy="1004888"/>
          </a:xfrm>
          <a:solidFill>
            <a:srgbClr val="878787"/>
          </a:solidFill>
        </p:grpSpPr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6510267" y="384356"/>
              <a:ext cx="608013" cy="611188"/>
            </a:xfrm>
            <a:custGeom>
              <a:avLst/>
              <a:gdLst>
                <a:gd name="T0" fmla="*/ 78 w 161"/>
                <a:gd name="T1" fmla="*/ 17 h 161"/>
                <a:gd name="T2" fmla="*/ 101 w 161"/>
                <a:gd name="T3" fmla="*/ 28 h 161"/>
                <a:gd name="T4" fmla="*/ 108 w 161"/>
                <a:gd name="T5" fmla="*/ 20 h 161"/>
                <a:gd name="T6" fmla="*/ 122 w 161"/>
                <a:gd name="T7" fmla="*/ 27 h 161"/>
                <a:gd name="T8" fmla="*/ 120 w 161"/>
                <a:gd name="T9" fmla="*/ 40 h 161"/>
                <a:gd name="T10" fmla="*/ 139 w 161"/>
                <a:gd name="T11" fmla="*/ 56 h 161"/>
                <a:gd name="T12" fmla="*/ 148 w 161"/>
                <a:gd name="T13" fmla="*/ 72 h 161"/>
                <a:gd name="T14" fmla="*/ 137 w 161"/>
                <a:gd name="T15" fmla="*/ 80 h 161"/>
                <a:gd name="T16" fmla="*/ 139 w 161"/>
                <a:gd name="T17" fmla="*/ 105 h 161"/>
                <a:gd name="T18" fmla="*/ 135 w 161"/>
                <a:gd name="T19" fmla="*/ 122 h 161"/>
                <a:gd name="T20" fmla="*/ 127 w 161"/>
                <a:gd name="T21" fmla="*/ 124 h 161"/>
                <a:gd name="T22" fmla="*/ 103 w 161"/>
                <a:gd name="T23" fmla="*/ 132 h 161"/>
                <a:gd name="T24" fmla="*/ 100 w 161"/>
                <a:gd name="T25" fmla="*/ 146 h 161"/>
                <a:gd name="T26" fmla="*/ 83 w 161"/>
                <a:gd name="T27" fmla="*/ 144 h 161"/>
                <a:gd name="T28" fmla="*/ 60 w 161"/>
                <a:gd name="T29" fmla="*/ 133 h 161"/>
                <a:gd name="T30" fmla="*/ 53 w 161"/>
                <a:gd name="T31" fmla="*/ 142 h 161"/>
                <a:gd name="T32" fmla="*/ 39 w 161"/>
                <a:gd name="T33" fmla="*/ 135 h 161"/>
                <a:gd name="T34" fmla="*/ 41 w 161"/>
                <a:gd name="T35" fmla="*/ 121 h 161"/>
                <a:gd name="T36" fmla="*/ 22 w 161"/>
                <a:gd name="T37" fmla="*/ 105 h 161"/>
                <a:gd name="T38" fmla="*/ 13 w 161"/>
                <a:gd name="T39" fmla="*/ 90 h 161"/>
                <a:gd name="T40" fmla="*/ 24 w 161"/>
                <a:gd name="T41" fmla="*/ 82 h 161"/>
                <a:gd name="T42" fmla="*/ 22 w 161"/>
                <a:gd name="T43" fmla="*/ 57 h 161"/>
                <a:gd name="T44" fmla="*/ 26 w 161"/>
                <a:gd name="T45" fmla="*/ 39 h 161"/>
                <a:gd name="T46" fmla="*/ 34 w 161"/>
                <a:gd name="T47" fmla="*/ 38 h 161"/>
                <a:gd name="T48" fmla="*/ 57 w 161"/>
                <a:gd name="T49" fmla="*/ 29 h 161"/>
                <a:gd name="T50" fmla="*/ 60 w 161"/>
                <a:gd name="T51" fmla="*/ 16 h 161"/>
                <a:gd name="T52" fmla="*/ 69 w 161"/>
                <a:gd name="T53" fmla="*/ 2 h 161"/>
                <a:gd name="T54" fmla="*/ 45 w 161"/>
                <a:gd name="T55" fmla="*/ 23 h 161"/>
                <a:gd name="T56" fmla="*/ 27 w 161"/>
                <a:gd name="T57" fmla="*/ 26 h 161"/>
                <a:gd name="T58" fmla="*/ 11 w 161"/>
                <a:gd name="T59" fmla="*/ 43 h 161"/>
                <a:gd name="T60" fmla="*/ 14 w 161"/>
                <a:gd name="T61" fmla="*/ 65 h 161"/>
                <a:gd name="T62" fmla="*/ 2 w 161"/>
                <a:gd name="T63" fmla="*/ 92 h 161"/>
                <a:gd name="T64" fmla="*/ 23 w 161"/>
                <a:gd name="T65" fmla="*/ 116 h 161"/>
                <a:gd name="T66" fmla="*/ 25 w 161"/>
                <a:gd name="T67" fmla="*/ 134 h 161"/>
                <a:gd name="T68" fmla="*/ 42 w 161"/>
                <a:gd name="T69" fmla="*/ 150 h 161"/>
                <a:gd name="T70" fmla="*/ 65 w 161"/>
                <a:gd name="T71" fmla="*/ 147 h 161"/>
                <a:gd name="T72" fmla="*/ 92 w 161"/>
                <a:gd name="T73" fmla="*/ 159 h 161"/>
                <a:gd name="T74" fmla="*/ 116 w 161"/>
                <a:gd name="T75" fmla="*/ 138 h 161"/>
                <a:gd name="T76" fmla="*/ 133 w 161"/>
                <a:gd name="T77" fmla="*/ 136 h 161"/>
                <a:gd name="T78" fmla="*/ 150 w 161"/>
                <a:gd name="T79" fmla="*/ 119 h 161"/>
                <a:gd name="T80" fmla="*/ 146 w 161"/>
                <a:gd name="T81" fmla="*/ 96 h 161"/>
                <a:gd name="T82" fmla="*/ 159 w 161"/>
                <a:gd name="T83" fmla="*/ 69 h 161"/>
                <a:gd name="T84" fmla="*/ 138 w 161"/>
                <a:gd name="T85" fmla="*/ 45 h 161"/>
                <a:gd name="T86" fmla="*/ 135 w 161"/>
                <a:gd name="T87" fmla="*/ 28 h 161"/>
                <a:gd name="T88" fmla="*/ 118 w 161"/>
                <a:gd name="T89" fmla="*/ 11 h 161"/>
                <a:gd name="T90" fmla="*/ 96 w 161"/>
                <a:gd name="T91" fmla="*/ 15 h 161"/>
                <a:gd name="T92" fmla="*/ 69 w 161"/>
                <a:gd name="T93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161">
                  <a:moveTo>
                    <a:pt x="71" y="13"/>
                  </a:moveTo>
                  <a:cubicBezTo>
                    <a:pt x="74" y="12"/>
                    <a:pt x="77" y="14"/>
                    <a:pt x="78" y="17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7" y="24"/>
                    <a:pt x="94" y="25"/>
                    <a:pt x="101" y="2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1"/>
                    <a:pt x="107" y="20"/>
                    <a:pt x="108" y="20"/>
                  </a:cubicBezTo>
                  <a:cubicBezTo>
                    <a:pt x="109" y="19"/>
                    <a:pt x="111" y="20"/>
                    <a:pt x="112" y="20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8"/>
                    <a:pt x="125" y="32"/>
                    <a:pt x="123" y="3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5" y="45"/>
                    <a:pt x="129" y="51"/>
                    <a:pt x="132" y="58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2" y="56"/>
                    <a:pt x="145" y="58"/>
                    <a:pt x="145" y="6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9" y="75"/>
                    <a:pt x="147" y="78"/>
                    <a:pt x="144" y="78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7"/>
                    <a:pt x="136" y="94"/>
                    <a:pt x="133" y="101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2" y="110"/>
                    <a:pt x="141" y="11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4" y="123"/>
                    <a:pt x="132" y="124"/>
                    <a:pt x="131" y="125"/>
                  </a:cubicBezTo>
                  <a:cubicBezTo>
                    <a:pt x="130" y="125"/>
                    <a:pt x="128" y="125"/>
                    <a:pt x="127" y="12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16" y="125"/>
                    <a:pt x="110" y="129"/>
                    <a:pt x="103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2"/>
                    <a:pt x="104" y="145"/>
                    <a:pt x="100" y="146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6" y="149"/>
                    <a:pt x="83" y="147"/>
                    <a:pt x="83" y="144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74" y="137"/>
                    <a:pt x="67" y="136"/>
                    <a:pt x="60" y="133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1"/>
                    <a:pt x="54" y="141"/>
                    <a:pt x="53" y="142"/>
                  </a:cubicBezTo>
                  <a:cubicBezTo>
                    <a:pt x="51" y="142"/>
                    <a:pt x="50" y="142"/>
                    <a:pt x="49" y="141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6" y="133"/>
                    <a:pt x="36" y="130"/>
                    <a:pt x="37" y="127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6"/>
                    <a:pt x="32" y="110"/>
                    <a:pt x="29" y="104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9" y="106"/>
                    <a:pt x="16" y="104"/>
                    <a:pt x="15" y="10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7"/>
                    <a:pt x="14" y="84"/>
                    <a:pt x="17" y="8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74"/>
                    <a:pt x="25" y="67"/>
                    <a:pt x="28" y="60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5"/>
                    <a:pt x="18" y="51"/>
                    <a:pt x="20" y="4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8"/>
                    <a:pt x="28" y="37"/>
                    <a:pt x="30" y="37"/>
                  </a:cubicBezTo>
                  <a:cubicBezTo>
                    <a:pt x="31" y="37"/>
                    <a:pt x="33" y="37"/>
                    <a:pt x="34" y="3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36"/>
                    <a:pt x="51" y="32"/>
                    <a:pt x="57" y="2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5" y="19"/>
                    <a:pt x="57" y="16"/>
                    <a:pt x="60" y="16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69" y="2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49" y="6"/>
                    <a:pt x="44" y="14"/>
                    <a:pt x="45" y="23"/>
                  </a:cubicBezTo>
                  <a:cubicBezTo>
                    <a:pt x="43" y="24"/>
                    <a:pt x="41" y="26"/>
                    <a:pt x="39" y="27"/>
                  </a:cubicBezTo>
                  <a:cubicBezTo>
                    <a:pt x="35" y="25"/>
                    <a:pt x="31" y="25"/>
                    <a:pt x="27" y="26"/>
                  </a:cubicBezTo>
                  <a:cubicBezTo>
                    <a:pt x="23" y="27"/>
                    <a:pt x="19" y="29"/>
                    <a:pt x="17" y="3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7"/>
                    <a:pt x="7" y="51"/>
                    <a:pt x="8" y="56"/>
                  </a:cubicBezTo>
                  <a:cubicBezTo>
                    <a:pt x="9" y="59"/>
                    <a:pt x="11" y="63"/>
                    <a:pt x="14" y="65"/>
                  </a:cubicBezTo>
                  <a:cubicBezTo>
                    <a:pt x="14" y="68"/>
                    <a:pt x="13" y="70"/>
                    <a:pt x="13" y="72"/>
                  </a:cubicBezTo>
                  <a:cubicBezTo>
                    <a:pt x="5" y="75"/>
                    <a:pt x="0" y="84"/>
                    <a:pt x="2" y="9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6" y="112"/>
                    <a:pt x="14" y="117"/>
                    <a:pt x="23" y="116"/>
                  </a:cubicBezTo>
                  <a:cubicBezTo>
                    <a:pt x="24" y="118"/>
                    <a:pt x="25" y="120"/>
                    <a:pt x="27" y="122"/>
                  </a:cubicBezTo>
                  <a:cubicBezTo>
                    <a:pt x="25" y="126"/>
                    <a:pt x="25" y="130"/>
                    <a:pt x="25" y="134"/>
                  </a:cubicBezTo>
                  <a:cubicBezTo>
                    <a:pt x="26" y="138"/>
                    <a:pt x="29" y="142"/>
                    <a:pt x="33" y="144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6" y="153"/>
                    <a:pt x="51" y="154"/>
                    <a:pt x="55" y="153"/>
                  </a:cubicBezTo>
                  <a:cubicBezTo>
                    <a:pt x="59" y="152"/>
                    <a:pt x="62" y="150"/>
                    <a:pt x="65" y="147"/>
                  </a:cubicBezTo>
                  <a:cubicBezTo>
                    <a:pt x="67" y="147"/>
                    <a:pt x="70" y="148"/>
                    <a:pt x="72" y="148"/>
                  </a:cubicBezTo>
                  <a:cubicBezTo>
                    <a:pt x="75" y="156"/>
                    <a:pt x="83" y="161"/>
                    <a:pt x="92" y="159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11" y="155"/>
                    <a:pt x="117" y="147"/>
                    <a:pt x="116" y="138"/>
                  </a:cubicBezTo>
                  <a:cubicBezTo>
                    <a:pt x="118" y="137"/>
                    <a:pt x="120" y="136"/>
                    <a:pt x="122" y="134"/>
                  </a:cubicBezTo>
                  <a:cubicBezTo>
                    <a:pt x="126" y="136"/>
                    <a:pt x="130" y="136"/>
                    <a:pt x="133" y="136"/>
                  </a:cubicBezTo>
                  <a:cubicBezTo>
                    <a:pt x="138" y="135"/>
                    <a:pt x="142" y="132"/>
                    <a:pt x="144" y="12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3" y="115"/>
                    <a:pt x="153" y="110"/>
                    <a:pt x="152" y="106"/>
                  </a:cubicBezTo>
                  <a:cubicBezTo>
                    <a:pt x="152" y="102"/>
                    <a:pt x="149" y="99"/>
                    <a:pt x="146" y="96"/>
                  </a:cubicBezTo>
                  <a:cubicBezTo>
                    <a:pt x="147" y="94"/>
                    <a:pt x="147" y="91"/>
                    <a:pt x="148" y="89"/>
                  </a:cubicBezTo>
                  <a:cubicBezTo>
                    <a:pt x="156" y="86"/>
                    <a:pt x="161" y="78"/>
                    <a:pt x="159" y="69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5" y="50"/>
                    <a:pt x="147" y="44"/>
                    <a:pt x="138" y="45"/>
                  </a:cubicBezTo>
                  <a:cubicBezTo>
                    <a:pt x="137" y="43"/>
                    <a:pt x="135" y="41"/>
                    <a:pt x="134" y="39"/>
                  </a:cubicBezTo>
                  <a:cubicBezTo>
                    <a:pt x="136" y="36"/>
                    <a:pt x="136" y="32"/>
                    <a:pt x="135" y="28"/>
                  </a:cubicBezTo>
                  <a:cubicBezTo>
                    <a:pt x="134" y="23"/>
                    <a:pt x="132" y="19"/>
                    <a:pt x="128" y="17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5" y="8"/>
                    <a:pt x="110" y="8"/>
                    <a:pt x="106" y="9"/>
                  </a:cubicBezTo>
                  <a:cubicBezTo>
                    <a:pt x="102" y="9"/>
                    <a:pt x="98" y="12"/>
                    <a:pt x="96" y="15"/>
                  </a:cubicBezTo>
                  <a:cubicBezTo>
                    <a:pt x="93" y="14"/>
                    <a:pt x="91" y="14"/>
                    <a:pt x="89" y="13"/>
                  </a:cubicBezTo>
                  <a:cubicBezTo>
                    <a:pt x="86" y="5"/>
                    <a:pt x="77" y="0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6661080" y="536756"/>
              <a:ext cx="306388" cy="306388"/>
            </a:xfrm>
            <a:custGeom>
              <a:avLst/>
              <a:gdLst>
                <a:gd name="T0" fmla="*/ 48 w 81"/>
                <a:gd name="T1" fmla="*/ 77 h 81"/>
                <a:gd name="T2" fmla="*/ 4 w 81"/>
                <a:gd name="T3" fmla="*/ 49 h 81"/>
                <a:gd name="T4" fmla="*/ 32 w 81"/>
                <a:gd name="T5" fmla="*/ 5 h 81"/>
                <a:gd name="T6" fmla="*/ 76 w 81"/>
                <a:gd name="T7" fmla="*/ 33 h 81"/>
                <a:gd name="T8" fmla="*/ 48 w 81"/>
                <a:gd name="T9" fmla="*/ 77 h 81"/>
                <a:gd name="T10" fmla="*/ 34 w 81"/>
                <a:gd name="T11" fmla="*/ 10 h 81"/>
                <a:gd name="T12" fmla="*/ 10 w 81"/>
                <a:gd name="T13" fmla="*/ 47 h 81"/>
                <a:gd name="T14" fmla="*/ 47 w 81"/>
                <a:gd name="T15" fmla="*/ 71 h 81"/>
                <a:gd name="T16" fmla="*/ 71 w 81"/>
                <a:gd name="T17" fmla="*/ 34 h 81"/>
                <a:gd name="T18" fmla="*/ 34 w 81"/>
                <a:gd name="T19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8" y="77"/>
                  </a:moveTo>
                  <a:cubicBezTo>
                    <a:pt x="28" y="81"/>
                    <a:pt x="9" y="68"/>
                    <a:pt x="4" y="49"/>
                  </a:cubicBezTo>
                  <a:cubicBezTo>
                    <a:pt x="0" y="29"/>
                    <a:pt x="13" y="9"/>
                    <a:pt x="32" y="5"/>
                  </a:cubicBezTo>
                  <a:cubicBezTo>
                    <a:pt x="52" y="0"/>
                    <a:pt x="72" y="13"/>
                    <a:pt x="76" y="33"/>
                  </a:cubicBezTo>
                  <a:cubicBezTo>
                    <a:pt x="81" y="53"/>
                    <a:pt x="68" y="72"/>
                    <a:pt x="48" y="77"/>
                  </a:cubicBezTo>
                  <a:close/>
                  <a:moveTo>
                    <a:pt x="34" y="10"/>
                  </a:moveTo>
                  <a:cubicBezTo>
                    <a:pt x="17" y="14"/>
                    <a:pt x="6" y="31"/>
                    <a:pt x="10" y="47"/>
                  </a:cubicBezTo>
                  <a:cubicBezTo>
                    <a:pt x="14" y="64"/>
                    <a:pt x="30" y="75"/>
                    <a:pt x="47" y="71"/>
                  </a:cubicBezTo>
                  <a:cubicBezTo>
                    <a:pt x="64" y="67"/>
                    <a:pt x="74" y="51"/>
                    <a:pt x="71" y="34"/>
                  </a:cubicBezTo>
                  <a:cubicBezTo>
                    <a:pt x="67" y="17"/>
                    <a:pt x="50" y="7"/>
                    <a:pt x="3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6732517" y="608193"/>
              <a:ext cx="163513" cy="163513"/>
            </a:xfrm>
            <a:custGeom>
              <a:avLst/>
              <a:gdLst>
                <a:gd name="T0" fmla="*/ 26 w 43"/>
                <a:gd name="T1" fmla="*/ 41 h 43"/>
                <a:gd name="T2" fmla="*/ 2 w 43"/>
                <a:gd name="T3" fmla="*/ 26 h 43"/>
                <a:gd name="T4" fmla="*/ 17 w 43"/>
                <a:gd name="T5" fmla="*/ 2 h 43"/>
                <a:gd name="T6" fmla="*/ 41 w 43"/>
                <a:gd name="T7" fmla="*/ 17 h 43"/>
                <a:gd name="T8" fmla="*/ 26 w 43"/>
                <a:gd name="T9" fmla="*/ 41 h 43"/>
                <a:gd name="T10" fmla="*/ 18 w 43"/>
                <a:gd name="T11" fmla="*/ 8 h 43"/>
                <a:gd name="T12" fmla="*/ 8 w 43"/>
                <a:gd name="T13" fmla="*/ 25 h 43"/>
                <a:gd name="T14" fmla="*/ 24 w 43"/>
                <a:gd name="T15" fmla="*/ 35 h 43"/>
                <a:gd name="T16" fmla="*/ 35 w 43"/>
                <a:gd name="T17" fmla="*/ 19 h 43"/>
                <a:gd name="T18" fmla="*/ 18 w 43"/>
                <a:gd name="T1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15" y="43"/>
                    <a:pt x="4" y="37"/>
                    <a:pt x="2" y="26"/>
                  </a:cubicBezTo>
                  <a:cubicBezTo>
                    <a:pt x="0" y="15"/>
                    <a:pt x="6" y="5"/>
                    <a:pt x="17" y="2"/>
                  </a:cubicBezTo>
                  <a:cubicBezTo>
                    <a:pt x="28" y="0"/>
                    <a:pt x="38" y="7"/>
                    <a:pt x="41" y="17"/>
                  </a:cubicBezTo>
                  <a:cubicBezTo>
                    <a:pt x="43" y="28"/>
                    <a:pt x="36" y="39"/>
                    <a:pt x="26" y="41"/>
                  </a:cubicBezTo>
                  <a:close/>
                  <a:moveTo>
                    <a:pt x="18" y="8"/>
                  </a:moveTo>
                  <a:cubicBezTo>
                    <a:pt x="11" y="10"/>
                    <a:pt x="6" y="17"/>
                    <a:pt x="8" y="25"/>
                  </a:cubicBezTo>
                  <a:cubicBezTo>
                    <a:pt x="9" y="32"/>
                    <a:pt x="17" y="37"/>
                    <a:pt x="24" y="35"/>
                  </a:cubicBezTo>
                  <a:cubicBezTo>
                    <a:pt x="32" y="34"/>
                    <a:pt x="37" y="26"/>
                    <a:pt x="35" y="19"/>
                  </a:cubicBezTo>
                  <a:cubicBezTo>
                    <a:pt x="34" y="11"/>
                    <a:pt x="26" y="6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5621267" y="479606"/>
              <a:ext cx="911225" cy="909638"/>
            </a:xfrm>
            <a:custGeom>
              <a:avLst/>
              <a:gdLst>
                <a:gd name="T0" fmla="*/ 138 w 241"/>
                <a:gd name="T1" fmla="*/ 25 h 240"/>
                <a:gd name="T2" fmla="*/ 168 w 241"/>
                <a:gd name="T3" fmla="*/ 48 h 240"/>
                <a:gd name="T4" fmla="*/ 181 w 241"/>
                <a:gd name="T5" fmla="*/ 38 h 240"/>
                <a:gd name="T6" fmla="*/ 199 w 241"/>
                <a:gd name="T7" fmla="*/ 53 h 240"/>
                <a:gd name="T8" fmla="*/ 192 w 241"/>
                <a:gd name="T9" fmla="*/ 73 h 240"/>
                <a:gd name="T10" fmla="*/ 215 w 241"/>
                <a:gd name="T11" fmla="*/ 103 h 240"/>
                <a:gd name="T12" fmla="*/ 223 w 241"/>
                <a:gd name="T13" fmla="*/ 128 h 240"/>
                <a:gd name="T14" fmla="*/ 204 w 241"/>
                <a:gd name="T15" fmla="*/ 137 h 240"/>
                <a:gd name="T16" fmla="*/ 199 w 241"/>
                <a:gd name="T17" fmla="*/ 174 h 240"/>
                <a:gd name="T18" fmla="*/ 187 w 241"/>
                <a:gd name="T19" fmla="*/ 199 h 240"/>
                <a:gd name="T20" fmla="*/ 175 w 241"/>
                <a:gd name="T21" fmla="*/ 199 h 240"/>
                <a:gd name="T22" fmla="*/ 138 w 241"/>
                <a:gd name="T23" fmla="*/ 204 h 240"/>
                <a:gd name="T24" fmla="*/ 129 w 241"/>
                <a:gd name="T25" fmla="*/ 223 h 240"/>
                <a:gd name="T26" fmla="*/ 103 w 241"/>
                <a:gd name="T27" fmla="*/ 214 h 240"/>
                <a:gd name="T28" fmla="*/ 73 w 241"/>
                <a:gd name="T29" fmla="*/ 191 h 240"/>
                <a:gd name="T30" fmla="*/ 60 w 241"/>
                <a:gd name="T31" fmla="*/ 201 h 240"/>
                <a:gd name="T32" fmla="*/ 42 w 241"/>
                <a:gd name="T33" fmla="*/ 186 h 240"/>
                <a:gd name="T34" fmla="*/ 49 w 241"/>
                <a:gd name="T35" fmla="*/ 167 h 240"/>
                <a:gd name="T36" fmla="*/ 26 w 241"/>
                <a:gd name="T37" fmla="*/ 137 h 240"/>
                <a:gd name="T38" fmla="*/ 17 w 241"/>
                <a:gd name="T39" fmla="*/ 111 h 240"/>
                <a:gd name="T40" fmla="*/ 36 w 241"/>
                <a:gd name="T41" fmla="*/ 103 h 240"/>
                <a:gd name="T42" fmla="*/ 42 w 241"/>
                <a:gd name="T43" fmla="*/ 65 h 240"/>
                <a:gd name="T44" fmla="*/ 54 w 241"/>
                <a:gd name="T45" fmla="*/ 41 h 240"/>
                <a:gd name="T46" fmla="*/ 66 w 241"/>
                <a:gd name="T47" fmla="*/ 41 h 240"/>
                <a:gd name="T48" fmla="*/ 103 w 241"/>
                <a:gd name="T49" fmla="*/ 36 h 240"/>
                <a:gd name="T50" fmla="*/ 112 w 241"/>
                <a:gd name="T51" fmla="*/ 17 h 240"/>
                <a:gd name="T52" fmla="*/ 129 w 241"/>
                <a:gd name="T53" fmla="*/ 0 h 240"/>
                <a:gd name="T54" fmla="*/ 86 w 241"/>
                <a:gd name="T55" fmla="*/ 23 h 240"/>
                <a:gd name="T56" fmla="*/ 60 w 241"/>
                <a:gd name="T57" fmla="*/ 21 h 240"/>
                <a:gd name="T58" fmla="*/ 29 w 241"/>
                <a:gd name="T59" fmla="*/ 41 h 240"/>
                <a:gd name="T60" fmla="*/ 28 w 241"/>
                <a:gd name="T61" fmla="*/ 75 h 240"/>
                <a:gd name="T62" fmla="*/ 0 w 241"/>
                <a:gd name="T63" fmla="*/ 111 h 240"/>
                <a:gd name="T64" fmla="*/ 23 w 241"/>
                <a:gd name="T65" fmla="*/ 154 h 240"/>
                <a:gd name="T66" fmla="*/ 22 w 241"/>
                <a:gd name="T67" fmla="*/ 180 h 240"/>
                <a:gd name="T68" fmla="*/ 42 w 241"/>
                <a:gd name="T69" fmla="*/ 211 h 240"/>
                <a:gd name="T70" fmla="*/ 76 w 241"/>
                <a:gd name="T71" fmla="*/ 212 h 240"/>
                <a:gd name="T72" fmla="*/ 112 w 241"/>
                <a:gd name="T73" fmla="*/ 240 h 240"/>
                <a:gd name="T74" fmla="*/ 155 w 241"/>
                <a:gd name="T75" fmla="*/ 217 h 240"/>
                <a:gd name="T76" fmla="*/ 181 w 241"/>
                <a:gd name="T77" fmla="*/ 218 h 240"/>
                <a:gd name="T78" fmla="*/ 211 w 241"/>
                <a:gd name="T79" fmla="*/ 199 h 240"/>
                <a:gd name="T80" fmla="*/ 213 w 241"/>
                <a:gd name="T81" fmla="*/ 164 h 240"/>
                <a:gd name="T82" fmla="*/ 241 w 241"/>
                <a:gd name="T83" fmla="*/ 128 h 240"/>
                <a:gd name="T84" fmla="*/ 217 w 241"/>
                <a:gd name="T85" fmla="*/ 86 h 240"/>
                <a:gd name="T86" fmla="*/ 219 w 241"/>
                <a:gd name="T87" fmla="*/ 59 h 240"/>
                <a:gd name="T88" fmla="*/ 199 w 241"/>
                <a:gd name="T89" fmla="*/ 29 h 240"/>
                <a:gd name="T90" fmla="*/ 165 w 241"/>
                <a:gd name="T91" fmla="*/ 27 h 240"/>
                <a:gd name="T92" fmla="*/ 129 w 241"/>
                <a:gd name="T9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40">
                  <a:moveTo>
                    <a:pt x="129" y="17"/>
                  </a:moveTo>
                  <a:cubicBezTo>
                    <a:pt x="134" y="17"/>
                    <a:pt x="138" y="21"/>
                    <a:pt x="138" y="2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49" y="38"/>
                    <a:pt x="159" y="42"/>
                    <a:pt x="168" y="4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7" y="39"/>
                    <a:pt x="179" y="38"/>
                    <a:pt x="181" y="38"/>
                  </a:cubicBezTo>
                  <a:cubicBezTo>
                    <a:pt x="183" y="38"/>
                    <a:pt x="185" y="39"/>
                    <a:pt x="187" y="41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203" y="56"/>
                    <a:pt x="203" y="62"/>
                    <a:pt x="199" y="65"/>
                  </a:cubicBezTo>
                  <a:cubicBezTo>
                    <a:pt x="192" y="73"/>
                    <a:pt x="192" y="73"/>
                    <a:pt x="192" y="73"/>
                  </a:cubicBezTo>
                  <a:cubicBezTo>
                    <a:pt x="198" y="82"/>
                    <a:pt x="202" y="92"/>
                    <a:pt x="204" y="103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20" y="103"/>
                    <a:pt x="223" y="106"/>
                    <a:pt x="223" y="111"/>
                  </a:cubicBezTo>
                  <a:cubicBezTo>
                    <a:pt x="223" y="128"/>
                    <a:pt x="223" y="128"/>
                    <a:pt x="223" y="128"/>
                  </a:cubicBezTo>
                  <a:cubicBezTo>
                    <a:pt x="223" y="133"/>
                    <a:pt x="220" y="137"/>
                    <a:pt x="215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2" y="148"/>
                    <a:pt x="198" y="158"/>
                    <a:pt x="192" y="167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3" y="178"/>
                    <a:pt x="203" y="183"/>
                    <a:pt x="199" y="186"/>
                  </a:cubicBezTo>
                  <a:cubicBezTo>
                    <a:pt x="187" y="199"/>
                    <a:pt x="187" y="199"/>
                    <a:pt x="187" y="199"/>
                  </a:cubicBezTo>
                  <a:cubicBezTo>
                    <a:pt x="185" y="200"/>
                    <a:pt x="183" y="201"/>
                    <a:pt x="181" y="201"/>
                  </a:cubicBezTo>
                  <a:cubicBezTo>
                    <a:pt x="179" y="201"/>
                    <a:pt x="177" y="200"/>
                    <a:pt x="175" y="199"/>
                  </a:cubicBezTo>
                  <a:cubicBezTo>
                    <a:pt x="168" y="191"/>
                    <a:pt x="168" y="191"/>
                    <a:pt x="168" y="191"/>
                  </a:cubicBezTo>
                  <a:cubicBezTo>
                    <a:pt x="159" y="197"/>
                    <a:pt x="149" y="202"/>
                    <a:pt x="138" y="20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9"/>
                    <a:pt x="134" y="223"/>
                    <a:pt x="129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07" y="223"/>
                    <a:pt x="103" y="219"/>
                    <a:pt x="103" y="21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92" y="202"/>
                    <a:pt x="82" y="197"/>
                    <a:pt x="73" y="191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200"/>
                    <a:pt x="62" y="201"/>
                    <a:pt x="60" y="201"/>
                  </a:cubicBezTo>
                  <a:cubicBezTo>
                    <a:pt x="58" y="201"/>
                    <a:pt x="55" y="200"/>
                    <a:pt x="54" y="199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38" y="183"/>
                    <a:pt x="38" y="178"/>
                    <a:pt x="42" y="174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43" y="158"/>
                    <a:pt x="39" y="148"/>
                    <a:pt x="3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1" y="137"/>
                    <a:pt x="17" y="133"/>
                    <a:pt x="17" y="12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06"/>
                    <a:pt x="21" y="103"/>
                    <a:pt x="2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9" y="92"/>
                    <a:pt x="43" y="82"/>
                    <a:pt x="49" y="7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62"/>
                    <a:pt x="38" y="56"/>
                    <a:pt x="42" y="5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39"/>
                    <a:pt x="58" y="38"/>
                    <a:pt x="60" y="38"/>
                  </a:cubicBezTo>
                  <a:cubicBezTo>
                    <a:pt x="62" y="38"/>
                    <a:pt x="64" y="39"/>
                    <a:pt x="66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82" y="42"/>
                    <a:pt x="92" y="38"/>
                    <a:pt x="103" y="3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1"/>
                    <a:pt x="107" y="17"/>
                    <a:pt x="112" y="17"/>
                  </a:cubicBezTo>
                  <a:cubicBezTo>
                    <a:pt x="129" y="17"/>
                    <a:pt x="129" y="17"/>
                    <a:pt x="129" y="17"/>
                  </a:cubicBezTo>
                  <a:moveTo>
                    <a:pt x="129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99" y="0"/>
                    <a:pt x="88" y="10"/>
                    <a:pt x="86" y="23"/>
                  </a:cubicBezTo>
                  <a:cubicBezTo>
                    <a:pt x="83" y="24"/>
                    <a:pt x="79" y="25"/>
                    <a:pt x="76" y="27"/>
                  </a:cubicBezTo>
                  <a:cubicBezTo>
                    <a:pt x="71" y="23"/>
                    <a:pt x="66" y="21"/>
                    <a:pt x="60" y="21"/>
                  </a:cubicBezTo>
                  <a:cubicBezTo>
                    <a:pt x="53" y="21"/>
                    <a:pt x="46" y="24"/>
                    <a:pt x="42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6"/>
                    <a:pt x="22" y="52"/>
                    <a:pt x="22" y="59"/>
                  </a:cubicBezTo>
                  <a:cubicBezTo>
                    <a:pt x="22" y="65"/>
                    <a:pt x="24" y="71"/>
                    <a:pt x="28" y="75"/>
                  </a:cubicBezTo>
                  <a:cubicBezTo>
                    <a:pt x="26" y="79"/>
                    <a:pt x="25" y="82"/>
                    <a:pt x="23" y="86"/>
                  </a:cubicBezTo>
                  <a:cubicBezTo>
                    <a:pt x="10" y="87"/>
                    <a:pt x="0" y="98"/>
                    <a:pt x="0" y="1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42"/>
                    <a:pt x="10" y="153"/>
                    <a:pt x="23" y="154"/>
                  </a:cubicBezTo>
                  <a:cubicBezTo>
                    <a:pt x="25" y="157"/>
                    <a:pt x="26" y="161"/>
                    <a:pt x="28" y="164"/>
                  </a:cubicBezTo>
                  <a:cubicBezTo>
                    <a:pt x="24" y="169"/>
                    <a:pt x="22" y="174"/>
                    <a:pt x="22" y="180"/>
                  </a:cubicBezTo>
                  <a:cubicBezTo>
                    <a:pt x="22" y="187"/>
                    <a:pt x="25" y="194"/>
                    <a:pt x="29" y="19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6" y="216"/>
                    <a:pt x="53" y="218"/>
                    <a:pt x="60" y="218"/>
                  </a:cubicBezTo>
                  <a:cubicBezTo>
                    <a:pt x="66" y="218"/>
                    <a:pt x="71" y="216"/>
                    <a:pt x="76" y="212"/>
                  </a:cubicBezTo>
                  <a:cubicBezTo>
                    <a:pt x="79" y="214"/>
                    <a:pt x="83" y="216"/>
                    <a:pt x="86" y="217"/>
                  </a:cubicBezTo>
                  <a:cubicBezTo>
                    <a:pt x="88" y="230"/>
                    <a:pt x="99" y="240"/>
                    <a:pt x="112" y="240"/>
                  </a:cubicBezTo>
                  <a:cubicBezTo>
                    <a:pt x="129" y="240"/>
                    <a:pt x="129" y="240"/>
                    <a:pt x="129" y="240"/>
                  </a:cubicBezTo>
                  <a:cubicBezTo>
                    <a:pt x="142" y="240"/>
                    <a:pt x="153" y="230"/>
                    <a:pt x="155" y="217"/>
                  </a:cubicBezTo>
                  <a:cubicBezTo>
                    <a:pt x="158" y="216"/>
                    <a:pt x="161" y="214"/>
                    <a:pt x="165" y="212"/>
                  </a:cubicBezTo>
                  <a:cubicBezTo>
                    <a:pt x="169" y="216"/>
                    <a:pt x="175" y="218"/>
                    <a:pt x="181" y="218"/>
                  </a:cubicBezTo>
                  <a:cubicBezTo>
                    <a:pt x="188" y="218"/>
                    <a:pt x="194" y="216"/>
                    <a:pt x="199" y="211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6" y="194"/>
                    <a:pt x="219" y="187"/>
                    <a:pt x="219" y="180"/>
                  </a:cubicBezTo>
                  <a:cubicBezTo>
                    <a:pt x="219" y="174"/>
                    <a:pt x="217" y="169"/>
                    <a:pt x="213" y="164"/>
                  </a:cubicBezTo>
                  <a:cubicBezTo>
                    <a:pt x="215" y="161"/>
                    <a:pt x="216" y="157"/>
                    <a:pt x="217" y="154"/>
                  </a:cubicBezTo>
                  <a:cubicBezTo>
                    <a:pt x="230" y="153"/>
                    <a:pt x="241" y="142"/>
                    <a:pt x="241" y="128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41" y="98"/>
                    <a:pt x="230" y="87"/>
                    <a:pt x="217" y="86"/>
                  </a:cubicBezTo>
                  <a:cubicBezTo>
                    <a:pt x="216" y="82"/>
                    <a:pt x="215" y="79"/>
                    <a:pt x="213" y="75"/>
                  </a:cubicBezTo>
                  <a:cubicBezTo>
                    <a:pt x="217" y="71"/>
                    <a:pt x="219" y="65"/>
                    <a:pt x="219" y="59"/>
                  </a:cubicBezTo>
                  <a:cubicBezTo>
                    <a:pt x="219" y="52"/>
                    <a:pt x="216" y="46"/>
                    <a:pt x="211" y="41"/>
                  </a:cubicBezTo>
                  <a:cubicBezTo>
                    <a:pt x="199" y="29"/>
                    <a:pt x="199" y="29"/>
                    <a:pt x="199" y="29"/>
                  </a:cubicBezTo>
                  <a:cubicBezTo>
                    <a:pt x="194" y="24"/>
                    <a:pt x="188" y="21"/>
                    <a:pt x="181" y="21"/>
                  </a:cubicBezTo>
                  <a:cubicBezTo>
                    <a:pt x="175" y="21"/>
                    <a:pt x="169" y="23"/>
                    <a:pt x="165" y="27"/>
                  </a:cubicBezTo>
                  <a:cubicBezTo>
                    <a:pt x="161" y="25"/>
                    <a:pt x="158" y="24"/>
                    <a:pt x="155" y="23"/>
                  </a:cubicBezTo>
                  <a:cubicBezTo>
                    <a:pt x="153" y="10"/>
                    <a:pt x="142" y="0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5867330" y="722493"/>
              <a:ext cx="419100" cy="423863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9 h 112"/>
                <a:gd name="T12" fmla="*/ 8 w 111"/>
                <a:gd name="T13" fmla="*/ 56 h 112"/>
                <a:gd name="T14" fmla="*/ 55 w 111"/>
                <a:gd name="T15" fmla="*/ 103 h 112"/>
                <a:gd name="T16" fmla="*/ 103 w 111"/>
                <a:gd name="T17" fmla="*/ 56 h 112"/>
                <a:gd name="T18" fmla="*/ 55 w 111"/>
                <a:gd name="T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6"/>
                    <a:pt x="86" y="112"/>
                    <a:pt x="55" y="112"/>
                  </a:cubicBezTo>
                  <a:close/>
                  <a:moveTo>
                    <a:pt x="55" y="9"/>
                  </a:moveTo>
                  <a:cubicBezTo>
                    <a:pt x="29" y="9"/>
                    <a:pt x="8" y="30"/>
                    <a:pt x="8" y="56"/>
                  </a:cubicBezTo>
                  <a:cubicBezTo>
                    <a:pt x="8" y="82"/>
                    <a:pt x="29" y="103"/>
                    <a:pt x="55" y="103"/>
                  </a:cubicBezTo>
                  <a:cubicBezTo>
                    <a:pt x="81" y="103"/>
                    <a:pt x="103" y="82"/>
                    <a:pt x="103" y="56"/>
                  </a:cubicBezTo>
                  <a:cubicBezTo>
                    <a:pt x="103" y="30"/>
                    <a:pt x="81" y="9"/>
                    <a:pt x="5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5960992" y="820918"/>
              <a:ext cx="227013" cy="227013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8 h 60"/>
                <a:gd name="T12" fmla="*/ 9 w 60"/>
                <a:gd name="T13" fmla="*/ 30 h 60"/>
                <a:gd name="T14" fmla="*/ 30 w 60"/>
                <a:gd name="T15" fmla="*/ 51 h 60"/>
                <a:gd name="T16" fmla="*/ 52 w 60"/>
                <a:gd name="T17" fmla="*/ 30 h 60"/>
                <a:gd name="T18" fmla="*/ 30 w 60"/>
                <a:gd name="T1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6"/>
                    <a:pt x="47" y="60"/>
                    <a:pt x="30" y="60"/>
                  </a:cubicBezTo>
                  <a:close/>
                  <a:moveTo>
                    <a:pt x="30" y="8"/>
                  </a:moveTo>
                  <a:cubicBezTo>
                    <a:pt x="19" y="8"/>
                    <a:pt x="9" y="18"/>
                    <a:pt x="9" y="30"/>
                  </a:cubicBezTo>
                  <a:cubicBezTo>
                    <a:pt x="9" y="42"/>
                    <a:pt x="19" y="51"/>
                    <a:pt x="30" y="51"/>
                  </a:cubicBezTo>
                  <a:cubicBezTo>
                    <a:pt x="42" y="51"/>
                    <a:pt x="52" y="42"/>
                    <a:pt x="52" y="30"/>
                  </a:cubicBezTo>
                  <a:cubicBezTo>
                    <a:pt x="52" y="18"/>
                    <a:pt x="42" y="8"/>
                    <a:pt x="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2" name="Group 20"/>
          <p:cNvGrpSpPr/>
          <p:nvPr/>
        </p:nvGrpSpPr>
        <p:grpSpPr>
          <a:xfrm rot="2700000">
            <a:off x="4154379" y="3614068"/>
            <a:ext cx="199820" cy="350463"/>
            <a:chOff x="4732338" y="4783138"/>
            <a:chExt cx="703263" cy="1225550"/>
          </a:xfrm>
          <a:solidFill>
            <a:srgbClr val="878787"/>
          </a:solidFill>
        </p:grpSpPr>
        <p:sp>
          <p:nvSpPr>
            <p:cNvPr id="43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6" name="Content Placeholder 19"/>
          <p:cNvSpPr txBox="1">
            <a:spLocks/>
          </p:cNvSpPr>
          <p:nvPr/>
        </p:nvSpPr>
        <p:spPr>
          <a:xfrm>
            <a:off x="529788" y="1981496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29788" y="1672715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设计</a:t>
            </a:r>
            <a:endParaRPr lang="en-US" b="1" dirty="0">
              <a:latin typeface="+mn-ea"/>
            </a:endParaRPr>
          </a:p>
        </p:txBody>
      </p:sp>
      <p:sp>
        <p:nvSpPr>
          <p:cNvPr id="48" name="Content Placeholder 19"/>
          <p:cNvSpPr txBox="1">
            <a:spLocks/>
          </p:cNvSpPr>
          <p:nvPr/>
        </p:nvSpPr>
        <p:spPr>
          <a:xfrm>
            <a:off x="500206" y="3597726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语言描述尽量简洁生动。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00206" y="3304683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上线</a:t>
            </a:r>
            <a:endParaRPr lang="en-US" b="1" dirty="0">
              <a:latin typeface="+mn-ea"/>
            </a:endParaRPr>
          </a:p>
        </p:txBody>
      </p:sp>
      <p:sp>
        <p:nvSpPr>
          <p:cNvPr id="50" name="Content Placeholder 19"/>
          <p:cNvSpPr txBox="1">
            <a:spLocks/>
          </p:cNvSpPr>
          <p:nvPr/>
        </p:nvSpPr>
        <p:spPr>
          <a:xfrm>
            <a:off x="5577446" y="1317317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77447" y="1008537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探索</a:t>
            </a:r>
            <a:endParaRPr lang="en-US" b="1" dirty="0">
              <a:latin typeface="+mn-ea"/>
            </a:endParaRPr>
          </a:p>
        </p:txBody>
      </p:sp>
      <p:cxnSp>
        <p:nvCxnSpPr>
          <p:cNvPr id="52" name="Straight Connector 41"/>
          <p:cNvCxnSpPr/>
          <p:nvPr/>
        </p:nvCxnSpPr>
        <p:spPr>
          <a:xfrm>
            <a:off x="5577447" y="1308257"/>
            <a:ext cx="1290832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3" name="Content Placeholder 19"/>
          <p:cNvSpPr txBox="1">
            <a:spLocks/>
          </p:cNvSpPr>
          <p:nvPr/>
        </p:nvSpPr>
        <p:spPr>
          <a:xfrm>
            <a:off x="5577446" y="3012864"/>
            <a:ext cx="2971927" cy="907622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marL="181417" indent="-181417" defTabSz="725668">
              <a:lnSpc>
                <a:spcPct val="100000"/>
              </a:lnSpc>
              <a:spcBef>
                <a:spcPts val="794"/>
              </a:spcBef>
              <a:buClr>
                <a:srgbClr val="878787"/>
              </a:buClr>
              <a:buSzPct val="115000"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语言描述尽量简洁生动。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577447" y="2719821"/>
            <a:ext cx="1576063" cy="354331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开发</a:t>
            </a:r>
            <a:endParaRPr lang="en-US" b="1" dirty="0">
              <a:latin typeface="+mn-ea"/>
            </a:endParaRPr>
          </a:p>
        </p:txBody>
      </p:sp>
      <p:cxnSp>
        <p:nvCxnSpPr>
          <p:cNvPr id="55" name="Straight Connector 44"/>
          <p:cNvCxnSpPr/>
          <p:nvPr/>
        </p:nvCxnSpPr>
        <p:spPr>
          <a:xfrm>
            <a:off x="5577447" y="3012862"/>
            <a:ext cx="1290832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6" name="Straight Connector 45"/>
          <p:cNvCxnSpPr/>
          <p:nvPr/>
        </p:nvCxnSpPr>
        <p:spPr>
          <a:xfrm>
            <a:off x="529788" y="1973910"/>
            <a:ext cx="1290832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7" name="Straight Connector 46"/>
          <p:cNvCxnSpPr/>
          <p:nvPr/>
        </p:nvCxnSpPr>
        <p:spPr>
          <a:xfrm>
            <a:off x="500206" y="3597726"/>
            <a:ext cx="1290832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8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1776" y="1576610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71776" y="3228289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77447" y="941820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77447" y="2640361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76" name="组合 7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Sub>
          <a:bldDgm bld="one"/>
        </p:bldSub>
      </p:bldGraphic>
      <p:bldP spid="34" grpId="0" animBg="1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8" grpId="0"/>
      <p:bldP spid="59" grpId="0"/>
      <p:bldP spid="71" grpId="0"/>
      <p:bldP spid="72" grpId="0"/>
      <p:bldP spid="73" grpId="0"/>
      <p:bldP spid="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val 20"/>
          <p:cNvSpPr/>
          <p:nvPr/>
        </p:nvSpPr>
        <p:spPr>
          <a:xfrm flipH="1">
            <a:off x="8236817" y="4491889"/>
            <a:ext cx="80682" cy="8016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" name="Oval 21"/>
          <p:cNvSpPr/>
          <p:nvPr/>
        </p:nvSpPr>
        <p:spPr>
          <a:xfrm flipH="1">
            <a:off x="8077115" y="4349370"/>
            <a:ext cx="159702" cy="15867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" name="Oval 22"/>
          <p:cNvSpPr/>
          <p:nvPr/>
        </p:nvSpPr>
        <p:spPr>
          <a:xfrm flipH="1">
            <a:off x="7929134" y="4270030"/>
            <a:ext cx="159702" cy="1586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7" name="Oval 23"/>
          <p:cNvSpPr/>
          <p:nvPr/>
        </p:nvSpPr>
        <p:spPr>
          <a:xfrm flipH="1">
            <a:off x="8088835" y="4237265"/>
            <a:ext cx="80682" cy="801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8" name="Oval 24"/>
          <p:cNvSpPr/>
          <p:nvPr/>
        </p:nvSpPr>
        <p:spPr>
          <a:xfrm flipH="1">
            <a:off x="7945720" y="4114279"/>
            <a:ext cx="147982" cy="1470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9" name="Oval 25"/>
          <p:cNvSpPr/>
          <p:nvPr/>
        </p:nvSpPr>
        <p:spPr>
          <a:xfrm flipH="1">
            <a:off x="7831930" y="4214041"/>
            <a:ext cx="108923" cy="10822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0" name="Oval 26"/>
          <p:cNvSpPr/>
          <p:nvPr/>
        </p:nvSpPr>
        <p:spPr>
          <a:xfrm flipH="1">
            <a:off x="7782105" y="4026353"/>
            <a:ext cx="159702" cy="1586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1" name="Oval 27"/>
          <p:cNvSpPr/>
          <p:nvPr/>
        </p:nvSpPr>
        <p:spPr>
          <a:xfrm flipH="1">
            <a:off x="7609468" y="3773089"/>
            <a:ext cx="108923" cy="10822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2" name="Oval 28"/>
          <p:cNvSpPr/>
          <p:nvPr/>
        </p:nvSpPr>
        <p:spPr>
          <a:xfrm flipH="1">
            <a:off x="7951480" y="4018966"/>
            <a:ext cx="80682" cy="8016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3" name="Oval 29"/>
          <p:cNvSpPr/>
          <p:nvPr/>
        </p:nvSpPr>
        <p:spPr>
          <a:xfrm flipH="1">
            <a:off x="7718392" y="4169122"/>
            <a:ext cx="104055" cy="10338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4" name="Oval 30"/>
          <p:cNvSpPr/>
          <p:nvPr/>
        </p:nvSpPr>
        <p:spPr>
          <a:xfrm flipH="1">
            <a:off x="7467200" y="3906049"/>
            <a:ext cx="264003" cy="26231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" name="Oval 31"/>
          <p:cNvSpPr/>
          <p:nvPr/>
        </p:nvSpPr>
        <p:spPr>
          <a:xfrm flipH="1">
            <a:off x="7742596" y="3819394"/>
            <a:ext cx="159702" cy="15867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" name="Oval 32"/>
          <p:cNvSpPr/>
          <p:nvPr/>
        </p:nvSpPr>
        <p:spPr>
          <a:xfrm flipH="1">
            <a:off x="7885330" y="3949221"/>
            <a:ext cx="80682" cy="801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" name="Oval 33"/>
          <p:cNvSpPr/>
          <p:nvPr/>
        </p:nvSpPr>
        <p:spPr>
          <a:xfrm flipH="1">
            <a:off x="6817749" y="3564620"/>
            <a:ext cx="487697" cy="48457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8" name="Oval 34"/>
          <p:cNvSpPr/>
          <p:nvPr/>
        </p:nvSpPr>
        <p:spPr>
          <a:xfrm flipH="1">
            <a:off x="7320674" y="3878526"/>
            <a:ext cx="159702" cy="1586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9" name="Oval 35"/>
          <p:cNvSpPr/>
          <p:nvPr/>
        </p:nvSpPr>
        <p:spPr>
          <a:xfrm flipH="1">
            <a:off x="7364030" y="3646982"/>
            <a:ext cx="225972" cy="22452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0" name="Oval 36"/>
          <p:cNvSpPr/>
          <p:nvPr/>
        </p:nvSpPr>
        <p:spPr>
          <a:xfrm flipH="1">
            <a:off x="6482057" y="3759290"/>
            <a:ext cx="357278" cy="35499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1" name="Oval 37"/>
          <p:cNvSpPr/>
          <p:nvPr/>
        </p:nvSpPr>
        <p:spPr>
          <a:xfrm flipH="1">
            <a:off x="5674870" y="3513571"/>
            <a:ext cx="625752" cy="62174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2" name="Oval 38"/>
          <p:cNvSpPr/>
          <p:nvPr/>
        </p:nvSpPr>
        <p:spPr>
          <a:xfrm flipH="1">
            <a:off x="6291762" y="3968402"/>
            <a:ext cx="184672" cy="18348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3" name="Oval 39"/>
          <p:cNvSpPr/>
          <p:nvPr/>
        </p:nvSpPr>
        <p:spPr>
          <a:xfrm flipH="1">
            <a:off x="6426452" y="3345206"/>
            <a:ext cx="388916" cy="38642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4" name="Oval 40"/>
          <p:cNvSpPr/>
          <p:nvPr/>
        </p:nvSpPr>
        <p:spPr>
          <a:xfrm flipH="1">
            <a:off x="6850578" y="4011586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5" name="Oval 41"/>
          <p:cNvSpPr/>
          <p:nvPr/>
        </p:nvSpPr>
        <p:spPr>
          <a:xfrm flipH="1">
            <a:off x="6343378" y="3824232"/>
            <a:ext cx="119420" cy="1186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" name="Oval 42"/>
          <p:cNvSpPr/>
          <p:nvPr/>
        </p:nvSpPr>
        <p:spPr>
          <a:xfrm flipH="1">
            <a:off x="6375391" y="3698316"/>
            <a:ext cx="101044" cy="10039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7" name="Oval 43"/>
          <p:cNvSpPr/>
          <p:nvPr/>
        </p:nvSpPr>
        <p:spPr>
          <a:xfrm flipH="1">
            <a:off x="6335123" y="3589866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8" name="Oval 44"/>
          <p:cNvSpPr/>
          <p:nvPr/>
        </p:nvSpPr>
        <p:spPr>
          <a:xfrm flipH="1">
            <a:off x="6754378" y="3692230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9" name="Oval 45"/>
          <p:cNvSpPr/>
          <p:nvPr/>
        </p:nvSpPr>
        <p:spPr>
          <a:xfrm flipH="1">
            <a:off x="6876633" y="3420794"/>
            <a:ext cx="119420" cy="11865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0" name="Oval 46"/>
          <p:cNvSpPr/>
          <p:nvPr/>
        </p:nvSpPr>
        <p:spPr>
          <a:xfrm flipH="1">
            <a:off x="6834936" y="3575109"/>
            <a:ext cx="72336" cy="718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1" name="Oval 47"/>
          <p:cNvSpPr/>
          <p:nvPr/>
        </p:nvSpPr>
        <p:spPr>
          <a:xfrm flipH="1">
            <a:off x="7609469" y="3512020"/>
            <a:ext cx="264003" cy="26231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2" name="Oval 48"/>
          <p:cNvSpPr/>
          <p:nvPr/>
        </p:nvSpPr>
        <p:spPr>
          <a:xfrm flipH="1">
            <a:off x="7175572" y="3110142"/>
            <a:ext cx="516441" cy="51313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3" name="Oval 49"/>
          <p:cNvSpPr/>
          <p:nvPr/>
        </p:nvSpPr>
        <p:spPr>
          <a:xfrm flipH="1">
            <a:off x="5835260" y="3121377"/>
            <a:ext cx="357278" cy="35499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4" name="Oval 50"/>
          <p:cNvSpPr/>
          <p:nvPr/>
        </p:nvSpPr>
        <p:spPr>
          <a:xfrm flipH="1">
            <a:off x="4841751" y="3110143"/>
            <a:ext cx="819166" cy="81392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5" name="Oval 51"/>
          <p:cNvSpPr/>
          <p:nvPr/>
        </p:nvSpPr>
        <p:spPr>
          <a:xfrm flipH="1">
            <a:off x="7015294" y="3378962"/>
            <a:ext cx="155569" cy="1545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" name="Oval 52"/>
          <p:cNvSpPr/>
          <p:nvPr/>
        </p:nvSpPr>
        <p:spPr>
          <a:xfrm flipH="1">
            <a:off x="6620700" y="2867393"/>
            <a:ext cx="521070" cy="51773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Oval 53"/>
          <p:cNvSpPr/>
          <p:nvPr/>
        </p:nvSpPr>
        <p:spPr>
          <a:xfrm flipH="1">
            <a:off x="6279014" y="3491782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8" name="Oval 54"/>
          <p:cNvSpPr/>
          <p:nvPr/>
        </p:nvSpPr>
        <p:spPr>
          <a:xfrm flipH="1">
            <a:off x="5482817" y="3864877"/>
            <a:ext cx="185506" cy="18431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9" name="Oval 55"/>
          <p:cNvSpPr/>
          <p:nvPr/>
        </p:nvSpPr>
        <p:spPr>
          <a:xfrm flipH="1">
            <a:off x="5709559" y="3378963"/>
            <a:ext cx="172079" cy="17097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0" name="Oval 56"/>
          <p:cNvSpPr/>
          <p:nvPr/>
        </p:nvSpPr>
        <p:spPr>
          <a:xfrm flipH="1">
            <a:off x="5668324" y="3205995"/>
            <a:ext cx="149290" cy="14833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1" name="Oval 57"/>
          <p:cNvSpPr/>
          <p:nvPr/>
        </p:nvSpPr>
        <p:spPr>
          <a:xfrm flipH="1">
            <a:off x="6173136" y="3405587"/>
            <a:ext cx="96484" cy="9586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2" name="Oval 58"/>
          <p:cNvSpPr/>
          <p:nvPr/>
        </p:nvSpPr>
        <p:spPr>
          <a:xfrm flipH="1">
            <a:off x="6188198" y="3114963"/>
            <a:ext cx="297873" cy="29596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3" name="Oval 59"/>
          <p:cNvSpPr/>
          <p:nvPr/>
        </p:nvSpPr>
        <p:spPr>
          <a:xfrm flipH="1">
            <a:off x="6532102" y="3201180"/>
            <a:ext cx="117121" cy="11637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4" name="Oval 60"/>
          <p:cNvSpPr/>
          <p:nvPr/>
        </p:nvSpPr>
        <p:spPr>
          <a:xfrm flipH="1">
            <a:off x="5606650" y="3778629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5" name="Oval 61"/>
          <p:cNvSpPr/>
          <p:nvPr/>
        </p:nvSpPr>
        <p:spPr>
          <a:xfrm flipH="1">
            <a:off x="5361701" y="3919840"/>
            <a:ext cx="85765" cy="8521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" name="Oval 62"/>
          <p:cNvSpPr/>
          <p:nvPr/>
        </p:nvSpPr>
        <p:spPr>
          <a:xfrm flipH="1">
            <a:off x="5666676" y="4000801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7" name="Oval 63"/>
          <p:cNvSpPr/>
          <p:nvPr/>
        </p:nvSpPr>
        <p:spPr>
          <a:xfrm flipH="1">
            <a:off x="6519809" y="3091489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8" name="Oval 64"/>
          <p:cNvSpPr/>
          <p:nvPr/>
        </p:nvSpPr>
        <p:spPr>
          <a:xfrm flipH="1">
            <a:off x="7678225" y="2802741"/>
            <a:ext cx="692382" cy="68794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9" name="Oval 65"/>
          <p:cNvSpPr/>
          <p:nvPr/>
        </p:nvSpPr>
        <p:spPr>
          <a:xfrm flipH="1">
            <a:off x="7898748" y="3505836"/>
            <a:ext cx="165717" cy="16465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0" name="Oval 66"/>
          <p:cNvSpPr/>
          <p:nvPr/>
        </p:nvSpPr>
        <p:spPr>
          <a:xfrm flipH="1">
            <a:off x="7719278" y="3397815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1" name="Oval 67"/>
          <p:cNvSpPr/>
          <p:nvPr/>
        </p:nvSpPr>
        <p:spPr>
          <a:xfrm flipH="1">
            <a:off x="7457455" y="2876833"/>
            <a:ext cx="234045" cy="23254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2" name="Oval 68"/>
          <p:cNvSpPr/>
          <p:nvPr/>
        </p:nvSpPr>
        <p:spPr>
          <a:xfrm flipH="1">
            <a:off x="7215011" y="2929435"/>
            <a:ext cx="172253" cy="17114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3" name="Oval 69"/>
          <p:cNvSpPr/>
          <p:nvPr/>
        </p:nvSpPr>
        <p:spPr>
          <a:xfrm flipH="1">
            <a:off x="7132620" y="2889485"/>
            <a:ext cx="72336" cy="7187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4" name="Oval 70"/>
          <p:cNvSpPr/>
          <p:nvPr/>
        </p:nvSpPr>
        <p:spPr>
          <a:xfrm flipH="1">
            <a:off x="5454012" y="1314068"/>
            <a:ext cx="1143770" cy="113644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5" name="Oval 71"/>
          <p:cNvSpPr/>
          <p:nvPr/>
        </p:nvSpPr>
        <p:spPr>
          <a:xfrm flipH="1">
            <a:off x="8042969" y="2274970"/>
            <a:ext cx="554298" cy="55074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" name="Oval 72"/>
          <p:cNvSpPr/>
          <p:nvPr/>
        </p:nvSpPr>
        <p:spPr>
          <a:xfrm flipH="1">
            <a:off x="7721838" y="2517150"/>
            <a:ext cx="297873" cy="29596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7" name="Oval 73"/>
          <p:cNvSpPr/>
          <p:nvPr/>
        </p:nvSpPr>
        <p:spPr>
          <a:xfrm flipH="1">
            <a:off x="8414939" y="2921447"/>
            <a:ext cx="135623" cy="13475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8" name="Oval 74"/>
          <p:cNvSpPr/>
          <p:nvPr/>
        </p:nvSpPr>
        <p:spPr>
          <a:xfrm flipH="1">
            <a:off x="8350089" y="2857511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9" name="Oval 75"/>
          <p:cNvSpPr/>
          <p:nvPr/>
        </p:nvSpPr>
        <p:spPr>
          <a:xfrm flipH="1">
            <a:off x="8469602" y="2790005"/>
            <a:ext cx="111303" cy="1105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0" name="Oval 76"/>
          <p:cNvSpPr/>
          <p:nvPr/>
        </p:nvSpPr>
        <p:spPr>
          <a:xfrm flipH="1">
            <a:off x="7635130" y="1907644"/>
            <a:ext cx="497851" cy="49466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1" name="Oval 77"/>
          <p:cNvSpPr/>
          <p:nvPr/>
        </p:nvSpPr>
        <p:spPr>
          <a:xfrm flipH="1">
            <a:off x="4045793" y="2319749"/>
            <a:ext cx="744775" cy="7400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2" name="Oval 78"/>
          <p:cNvSpPr/>
          <p:nvPr/>
        </p:nvSpPr>
        <p:spPr>
          <a:xfrm flipH="1">
            <a:off x="7032928" y="1696370"/>
            <a:ext cx="631003" cy="6269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3" name="Oval 79"/>
          <p:cNvSpPr/>
          <p:nvPr/>
        </p:nvSpPr>
        <p:spPr>
          <a:xfrm flipH="1">
            <a:off x="6979670" y="1279497"/>
            <a:ext cx="271263" cy="26952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4" name="Oval 80"/>
          <p:cNvSpPr/>
          <p:nvPr/>
        </p:nvSpPr>
        <p:spPr>
          <a:xfrm flipH="1">
            <a:off x="8197499" y="2019256"/>
            <a:ext cx="217438" cy="21604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5" name="Oval 81"/>
          <p:cNvSpPr/>
          <p:nvPr/>
        </p:nvSpPr>
        <p:spPr>
          <a:xfrm flipH="1">
            <a:off x="8414938" y="2202686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6" name="Oval 82"/>
          <p:cNvSpPr/>
          <p:nvPr/>
        </p:nvSpPr>
        <p:spPr>
          <a:xfrm flipH="1">
            <a:off x="8153190" y="1863154"/>
            <a:ext cx="141860" cy="14095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" name="Oval 83"/>
          <p:cNvSpPr/>
          <p:nvPr/>
        </p:nvSpPr>
        <p:spPr>
          <a:xfrm flipH="1">
            <a:off x="7999691" y="1768991"/>
            <a:ext cx="141860" cy="1409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8" name="Oval 84"/>
          <p:cNvSpPr/>
          <p:nvPr/>
        </p:nvSpPr>
        <p:spPr>
          <a:xfrm flipH="1">
            <a:off x="7611003" y="1552686"/>
            <a:ext cx="340475" cy="33829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9" name="Oval 85"/>
          <p:cNvSpPr/>
          <p:nvPr/>
        </p:nvSpPr>
        <p:spPr>
          <a:xfrm flipH="1">
            <a:off x="7364030" y="1424854"/>
            <a:ext cx="267527" cy="26581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0" name="Oval 86"/>
          <p:cNvSpPr/>
          <p:nvPr/>
        </p:nvSpPr>
        <p:spPr>
          <a:xfrm flipH="1">
            <a:off x="7187104" y="1533750"/>
            <a:ext cx="141860" cy="14095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1" name="Oval 87"/>
          <p:cNvSpPr/>
          <p:nvPr/>
        </p:nvSpPr>
        <p:spPr>
          <a:xfrm flipH="1">
            <a:off x="7027443" y="1608535"/>
            <a:ext cx="141860" cy="14095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2" name="Oval 88"/>
          <p:cNvSpPr/>
          <p:nvPr/>
        </p:nvSpPr>
        <p:spPr>
          <a:xfrm flipH="1">
            <a:off x="7270241" y="1368077"/>
            <a:ext cx="111191" cy="11047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3" name="Oval 89"/>
          <p:cNvSpPr/>
          <p:nvPr/>
        </p:nvSpPr>
        <p:spPr>
          <a:xfrm flipH="1">
            <a:off x="6644636" y="1971915"/>
            <a:ext cx="392019" cy="38951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4" name="Oval 90"/>
          <p:cNvSpPr/>
          <p:nvPr/>
        </p:nvSpPr>
        <p:spPr>
          <a:xfrm flipH="1">
            <a:off x="7030439" y="2249372"/>
            <a:ext cx="115713" cy="11497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5" name="Oval 91"/>
          <p:cNvSpPr/>
          <p:nvPr/>
        </p:nvSpPr>
        <p:spPr>
          <a:xfrm flipH="1">
            <a:off x="6520930" y="2235670"/>
            <a:ext cx="115713" cy="114972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6" name="Oval 92"/>
          <p:cNvSpPr/>
          <p:nvPr/>
        </p:nvSpPr>
        <p:spPr>
          <a:xfrm flipH="1">
            <a:off x="6756178" y="1674730"/>
            <a:ext cx="271263" cy="26952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" name="Oval 93"/>
          <p:cNvSpPr/>
          <p:nvPr/>
        </p:nvSpPr>
        <p:spPr>
          <a:xfrm flipH="1">
            <a:off x="6659219" y="1870638"/>
            <a:ext cx="88010" cy="8744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" name="Oval 94"/>
          <p:cNvSpPr/>
          <p:nvPr/>
        </p:nvSpPr>
        <p:spPr>
          <a:xfrm flipH="1">
            <a:off x="6627206" y="1631409"/>
            <a:ext cx="130496" cy="12966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9" name="Oval 95"/>
          <p:cNvSpPr/>
          <p:nvPr/>
        </p:nvSpPr>
        <p:spPr>
          <a:xfrm flipH="1">
            <a:off x="6811531" y="1465944"/>
            <a:ext cx="190739" cy="18951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0" name="Oval 96"/>
          <p:cNvSpPr/>
          <p:nvPr/>
        </p:nvSpPr>
        <p:spPr>
          <a:xfrm flipH="1">
            <a:off x="6677070" y="1504839"/>
            <a:ext cx="108609" cy="10791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1" name="Oval 97"/>
          <p:cNvSpPr/>
          <p:nvPr/>
        </p:nvSpPr>
        <p:spPr>
          <a:xfrm flipH="1">
            <a:off x="6606465" y="1206148"/>
            <a:ext cx="271263" cy="26952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2" name="Oval 98"/>
          <p:cNvSpPr/>
          <p:nvPr/>
        </p:nvSpPr>
        <p:spPr>
          <a:xfrm flipH="1">
            <a:off x="6908227" y="1238259"/>
            <a:ext cx="80854" cy="8033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3" name="Oval 99"/>
          <p:cNvSpPr/>
          <p:nvPr/>
        </p:nvSpPr>
        <p:spPr>
          <a:xfrm flipH="1">
            <a:off x="6880860" y="1361962"/>
            <a:ext cx="80854" cy="8033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4" name="Oval 100"/>
          <p:cNvSpPr/>
          <p:nvPr/>
        </p:nvSpPr>
        <p:spPr>
          <a:xfrm flipH="1">
            <a:off x="5714497" y="3059880"/>
            <a:ext cx="130496" cy="12966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5" name="Oval 101"/>
          <p:cNvSpPr/>
          <p:nvPr/>
        </p:nvSpPr>
        <p:spPr>
          <a:xfrm flipH="1">
            <a:off x="6052557" y="2855567"/>
            <a:ext cx="277916" cy="27613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6" name="Oval 102"/>
          <p:cNvSpPr/>
          <p:nvPr/>
        </p:nvSpPr>
        <p:spPr>
          <a:xfrm flipH="1">
            <a:off x="5842412" y="2929656"/>
            <a:ext cx="175703" cy="174577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" name="Oval 103"/>
          <p:cNvSpPr/>
          <p:nvPr/>
        </p:nvSpPr>
        <p:spPr>
          <a:xfrm flipH="1">
            <a:off x="6375392" y="2868118"/>
            <a:ext cx="211015" cy="20966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8" name="Oval 104"/>
          <p:cNvSpPr/>
          <p:nvPr/>
        </p:nvSpPr>
        <p:spPr>
          <a:xfrm flipH="1">
            <a:off x="5647826" y="2851561"/>
            <a:ext cx="174317" cy="1732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9" name="Oval 105"/>
          <p:cNvSpPr/>
          <p:nvPr/>
        </p:nvSpPr>
        <p:spPr>
          <a:xfrm flipH="1">
            <a:off x="5506932" y="3015726"/>
            <a:ext cx="180076" cy="17892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0" name="Oval 106"/>
          <p:cNvSpPr/>
          <p:nvPr/>
        </p:nvSpPr>
        <p:spPr>
          <a:xfrm flipH="1">
            <a:off x="5469718" y="2856399"/>
            <a:ext cx="138148" cy="13726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1" name="Oval 107"/>
          <p:cNvSpPr/>
          <p:nvPr/>
        </p:nvSpPr>
        <p:spPr>
          <a:xfrm flipH="1">
            <a:off x="5334746" y="2957235"/>
            <a:ext cx="139813" cy="13891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2" name="Oval 108"/>
          <p:cNvSpPr/>
          <p:nvPr/>
        </p:nvSpPr>
        <p:spPr>
          <a:xfrm flipH="1">
            <a:off x="5291862" y="2855496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3" name="Oval 109"/>
          <p:cNvSpPr/>
          <p:nvPr/>
        </p:nvSpPr>
        <p:spPr>
          <a:xfrm flipH="1">
            <a:off x="4352290" y="3089529"/>
            <a:ext cx="395672" cy="39313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4" name="Oval 110"/>
          <p:cNvSpPr/>
          <p:nvPr/>
        </p:nvSpPr>
        <p:spPr>
          <a:xfrm flipH="1">
            <a:off x="5074944" y="2875745"/>
            <a:ext cx="215161" cy="21378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5" name="Oval 111"/>
          <p:cNvSpPr/>
          <p:nvPr/>
        </p:nvSpPr>
        <p:spPr>
          <a:xfrm flipH="1">
            <a:off x="4739410" y="2852152"/>
            <a:ext cx="267877" cy="26616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6" name="Oval 112"/>
          <p:cNvSpPr/>
          <p:nvPr/>
        </p:nvSpPr>
        <p:spPr>
          <a:xfrm flipH="1">
            <a:off x="5007611" y="3065566"/>
            <a:ext cx="85765" cy="8521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" name="Oval 113"/>
          <p:cNvSpPr/>
          <p:nvPr/>
        </p:nvSpPr>
        <p:spPr>
          <a:xfrm flipH="1">
            <a:off x="4907768" y="3123124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8" name="Oval 114"/>
          <p:cNvSpPr/>
          <p:nvPr/>
        </p:nvSpPr>
        <p:spPr>
          <a:xfrm flipH="1">
            <a:off x="4777273" y="3182475"/>
            <a:ext cx="130496" cy="12966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9" name="Oval 115"/>
          <p:cNvSpPr/>
          <p:nvPr/>
        </p:nvSpPr>
        <p:spPr>
          <a:xfrm flipH="1">
            <a:off x="4722705" y="3104232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0" name="Oval 116"/>
          <p:cNvSpPr/>
          <p:nvPr/>
        </p:nvSpPr>
        <p:spPr>
          <a:xfrm flipH="1">
            <a:off x="4623992" y="3467177"/>
            <a:ext cx="217254" cy="21586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1" name="Oval 117"/>
          <p:cNvSpPr/>
          <p:nvPr/>
        </p:nvSpPr>
        <p:spPr>
          <a:xfrm flipH="1">
            <a:off x="4807248" y="3687371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2" name="Oval 118"/>
          <p:cNvSpPr/>
          <p:nvPr/>
        </p:nvSpPr>
        <p:spPr>
          <a:xfrm flipH="1">
            <a:off x="4524308" y="3498369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3" name="Oval 119"/>
          <p:cNvSpPr/>
          <p:nvPr/>
        </p:nvSpPr>
        <p:spPr>
          <a:xfrm flipH="1">
            <a:off x="4734842" y="3349045"/>
            <a:ext cx="106297" cy="1056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4" name="Oval 120"/>
          <p:cNvSpPr/>
          <p:nvPr/>
        </p:nvSpPr>
        <p:spPr>
          <a:xfrm flipH="1">
            <a:off x="4206714" y="3060151"/>
            <a:ext cx="152250" cy="15127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5" name="Oval 121"/>
          <p:cNvSpPr/>
          <p:nvPr/>
        </p:nvSpPr>
        <p:spPr>
          <a:xfrm flipH="1">
            <a:off x="4259114" y="3234650"/>
            <a:ext cx="72336" cy="7187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6" name="Oval 122"/>
          <p:cNvSpPr/>
          <p:nvPr/>
        </p:nvSpPr>
        <p:spPr>
          <a:xfrm flipH="1">
            <a:off x="4145522" y="2999850"/>
            <a:ext cx="72336" cy="7187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" name="Oval 123"/>
          <p:cNvSpPr/>
          <p:nvPr/>
        </p:nvSpPr>
        <p:spPr>
          <a:xfrm flipH="1">
            <a:off x="6525798" y="1441022"/>
            <a:ext cx="101692" cy="10104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" name="Oval 124"/>
          <p:cNvSpPr/>
          <p:nvPr/>
        </p:nvSpPr>
        <p:spPr>
          <a:xfrm flipH="1">
            <a:off x="6343382" y="1179943"/>
            <a:ext cx="234044" cy="23254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9" name="Oval 125"/>
          <p:cNvSpPr/>
          <p:nvPr/>
        </p:nvSpPr>
        <p:spPr>
          <a:xfrm flipH="1">
            <a:off x="6182869" y="1189173"/>
            <a:ext cx="127458" cy="126642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0" name="Oval 126"/>
          <p:cNvSpPr/>
          <p:nvPr/>
        </p:nvSpPr>
        <p:spPr>
          <a:xfrm flipH="1">
            <a:off x="6047688" y="1196314"/>
            <a:ext cx="90888" cy="9030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1" name="Oval 127"/>
          <p:cNvSpPr/>
          <p:nvPr/>
        </p:nvSpPr>
        <p:spPr>
          <a:xfrm flipH="1">
            <a:off x="5801888" y="1231710"/>
            <a:ext cx="90888" cy="9030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2" name="Oval 128"/>
          <p:cNvSpPr/>
          <p:nvPr/>
        </p:nvSpPr>
        <p:spPr>
          <a:xfrm flipH="1">
            <a:off x="5628970" y="1247481"/>
            <a:ext cx="141739" cy="14083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3" name="Oval 129"/>
          <p:cNvSpPr/>
          <p:nvPr/>
        </p:nvSpPr>
        <p:spPr>
          <a:xfrm flipH="1">
            <a:off x="5361701" y="1318318"/>
            <a:ext cx="246551" cy="24497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4" name="Oval 130"/>
          <p:cNvSpPr/>
          <p:nvPr/>
        </p:nvSpPr>
        <p:spPr>
          <a:xfrm flipH="1">
            <a:off x="4951152" y="1516833"/>
            <a:ext cx="481181" cy="47809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5" name="Oval 131"/>
          <p:cNvSpPr/>
          <p:nvPr/>
        </p:nvSpPr>
        <p:spPr>
          <a:xfrm flipH="1">
            <a:off x="5923802" y="1203045"/>
            <a:ext cx="90888" cy="9030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6" name="Oval 132"/>
          <p:cNvSpPr/>
          <p:nvPr/>
        </p:nvSpPr>
        <p:spPr>
          <a:xfrm flipH="1">
            <a:off x="5234694" y="1370482"/>
            <a:ext cx="90888" cy="90306"/>
          </a:xfrm>
          <a:prstGeom prst="ellipse">
            <a:avLst/>
          </a:prstGeom>
          <a:solidFill>
            <a:srgbClr val="427FC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7" name="Oval 133"/>
          <p:cNvSpPr/>
          <p:nvPr/>
        </p:nvSpPr>
        <p:spPr>
          <a:xfrm flipH="1">
            <a:off x="5023309" y="2042129"/>
            <a:ext cx="397818" cy="39527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" name="Oval 134"/>
          <p:cNvSpPr/>
          <p:nvPr/>
        </p:nvSpPr>
        <p:spPr>
          <a:xfrm flipH="1">
            <a:off x="5342442" y="1953147"/>
            <a:ext cx="125845" cy="12503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9" name="Oval 135"/>
          <p:cNvSpPr/>
          <p:nvPr/>
        </p:nvSpPr>
        <p:spPr>
          <a:xfrm flipH="1">
            <a:off x="5455850" y="2217250"/>
            <a:ext cx="134904" cy="13403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0" name="Oval 136"/>
          <p:cNvSpPr/>
          <p:nvPr/>
        </p:nvSpPr>
        <p:spPr>
          <a:xfrm flipH="1">
            <a:off x="4725458" y="1925506"/>
            <a:ext cx="309948" cy="3079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1" name="Oval 137"/>
          <p:cNvSpPr/>
          <p:nvPr/>
        </p:nvSpPr>
        <p:spPr>
          <a:xfrm flipH="1">
            <a:off x="4736175" y="2261191"/>
            <a:ext cx="176449" cy="17532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2" name="Oval 138"/>
          <p:cNvSpPr/>
          <p:nvPr/>
        </p:nvSpPr>
        <p:spPr>
          <a:xfrm flipH="1">
            <a:off x="4660985" y="2164983"/>
            <a:ext cx="84397" cy="8385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3" name="Oval 139"/>
          <p:cNvSpPr/>
          <p:nvPr/>
        </p:nvSpPr>
        <p:spPr>
          <a:xfrm flipH="1">
            <a:off x="4602285" y="2251228"/>
            <a:ext cx="84397" cy="8385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4" name="Oval 140"/>
          <p:cNvSpPr/>
          <p:nvPr/>
        </p:nvSpPr>
        <p:spPr>
          <a:xfrm flipH="1">
            <a:off x="4669872" y="1666406"/>
            <a:ext cx="250333" cy="24872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5" name="Oval 141"/>
          <p:cNvSpPr/>
          <p:nvPr/>
        </p:nvSpPr>
        <p:spPr>
          <a:xfrm flipH="1">
            <a:off x="4809050" y="1566526"/>
            <a:ext cx="90888" cy="9030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6" name="Oval 142"/>
          <p:cNvSpPr/>
          <p:nvPr/>
        </p:nvSpPr>
        <p:spPr>
          <a:xfrm flipH="1">
            <a:off x="5125083" y="1397995"/>
            <a:ext cx="78983" cy="7847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7" name="Oval 143"/>
          <p:cNvSpPr/>
          <p:nvPr/>
        </p:nvSpPr>
        <p:spPr>
          <a:xfrm flipH="1">
            <a:off x="4913922" y="1497397"/>
            <a:ext cx="88823" cy="8825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" name="Oval 144"/>
          <p:cNvSpPr/>
          <p:nvPr/>
        </p:nvSpPr>
        <p:spPr>
          <a:xfrm flipH="1">
            <a:off x="5015583" y="1439092"/>
            <a:ext cx="78983" cy="7847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9" name="Oval 145"/>
          <p:cNvSpPr/>
          <p:nvPr/>
        </p:nvSpPr>
        <p:spPr>
          <a:xfrm flipH="1">
            <a:off x="4358997" y="1832065"/>
            <a:ext cx="362929" cy="3606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0" name="Oval 146"/>
          <p:cNvSpPr/>
          <p:nvPr/>
        </p:nvSpPr>
        <p:spPr>
          <a:xfrm flipH="1">
            <a:off x="4582042" y="1747853"/>
            <a:ext cx="47841" cy="4753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1" name="Oval 147"/>
          <p:cNvSpPr/>
          <p:nvPr/>
        </p:nvSpPr>
        <p:spPr>
          <a:xfrm flipH="1">
            <a:off x="4183161" y="2105548"/>
            <a:ext cx="208404" cy="20706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2" name="Oval 148"/>
          <p:cNvSpPr/>
          <p:nvPr/>
        </p:nvSpPr>
        <p:spPr>
          <a:xfrm flipH="1">
            <a:off x="4140657" y="2310891"/>
            <a:ext cx="67859" cy="674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3" name="Oval 149"/>
          <p:cNvSpPr/>
          <p:nvPr/>
        </p:nvSpPr>
        <p:spPr>
          <a:xfrm flipH="1">
            <a:off x="4471621" y="2203234"/>
            <a:ext cx="106330" cy="10564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4" name="Oval 150"/>
          <p:cNvSpPr/>
          <p:nvPr/>
        </p:nvSpPr>
        <p:spPr>
          <a:xfrm flipH="1">
            <a:off x="4399774" y="2211582"/>
            <a:ext cx="55289" cy="5493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5" name="Oval 151"/>
          <p:cNvSpPr/>
          <p:nvPr/>
        </p:nvSpPr>
        <p:spPr>
          <a:xfrm flipH="1">
            <a:off x="4819372" y="2467880"/>
            <a:ext cx="67859" cy="674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6" name="Oval 153"/>
          <p:cNvSpPr/>
          <p:nvPr/>
        </p:nvSpPr>
        <p:spPr>
          <a:xfrm flipH="1">
            <a:off x="7175573" y="2352015"/>
            <a:ext cx="503733" cy="50050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7" name="Oval 154"/>
          <p:cNvSpPr/>
          <p:nvPr/>
        </p:nvSpPr>
        <p:spPr>
          <a:xfrm flipH="1">
            <a:off x="7567051" y="2274971"/>
            <a:ext cx="119420" cy="11865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" name="Oval 169"/>
          <p:cNvSpPr/>
          <p:nvPr/>
        </p:nvSpPr>
        <p:spPr>
          <a:xfrm flipH="1">
            <a:off x="4899409" y="2439768"/>
            <a:ext cx="388916" cy="38642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9" name="Oval 170"/>
          <p:cNvSpPr/>
          <p:nvPr/>
        </p:nvSpPr>
        <p:spPr>
          <a:xfrm flipH="1">
            <a:off x="4938963" y="2320436"/>
            <a:ext cx="99149" cy="9851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0" name="Oval 171"/>
          <p:cNvSpPr/>
          <p:nvPr/>
        </p:nvSpPr>
        <p:spPr>
          <a:xfrm flipH="1">
            <a:off x="4836976" y="2748482"/>
            <a:ext cx="85765" cy="852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1" name="Oval 172"/>
          <p:cNvSpPr/>
          <p:nvPr/>
        </p:nvSpPr>
        <p:spPr>
          <a:xfrm flipH="1">
            <a:off x="5310816" y="2402306"/>
            <a:ext cx="420661" cy="41796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2" name="Oval 173"/>
          <p:cNvSpPr/>
          <p:nvPr/>
        </p:nvSpPr>
        <p:spPr>
          <a:xfrm flipH="1">
            <a:off x="5255124" y="2741995"/>
            <a:ext cx="86929" cy="8637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3" name="Oval 174"/>
          <p:cNvSpPr/>
          <p:nvPr/>
        </p:nvSpPr>
        <p:spPr>
          <a:xfrm flipH="1">
            <a:off x="5834934" y="2694966"/>
            <a:ext cx="191423" cy="19019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4" name="Oval 175"/>
          <p:cNvSpPr/>
          <p:nvPr/>
        </p:nvSpPr>
        <p:spPr>
          <a:xfrm flipH="1">
            <a:off x="5763449" y="2462709"/>
            <a:ext cx="178596" cy="17745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5" name="Oval 176"/>
          <p:cNvSpPr/>
          <p:nvPr/>
        </p:nvSpPr>
        <p:spPr>
          <a:xfrm flipH="1">
            <a:off x="5706160" y="2702912"/>
            <a:ext cx="110553" cy="109846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6" name="Oval 177"/>
          <p:cNvSpPr/>
          <p:nvPr/>
        </p:nvSpPr>
        <p:spPr>
          <a:xfrm flipH="1">
            <a:off x="5982067" y="2465552"/>
            <a:ext cx="283545" cy="28172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7" name="Oval 178"/>
          <p:cNvSpPr/>
          <p:nvPr/>
        </p:nvSpPr>
        <p:spPr>
          <a:xfrm flipH="1">
            <a:off x="6308505" y="2379319"/>
            <a:ext cx="465215" cy="46223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" name="Oval 179"/>
          <p:cNvSpPr/>
          <p:nvPr/>
        </p:nvSpPr>
        <p:spPr>
          <a:xfrm flipH="1">
            <a:off x="6211892" y="2715599"/>
            <a:ext cx="125243" cy="12444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9" name="Oval 180"/>
          <p:cNvSpPr/>
          <p:nvPr/>
        </p:nvSpPr>
        <p:spPr>
          <a:xfrm flipH="1">
            <a:off x="6059973" y="2768477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0" name="Oval 181"/>
          <p:cNvSpPr/>
          <p:nvPr/>
        </p:nvSpPr>
        <p:spPr>
          <a:xfrm flipH="1">
            <a:off x="6774809" y="2389081"/>
            <a:ext cx="347943" cy="34571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1" name="Oval 182"/>
          <p:cNvSpPr/>
          <p:nvPr/>
        </p:nvSpPr>
        <p:spPr>
          <a:xfrm flipH="1">
            <a:off x="6755059" y="2391785"/>
            <a:ext cx="59705" cy="5932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2" name="Oval 183"/>
          <p:cNvSpPr/>
          <p:nvPr/>
        </p:nvSpPr>
        <p:spPr>
          <a:xfrm flipH="1">
            <a:off x="6738965" y="2724753"/>
            <a:ext cx="133612" cy="13275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3" name="Oval 184"/>
          <p:cNvSpPr/>
          <p:nvPr/>
        </p:nvSpPr>
        <p:spPr>
          <a:xfrm flipH="1">
            <a:off x="7032928" y="2747616"/>
            <a:ext cx="126280" cy="125472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4" name="Oval 185"/>
          <p:cNvSpPr/>
          <p:nvPr/>
        </p:nvSpPr>
        <p:spPr>
          <a:xfrm flipH="1">
            <a:off x="6908411" y="2764549"/>
            <a:ext cx="85765" cy="8521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5" name="Freeform 5"/>
          <p:cNvSpPr>
            <a:spLocks/>
          </p:cNvSpPr>
          <p:nvPr/>
        </p:nvSpPr>
        <p:spPr bwMode="auto">
          <a:xfrm>
            <a:off x="6773559" y="2998010"/>
            <a:ext cx="277770" cy="250980"/>
          </a:xfrm>
          <a:custGeom>
            <a:avLst/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86" name="Freeform 6"/>
          <p:cNvSpPr>
            <a:spLocks noEditPoints="1"/>
          </p:cNvSpPr>
          <p:nvPr/>
        </p:nvSpPr>
        <p:spPr bwMode="auto">
          <a:xfrm>
            <a:off x="5856848" y="3641610"/>
            <a:ext cx="335209" cy="380821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387" name="Group 163"/>
          <p:cNvGrpSpPr/>
          <p:nvPr/>
        </p:nvGrpSpPr>
        <p:grpSpPr>
          <a:xfrm>
            <a:off x="8136232" y="2373013"/>
            <a:ext cx="383276" cy="333061"/>
            <a:chOff x="6338888" y="2754313"/>
            <a:chExt cx="481013" cy="420688"/>
          </a:xfrm>
          <a:solidFill>
            <a:srgbClr val="FFFFFF"/>
          </a:solidFill>
        </p:grpSpPr>
        <p:sp>
          <p:nvSpPr>
            <p:cNvPr id="388" name="Freeform 7"/>
            <p:cNvSpPr>
              <a:spLocks noEditPoints="1"/>
            </p:cNvSpPr>
            <p:nvPr/>
          </p:nvSpPr>
          <p:spPr bwMode="auto">
            <a:xfrm>
              <a:off x="6338888" y="2754313"/>
              <a:ext cx="481013" cy="420688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89" name="Freeform 8"/>
            <p:cNvSpPr>
              <a:spLocks noEditPoints="1"/>
            </p:cNvSpPr>
            <p:nvPr/>
          </p:nvSpPr>
          <p:spPr bwMode="auto">
            <a:xfrm>
              <a:off x="6394451" y="2814638"/>
              <a:ext cx="368300" cy="269875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0" name="Group 165"/>
          <p:cNvGrpSpPr/>
          <p:nvPr/>
        </p:nvGrpSpPr>
        <p:grpSpPr>
          <a:xfrm>
            <a:off x="6992681" y="3683039"/>
            <a:ext cx="181598" cy="240845"/>
            <a:chOff x="5437188" y="1762125"/>
            <a:chExt cx="360363" cy="481013"/>
          </a:xfrm>
          <a:solidFill>
            <a:srgbClr val="FFFFFF"/>
          </a:solidFill>
        </p:grpSpPr>
        <p:sp>
          <p:nvSpPr>
            <p:cNvPr id="391" name="Freeform 9"/>
            <p:cNvSpPr>
              <a:spLocks noEditPoints="1"/>
            </p:cNvSpPr>
            <p:nvPr/>
          </p:nvSpPr>
          <p:spPr bwMode="auto">
            <a:xfrm>
              <a:off x="5437188" y="1762125"/>
              <a:ext cx="360363" cy="481013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2" name="Freeform 10"/>
            <p:cNvSpPr>
              <a:spLocks/>
            </p:cNvSpPr>
            <p:nvPr/>
          </p:nvSpPr>
          <p:spPr bwMode="auto">
            <a:xfrm>
              <a:off x="5586413" y="2047875"/>
              <a:ext cx="60325" cy="90488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3" name="Group 166"/>
          <p:cNvGrpSpPr/>
          <p:nvPr/>
        </p:nvGrpSpPr>
        <p:grpSpPr>
          <a:xfrm rot="19800000">
            <a:off x="5038829" y="1637265"/>
            <a:ext cx="302344" cy="223583"/>
            <a:chOff x="3452813" y="1822450"/>
            <a:chExt cx="484188" cy="360363"/>
          </a:xfrm>
          <a:solidFill>
            <a:srgbClr val="FFFFFF"/>
          </a:solidFill>
        </p:grpSpPr>
        <p:sp>
          <p:nvSpPr>
            <p:cNvPr id="394" name="Freeform 11"/>
            <p:cNvSpPr>
              <a:spLocks noEditPoints="1"/>
            </p:cNvSpPr>
            <p:nvPr/>
          </p:nvSpPr>
          <p:spPr bwMode="auto">
            <a:xfrm>
              <a:off x="3452813" y="1822450"/>
              <a:ext cx="484188" cy="360363"/>
            </a:xfrm>
            <a:custGeom>
              <a:avLst/>
              <a:gdLst>
                <a:gd name="T0" fmla="*/ 126 w 129"/>
                <a:gd name="T1" fmla="*/ 40 h 96"/>
                <a:gd name="T2" fmla="*/ 106 w 129"/>
                <a:gd name="T3" fmla="*/ 8 h 96"/>
                <a:gd name="T4" fmla="*/ 92 w 129"/>
                <a:gd name="T5" fmla="*/ 0 h 96"/>
                <a:gd name="T6" fmla="*/ 16 w 129"/>
                <a:gd name="T7" fmla="*/ 0 h 96"/>
                <a:gd name="T8" fmla="*/ 0 w 129"/>
                <a:gd name="T9" fmla="*/ 16 h 96"/>
                <a:gd name="T10" fmla="*/ 0 w 129"/>
                <a:gd name="T11" fmla="*/ 80 h 96"/>
                <a:gd name="T12" fmla="*/ 16 w 129"/>
                <a:gd name="T13" fmla="*/ 96 h 96"/>
                <a:gd name="T14" fmla="*/ 92 w 129"/>
                <a:gd name="T15" fmla="*/ 96 h 96"/>
                <a:gd name="T16" fmla="*/ 106 w 129"/>
                <a:gd name="T17" fmla="*/ 88 h 96"/>
                <a:gd name="T18" fmla="*/ 126 w 129"/>
                <a:gd name="T19" fmla="*/ 56 h 96"/>
                <a:gd name="T20" fmla="*/ 126 w 129"/>
                <a:gd name="T21" fmla="*/ 40 h 96"/>
                <a:gd name="T22" fmla="*/ 119 w 129"/>
                <a:gd name="T23" fmla="*/ 52 h 96"/>
                <a:gd name="T24" fmla="*/ 99 w 129"/>
                <a:gd name="T25" fmla="*/ 84 h 96"/>
                <a:gd name="T26" fmla="*/ 92 w 129"/>
                <a:gd name="T27" fmla="*/ 88 h 96"/>
                <a:gd name="T28" fmla="*/ 16 w 129"/>
                <a:gd name="T29" fmla="*/ 88 h 96"/>
                <a:gd name="T30" fmla="*/ 8 w 129"/>
                <a:gd name="T31" fmla="*/ 80 h 96"/>
                <a:gd name="T32" fmla="*/ 8 w 129"/>
                <a:gd name="T33" fmla="*/ 16 h 96"/>
                <a:gd name="T34" fmla="*/ 16 w 129"/>
                <a:gd name="T35" fmla="*/ 8 h 96"/>
                <a:gd name="T36" fmla="*/ 92 w 129"/>
                <a:gd name="T37" fmla="*/ 8 h 96"/>
                <a:gd name="T38" fmla="*/ 99 w 129"/>
                <a:gd name="T39" fmla="*/ 12 h 96"/>
                <a:gd name="T40" fmla="*/ 119 w 129"/>
                <a:gd name="T41" fmla="*/ 44 h 96"/>
                <a:gd name="T42" fmla="*/ 119 w 129"/>
                <a:gd name="T43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96">
                  <a:moveTo>
                    <a:pt x="126" y="40"/>
                  </a:moveTo>
                  <a:cubicBezTo>
                    <a:pt x="106" y="8"/>
                    <a:pt x="106" y="8"/>
                    <a:pt x="106" y="8"/>
                  </a:cubicBezTo>
                  <a:cubicBezTo>
                    <a:pt x="103" y="3"/>
                    <a:pt x="98" y="0"/>
                    <a:pt x="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6"/>
                    <a:pt x="16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8" y="96"/>
                    <a:pt x="103" y="93"/>
                    <a:pt x="106" y="8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9" y="51"/>
                    <a:pt x="129" y="45"/>
                    <a:pt x="126" y="40"/>
                  </a:cubicBezTo>
                  <a:close/>
                  <a:moveTo>
                    <a:pt x="119" y="52"/>
                  </a:moveTo>
                  <a:cubicBezTo>
                    <a:pt x="99" y="84"/>
                    <a:pt x="99" y="84"/>
                    <a:pt x="99" y="84"/>
                  </a:cubicBezTo>
                  <a:cubicBezTo>
                    <a:pt x="97" y="87"/>
                    <a:pt x="95" y="88"/>
                    <a:pt x="92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88"/>
                    <a:pt x="8" y="84"/>
                    <a:pt x="8" y="8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8"/>
                    <a:pt x="97" y="9"/>
                    <a:pt x="99" y="12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20" y="46"/>
                    <a:pt x="120" y="50"/>
                    <a:pt x="11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5" name="Freeform 12"/>
            <p:cNvSpPr>
              <a:spLocks noEditPoints="1"/>
            </p:cNvSpPr>
            <p:nvPr/>
          </p:nvSpPr>
          <p:spPr bwMode="auto">
            <a:xfrm>
              <a:off x="3752851" y="1957388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6" name="Group 162"/>
          <p:cNvGrpSpPr/>
          <p:nvPr/>
        </p:nvGrpSpPr>
        <p:grpSpPr>
          <a:xfrm>
            <a:off x="7181494" y="1821949"/>
            <a:ext cx="335209" cy="380821"/>
            <a:chOff x="3482976" y="800100"/>
            <a:chExt cx="420688" cy="481013"/>
          </a:xfrm>
          <a:solidFill>
            <a:srgbClr val="FFFFFF"/>
          </a:solidFill>
        </p:grpSpPr>
        <p:sp>
          <p:nvSpPr>
            <p:cNvPr id="397" name="Freeform 13"/>
            <p:cNvSpPr>
              <a:spLocks noEditPoints="1"/>
            </p:cNvSpPr>
            <p:nvPr/>
          </p:nvSpPr>
          <p:spPr bwMode="auto">
            <a:xfrm>
              <a:off x="3482976" y="800100"/>
              <a:ext cx="420688" cy="481013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8" name="Freeform 14"/>
            <p:cNvSpPr>
              <a:spLocks noEditPoints="1"/>
            </p:cNvSpPr>
            <p:nvPr/>
          </p:nvSpPr>
          <p:spPr bwMode="auto">
            <a:xfrm>
              <a:off x="3573463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99" name="Freeform 15"/>
            <p:cNvSpPr>
              <a:spLocks noEditPoints="1"/>
            </p:cNvSpPr>
            <p:nvPr/>
          </p:nvSpPr>
          <p:spPr bwMode="auto">
            <a:xfrm>
              <a:off x="3663951" y="995363"/>
              <a:ext cx="58738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0" name="Freeform 16"/>
            <p:cNvSpPr>
              <a:spLocks noEditPoints="1"/>
            </p:cNvSpPr>
            <p:nvPr/>
          </p:nvSpPr>
          <p:spPr bwMode="auto">
            <a:xfrm>
              <a:off x="3752851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01" name="Freeform 20"/>
          <p:cNvSpPr>
            <a:spLocks noEditPoints="1"/>
          </p:cNvSpPr>
          <p:nvPr/>
        </p:nvSpPr>
        <p:spPr bwMode="auto">
          <a:xfrm>
            <a:off x="4338068" y="2420851"/>
            <a:ext cx="222452" cy="545159"/>
          </a:xfrm>
          <a:custGeom>
            <a:avLst/>
            <a:gdLst>
              <a:gd name="T0" fmla="*/ 294 w 358"/>
              <a:gd name="T1" fmla="*/ 57 h 883"/>
              <a:gd name="T2" fmla="*/ 263 w 358"/>
              <a:gd name="T3" fmla="*/ 0 h 883"/>
              <a:gd name="T4" fmla="*/ 97 w 358"/>
              <a:gd name="T5" fmla="*/ 0 h 883"/>
              <a:gd name="T6" fmla="*/ 64 w 358"/>
              <a:gd name="T7" fmla="*/ 54 h 883"/>
              <a:gd name="T8" fmla="*/ 102 w 358"/>
              <a:gd name="T9" fmla="*/ 181 h 883"/>
              <a:gd name="T10" fmla="*/ 0 w 358"/>
              <a:gd name="T11" fmla="*/ 687 h 883"/>
              <a:gd name="T12" fmla="*/ 180 w 358"/>
              <a:gd name="T13" fmla="*/ 883 h 883"/>
              <a:gd name="T14" fmla="*/ 358 w 358"/>
              <a:gd name="T15" fmla="*/ 687 h 883"/>
              <a:gd name="T16" fmla="*/ 256 w 358"/>
              <a:gd name="T17" fmla="*/ 181 h 883"/>
              <a:gd name="T18" fmla="*/ 294 w 358"/>
              <a:gd name="T19" fmla="*/ 57 h 883"/>
              <a:gd name="T20" fmla="*/ 121 w 358"/>
              <a:gd name="T21" fmla="*/ 45 h 883"/>
              <a:gd name="T22" fmla="*/ 237 w 358"/>
              <a:gd name="T23" fmla="*/ 45 h 883"/>
              <a:gd name="T24" fmla="*/ 247 w 358"/>
              <a:gd name="T25" fmla="*/ 62 h 883"/>
              <a:gd name="T26" fmla="*/ 216 w 358"/>
              <a:gd name="T27" fmla="*/ 157 h 883"/>
              <a:gd name="T28" fmla="*/ 142 w 358"/>
              <a:gd name="T29" fmla="*/ 157 h 883"/>
              <a:gd name="T30" fmla="*/ 111 w 358"/>
              <a:gd name="T31" fmla="*/ 62 h 883"/>
              <a:gd name="T32" fmla="*/ 121 w 358"/>
              <a:gd name="T33" fmla="*/ 45 h 883"/>
              <a:gd name="T34" fmla="*/ 78 w 358"/>
              <a:gd name="T35" fmla="*/ 523 h 883"/>
              <a:gd name="T36" fmla="*/ 268 w 358"/>
              <a:gd name="T37" fmla="*/ 721 h 883"/>
              <a:gd name="T38" fmla="*/ 232 w 358"/>
              <a:gd name="T39" fmla="*/ 759 h 883"/>
              <a:gd name="T40" fmla="*/ 64 w 358"/>
              <a:gd name="T41" fmla="*/ 592 h 883"/>
              <a:gd name="T42" fmla="*/ 78 w 358"/>
              <a:gd name="T43" fmla="*/ 523 h 883"/>
              <a:gd name="T44" fmla="*/ 83 w 358"/>
              <a:gd name="T45" fmla="*/ 497 h 883"/>
              <a:gd name="T46" fmla="*/ 97 w 358"/>
              <a:gd name="T47" fmla="*/ 428 h 883"/>
              <a:gd name="T48" fmla="*/ 303 w 358"/>
              <a:gd name="T49" fmla="*/ 645 h 883"/>
              <a:gd name="T50" fmla="*/ 311 w 358"/>
              <a:gd name="T51" fmla="*/ 673 h 883"/>
              <a:gd name="T52" fmla="*/ 282 w 358"/>
              <a:gd name="T53" fmla="*/ 704 h 883"/>
              <a:gd name="T54" fmla="*/ 83 w 358"/>
              <a:gd name="T55" fmla="*/ 497 h 883"/>
              <a:gd name="T56" fmla="*/ 102 w 358"/>
              <a:gd name="T57" fmla="*/ 402 h 883"/>
              <a:gd name="T58" fmla="*/ 116 w 358"/>
              <a:gd name="T59" fmla="*/ 338 h 883"/>
              <a:gd name="T60" fmla="*/ 275 w 358"/>
              <a:gd name="T61" fmla="*/ 497 h 883"/>
              <a:gd name="T62" fmla="*/ 296 w 358"/>
              <a:gd name="T63" fmla="*/ 604 h 883"/>
              <a:gd name="T64" fmla="*/ 102 w 358"/>
              <a:gd name="T65" fmla="*/ 402 h 883"/>
              <a:gd name="T66" fmla="*/ 121 w 358"/>
              <a:gd name="T67" fmla="*/ 311 h 883"/>
              <a:gd name="T68" fmla="*/ 135 w 358"/>
              <a:gd name="T69" fmla="*/ 240 h 883"/>
              <a:gd name="T70" fmla="*/ 247 w 358"/>
              <a:gd name="T71" fmla="*/ 359 h 883"/>
              <a:gd name="T72" fmla="*/ 266 w 358"/>
              <a:gd name="T73" fmla="*/ 457 h 883"/>
              <a:gd name="T74" fmla="*/ 121 w 358"/>
              <a:gd name="T75" fmla="*/ 311 h 883"/>
              <a:gd name="T76" fmla="*/ 59 w 358"/>
              <a:gd name="T77" fmla="*/ 618 h 883"/>
              <a:gd name="T78" fmla="*/ 218 w 358"/>
              <a:gd name="T79" fmla="*/ 776 h 883"/>
              <a:gd name="T80" fmla="*/ 180 w 358"/>
              <a:gd name="T81" fmla="*/ 816 h 883"/>
              <a:gd name="T82" fmla="*/ 47 w 358"/>
              <a:gd name="T83" fmla="*/ 673 h 883"/>
              <a:gd name="T84" fmla="*/ 59 w 358"/>
              <a:gd name="T85" fmla="*/ 618 h 883"/>
              <a:gd name="T86" fmla="*/ 216 w 358"/>
              <a:gd name="T87" fmla="*/ 202 h 883"/>
              <a:gd name="T88" fmla="*/ 239 w 358"/>
              <a:gd name="T89" fmla="*/ 316 h 883"/>
              <a:gd name="T90" fmla="*/ 140 w 358"/>
              <a:gd name="T91" fmla="*/ 214 h 883"/>
              <a:gd name="T92" fmla="*/ 142 w 358"/>
              <a:gd name="T93" fmla="*/ 202 h 883"/>
              <a:gd name="T94" fmla="*/ 216 w 358"/>
              <a:gd name="T95" fmla="*/ 202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8" h="883">
                <a:moveTo>
                  <a:pt x="294" y="57"/>
                </a:moveTo>
                <a:lnTo>
                  <a:pt x="263" y="0"/>
                </a:lnTo>
                <a:lnTo>
                  <a:pt x="97" y="0"/>
                </a:lnTo>
                <a:lnTo>
                  <a:pt x="64" y="54"/>
                </a:lnTo>
                <a:lnTo>
                  <a:pt x="102" y="181"/>
                </a:lnTo>
                <a:lnTo>
                  <a:pt x="0" y="687"/>
                </a:lnTo>
                <a:lnTo>
                  <a:pt x="180" y="883"/>
                </a:lnTo>
                <a:lnTo>
                  <a:pt x="358" y="687"/>
                </a:lnTo>
                <a:lnTo>
                  <a:pt x="256" y="181"/>
                </a:lnTo>
                <a:lnTo>
                  <a:pt x="294" y="57"/>
                </a:lnTo>
                <a:close/>
                <a:moveTo>
                  <a:pt x="121" y="45"/>
                </a:moveTo>
                <a:lnTo>
                  <a:pt x="237" y="45"/>
                </a:lnTo>
                <a:lnTo>
                  <a:pt x="247" y="62"/>
                </a:lnTo>
                <a:lnTo>
                  <a:pt x="216" y="157"/>
                </a:lnTo>
                <a:lnTo>
                  <a:pt x="142" y="157"/>
                </a:lnTo>
                <a:lnTo>
                  <a:pt x="111" y="62"/>
                </a:lnTo>
                <a:lnTo>
                  <a:pt x="121" y="45"/>
                </a:lnTo>
                <a:close/>
                <a:moveTo>
                  <a:pt x="78" y="523"/>
                </a:moveTo>
                <a:lnTo>
                  <a:pt x="268" y="721"/>
                </a:lnTo>
                <a:lnTo>
                  <a:pt x="232" y="759"/>
                </a:lnTo>
                <a:lnTo>
                  <a:pt x="64" y="592"/>
                </a:lnTo>
                <a:lnTo>
                  <a:pt x="78" y="523"/>
                </a:lnTo>
                <a:close/>
                <a:moveTo>
                  <a:pt x="83" y="497"/>
                </a:moveTo>
                <a:lnTo>
                  <a:pt x="97" y="428"/>
                </a:lnTo>
                <a:lnTo>
                  <a:pt x="303" y="645"/>
                </a:lnTo>
                <a:lnTo>
                  <a:pt x="311" y="673"/>
                </a:lnTo>
                <a:lnTo>
                  <a:pt x="282" y="704"/>
                </a:lnTo>
                <a:lnTo>
                  <a:pt x="83" y="497"/>
                </a:lnTo>
                <a:close/>
                <a:moveTo>
                  <a:pt x="102" y="402"/>
                </a:moveTo>
                <a:lnTo>
                  <a:pt x="116" y="338"/>
                </a:lnTo>
                <a:lnTo>
                  <a:pt x="275" y="497"/>
                </a:lnTo>
                <a:lnTo>
                  <a:pt x="296" y="604"/>
                </a:lnTo>
                <a:lnTo>
                  <a:pt x="102" y="402"/>
                </a:lnTo>
                <a:close/>
                <a:moveTo>
                  <a:pt x="121" y="311"/>
                </a:moveTo>
                <a:lnTo>
                  <a:pt x="135" y="240"/>
                </a:lnTo>
                <a:lnTo>
                  <a:pt x="247" y="359"/>
                </a:lnTo>
                <a:lnTo>
                  <a:pt x="266" y="457"/>
                </a:lnTo>
                <a:lnTo>
                  <a:pt x="121" y="311"/>
                </a:lnTo>
                <a:close/>
                <a:moveTo>
                  <a:pt x="59" y="618"/>
                </a:moveTo>
                <a:lnTo>
                  <a:pt x="218" y="776"/>
                </a:lnTo>
                <a:lnTo>
                  <a:pt x="180" y="816"/>
                </a:lnTo>
                <a:lnTo>
                  <a:pt x="47" y="673"/>
                </a:lnTo>
                <a:lnTo>
                  <a:pt x="59" y="618"/>
                </a:lnTo>
                <a:close/>
                <a:moveTo>
                  <a:pt x="216" y="202"/>
                </a:moveTo>
                <a:lnTo>
                  <a:pt x="239" y="316"/>
                </a:lnTo>
                <a:lnTo>
                  <a:pt x="140" y="214"/>
                </a:lnTo>
                <a:lnTo>
                  <a:pt x="142" y="202"/>
                </a:lnTo>
                <a:lnTo>
                  <a:pt x="216" y="2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402" name="Group 216"/>
          <p:cNvGrpSpPr/>
          <p:nvPr/>
        </p:nvGrpSpPr>
        <p:grpSpPr>
          <a:xfrm>
            <a:off x="5075483" y="3271055"/>
            <a:ext cx="408833" cy="472186"/>
            <a:chOff x="4038601" y="946150"/>
            <a:chExt cx="1055688" cy="1227138"/>
          </a:xfrm>
          <a:solidFill>
            <a:srgbClr val="FFFFFF"/>
          </a:solidFill>
        </p:grpSpPr>
        <p:sp>
          <p:nvSpPr>
            <p:cNvPr id="403" name="Freeform 21"/>
            <p:cNvSpPr>
              <a:spLocks noEditPoints="1"/>
            </p:cNvSpPr>
            <p:nvPr/>
          </p:nvSpPr>
          <p:spPr bwMode="auto">
            <a:xfrm>
              <a:off x="4038601" y="946150"/>
              <a:ext cx="1055688" cy="1227138"/>
            </a:xfrm>
            <a:custGeom>
              <a:avLst/>
              <a:gdLst>
                <a:gd name="T0" fmla="*/ 27 w 280"/>
                <a:gd name="T1" fmla="*/ 325 h 325"/>
                <a:gd name="T2" fmla="*/ 253 w 280"/>
                <a:gd name="T3" fmla="*/ 325 h 325"/>
                <a:gd name="T4" fmla="*/ 280 w 280"/>
                <a:gd name="T5" fmla="*/ 298 h 325"/>
                <a:gd name="T6" fmla="*/ 280 w 280"/>
                <a:gd name="T7" fmla="*/ 27 h 325"/>
                <a:gd name="T8" fmla="*/ 253 w 280"/>
                <a:gd name="T9" fmla="*/ 0 h 325"/>
                <a:gd name="T10" fmla="*/ 27 w 280"/>
                <a:gd name="T11" fmla="*/ 0 h 325"/>
                <a:gd name="T12" fmla="*/ 0 w 280"/>
                <a:gd name="T13" fmla="*/ 27 h 325"/>
                <a:gd name="T14" fmla="*/ 0 w 280"/>
                <a:gd name="T15" fmla="*/ 298 h 325"/>
                <a:gd name="T16" fmla="*/ 27 w 280"/>
                <a:gd name="T17" fmla="*/ 325 h 325"/>
                <a:gd name="T18" fmla="*/ 19 w 280"/>
                <a:gd name="T19" fmla="*/ 27 h 325"/>
                <a:gd name="T20" fmla="*/ 27 w 280"/>
                <a:gd name="T21" fmla="*/ 19 h 325"/>
                <a:gd name="T22" fmla="*/ 253 w 280"/>
                <a:gd name="T23" fmla="*/ 19 h 325"/>
                <a:gd name="T24" fmla="*/ 261 w 280"/>
                <a:gd name="T25" fmla="*/ 27 h 325"/>
                <a:gd name="T26" fmla="*/ 261 w 280"/>
                <a:gd name="T27" fmla="*/ 298 h 325"/>
                <a:gd name="T28" fmla="*/ 253 w 280"/>
                <a:gd name="T29" fmla="*/ 306 h 325"/>
                <a:gd name="T30" fmla="*/ 27 w 280"/>
                <a:gd name="T31" fmla="*/ 306 h 325"/>
                <a:gd name="T32" fmla="*/ 19 w 280"/>
                <a:gd name="T33" fmla="*/ 298 h 325"/>
                <a:gd name="T34" fmla="*/ 19 w 280"/>
                <a:gd name="T35" fmla="*/ 2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325">
                  <a:moveTo>
                    <a:pt x="27" y="325"/>
                  </a:moveTo>
                  <a:cubicBezTo>
                    <a:pt x="253" y="325"/>
                    <a:pt x="253" y="325"/>
                    <a:pt x="253" y="325"/>
                  </a:cubicBezTo>
                  <a:cubicBezTo>
                    <a:pt x="268" y="325"/>
                    <a:pt x="280" y="313"/>
                    <a:pt x="280" y="298"/>
                  </a:cubicBezTo>
                  <a:cubicBezTo>
                    <a:pt x="280" y="27"/>
                    <a:pt x="280" y="27"/>
                    <a:pt x="280" y="27"/>
                  </a:cubicBezTo>
                  <a:cubicBezTo>
                    <a:pt x="280" y="12"/>
                    <a:pt x="268" y="0"/>
                    <a:pt x="25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3"/>
                    <a:pt x="12" y="325"/>
                    <a:pt x="27" y="325"/>
                  </a:cubicBezTo>
                  <a:close/>
                  <a:moveTo>
                    <a:pt x="19" y="27"/>
                  </a:moveTo>
                  <a:cubicBezTo>
                    <a:pt x="19" y="23"/>
                    <a:pt x="22" y="19"/>
                    <a:pt x="27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7" y="19"/>
                    <a:pt x="261" y="23"/>
                    <a:pt x="261" y="27"/>
                  </a:cubicBezTo>
                  <a:cubicBezTo>
                    <a:pt x="261" y="298"/>
                    <a:pt x="261" y="298"/>
                    <a:pt x="261" y="298"/>
                  </a:cubicBezTo>
                  <a:cubicBezTo>
                    <a:pt x="261" y="303"/>
                    <a:pt x="257" y="306"/>
                    <a:pt x="253" y="306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2" y="306"/>
                    <a:pt x="19" y="303"/>
                    <a:pt x="19" y="298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4" name="Freeform 22"/>
            <p:cNvSpPr>
              <a:spLocks noEditPoints="1"/>
            </p:cNvSpPr>
            <p:nvPr/>
          </p:nvSpPr>
          <p:spPr bwMode="auto">
            <a:xfrm>
              <a:off x="4140201" y="1055688"/>
              <a:ext cx="852488" cy="265113"/>
            </a:xfrm>
            <a:custGeom>
              <a:avLst/>
              <a:gdLst>
                <a:gd name="T0" fmla="*/ 15 w 226"/>
                <a:gd name="T1" fmla="*/ 70 h 70"/>
                <a:gd name="T2" fmla="*/ 211 w 226"/>
                <a:gd name="T3" fmla="*/ 70 h 70"/>
                <a:gd name="T4" fmla="*/ 226 w 226"/>
                <a:gd name="T5" fmla="*/ 55 h 70"/>
                <a:gd name="T6" fmla="*/ 226 w 226"/>
                <a:gd name="T7" fmla="*/ 15 h 70"/>
                <a:gd name="T8" fmla="*/ 211 w 226"/>
                <a:gd name="T9" fmla="*/ 0 h 70"/>
                <a:gd name="T10" fmla="*/ 15 w 226"/>
                <a:gd name="T11" fmla="*/ 0 h 70"/>
                <a:gd name="T12" fmla="*/ 0 w 226"/>
                <a:gd name="T13" fmla="*/ 15 h 70"/>
                <a:gd name="T14" fmla="*/ 0 w 226"/>
                <a:gd name="T15" fmla="*/ 55 h 70"/>
                <a:gd name="T16" fmla="*/ 15 w 226"/>
                <a:gd name="T17" fmla="*/ 70 h 70"/>
                <a:gd name="T18" fmla="*/ 9 w 226"/>
                <a:gd name="T19" fmla="*/ 15 h 70"/>
                <a:gd name="T20" fmla="*/ 15 w 226"/>
                <a:gd name="T21" fmla="*/ 9 h 70"/>
                <a:gd name="T22" fmla="*/ 211 w 226"/>
                <a:gd name="T23" fmla="*/ 9 h 70"/>
                <a:gd name="T24" fmla="*/ 216 w 226"/>
                <a:gd name="T25" fmla="*/ 15 h 70"/>
                <a:gd name="T26" fmla="*/ 216 w 226"/>
                <a:gd name="T27" fmla="*/ 55 h 70"/>
                <a:gd name="T28" fmla="*/ 211 w 226"/>
                <a:gd name="T29" fmla="*/ 61 h 70"/>
                <a:gd name="T30" fmla="*/ 15 w 226"/>
                <a:gd name="T31" fmla="*/ 61 h 70"/>
                <a:gd name="T32" fmla="*/ 9 w 226"/>
                <a:gd name="T33" fmla="*/ 55 h 70"/>
                <a:gd name="T34" fmla="*/ 9 w 226"/>
                <a:gd name="T35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6" h="70">
                  <a:moveTo>
                    <a:pt x="15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9" y="70"/>
                    <a:pt x="226" y="64"/>
                    <a:pt x="226" y="5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6"/>
                    <a:pt x="219" y="0"/>
                    <a:pt x="2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0"/>
                    <a:pt x="15" y="70"/>
                  </a:cubicBezTo>
                  <a:close/>
                  <a:moveTo>
                    <a:pt x="9" y="15"/>
                  </a:moveTo>
                  <a:cubicBezTo>
                    <a:pt x="9" y="11"/>
                    <a:pt x="12" y="9"/>
                    <a:pt x="15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4" y="9"/>
                    <a:pt x="216" y="11"/>
                    <a:pt x="216" y="15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59"/>
                    <a:pt x="214" y="61"/>
                    <a:pt x="211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61"/>
                    <a:pt x="9" y="59"/>
                    <a:pt x="9" y="55"/>
                  </a:cubicBez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5" name="Rectangle 23"/>
            <p:cNvSpPr>
              <a:spLocks noChangeArrowheads="1"/>
            </p:cNvSpPr>
            <p:nvPr/>
          </p:nvSpPr>
          <p:spPr bwMode="auto">
            <a:xfrm>
              <a:off x="4537076" y="1127125"/>
              <a:ext cx="47625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6" name="Rectangle 24"/>
            <p:cNvSpPr>
              <a:spLocks noChangeArrowheads="1"/>
            </p:cNvSpPr>
            <p:nvPr/>
          </p:nvSpPr>
          <p:spPr bwMode="auto">
            <a:xfrm>
              <a:off x="462280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7" name="Rectangle 25"/>
            <p:cNvSpPr>
              <a:spLocks noChangeArrowheads="1"/>
            </p:cNvSpPr>
            <p:nvPr/>
          </p:nvSpPr>
          <p:spPr bwMode="auto">
            <a:xfrm>
              <a:off x="470535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8" name="Rectangle 26"/>
            <p:cNvSpPr>
              <a:spLocks noChangeArrowheads="1"/>
            </p:cNvSpPr>
            <p:nvPr/>
          </p:nvSpPr>
          <p:spPr bwMode="auto">
            <a:xfrm>
              <a:off x="4789488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9" name="Rectangle 27"/>
            <p:cNvSpPr>
              <a:spLocks noChangeArrowheads="1"/>
            </p:cNvSpPr>
            <p:nvPr/>
          </p:nvSpPr>
          <p:spPr bwMode="auto">
            <a:xfrm>
              <a:off x="4875213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0" name="Freeform 28"/>
            <p:cNvSpPr>
              <a:spLocks noEditPoints="1"/>
            </p:cNvSpPr>
            <p:nvPr/>
          </p:nvSpPr>
          <p:spPr bwMode="auto">
            <a:xfrm>
              <a:off x="4175126" y="1419225"/>
              <a:ext cx="157163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1" name="Freeform 29"/>
            <p:cNvSpPr>
              <a:spLocks noEditPoints="1"/>
            </p:cNvSpPr>
            <p:nvPr/>
          </p:nvSpPr>
          <p:spPr bwMode="auto">
            <a:xfrm>
              <a:off x="4381501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2" name="Freeform 30"/>
            <p:cNvSpPr>
              <a:spLocks noEditPoints="1"/>
            </p:cNvSpPr>
            <p:nvPr/>
          </p:nvSpPr>
          <p:spPr bwMode="auto">
            <a:xfrm>
              <a:off x="4589463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3" name="Freeform 31"/>
            <p:cNvSpPr>
              <a:spLocks noEditPoints="1"/>
            </p:cNvSpPr>
            <p:nvPr/>
          </p:nvSpPr>
          <p:spPr bwMode="auto">
            <a:xfrm>
              <a:off x="4795838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4" name="Freeform 32"/>
            <p:cNvSpPr>
              <a:spLocks noEditPoints="1"/>
            </p:cNvSpPr>
            <p:nvPr/>
          </p:nvSpPr>
          <p:spPr bwMode="auto">
            <a:xfrm>
              <a:off x="4381501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5" name="Freeform 33"/>
            <p:cNvSpPr>
              <a:spLocks noEditPoints="1"/>
            </p:cNvSpPr>
            <p:nvPr/>
          </p:nvSpPr>
          <p:spPr bwMode="auto">
            <a:xfrm>
              <a:off x="4589463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6" name="Freeform 34"/>
            <p:cNvSpPr>
              <a:spLocks noEditPoints="1"/>
            </p:cNvSpPr>
            <p:nvPr/>
          </p:nvSpPr>
          <p:spPr bwMode="auto">
            <a:xfrm>
              <a:off x="4795838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7" name="Freeform 35"/>
            <p:cNvSpPr>
              <a:spLocks noEditPoints="1"/>
            </p:cNvSpPr>
            <p:nvPr/>
          </p:nvSpPr>
          <p:spPr bwMode="auto">
            <a:xfrm>
              <a:off x="4175126" y="1625600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8" name="Freeform 36"/>
            <p:cNvSpPr>
              <a:spLocks noEditPoints="1"/>
            </p:cNvSpPr>
            <p:nvPr/>
          </p:nvSpPr>
          <p:spPr bwMode="auto">
            <a:xfrm>
              <a:off x="4381501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9" name="Freeform 37"/>
            <p:cNvSpPr>
              <a:spLocks noEditPoints="1"/>
            </p:cNvSpPr>
            <p:nvPr/>
          </p:nvSpPr>
          <p:spPr bwMode="auto">
            <a:xfrm>
              <a:off x="4589463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0" name="Freeform 38"/>
            <p:cNvSpPr>
              <a:spLocks noEditPoints="1"/>
            </p:cNvSpPr>
            <p:nvPr/>
          </p:nvSpPr>
          <p:spPr bwMode="auto">
            <a:xfrm>
              <a:off x="4795838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1" name="Freeform 39"/>
            <p:cNvSpPr>
              <a:spLocks noEditPoints="1"/>
            </p:cNvSpPr>
            <p:nvPr/>
          </p:nvSpPr>
          <p:spPr bwMode="auto">
            <a:xfrm>
              <a:off x="4175126" y="1833563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22" name="Freeform 43"/>
          <p:cNvSpPr>
            <a:spLocks noEditPoints="1"/>
          </p:cNvSpPr>
          <p:nvPr/>
        </p:nvSpPr>
        <p:spPr bwMode="auto">
          <a:xfrm>
            <a:off x="5082078" y="2097427"/>
            <a:ext cx="280920" cy="279121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423" name="Group 226"/>
          <p:cNvGrpSpPr/>
          <p:nvPr/>
        </p:nvGrpSpPr>
        <p:grpSpPr>
          <a:xfrm>
            <a:off x="4981950" y="2523567"/>
            <a:ext cx="217170" cy="203003"/>
            <a:chOff x="4265613" y="985838"/>
            <a:chExt cx="241300" cy="227013"/>
          </a:xfrm>
          <a:solidFill>
            <a:srgbClr val="FFFFFF"/>
          </a:solidFill>
        </p:grpSpPr>
        <p:sp>
          <p:nvSpPr>
            <p:cNvPr id="424" name="Freeform 44"/>
            <p:cNvSpPr>
              <a:spLocks/>
            </p:cNvSpPr>
            <p:nvPr/>
          </p:nvSpPr>
          <p:spPr bwMode="auto">
            <a:xfrm>
              <a:off x="4265613" y="985838"/>
              <a:ext cx="241300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5" name="Oval 45"/>
            <p:cNvSpPr>
              <a:spLocks noChangeArrowheads="1"/>
            </p:cNvSpPr>
            <p:nvPr/>
          </p:nvSpPr>
          <p:spPr bwMode="auto">
            <a:xfrm>
              <a:off x="4356100" y="112236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6" name="Freeform 46"/>
            <p:cNvSpPr>
              <a:spLocks noEditPoints="1"/>
            </p:cNvSpPr>
            <p:nvPr/>
          </p:nvSpPr>
          <p:spPr bwMode="auto">
            <a:xfrm>
              <a:off x="4281488" y="1046163"/>
              <a:ext cx="211138" cy="166688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27" name="Group 227"/>
          <p:cNvGrpSpPr/>
          <p:nvPr/>
        </p:nvGrpSpPr>
        <p:grpSpPr>
          <a:xfrm>
            <a:off x="7764454" y="2029634"/>
            <a:ext cx="288666" cy="302861"/>
            <a:chOff x="2349500" y="1939926"/>
            <a:chExt cx="227013" cy="239712"/>
          </a:xfrm>
          <a:solidFill>
            <a:srgbClr val="FFFFFF"/>
          </a:solidFill>
        </p:grpSpPr>
        <p:sp>
          <p:nvSpPr>
            <p:cNvPr id="428" name="Freeform 47"/>
            <p:cNvSpPr>
              <a:spLocks/>
            </p:cNvSpPr>
            <p:nvPr/>
          </p:nvSpPr>
          <p:spPr bwMode="auto">
            <a:xfrm>
              <a:off x="2384425" y="1939926"/>
              <a:ext cx="192088" cy="166688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9" name="Freeform 48"/>
            <p:cNvSpPr>
              <a:spLocks noEditPoints="1"/>
            </p:cNvSpPr>
            <p:nvPr/>
          </p:nvSpPr>
          <p:spPr bwMode="auto">
            <a:xfrm>
              <a:off x="2349500" y="1944688"/>
              <a:ext cx="150813" cy="234950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30" name="Group 238"/>
          <p:cNvGrpSpPr/>
          <p:nvPr/>
        </p:nvGrpSpPr>
        <p:grpSpPr>
          <a:xfrm>
            <a:off x="7885329" y="2974822"/>
            <a:ext cx="351300" cy="340157"/>
            <a:chOff x="8535988" y="-15875"/>
            <a:chExt cx="249238" cy="242888"/>
          </a:xfrm>
          <a:solidFill>
            <a:srgbClr val="FFFFFF"/>
          </a:solidFill>
        </p:grpSpPr>
        <p:sp>
          <p:nvSpPr>
            <p:cNvPr id="431" name="Freeform 52"/>
            <p:cNvSpPr>
              <a:spLocks/>
            </p:cNvSpPr>
            <p:nvPr/>
          </p:nvSpPr>
          <p:spPr bwMode="auto">
            <a:xfrm>
              <a:off x="8613775" y="79375"/>
              <a:ext cx="101600" cy="98425"/>
            </a:xfrm>
            <a:custGeom>
              <a:avLst/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2" name="Freeform 53"/>
            <p:cNvSpPr>
              <a:spLocks noEditPoints="1"/>
            </p:cNvSpPr>
            <p:nvPr/>
          </p:nvSpPr>
          <p:spPr bwMode="auto">
            <a:xfrm>
              <a:off x="8535988" y="-15875"/>
              <a:ext cx="249238" cy="242888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33" name="Group 237"/>
          <p:cNvGrpSpPr/>
          <p:nvPr/>
        </p:nvGrpSpPr>
        <p:grpSpPr>
          <a:xfrm>
            <a:off x="4422114" y="3143050"/>
            <a:ext cx="238139" cy="230584"/>
            <a:chOff x="8535988" y="952500"/>
            <a:chExt cx="249238" cy="242888"/>
          </a:xfrm>
          <a:solidFill>
            <a:srgbClr val="FFFFFF"/>
          </a:solidFill>
        </p:grpSpPr>
        <p:sp>
          <p:nvSpPr>
            <p:cNvPr id="434" name="Freeform 54"/>
            <p:cNvSpPr>
              <a:spLocks/>
            </p:cNvSpPr>
            <p:nvPr/>
          </p:nvSpPr>
          <p:spPr bwMode="auto">
            <a:xfrm>
              <a:off x="8535988" y="1089025"/>
              <a:ext cx="109538" cy="44450"/>
            </a:xfrm>
            <a:custGeom>
              <a:avLst/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5" name="Freeform 55"/>
            <p:cNvSpPr>
              <a:spLocks/>
            </p:cNvSpPr>
            <p:nvPr/>
          </p:nvSpPr>
          <p:spPr bwMode="auto">
            <a:xfrm>
              <a:off x="8704263" y="1157288"/>
              <a:ext cx="80963" cy="38100"/>
            </a:xfrm>
            <a:custGeom>
              <a:avLst/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6" name="Freeform 56"/>
            <p:cNvSpPr>
              <a:spLocks/>
            </p:cNvSpPr>
            <p:nvPr/>
          </p:nvSpPr>
          <p:spPr bwMode="auto">
            <a:xfrm>
              <a:off x="8535988" y="1103313"/>
              <a:ext cx="249238" cy="92075"/>
            </a:xfrm>
            <a:custGeom>
              <a:avLst/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7" name="Freeform 57"/>
            <p:cNvSpPr>
              <a:spLocks noEditPoints="1"/>
            </p:cNvSpPr>
            <p:nvPr/>
          </p:nvSpPr>
          <p:spPr bwMode="auto">
            <a:xfrm>
              <a:off x="8589963" y="952500"/>
              <a:ext cx="144463" cy="166688"/>
            </a:xfrm>
            <a:custGeom>
              <a:avLst/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38" name="Group 245"/>
          <p:cNvGrpSpPr/>
          <p:nvPr/>
        </p:nvGrpSpPr>
        <p:grpSpPr>
          <a:xfrm>
            <a:off x="4452611" y="1906537"/>
            <a:ext cx="175827" cy="198579"/>
            <a:chOff x="4854575" y="2103438"/>
            <a:chExt cx="220663" cy="250825"/>
          </a:xfrm>
          <a:solidFill>
            <a:srgbClr val="FFFFFF"/>
          </a:solidFill>
        </p:grpSpPr>
        <p:sp>
          <p:nvSpPr>
            <p:cNvPr id="439" name="Freeform 61"/>
            <p:cNvSpPr>
              <a:spLocks noEditPoints="1"/>
            </p:cNvSpPr>
            <p:nvPr/>
          </p:nvSpPr>
          <p:spPr bwMode="auto">
            <a:xfrm>
              <a:off x="4854575" y="2149475"/>
              <a:ext cx="220663" cy="204788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0" name="Freeform 62"/>
            <p:cNvSpPr>
              <a:spLocks/>
            </p:cNvSpPr>
            <p:nvPr/>
          </p:nvSpPr>
          <p:spPr bwMode="auto">
            <a:xfrm>
              <a:off x="4902200" y="2103438"/>
              <a:ext cx="63500" cy="61913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1" name="Freeform 63"/>
            <p:cNvSpPr>
              <a:spLocks/>
            </p:cNvSpPr>
            <p:nvPr/>
          </p:nvSpPr>
          <p:spPr bwMode="auto">
            <a:xfrm>
              <a:off x="4965700" y="2103438"/>
              <a:ext cx="79375" cy="61913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42" name="Group 254"/>
          <p:cNvGrpSpPr/>
          <p:nvPr/>
        </p:nvGrpSpPr>
        <p:grpSpPr>
          <a:xfrm>
            <a:off x="5727097" y="1561942"/>
            <a:ext cx="670619" cy="624387"/>
            <a:chOff x="9337676" y="650875"/>
            <a:chExt cx="227013" cy="212725"/>
          </a:xfrm>
          <a:solidFill>
            <a:srgbClr val="FFFFFF"/>
          </a:solidFill>
        </p:grpSpPr>
        <p:sp>
          <p:nvSpPr>
            <p:cNvPr id="443" name="Freeform 67"/>
            <p:cNvSpPr>
              <a:spLocks/>
            </p:cNvSpPr>
            <p:nvPr/>
          </p:nvSpPr>
          <p:spPr bwMode="auto">
            <a:xfrm>
              <a:off x="9367838" y="833438"/>
              <a:ext cx="166688" cy="30162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4" name="Freeform 68"/>
            <p:cNvSpPr>
              <a:spLocks/>
            </p:cNvSpPr>
            <p:nvPr/>
          </p:nvSpPr>
          <p:spPr bwMode="auto">
            <a:xfrm>
              <a:off x="9337676" y="650875"/>
              <a:ext cx="227013" cy="166687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45" name="Group 253"/>
          <p:cNvGrpSpPr/>
          <p:nvPr/>
        </p:nvGrpSpPr>
        <p:grpSpPr>
          <a:xfrm>
            <a:off x="6417152" y="2439216"/>
            <a:ext cx="259399" cy="298433"/>
            <a:chOff x="8355013" y="1108075"/>
            <a:chExt cx="211138" cy="244475"/>
          </a:xfrm>
          <a:solidFill>
            <a:srgbClr val="FFFFFF"/>
          </a:solidFill>
        </p:grpSpPr>
        <p:sp>
          <p:nvSpPr>
            <p:cNvPr id="446" name="Freeform 69"/>
            <p:cNvSpPr>
              <a:spLocks noEditPoints="1"/>
            </p:cNvSpPr>
            <p:nvPr/>
          </p:nvSpPr>
          <p:spPr bwMode="auto">
            <a:xfrm>
              <a:off x="8355013" y="1108075"/>
              <a:ext cx="211138" cy="122237"/>
            </a:xfrm>
            <a:custGeom>
              <a:avLst/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7" name="Freeform 70"/>
            <p:cNvSpPr>
              <a:spLocks/>
            </p:cNvSpPr>
            <p:nvPr/>
          </p:nvSpPr>
          <p:spPr bwMode="auto">
            <a:xfrm>
              <a:off x="8355013" y="1244600"/>
              <a:ext cx="211138" cy="107950"/>
            </a:xfrm>
            <a:custGeom>
              <a:avLst/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48" name="TextBox 447"/>
          <p:cNvSpPr txBox="1"/>
          <p:nvPr/>
        </p:nvSpPr>
        <p:spPr>
          <a:xfrm>
            <a:off x="1264263" y="2019553"/>
            <a:ext cx="553862" cy="317687"/>
          </a:xfrm>
          <a:prstGeom prst="rect">
            <a:avLst/>
          </a:prstGeom>
          <a:noFill/>
        </p:spPr>
        <p:txBody>
          <a:bodyPr wrap="none" lIns="72676" tIns="36337" rIns="72676" bIns="36337" rtlCol="0">
            <a:spAutoFit/>
          </a:bodyPr>
          <a:lstStyle/>
          <a:p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内容</a:t>
            </a:r>
            <a:endParaRPr lang="id-ID" sz="1600" b="1" dirty="0">
              <a:latin typeface="+mn-ea"/>
            </a:endParaRPr>
          </a:p>
        </p:txBody>
      </p:sp>
      <p:sp>
        <p:nvSpPr>
          <p:cNvPr id="449" name="Rectangle 310"/>
          <p:cNvSpPr/>
          <p:nvPr/>
        </p:nvSpPr>
        <p:spPr>
          <a:xfrm>
            <a:off x="1264264" y="2365240"/>
            <a:ext cx="2509972" cy="415403"/>
          </a:xfrm>
          <a:prstGeom prst="rect">
            <a:avLst/>
          </a:prstGeom>
        </p:spPr>
        <p:txBody>
          <a:bodyPr wrap="square" lIns="72676" tIns="36337" rIns="72676" bIns="36337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id-ID" sz="1100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450" name="TextBox 34"/>
          <p:cNvSpPr txBox="1"/>
          <p:nvPr/>
        </p:nvSpPr>
        <p:spPr>
          <a:xfrm>
            <a:off x="593467" y="2867466"/>
            <a:ext cx="3180766" cy="928415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725614">
              <a:defRPr/>
            </a:pPr>
            <a:r>
              <a:rPr lang="zh-CN" altLang="en-US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字，据统计每页幻灯片的最好控制在</a:t>
            </a:r>
            <a:r>
              <a:rPr lang="en-US" altLang="zh-CN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</a:t>
            </a:r>
            <a:endParaRPr lang="en-US" sz="1100" dirty="0">
              <a:solidFill>
                <a:srgbClr val="87878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51" name="Straight Connector 323"/>
          <p:cNvCxnSpPr/>
          <p:nvPr/>
        </p:nvCxnSpPr>
        <p:spPr>
          <a:xfrm>
            <a:off x="1264264" y="2360584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grpSp>
        <p:nvGrpSpPr>
          <p:cNvPr id="452" name="Group 340"/>
          <p:cNvGrpSpPr/>
          <p:nvPr/>
        </p:nvGrpSpPr>
        <p:grpSpPr>
          <a:xfrm>
            <a:off x="814490" y="2155162"/>
            <a:ext cx="390866" cy="388363"/>
            <a:chOff x="1670050" y="2947988"/>
            <a:chExt cx="490538" cy="490538"/>
          </a:xfrm>
          <a:solidFill>
            <a:srgbClr val="0070C0"/>
          </a:solidFill>
        </p:grpSpPr>
        <p:sp>
          <p:nvSpPr>
            <p:cNvPr id="453" name="Freeform 79"/>
            <p:cNvSpPr>
              <a:spLocks noEditPoints="1"/>
            </p:cNvSpPr>
            <p:nvPr/>
          </p:nvSpPr>
          <p:spPr bwMode="auto">
            <a:xfrm>
              <a:off x="1670050" y="2947988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4" name="Freeform 80"/>
            <p:cNvSpPr>
              <a:spLocks/>
            </p:cNvSpPr>
            <p:nvPr/>
          </p:nvSpPr>
          <p:spPr bwMode="auto">
            <a:xfrm>
              <a:off x="1960563" y="3132138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5" name="Freeform 81"/>
            <p:cNvSpPr>
              <a:spLocks/>
            </p:cNvSpPr>
            <p:nvPr/>
          </p:nvSpPr>
          <p:spPr bwMode="auto">
            <a:xfrm>
              <a:off x="1960563" y="308610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6" name="Freeform 82"/>
            <p:cNvSpPr>
              <a:spLocks/>
            </p:cNvSpPr>
            <p:nvPr/>
          </p:nvSpPr>
          <p:spPr bwMode="auto">
            <a:xfrm>
              <a:off x="1960563" y="3040063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7" name="Freeform 83"/>
            <p:cNvSpPr>
              <a:spLocks/>
            </p:cNvSpPr>
            <p:nvPr/>
          </p:nvSpPr>
          <p:spPr bwMode="auto">
            <a:xfrm>
              <a:off x="1792288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8" name="Freeform 84"/>
            <p:cNvSpPr>
              <a:spLocks/>
            </p:cNvSpPr>
            <p:nvPr/>
          </p:nvSpPr>
          <p:spPr bwMode="auto">
            <a:xfrm>
              <a:off x="1792288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9" name="Freeform 85"/>
            <p:cNvSpPr>
              <a:spLocks/>
            </p:cNvSpPr>
            <p:nvPr/>
          </p:nvSpPr>
          <p:spPr bwMode="auto">
            <a:xfrm>
              <a:off x="1792288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0" name="Freeform 86"/>
            <p:cNvSpPr>
              <a:spLocks/>
            </p:cNvSpPr>
            <p:nvPr/>
          </p:nvSpPr>
          <p:spPr bwMode="auto">
            <a:xfrm>
              <a:off x="1960563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1" name="Freeform 87"/>
            <p:cNvSpPr>
              <a:spLocks/>
            </p:cNvSpPr>
            <p:nvPr/>
          </p:nvSpPr>
          <p:spPr bwMode="auto">
            <a:xfrm>
              <a:off x="1960563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2" name="Freeform 88"/>
            <p:cNvSpPr>
              <a:spLocks/>
            </p:cNvSpPr>
            <p:nvPr/>
          </p:nvSpPr>
          <p:spPr bwMode="auto">
            <a:xfrm>
              <a:off x="1960563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3" name="Freeform 89"/>
            <p:cNvSpPr>
              <a:spLocks/>
            </p:cNvSpPr>
            <p:nvPr/>
          </p:nvSpPr>
          <p:spPr bwMode="auto">
            <a:xfrm>
              <a:off x="1792288" y="317817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4" name="Freeform 90"/>
            <p:cNvSpPr>
              <a:spLocks/>
            </p:cNvSpPr>
            <p:nvPr/>
          </p:nvSpPr>
          <p:spPr bwMode="auto">
            <a:xfrm>
              <a:off x="1792288" y="3224213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5" name="Freeform 91"/>
            <p:cNvSpPr>
              <a:spLocks noEditPoints="1"/>
            </p:cNvSpPr>
            <p:nvPr/>
          </p:nvSpPr>
          <p:spPr bwMode="auto">
            <a:xfrm>
              <a:off x="1792288" y="3008313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66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7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479" name="TextBox 478"/>
          <p:cNvSpPr txBox="1"/>
          <p:nvPr/>
        </p:nvSpPr>
        <p:spPr>
          <a:xfrm>
            <a:off x="1217756" y="1928646"/>
            <a:ext cx="1413501" cy="415295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22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2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480" name="组合 479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481" name="组合 48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8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9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90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8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48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500"/>
                            </p:stCondLst>
                            <p:childTnLst>
                              <p:par>
                                <p:cTn id="2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8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3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3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3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2100"/>
                            </p:stCondLst>
                            <p:childTnLst>
                              <p:par>
                                <p:cTn id="3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3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3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3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3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3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3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2400"/>
                            </p:stCondLst>
                            <p:childTnLst>
                              <p:par>
                                <p:cTn id="3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3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3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3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3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3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3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3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3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3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3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3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3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3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3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3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3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2" dur="3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3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2" dur="3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5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3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3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3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3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3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3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3300"/>
                            </p:stCondLst>
                            <p:childTnLst>
                              <p:par>
                                <p:cTn id="6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3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8" dur="3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3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3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3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8" dur="3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1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3600"/>
                            </p:stCondLst>
                            <p:childTnLst>
                              <p:par>
                                <p:cTn id="7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3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3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3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3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3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3900"/>
                            </p:stCondLst>
                            <p:childTnLst>
                              <p:par>
                                <p:cTn id="7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0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3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5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8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0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3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5" dur="3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0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0" dur="3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5" dur="3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3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3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5" dur="3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8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0" dur="3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4200"/>
                            </p:stCondLst>
                            <p:childTnLst>
                              <p:par>
                                <p:cTn id="8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3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3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3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3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3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3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3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3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4500"/>
                            </p:stCondLst>
                            <p:childTnLst>
                              <p:par>
                                <p:cTn id="8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5" dur="3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8" dur="3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3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3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3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2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401" grpId="0" animBg="1"/>
      <p:bldP spid="422" grpId="0" animBg="1"/>
      <p:bldP spid="448" grpId="0"/>
      <p:bldP spid="449" grpId="0"/>
      <p:bldP spid="450" grpId="0"/>
      <p:bldP spid="466" grpId="0"/>
      <p:bldP spid="467" grpId="0"/>
      <p:bldP spid="47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63" name="Group 3"/>
          <p:cNvGrpSpPr/>
          <p:nvPr/>
        </p:nvGrpSpPr>
        <p:grpSpPr>
          <a:xfrm>
            <a:off x="4622460" y="1208348"/>
            <a:ext cx="4821396" cy="4000044"/>
            <a:chOff x="4517221" y="2682505"/>
            <a:chExt cx="7100888" cy="5891212"/>
          </a:xfrm>
        </p:grpSpPr>
        <p:sp>
          <p:nvSpPr>
            <p:cNvPr id="164" name="Freeform 17"/>
            <p:cNvSpPr>
              <a:spLocks/>
            </p:cNvSpPr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3" name="Group 13"/>
          <p:cNvGrpSpPr/>
          <p:nvPr/>
        </p:nvGrpSpPr>
        <p:grpSpPr>
          <a:xfrm>
            <a:off x="5928094" y="639700"/>
            <a:ext cx="1515555" cy="1548400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6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7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8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9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0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1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82" name="Group 22"/>
          <p:cNvGrpSpPr/>
          <p:nvPr/>
        </p:nvGrpSpPr>
        <p:grpSpPr>
          <a:xfrm>
            <a:off x="5101637" y="1303082"/>
            <a:ext cx="1794782" cy="183367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4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5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6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7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8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9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0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91" name="Group 31"/>
          <p:cNvGrpSpPr/>
          <p:nvPr/>
        </p:nvGrpSpPr>
        <p:grpSpPr>
          <a:xfrm>
            <a:off x="5831672" y="1278535"/>
            <a:ext cx="2217045" cy="2257796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92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3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4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5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6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7" name="Freeform 26"/>
            <p:cNvSpPr>
              <a:spLocks/>
            </p:cNvSpPr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8" name="Freeform 27"/>
            <p:cNvSpPr>
              <a:spLocks/>
            </p:cNvSpPr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9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00" name="Rectangle 89"/>
          <p:cNvSpPr/>
          <p:nvPr/>
        </p:nvSpPr>
        <p:spPr>
          <a:xfrm>
            <a:off x="817657" y="1625967"/>
            <a:ext cx="186928" cy="186928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1" name="Rectangle 90"/>
          <p:cNvSpPr/>
          <p:nvPr/>
        </p:nvSpPr>
        <p:spPr>
          <a:xfrm>
            <a:off x="817657" y="2469582"/>
            <a:ext cx="186928" cy="186928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2" name="Rectangle 91"/>
          <p:cNvSpPr/>
          <p:nvPr/>
        </p:nvSpPr>
        <p:spPr>
          <a:xfrm>
            <a:off x="817657" y="3306051"/>
            <a:ext cx="186928" cy="186928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540701" y="1464117"/>
            <a:ext cx="1074798" cy="350191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创意创新</a:t>
            </a:r>
            <a:endParaRPr lang="id-ID" b="1" dirty="0">
              <a:latin typeface="+mn-ea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540701" y="1676276"/>
            <a:ext cx="2699488" cy="438581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2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20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540701" y="2238749"/>
            <a:ext cx="1074798" cy="350191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本地客服</a:t>
            </a:r>
            <a:endParaRPr lang="id-ID" b="1" dirty="0">
              <a:latin typeface="+mn-ea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1540701" y="2465500"/>
            <a:ext cx="2699488" cy="438581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2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20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1540701" y="3089612"/>
            <a:ext cx="1074798" cy="350191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客户关怀</a:t>
            </a:r>
            <a:endParaRPr lang="id-ID" b="1" dirty="0">
              <a:latin typeface="+mn-ea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1540701" y="3316362"/>
            <a:ext cx="2699488" cy="438581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2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20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grpSp>
        <p:nvGrpSpPr>
          <p:cNvPr id="209" name="Group 112"/>
          <p:cNvGrpSpPr/>
          <p:nvPr/>
        </p:nvGrpSpPr>
        <p:grpSpPr>
          <a:xfrm>
            <a:off x="1172399" y="1530696"/>
            <a:ext cx="269337" cy="387093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210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1" name="Freeform 17"/>
            <p:cNvSpPr>
              <a:spLocks/>
            </p:cNvSpPr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12" name="Freeform 9"/>
          <p:cNvSpPr>
            <a:spLocks noEditPoints="1"/>
          </p:cNvSpPr>
          <p:nvPr/>
        </p:nvSpPr>
        <p:spPr bwMode="auto">
          <a:xfrm>
            <a:off x="1101619" y="2362050"/>
            <a:ext cx="410899" cy="410899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13" name="Group 116"/>
          <p:cNvGrpSpPr/>
          <p:nvPr/>
        </p:nvGrpSpPr>
        <p:grpSpPr>
          <a:xfrm>
            <a:off x="1099703" y="3241095"/>
            <a:ext cx="414730" cy="380607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214" name="Freeform 22"/>
            <p:cNvSpPr>
              <a:spLocks/>
            </p:cNvSpPr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5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9" name="组合 6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7906616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0" grpId="0" animBg="1"/>
      <p:bldP spid="201" grpId="0" animBg="1"/>
      <p:bldP spid="202" grpId="0" animBg="1"/>
      <p:bldP spid="203" grpId="0"/>
      <p:bldP spid="204" grpId="0"/>
      <p:bldP spid="205" grpId="0"/>
      <p:bldP spid="206" grpId="0"/>
      <p:bldP spid="207" grpId="0"/>
      <p:bldP spid="208" grpId="0"/>
      <p:bldP spid="2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reeform 15"/>
          <p:cNvSpPr>
            <a:spLocks/>
          </p:cNvSpPr>
          <p:nvPr/>
        </p:nvSpPr>
        <p:spPr bwMode="auto">
          <a:xfrm>
            <a:off x="1448040" y="1898141"/>
            <a:ext cx="3124929" cy="704444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223" name="Freeform 17"/>
          <p:cNvSpPr>
            <a:spLocks/>
          </p:cNvSpPr>
          <p:nvPr/>
        </p:nvSpPr>
        <p:spPr bwMode="auto">
          <a:xfrm>
            <a:off x="1448040" y="2645038"/>
            <a:ext cx="3124929" cy="639439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224" name="Freeform 9"/>
          <p:cNvSpPr>
            <a:spLocks/>
          </p:cNvSpPr>
          <p:nvPr/>
        </p:nvSpPr>
        <p:spPr bwMode="auto">
          <a:xfrm>
            <a:off x="655671" y="1300204"/>
            <a:ext cx="659082" cy="789348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5" name="Freeform 10"/>
          <p:cNvSpPr>
            <a:spLocks/>
          </p:cNvSpPr>
          <p:nvPr/>
        </p:nvSpPr>
        <p:spPr bwMode="auto">
          <a:xfrm>
            <a:off x="655671" y="2125745"/>
            <a:ext cx="659082" cy="704444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6" name="Freeform 11"/>
          <p:cNvSpPr>
            <a:spLocks/>
          </p:cNvSpPr>
          <p:nvPr/>
        </p:nvSpPr>
        <p:spPr bwMode="auto">
          <a:xfrm>
            <a:off x="655671" y="2908835"/>
            <a:ext cx="659082" cy="789348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7" name="Freeform 12"/>
          <p:cNvSpPr>
            <a:spLocks/>
          </p:cNvSpPr>
          <p:nvPr/>
        </p:nvSpPr>
        <p:spPr bwMode="auto">
          <a:xfrm>
            <a:off x="655671" y="3500892"/>
            <a:ext cx="659082" cy="1001609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8" name="Freeform 19"/>
          <p:cNvSpPr>
            <a:spLocks/>
          </p:cNvSpPr>
          <p:nvPr/>
        </p:nvSpPr>
        <p:spPr bwMode="auto">
          <a:xfrm>
            <a:off x="1448040" y="3326931"/>
            <a:ext cx="3124929" cy="575760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229" name="Rectangle 5"/>
          <p:cNvSpPr>
            <a:spLocks noChangeArrowheads="1"/>
          </p:cNvSpPr>
          <p:nvPr/>
        </p:nvSpPr>
        <p:spPr bwMode="auto">
          <a:xfrm>
            <a:off x="-26912" y="1726054"/>
            <a:ext cx="655338" cy="36349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0" name="Rectangle 6"/>
          <p:cNvSpPr>
            <a:spLocks noChangeArrowheads="1"/>
          </p:cNvSpPr>
          <p:nvPr/>
        </p:nvSpPr>
        <p:spPr bwMode="auto">
          <a:xfrm>
            <a:off x="-26912" y="2318109"/>
            <a:ext cx="655338" cy="36217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1" name="Rectangle 7"/>
          <p:cNvSpPr>
            <a:spLocks noChangeArrowheads="1"/>
          </p:cNvSpPr>
          <p:nvPr/>
        </p:nvSpPr>
        <p:spPr bwMode="auto">
          <a:xfrm>
            <a:off x="-26912" y="2908835"/>
            <a:ext cx="655338" cy="363498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2" name="Rectangle 8"/>
          <p:cNvSpPr>
            <a:spLocks noChangeArrowheads="1"/>
          </p:cNvSpPr>
          <p:nvPr/>
        </p:nvSpPr>
        <p:spPr bwMode="auto">
          <a:xfrm>
            <a:off x="-26912" y="3500890"/>
            <a:ext cx="655338" cy="36217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3" name="Freeform 13"/>
          <p:cNvSpPr>
            <a:spLocks/>
          </p:cNvSpPr>
          <p:nvPr/>
        </p:nvSpPr>
        <p:spPr bwMode="auto">
          <a:xfrm>
            <a:off x="1345929" y="1300204"/>
            <a:ext cx="2547458" cy="596986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4" name="Rectangle 63"/>
          <p:cNvSpPr/>
          <p:nvPr/>
        </p:nvSpPr>
        <p:spPr>
          <a:xfrm>
            <a:off x="1431490" y="1317308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会议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35" name="Rectangle 64"/>
          <p:cNvSpPr/>
          <p:nvPr/>
        </p:nvSpPr>
        <p:spPr>
          <a:xfrm>
            <a:off x="4686863" y="1284094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algn="just" defTabSz="725668">
              <a:defRPr/>
            </a:pP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36" name="Freeform 14"/>
          <p:cNvSpPr>
            <a:spLocks/>
          </p:cNvSpPr>
          <p:nvPr/>
        </p:nvSpPr>
        <p:spPr bwMode="auto">
          <a:xfrm>
            <a:off x="1345929" y="2125745"/>
            <a:ext cx="2547458" cy="704444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7" name="Rectangle 67"/>
          <p:cNvSpPr/>
          <p:nvPr/>
        </p:nvSpPr>
        <p:spPr>
          <a:xfrm>
            <a:off x="1431490" y="2193239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38" name="Rectangle 68"/>
          <p:cNvSpPr/>
          <p:nvPr/>
        </p:nvSpPr>
        <p:spPr>
          <a:xfrm>
            <a:off x="4686863" y="2134550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algn="just" defTabSz="725668">
              <a:defRPr/>
            </a:pP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39" name="Freeform 16"/>
          <p:cNvSpPr>
            <a:spLocks/>
          </p:cNvSpPr>
          <p:nvPr/>
        </p:nvSpPr>
        <p:spPr bwMode="auto">
          <a:xfrm>
            <a:off x="1345929" y="3058744"/>
            <a:ext cx="2547458" cy="639439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0" name="Rectangle 71"/>
          <p:cNvSpPr/>
          <p:nvPr/>
        </p:nvSpPr>
        <p:spPr>
          <a:xfrm>
            <a:off x="1431490" y="3097076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41" name="Rectangle 72"/>
          <p:cNvSpPr/>
          <p:nvPr/>
        </p:nvSpPr>
        <p:spPr>
          <a:xfrm>
            <a:off x="4686863" y="3058066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algn="just" defTabSz="725668">
              <a:defRPr/>
            </a:pP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42" name="Freeform 18"/>
          <p:cNvSpPr>
            <a:spLocks/>
          </p:cNvSpPr>
          <p:nvPr/>
        </p:nvSpPr>
        <p:spPr bwMode="auto">
          <a:xfrm>
            <a:off x="1345929" y="3926742"/>
            <a:ext cx="2547458" cy="575760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3" name="Rectangle 75"/>
          <p:cNvSpPr/>
          <p:nvPr/>
        </p:nvSpPr>
        <p:spPr>
          <a:xfrm>
            <a:off x="1431490" y="3942537"/>
            <a:ext cx="951695" cy="555313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zh-CN" altLang="en-US" sz="31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上线</a:t>
            </a:r>
            <a:endParaRPr lang="id-ID" sz="3100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44" name="Rectangle 76"/>
          <p:cNvSpPr/>
          <p:nvPr/>
        </p:nvSpPr>
        <p:spPr>
          <a:xfrm>
            <a:off x="4686863" y="3918435"/>
            <a:ext cx="3793051" cy="628600"/>
          </a:xfrm>
          <a:prstGeom prst="rect">
            <a:avLst/>
          </a:prstGeom>
        </p:spPr>
        <p:txBody>
          <a:bodyPr wrap="square" lIns="78171" tIns="39085" rIns="78171" bIns="39085">
            <a:spAutoFit/>
          </a:bodyPr>
          <a:lstStyle/>
          <a:p>
            <a:pPr algn="just" defTabSz="725668">
              <a:defRPr/>
            </a:pP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45" name="Freeform 26"/>
          <p:cNvSpPr>
            <a:spLocks noEditPoints="1"/>
          </p:cNvSpPr>
          <p:nvPr/>
        </p:nvSpPr>
        <p:spPr bwMode="auto">
          <a:xfrm rot="2700000">
            <a:off x="4178075" y="1413456"/>
            <a:ext cx="218348" cy="387696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46" name="Group 97"/>
          <p:cNvGrpSpPr/>
          <p:nvPr/>
        </p:nvGrpSpPr>
        <p:grpSpPr>
          <a:xfrm>
            <a:off x="4126131" y="3222251"/>
            <a:ext cx="322233" cy="318053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247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9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0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1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2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53" name="Freeform 22"/>
          <p:cNvSpPr>
            <a:spLocks noEditPoints="1"/>
          </p:cNvSpPr>
          <p:nvPr/>
        </p:nvSpPr>
        <p:spPr bwMode="auto">
          <a:xfrm>
            <a:off x="4123819" y="2287208"/>
            <a:ext cx="326861" cy="341103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78171" tIns="39085" rIns="78171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54" name="Group 105"/>
          <p:cNvGrpSpPr/>
          <p:nvPr/>
        </p:nvGrpSpPr>
        <p:grpSpPr>
          <a:xfrm rot="2700000">
            <a:off x="4175994" y="4054719"/>
            <a:ext cx="222513" cy="373852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255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6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7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58" name="Rectangle 109"/>
          <p:cNvSpPr/>
          <p:nvPr/>
        </p:nvSpPr>
        <p:spPr>
          <a:xfrm>
            <a:off x="79490" y="1682442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01</a:t>
            </a:r>
          </a:p>
        </p:txBody>
      </p:sp>
      <p:sp>
        <p:nvSpPr>
          <p:cNvPr id="259" name="Rectangle 110"/>
          <p:cNvSpPr/>
          <p:nvPr/>
        </p:nvSpPr>
        <p:spPr>
          <a:xfrm>
            <a:off x="69345" y="2274041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02</a:t>
            </a:r>
          </a:p>
        </p:txBody>
      </p:sp>
      <p:sp>
        <p:nvSpPr>
          <p:cNvPr id="260" name="Rectangle 111"/>
          <p:cNvSpPr/>
          <p:nvPr/>
        </p:nvSpPr>
        <p:spPr>
          <a:xfrm>
            <a:off x="70697" y="2873425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03</a:t>
            </a:r>
          </a:p>
        </p:txBody>
      </p:sp>
      <p:sp>
        <p:nvSpPr>
          <p:cNvPr id="261" name="Rectangle 112"/>
          <p:cNvSpPr/>
          <p:nvPr/>
        </p:nvSpPr>
        <p:spPr>
          <a:xfrm>
            <a:off x="70021" y="3465024"/>
            <a:ext cx="491293" cy="402099"/>
          </a:xfrm>
          <a:prstGeom prst="rect">
            <a:avLst/>
          </a:prstGeom>
        </p:spPr>
        <p:txBody>
          <a:bodyPr wrap="none" lIns="78171" tIns="39085" rIns="78171" bIns="39085">
            <a:spAutoFit/>
          </a:bodyPr>
          <a:lstStyle/>
          <a:p>
            <a:pPr defTabSz="725668">
              <a:defRPr/>
            </a:pPr>
            <a:r>
              <a:rPr lang="id-ID" sz="2100" b="1" kern="0" dirty="0">
                <a:solidFill>
                  <a:srgbClr val="FFFFFF"/>
                </a:solidFill>
                <a:latin typeface="微软雅黑" pitchFamily="34" charset="-122"/>
              </a:rPr>
              <a:t>04</a:t>
            </a:r>
          </a:p>
        </p:txBody>
      </p:sp>
      <p:cxnSp>
        <p:nvCxnSpPr>
          <p:cNvPr id="262" name="Straight Connector 114"/>
          <p:cNvCxnSpPr/>
          <p:nvPr/>
        </p:nvCxnSpPr>
        <p:spPr>
          <a:xfrm>
            <a:off x="4663603" y="1276781"/>
            <a:ext cx="561" cy="66104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3" name="Straight Connector 115"/>
          <p:cNvCxnSpPr/>
          <p:nvPr/>
        </p:nvCxnSpPr>
        <p:spPr>
          <a:xfrm>
            <a:off x="4663603" y="2127238"/>
            <a:ext cx="561" cy="66104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4" name="Straight Connector 116"/>
          <p:cNvCxnSpPr/>
          <p:nvPr/>
        </p:nvCxnSpPr>
        <p:spPr>
          <a:xfrm>
            <a:off x="4663603" y="3050754"/>
            <a:ext cx="561" cy="66104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5" name="Straight Connector 117"/>
          <p:cNvCxnSpPr/>
          <p:nvPr/>
        </p:nvCxnSpPr>
        <p:spPr>
          <a:xfrm>
            <a:off x="4663603" y="3911123"/>
            <a:ext cx="561" cy="66104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266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5" grpId="0" animBg="1"/>
      <p:bldP spid="226" grpId="0" animBg="1"/>
      <p:bldP spid="227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 animBg="1"/>
      <p:bldP spid="237" grpId="0"/>
      <p:bldP spid="238" grpId="0"/>
      <p:bldP spid="239" grpId="0" animBg="1"/>
      <p:bldP spid="240" grpId="0"/>
      <p:bldP spid="241" grpId="0"/>
      <p:bldP spid="242" grpId="0" animBg="1"/>
      <p:bldP spid="243" grpId="0"/>
      <p:bldP spid="244" grpId="0"/>
      <p:bldP spid="245" grpId="0" animBg="1"/>
      <p:bldP spid="253" grpId="0" animBg="1"/>
      <p:bldP spid="258" grpId="0"/>
      <p:bldP spid="259" grpId="0"/>
      <p:bldP spid="260" grpId="0"/>
      <p:bldP spid="261" grpId="0"/>
      <p:bldP spid="266" grpId="0"/>
      <p:bldP spid="2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70445" y="2578997"/>
            <a:ext cx="961523" cy="807041"/>
            <a:chOff x="844807" y="3249217"/>
            <a:chExt cx="1211585" cy="1016772"/>
          </a:xfrm>
        </p:grpSpPr>
        <p:sp>
          <p:nvSpPr>
            <p:cNvPr id="115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18" name="Group 7631"/>
            <p:cNvGrpSpPr/>
            <p:nvPr/>
          </p:nvGrpSpPr>
          <p:grpSpPr>
            <a:xfrm>
              <a:off x="844807" y="3249217"/>
              <a:ext cx="1066505" cy="1016772"/>
              <a:chOff x="-151841" y="0"/>
              <a:chExt cx="1164947" cy="1139121"/>
            </a:xfrm>
          </p:grpSpPr>
          <p:sp>
            <p:nvSpPr>
              <p:cNvPr id="119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0" name="Shape 7629"/>
              <p:cNvSpPr/>
              <p:nvPr/>
            </p:nvSpPr>
            <p:spPr>
              <a:xfrm>
                <a:off x="-151841" y="813307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21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007639" y="1392057"/>
            <a:ext cx="846386" cy="1194003"/>
            <a:chOff x="2529765" y="1753819"/>
            <a:chExt cx="1066505" cy="1504297"/>
          </a:xfrm>
        </p:grpSpPr>
        <p:sp>
          <p:nvSpPr>
            <p:cNvPr id="107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2" name="Group 7638"/>
            <p:cNvGrpSpPr/>
            <p:nvPr/>
          </p:nvGrpSpPr>
          <p:grpSpPr>
            <a:xfrm>
              <a:off x="2529765" y="1753819"/>
              <a:ext cx="1066505" cy="975375"/>
              <a:chOff x="75832" y="0"/>
              <a:chExt cx="1164947" cy="1092742"/>
            </a:xfrm>
          </p:grpSpPr>
          <p:sp>
            <p:nvSpPr>
              <p:cNvPr id="123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4" name="Shape 7633"/>
              <p:cNvSpPr/>
              <p:nvPr/>
            </p:nvSpPr>
            <p:spPr>
              <a:xfrm>
                <a:off x="75832" y="0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latin typeface="+mn-ea"/>
                    <a:ea typeface="+mn-ea"/>
                  </a:rPr>
                  <a:t>输入您的文字</a:t>
                </a:r>
                <a:endParaRPr sz="1000" dirty="0">
                  <a:solidFill>
                    <a:schemeClr val="bg2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125" name="Group 7637"/>
              <p:cNvGrpSpPr/>
              <p:nvPr/>
            </p:nvGrpSpPr>
            <p:grpSpPr>
              <a:xfrm>
                <a:off x="450246" y="507734"/>
                <a:ext cx="403414" cy="403414"/>
                <a:chOff x="0" y="0"/>
                <a:chExt cx="403412" cy="403412"/>
              </a:xfrm>
            </p:grpSpPr>
            <p:sp>
              <p:nvSpPr>
                <p:cNvPr id="126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7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8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1457889" y="3132614"/>
            <a:ext cx="846386" cy="1235361"/>
            <a:chOff x="1837042" y="3946707"/>
            <a:chExt cx="1066505" cy="1556403"/>
          </a:xfrm>
        </p:grpSpPr>
        <p:sp>
          <p:nvSpPr>
            <p:cNvPr id="116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9" name="Group 7651"/>
            <p:cNvGrpSpPr/>
            <p:nvPr/>
          </p:nvGrpSpPr>
          <p:grpSpPr>
            <a:xfrm>
              <a:off x="1837042" y="4489157"/>
              <a:ext cx="1066505" cy="1013953"/>
              <a:chOff x="-179375" y="0"/>
              <a:chExt cx="1164948" cy="1135962"/>
            </a:xfrm>
          </p:grpSpPr>
          <p:sp>
            <p:nvSpPr>
              <p:cNvPr id="130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31" name="Shape 7640"/>
              <p:cNvSpPr/>
              <p:nvPr/>
            </p:nvSpPr>
            <p:spPr>
              <a:xfrm>
                <a:off x="-179375" y="810148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32" name="Group 7650"/>
              <p:cNvGrpSpPr/>
              <p:nvPr/>
            </p:nvGrpSpPr>
            <p:grpSpPr>
              <a:xfrm>
                <a:off x="250875" y="191004"/>
                <a:ext cx="308585" cy="448533"/>
                <a:chOff x="0" y="0"/>
                <a:chExt cx="308583" cy="448532"/>
              </a:xfrm>
            </p:grpSpPr>
            <p:sp>
              <p:nvSpPr>
                <p:cNvPr id="133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4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5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6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7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8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9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0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1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2607332" y="3168606"/>
            <a:ext cx="846386" cy="993719"/>
            <a:chOff x="3285421" y="3992051"/>
            <a:chExt cx="1066505" cy="1251964"/>
          </a:xfrm>
        </p:grpSpPr>
        <p:sp>
          <p:nvSpPr>
            <p:cNvPr id="114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2" name="Group 7658"/>
            <p:cNvGrpSpPr/>
            <p:nvPr/>
          </p:nvGrpSpPr>
          <p:grpSpPr>
            <a:xfrm>
              <a:off x="3285421" y="4222381"/>
              <a:ext cx="1066505" cy="1021634"/>
              <a:chOff x="-269" y="0"/>
              <a:chExt cx="1164948" cy="1144568"/>
            </a:xfrm>
          </p:grpSpPr>
          <p:sp>
            <p:nvSpPr>
              <p:cNvPr id="143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44" name="Shape 7653"/>
              <p:cNvSpPr/>
              <p:nvPr/>
            </p:nvSpPr>
            <p:spPr>
              <a:xfrm>
                <a:off x="-269" y="818754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45" name="Group 7657"/>
              <p:cNvGrpSpPr/>
              <p:nvPr/>
            </p:nvGrpSpPr>
            <p:grpSpPr>
              <a:xfrm>
                <a:off x="376610" y="202056"/>
                <a:ext cx="391488" cy="391488"/>
                <a:chOff x="0" y="0"/>
                <a:chExt cx="391486" cy="391487"/>
              </a:xfrm>
            </p:grpSpPr>
            <p:sp>
              <p:nvSpPr>
                <p:cNvPr id="146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7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8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3190599" y="1485809"/>
            <a:ext cx="846386" cy="1015843"/>
            <a:chOff x="4020378" y="2023623"/>
            <a:chExt cx="1066505" cy="1279837"/>
          </a:xfrm>
        </p:grpSpPr>
        <p:sp>
          <p:nvSpPr>
            <p:cNvPr id="108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9" name="Group 7664"/>
            <p:cNvGrpSpPr/>
            <p:nvPr/>
          </p:nvGrpSpPr>
          <p:grpSpPr>
            <a:xfrm>
              <a:off x="4020378" y="2023623"/>
              <a:ext cx="1066505" cy="973850"/>
              <a:chOff x="47026" y="0"/>
              <a:chExt cx="1164948" cy="1091034"/>
            </a:xfrm>
          </p:grpSpPr>
          <p:sp>
            <p:nvSpPr>
              <p:cNvPr id="150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1" name="Shape 7660"/>
              <p:cNvSpPr/>
              <p:nvPr/>
            </p:nvSpPr>
            <p:spPr>
              <a:xfrm>
                <a:off x="47026" y="0"/>
                <a:ext cx="1164948" cy="325815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52" name="Group 7663"/>
              <p:cNvGrpSpPr/>
              <p:nvPr/>
            </p:nvGrpSpPr>
            <p:grpSpPr>
              <a:xfrm>
                <a:off x="467091" y="494483"/>
                <a:ext cx="288619" cy="384471"/>
                <a:chOff x="0" y="0"/>
                <a:chExt cx="288617" cy="384469"/>
              </a:xfrm>
            </p:grpSpPr>
            <p:sp>
              <p:nvSpPr>
                <p:cNvPr id="153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54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7" name="组合 6"/>
          <p:cNvGrpSpPr/>
          <p:nvPr/>
        </p:nvGrpSpPr>
        <p:grpSpPr>
          <a:xfrm>
            <a:off x="3838637" y="3132614"/>
            <a:ext cx="846386" cy="1235361"/>
            <a:chOff x="4836951" y="3946707"/>
            <a:chExt cx="1066505" cy="1556403"/>
          </a:xfrm>
        </p:grpSpPr>
        <p:sp>
          <p:nvSpPr>
            <p:cNvPr id="110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55" name="Group 7671"/>
            <p:cNvGrpSpPr/>
            <p:nvPr/>
          </p:nvGrpSpPr>
          <p:grpSpPr>
            <a:xfrm>
              <a:off x="4836951" y="4489157"/>
              <a:ext cx="1066505" cy="1013953"/>
              <a:chOff x="12356" y="0"/>
              <a:chExt cx="1164948" cy="1135962"/>
            </a:xfrm>
          </p:grpSpPr>
          <p:sp>
            <p:nvSpPr>
              <p:cNvPr id="156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7" name="Shape 7666"/>
              <p:cNvSpPr/>
              <p:nvPr/>
            </p:nvSpPr>
            <p:spPr>
              <a:xfrm>
                <a:off x="12356" y="810148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58" name="Group 7670"/>
              <p:cNvGrpSpPr/>
              <p:nvPr/>
            </p:nvGrpSpPr>
            <p:grpSpPr>
              <a:xfrm>
                <a:off x="382514" y="288078"/>
                <a:ext cx="406220" cy="254383"/>
                <a:chOff x="0" y="0"/>
                <a:chExt cx="406219" cy="254382"/>
              </a:xfrm>
            </p:grpSpPr>
            <p:sp>
              <p:nvSpPr>
                <p:cNvPr id="159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0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1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4387078" y="1392057"/>
            <a:ext cx="846386" cy="1194003"/>
            <a:chOff x="5528024" y="1753819"/>
            <a:chExt cx="1066505" cy="1504297"/>
          </a:xfrm>
        </p:grpSpPr>
        <p:sp>
          <p:nvSpPr>
            <p:cNvPr id="109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2" name="Group 7677"/>
            <p:cNvGrpSpPr/>
            <p:nvPr/>
          </p:nvGrpSpPr>
          <p:grpSpPr>
            <a:xfrm>
              <a:off x="5528024" y="1753819"/>
              <a:ext cx="1066505" cy="975375"/>
              <a:chOff x="62496" y="0"/>
              <a:chExt cx="1164947" cy="1092742"/>
            </a:xfrm>
          </p:grpSpPr>
          <p:sp>
            <p:nvSpPr>
              <p:cNvPr id="163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64" name="Shape 7673"/>
              <p:cNvSpPr/>
              <p:nvPr/>
            </p:nvSpPr>
            <p:spPr>
              <a:xfrm>
                <a:off x="62496" y="0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65" name="Group 7676"/>
              <p:cNvGrpSpPr/>
              <p:nvPr/>
            </p:nvGrpSpPr>
            <p:grpSpPr>
              <a:xfrm>
                <a:off x="445488" y="534268"/>
                <a:ext cx="386257" cy="338167"/>
                <a:chOff x="0" y="0"/>
                <a:chExt cx="386256" cy="338166"/>
              </a:xfrm>
            </p:grpSpPr>
            <p:sp>
              <p:nvSpPr>
                <p:cNvPr id="166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7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8" name="组合 7"/>
          <p:cNvGrpSpPr/>
          <p:nvPr/>
        </p:nvGrpSpPr>
        <p:grpSpPr>
          <a:xfrm>
            <a:off x="5010651" y="3168606"/>
            <a:ext cx="846386" cy="993719"/>
            <a:chOff x="6313769" y="3992051"/>
            <a:chExt cx="1066505" cy="1251964"/>
          </a:xfrm>
        </p:grpSpPr>
        <p:sp>
          <p:nvSpPr>
            <p:cNvPr id="113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8" name="Group 7684"/>
            <p:cNvGrpSpPr/>
            <p:nvPr/>
          </p:nvGrpSpPr>
          <p:grpSpPr>
            <a:xfrm>
              <a:off x="6313769" y="4222381"/>
              <a:ext cx="1066505" cy="1021634"/>
              <a:chOff x="9689" y="0"/>
              <a:chExt cx="1164947" cy="1144568"/>
            </a:xfrm>
          </p:grpSpPr>
          <p:sp>
            <p:nvSpPr>
              <p:cNvPr id="169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0" name="Shape 7679"/>
              <p:cNvSpPr/>
              <p:nvPr/>
            </p:nvSpPr>
            <p:spPr>
              <a:xfrm>
                <a:off x="9689" y="818754"/>
                <a:ext cx="1164947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71" name="Group 7683"/>
              <p:cNvGrpSpPr/>
              <p:nvPr/>
            </p:nvGrpSpPr>
            <p:grpSpPr>
              <a:xfrm>
                <a:off x="438989" y="258466"/>
                <a:ext cx="311010" cy="310966"/>
                <a:chOff x="0" y="0"/>
                <a:chExt cx="311008" cy="310965"/>
              </a:xfrm>
            </p:grpSpPr>
            <p:sp>
              <p:nvSpPr>
                <p:cNvPr id="172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3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4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5610439" y="1606208"/>
            <a:ext cx="846386" cy="1015843"/>
            <a:chOff x="7069543" y="2023623"/>
            <a:chExt cx="1066505" cy="1279837"/>
          </a:xfrm>
        </p:grpSpPr>
        <p:sp>
          <p:nvSpPr>
            <p:cNvPr id="112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5" name="Group 7688"/>
            <p:cNvGrpSpPr/>
            <p:nvPr/>
          </p:nvGrpSpPr>
          <p:grpSpPr>
            <a:xfrm>
              <a:off x="7069543" y="2023623"/>
              <a:ext cx="1066505" cy="973850"/>
              <a:chOff x="-160821" y="0"/>
              <a:chExt cx="1164947" cy="1091034"/>
            </a:xfrm>
          </p:grpSpPr>
          <p:sp>
            <p:nvSpPr>
              <p:cNvPr id="176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7" name="Shape 7686"/>
              <p:cNvSpPr/>
              <p:nvPr/>
            </p:nvSpPr>
            <p:spPr>
              <a:xfrm>
                <a:off x="-160821" y="0"/>
                <a:ext cx="1164947" cy="325815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78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130366" y="3132614"/>
            <a:ext cx="846386" cy="1235361"/>
            <a:chOff x="7724689" y="3946707"/>
            <a:chExt cx="1066505" cy="1556403"/>
          </a:xfrm>
        </p:grpSpPr>
        <p:sp>
          <p:nvSpPr>
            <p:cNvPr id="111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9" name="Group 7694"/>
            <p:cNvGrpSpPr/>
            <p:nvPr/>
          </p:nvGrpSpPr>
          <p:grpSpPr>
            <a:xfrm>
              <a:off x="7724689" y="4489157"/>
              <a:ext cx="1066505" cy="1013953"/>
              <a:chOff x="122058" y="0"/>
              <a:chExt cx="1164948" cy="1135962"/>
            </a:xfrm>
          </p:grpSpPr>
          <p:sp>
            <p:nvSpPr>
              <p:cNvPr id="180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1" name="Shape 7690"/>
              <p:cNvSpPr/>
              <p:nvPr/>
            </p:nvSpPr>
            <p:spPr>
              <a:xfrm>
                <a:off x="122058" y="810148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82" name="Group 7693"/>
              <p:cNvGrpSpPr/>
              <p:nvPr/>
            </p:nvGrpSpPr>
            <p:grpSpPr>
              <a:xfrm>
                <a:off x="566983" y="238669"/>
                <a:ext cx="262395" cy="381284"/>
                <a:chOff x="0" y="0"/>
                <a:chExt cx="262393" cy="381283"/>
              </a:xfrm>
            </p:grpSpPr>
            <p:sp>
              <p:nvSpPr>
                <p:cNvPr id="183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84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6607094" y="1392057"/>
            <a:ext cx="846386" cy="1194003"/>
            <a:chOff x="8325400" y="1753819"/>
            <a:chExt cx="1066505" cy="1504297"/>
          </a:xfrm>
        </p:grpSpPr>
        <p:sp>
          <p:nvSpPr>
            <p:cNvPr id="117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85" name="Group 7698"/>
            <p:cNvGrpSpPr/>
            <p:nvPr/>
          </p:nvGrpSpPr>
          <p:grpSpPr>
            <a:xfrm>
              <a:off x="8325400" y="1753819"/>
              <a:ext cx="1066505" cy="975375"/>
              <a:chOff x="2398" y="0"/>
              <a:chExt cx="1164948" cy="1092742"/>
            </a:xfrm>
          </p:grpSpPr>
          <p:sp>
            <p:nvSpPr>
              <p:cNvPr id="186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7" name="Shape 7696"/>
              <p:cNvSpPr/>
              <p:nvPr/>
            </p:nvSpPr>
            <p:spPr>
              <a:xfrm>
                <a:off x="2398" y="0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88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7294455" y="2578997"/>
            <a:ext cx="967359" cy="807041"/>
            <a:chOff x="9191516" y="3249217"/>
            <a:chExt cx="1218939" cy="1016772"/>
          </a:xfrm>
        </p:grpSpPr>
        <p:sp>
          <p:nvSpPr>
            <p:cNvPr id="189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90" name="Group 7703"/>
            <p:cNvGrpSpPr/>
            <p:nvPr/>
          </p:nvGrpSpPr>
          <p:grpSpPr>
            <a:xfrm>
              <a:off x="9343950" y="3249217"/>
              <a:ext cx="1066505" cy="1016772"/>
              <a:chOff x="-47297" y="0"/>
              <a:chExt cx="1164948" cy="1139121"/>
            </a:xfrm>
          </p:grpSpPr>
          <p:sp>
            <p:nvSpPr>
              <p:cNvPr id="191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92" name="Shape 7701"/>
              <p:cNvSpPr/>
              <p:nvPr/>
            </p:nvSpPr>
            <p:spPr>
              <a:xfrm>
                <a:off x="-47297" y="813307"/>
                <a:ext cx="1164948" cy="325814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93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590218" y="2512590"/>
            <a:ext cx="5747279" cy="669967"/>
            <a:chOff x="2003786" y="3165554"/>
            <a:chExt cx="7241970" cy="844076"/>
          </a:xfrm>
        </p:grpSpPr>
        <p:sp>
          <p:nvSpPr>
            <p:cNvPr id="194" name="Shape 7704"/>
            <p:cNvSpPr/>
            <p:nvPr/>
          </p:nvSpPr>
          <p:spPr>
            <a:xfrm>
              <a:off x="2003786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一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195" name="Shape 7705"/>
            <p:cNvSpPr/>
            <p:nvPr/>
          </p:nvSpPr>
          <p:spPr>
            <a:xfrm>
              <a:off x="2728652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切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196" name="Shape 7706"/>
            <p:cNvSpPr/>
            <p:nvPr/>
          </p:nvSpPr>
          <p:spPr>
            <a:xfrm>
              <a:off x="3453520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以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197" name="Shape 7707"/>
            <p:cNvSpPr/>
            <p:nvPr/>
          </p:nvSpPr>
          <p:spPr>
            <a:xfrm>
              <a:off x="4178387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客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198" name="Shape 7708"/>
            <p:cNvSpPr/>
            <p:nvPr/>
          </p:nvSpPr>
          <p:spPr>
            <a:xfrm>
              <a:off x="4903256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户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199" name="Shape 7709"/>
            <p:cNvSpPr/>
            <p:nvPr/>
          </p:nvSpPr>
          <p:spPr>
            <a:xfrm>
              <a:off x="5628122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需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00" name="Shape 7710"/>
            <p:cNvSpPr/>
            <p:nvPr/>
          </p:nvSpPr>
          <p:spPr>
            <a:xfrm>
              <a:off x="6352991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求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01" name="Shape 7711"/>
            <p:cNvSpPr/>
            <p:nvPr/>
          </p:nvSpPr>
          <p:spPr>
            <a:xfrm>
              <a:off x="7077859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为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02" name="Shape 7712"/>
            <p:cNvSpPr/>
            <p:nvPr/>
          </p:nvSpPr>
          <p:spPr>
            <a:xfrm>
              <a:off x="7802726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中</a:t>
              </a:r>
              <a:endParaRPr sz="3900" dirty="0">
                <a:latin typeface="+mn-ea"/>
                <a:ea typeface="+mn-ea"/>
              </a:endParaRPr>
            </a:p>
          </p:txBody>
        </p:sp>
        <p:sp>
          <p:nvSpPr>
            <p:cNvPr id="203" name="Shape 7713"/>
            <p:cNvSpPr/>
            <p:nvPr/>
          </p:nvSpPr>
          <p:spPr>
            <a:xfrm>
              <a:off x="8527591" y="3165554"/>
              <a:ext cx="718165" cy="8440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900" dirty="0">
                  <a:latin typeface="微软雅黑" pitchFamily="34" charset="-122"/>
                  <a:ea typeface="微软雅黑" pitchFamily="34" charset="-122"/>
                </a:rPr>
                <a:t>心</a:t>
              </a:r>
              <a:endParaRPr sz="3900" dirty="0">
                <a:latin typeface="+mn-ea"/>
                <a:ea typeface="+mn-ea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216" name="组合 21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2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21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21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1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2"/>
          <p:cNvSpPr/>
          <p:nvPr/>
        </p:nvSpPr>
        <p:spPr>
          <a:xfrm>
            <a:off x="1209582" y="3747877"/>
            <a:ext cx="7940259" cy="855044"/>
          </a:xfrm>
          <a:prstGeom prst="rect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Rectangle 3"/>
          <p:cNvSpPr/>
          <p:nvPr/>
        </p:nvSpPr>
        <p:spPr>
          <a:xfrm>
            <a:off x="2240759" y="2892312"/>
            <a:ext cx="6909082" cy="855044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Rectangle 4"/>
          <p:cNvSpPr/>
          <p:nvPr/>
        </p:nvSpPr>
        <p:spPr>
          <a:xfrm>
            <a:off x="3271306" y="2032048"/>
            <a:ext cx="5872568" cy="855044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8" name="Rectangle 5"/>
          <p:cNvSpPr/>
          <p:nvPr/>
        </p:nvSpPr>
        <p:spPr>
          <a:xfrm>
            <a:off x="4292610" y="1176482"/>
            <a:ext cx="4851264" cy="855044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9" name="Group 24"/>
          <p:cNvGrpSpPr/>
          <p:nvPr/>
        </p:nvGrpSpPr>
        <p:grpSpPr>
          <a:xfrm>
            <a:off x="282786" y="3756760"/>
            <a:ext cx="796266" cy="780095"/>
            <a:chOff x="3754438" y="585788"/>
            <a:chExt cx="1474787" cy="1454151"/>
          </a:xfrm>
          <a:solidFill>
            <a:srgbClr val="0070C0"/>
          </a:solidFill>
          <a:effectLst/>
        </p:grpSpPr>
        <p:sp>
          <p:nvSpPr>
            <p:cNvPr id="170" name="Freeform 5"/>
            <p:cNvSpPr>
              <a:spLocks/>
            </p:cNvSpPr>
            <p:nvPr/>
          </p:nvSpPr>
          <p:spPr bwMode="auto">
            <a:xfrm>
              <a:off x="4837113" y="1476376"/>
              <a:ext cx="392112" cy="563563"/>
            </a:xfrm>
            <a:custGeom>
              <a:avLst/>
              <a:gdLst>
                <a:gd name="T0" fmla="*/ 42 w 104"/>
                <a:gd name="T1" fmla="*/ 139 h 149"/>
                <a:gd name="T2" fmla="*/ 52 w 104"/>
                <a:gd name="T3" fmla="*/ 149 h 149"/>
                <a:gd name="T4" fmla="*/ 63 w 104"/>
                <a:gd name="T5" fmla="*/ 139 h 149"/>
                <a:gd name="T6" fmla="*/ 56 w 104"/>
                <a:gd name="T7" fmla="*/ 129 h 149"/>
                <a:gd name="T8" fmla="*/ 57 w 104"/>
                <a:gd name="T9" fmla="*/ 115 h 149"/>
                <a:gd name="T10" fmla="*/ 83 w 104"/>
                <a:gd name="T11" fmla="*/ 121 h 149"/>
                <a:gd name="T12" fmla="*/ 89 w 104"/>
                <a:gd name="T13" fmla="*/ 125 h 149"/>
                <a:gd name="T14" fmla="*/ 89 w 104"/>
                <a:gd name="T15" fmla="*/ 126 h 149"/>
                <a:gd name="T16" fmla="*/ 89 w 104"/>
                <a:gd name="T17" fmla="*/ 130 h 149"/>
                <a:gd name="T18" fmla="*/ 84 w 104"/>
                <a:gd name="T19" fmla="*/ 139 h 149"/>
                <a:gd name="T20" fmla="*/ 94 w 104"/>
                <a:gd name="T21" fmla="*/ 149 h 149"/>
                <a:gd name="T22" fmla="*/ 104 w 104"/>
                <a:gd name="T23" fmla="*/ 139 h 149"/>
                <a:gd name="T24" fmla="*/ 97 w 104"/>
                <a:gd name="T25" fmla="*/ 129 h 149"/>
                <a:gd name="T26" fmla="*/ 97 w 104"/>
                <a:gd name="T27" fmla="*/ 123 h 149"/>
                <a:gd name="T28" fmla="*/ 96 w 104"/>
                <a:gd name="T29" fmla="*/ 123 h 149"/>
                <a:gd name="T30" fmla="*/ 58 w 104"/>
                <a:gd name="T31" fmla="*/ 108 h 149"/>
                <a:gd name="T32" fmla="*/ 59 w 104"/>
                <a:gd name="T33" fmla="*/ 93 h 149"/>
                <a:gd name="T34" fmla="*/ 89 w 104"/>
                <a:gd name="T35" fmla="*/ 93 h 149"/>
                <a:gd name="T36" fmla="*/ 98 w 104"/>
                <a:gd name="T37" fmla="*/ 84 h 149"/>
                <a:gd name="T38" fmla="*/ 102 w 104"/>
                <a:gd name="T39" fmla="*/ 11 h 149"/>
                <a:gd name="T40" fmla="*/ 94 w 104"/>
                <a:gd name="T41" fmla="*/ 1 h 149"/>
                <a:gd name="T42" fmla="*/ 84 w 104"/>
                <a:gd name="T43" fmla="*/ 10 h 149"/>
                <a:gd name="T44" fmla="*/ 84 w 104"/>
                <a:gd name="T45" fmla="*/ 10 h 149"/>
                <a:gd name="T46" fmla="*/ 80 w 104"/>
                <a:gd name="T47" fmla="*/ 74 h 149"/>
                <a:gd name="T48" fmla="*/ 15 w 104"/>
                <a:gd name="T49" fmla="*/ 74 h 149"/>
                <a:gd name="T50" fmla="*/ 6 w 104"/>
                <a:gd name="T51" fmla="*/ 83 h 149"/>
                <a:gd name="T52" fmla="*/ 15 w 104"/>
                <a:gd name="T53" fmla="*/ 93 h 149"/>
                <a:gd name="T54" fmla="*/ 44 w 104"/>
                <a:gd name="T55" fmla="*/ 93 h 149"/>
                <a:gd name="T56" fmla="*/ 46 w 104"/>
                <a:gd name="T57" fmla="*/ 108 h 149"/>
                <a:gd name="T58" fmla="*/ 7 w 104"/>
                <a:gd name="T59" fmla="*/ 123 h 149"/>
                <a:gd name="T60" fmla="*/ 7 w 104"/>
                <a:gd name="T61" fmla="*/ 123 h 149"/>
                <a:gd name="T62" fmla="*/ 7 w 104"/>
                <a:gd name="T63" fmla="*/ 129 h 149"/>
                <a:gd name="T64" fmla="*/ 0 w 104"/>
                <a:gd name="T65" fmla="*/ 139 h 149"/>
                <a:gd name="T66" fmla="*/ 10 w 104"/>
                <a:gd name="T67" fmla="*/ 149 h 149"/>
                <a:gd name="T68" fmla="*/ 20 w 104"/>
                <a:gd name="T69" fmla="*/ 139 h 149"/>
                <a:gd name="T70" fmla="*/ 14 w 104"/>
                <a:gd name="T71" fmla="*/ 129 h 149"/>
                <a:gd name="T72" fmla="*/ 14 w 104"/>
                <a:gd name="T73" fmla="*/ 126 h 149"/>
                <a:gd name="T74" fmla="*/ 46 w 104"/>
                <a:gd name="T75" fmla="*/ 115 h 149"/>
                <a:gd name="T76" fmla="*/ 48 w 104"/>
                <a:gd name="T77" fmla="*/ 130 h 149"/>
                <a:gd name="T78" fmla="*/ 42 w 104"/>
                <a:gd name="T79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42" y="139"/>
                  </a:moveTo>
                  <a:cubicBezTo>
                    <a:pt x="42" y="144"/>
                    <a:pt x="47" y="149"/>
                    <a:pt x="52" y="149"/>
                  </a:cubicBezTo>
                  <a:cubicBezTo>
                    <a:pt x="58" y="149"/>
                    <a:pt x="63" y="144"/>
                    <a:pt x="63" y="139"/>
                  </a:cubicBezTo>
                  <a:cubicBezTo>
                    <a:pt x="63" y="134"/>
                    <a:pt x="60" y="131"/>
                    <a:pt x="56" y="12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70" y="116"/>
                    <a:pt x="78" y="119"/>
                    <a:pt x="83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89" y="126"/>
                    <a:pt x="89" y="126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6" y="131"/>
                    <a:pt x="84" y="135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0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1"/>
                    <a:pt x="87" y="109"/>
                    <a:pt x="58" y="108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9"/>
                    <a:pt x="98" y="8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6"/>
                    <a:pt x="99" y="1"/>
                    <a:pt x="94" y="1"/>
                  </a:cubicBezTo>
                  <a:cubicBezTo>
                    <a:pt x="88" y="0"/>
                    <a:pt x="84" y="4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0" y="74"/>
                    <a:pt x="6" y="78"/>
                    <a:pt x="6" y="83"/>
                  </a:cubicBezTo>
                  <a:cubicBezTo>
                    <a:pt x="6" y="88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1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4"/>
                    <a:pt x="18" y="131"/>
                    <a:pt x="14" y="129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6" y="115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5" y="131"/>
                    <a:pt x="42" y="135"/>
                    <a:pt x="42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1" name="Freeform 6"/>
            <p:cNvSpPr>
              <a:spLocks/>
            </p:cNvSpPr>
            <p:nvPr/>
          </p:nvSpPr>
          <p:spPr bwMode="auto">
            <a:xfrm>
              <a:off x="3754438" y="1476376"/>
              <a:ext cx="393700" cy="563563"/>
            </a:xfrm>
            <a:custGeom>
              <a:avLst/>
              <a:gdLst>
                <a:gd name="T0" fmla="*/ 8 w 104"/>
                <a:gd name="T1" fmla="*/ 123 h 149"/>
                <a:gd name="T2" fmla="*/ 7 w 104"/>
                <a:gd name="T3" fmla="*/ 123 h 149"/>
                <a:gd name="T4" fmla="*/ 7 w 104"/>
                <a:gd name="T5" fmla="*/ 129 h 149"/>
                <a:gd name="T6" fmla="*/ 0 w 104"/>
                <a:gd name="T7" fmla="*/ 139 h 149"/>
                <a:gd name="T8" fmla="*/ 10 w 104"/>
                <a:gd name="T9" fmla="*/ 149 h 149"/>
                <a:gd name="T10" fmla="*/ 20 w 104"/>
                <a:gd name="T11" fmla="*/ 139 h 149"/>
                <a:gd name="T12" fmla="*/ 14 w 104"/>
                <a:gd name="T13" fmla="*/ 130 h 149"/>
                <a:gd name="T14" fmla="*/ 14 w 104"/>
                <a:gd name="T15" fmla="*/ 126 h 149"/>
                <a:gd name="T16" fmla="*/ 47 w 104"/>
                <a:gd name="T17" fmla="*/ 115 h 149"/>
                <a:gd name="T18" fmla="*/ 48 w 104"/>
                <a:gd name="T19" fmla="*/ 129 h 149"/>
                <a:gd name="T20" fmla="*/ 41 w 104"/>
                <a:gd name="T21" fmla="*/ 139 h 149"/>
                <a:gd name="T22" fmla="*/ 51 w 104"/>
                <a:gd name="T23" fmla="*/ 149 h 149"/>
                <a:gd name="T24" fmla="*/ 62 w 104"/>
                <a:gd name="T25" fmla="*/ 139 h 149"/>
                <a:gd name="T26" fmla="*/ 56 w 104"/>
                <a:gd name="T27" fmla="*/ 130 h 149"/>
                <a:gd name="T28" fmla="*/ 58 w 104"/>
                <a:gd name="T29" fmla="*/ 115 h 149"/>
                <a:gd name="T30" fmla="*/ 84 w 104"/>
                <a:gd name="T31" fmla="*/ 121 h 149"/>
                <a:gd name="T32" fmla="*/ 89 w 104"/>
                <a:gd name="T33" fmla="*/ 125 h 149"/>
                <a:gd name="T34" fmla="*/ 90 w 104"/>
                <a:gd name="T35" fmla="*/ 126 h 149"/>
                <a:gd name="T36" fmla="*/ 90 w 104"/>
                <a:gd name="T37" fmla="*/ 129 h 149"/>
                <a:gd name="T38" fmla="*/ 84 w 104"/>
                <a:gd name="T39" fmla="*/ 139 h 149"/>
                <a:gd name="T40" fmla="*/ 94 w 104"/>
                <a:gd name="T41" fmla="*/ 149 h 149"/>
                <a:gd name="T42" fmla="*/ 104 w 104"/>
                <a:gd name="T43" fmla="*/ 139 h 149"/>
                <a:gd name="T44" fmla="*/ 97 w 104"/>
                <a:gd name="T45" fmla="*/ 129 h 149"/>
                <a:gd name="T46" fmla="*/ 97 w 104"/>
                <a:gd name="T47" fmla="*/ 123 h 149"/>
                <a:gd name="T48" fmla="*/ 97 w 104"/>
                <a:gd name="T49" fmla="*/ 123 h 149"/>
                <a:gd name="T50" fmla="*/ 58 w 104"/>
                <a:gd name="T51" fmla="*/ 108 h 149"/>
                <a:gd name="T52" fmla="*/ 60 w 104"/>
                <a:gd name="T53" fmla="*/ 93 h 149"/>
                <a:gd name="T54" fmla="*/ 89 w 104"/>
                <a:gd name="T55" fmla="*/ 93 h 149"/>
                <a:gd name="T56" fmla="*/ 98 w 104"/>
                <a:gd name="T57" fmla="*/ 83 h 149"/>
                <a:gd name="T58" fmla="*/ 89 w 104"/>
                <a:gd name="T59" fmla="*/ 74 h 149"/>
                <a:gd name="T60" fmla="*/ 24 w 104"/>
                <a:gd name="T61" fmla="*/ 74 h 149"/>
                <a:gd name="T62" fmla="*/ 20 w 104"/>
                <a:gd name="T63" fmla="*/ 10 h 149"/>
                <a:gd name="T64" fmla="*/ 10 w 104"/>
                <a:gd name="T65" fmla="*/ 1 h 149"/>
                <a:gd name="T66" fmla="*/ 1 w 104"/>
                <a:gd name="T67" fmla="*/ 11 h 149"/>
                <a:gd name="T68" fmla="*/ 1 w 104"/>
                <a:gd name="T69" fmla="*/ 11 h 149"/>
                <a:gd name="T70" fmla="*/ 6 w 104"/>
                <a:gd name="T71" fmla="*/ 84 h 149"/>
                <a:gd name="T72" fmla="*/ 15 w 104"/>
                <a:gd name="T73" fmla="*/ 93 h 149"/>
                <a:gd name="T74" fmla="*/ 44 w 104"/>
                <a:gd name="T75" fmla="*/ 93 h 149"/>
                <a:gd name="T76" fmla="*/ 46 w 104"/>
                <a:gd name="T77" fmla="*/ 108 h 149"/>
                <a:gd name="T78" fmla="*/ 8 w 104"/>
                <a:gd name="T79" fmla="*/ 12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8" y="123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0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5"/>
                    <a:pt x="18" y="131"/>
                    <a:pt x="14" y="130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7" y="11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4" y="131"/>
                    <a:pt x="41" y="134"/>
                    <a:pt x="41" y="139"/>
                  </a:cubicBezTo>
                  <a:cubicBezTo>
                    <a:pt x="41" y="144"/>
                    <a:pt x="46" y="149"/>
                    <a:pt x="51" y="149"/>
                  </a:cubicBezTo>
                  <a:cubicBezTo>
                    <a:pt x="57" y="149"/>
                    <a:pt x="62" y="144"/>
                    <a:pt x="62" y="139"/>
                  </a:cubicBezTo>
                  <a:cubicBezTo>
                    <a:pt x="62" y="135"/>
                    <a:pt x="59" y="131"/>
                    <a:pt x="56" y="13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71" y="116"/>
                    <a:pt x="79" y="119"/>
                    <a:pt x="84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90" y="126"/>
                    <a:pt x="90" y="126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6" y="131"/>
                    <a:pt x="84" y="134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1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1"/>
                    <a:pt x="88" y="109"/>
                    <a:pt x="58" y="10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8"/>
                    <a:pt x="98" y="83"/>
                  </a:cubicBezTo>
                  <a:cubicBezTo>
                    <a:pt x="98" y="78"/>
                    <a:pt x="94" y="74"/>
                    <a:pt x="89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15" y="0"/>
                    <a:pt x="10" y="1"/>
                  </a:cubicBezTo>
                  <a:cubicBezTo>
                    <a:pt x="5" y="1"/>
                    <a:pt x="1" y="6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9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8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2" name="Freeform 7"/>
            <p:cNvSpPr>
              <a:spLocks/>
            </p:cNvSpPr>
            <p:nvPr/>
          </p:nvSpPr>
          <p:spPr bwMode="auto">
            <a:xfrm>
              <a:off x="4183063" y="1465263"/>
              <a:ext cx="566737" cy="566738"/>
            </a:xfrm>
            <a:custGeom>
              <a:avLst/>
              <a:gdLst>
                <a:gd name="T0" fmla="*/ 144 w 150"/>
                <a:gd name="T1" fmla="*/ 0 h 150"/>
                <a:gd name="T2" fmla="*/ 7 w 150"/>
                <a:gd name="T3" fmla="*/ 0 h 150"/>
                <a:gd name="T4" fmla="*/ 0 w 150"/>
                <a:gd name="T5" fmla="*/ 6 h 150"/>
                <a:gd name="T6" fmla="*/ 0 w 150"/>
                <a:gd name="T7" fmla="*/ 7 h 150"/>
                <a:gd name="T8" fmla="*/ 7 w 150"/>
                <a:gd name="T9" fmla="*/ 13 h 150"/>
                <a:gd name="T10" fmla="*/ 48 w 150"/>
                <a:gd name="T11" fmla="*/ 13 h 150"/>
                <a:gd name="T12" fmla="*/ 48 w 150"/>
                <a:gd name="T13" fmla="*/ 150 h 150"/>
                <a:gd name="T14" fmla="*/ 63 w 150"/>
                <a:gd name="T15" fmla="*/ 150 h 150"/>
                <a:gd name="T16" fmla="*/ 63 w 150"/>
                <a:gd name="T17" fmla="*/ 12 h 150"/>
                <a:gd name="T18" fmla="*/ 87 w 150"/>
                <a:gd name="T19" fmla="*/ 12 h 150"/>
                <a:gd name="T20" fmla="*/ 87 w 150"/>
                <a:gd name="T21" fmla="*/ 150 h 150"/>
                <a:gd name="T22" fmla="*/ 103 w 150"/>
                <a:gd name="T23" fmla="*/ 150 h 150"/>
                <a:gd name="T24" fmla="*/ 103 w 150"/>
                <a:gd name="T25" fmla="*/ 13 h 150"/>
                <a:gd name="T26" fmla="*/ 144 w 150"/>
                <a:gd name="T27" fmla="*/ 13 h 150"/>
                <a:gd name="T28" fmla="*/ 150 w 150"/>
                <a:gd name="T29" fmla="*/ 7 h 150"/>
                <a:gd name="T30" fmla="*/ 150 w 150"/>
                <a:gd name="T31" fmla="*/ 6 h 150"/>
                <a:gd name="T32" fmla="*/ 144 w 150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50">
                  <a:moveTo>
                    <a:pt x="1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7" y="13"/>
                    <a:pt x="150" y="10"/>
                    <a:pt x="150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2"/>
                    <a:pt x="147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3" name="Freeform 8"/>
            <p:cNvSpPr>
              <a:spLocks/>
            </p:cNvSpPr>
            <p:nvPr/>
          </p:nvSpPr>
          <p:spPr bwMode="auto">
            <a:xfrm>
              <a:off x="4848225" y="1054101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0 w 56"/>
                <a:gd name="T3" fmla="*/ 29 h 57"/>
                <a:gd name="T4" fmla="*/ 28 w 56"/>
                <a:gd name="T5" fmla="*/ 0 h 57"/>
                <a:gd name="T6" fmla="*/ 56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1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4" name="Freeform 9"/>
            <p:cNvSpPr>
              <a:spLocks/>
            </p:cNvSpPr>
            <p:nvPr/>
          </p:nvSpPr>
          <p:spPr bwMode="auto">
            <a:xfrm>
              <a:off x="4651375" y="1300163"/>
              <a:ext cx="423862" cy="153988"/>
            </a:xfrm>
            <a:custGeom>
              <a:avLst/>
              <a:gdLst>
                <a:gd name="T0" fmla="*/ 84 w 112"/>
                <a:gd name="T1" fmla="*/ 10 h 41"/>
                <a:gd name="T2" fmla="*/ 93 w 112"/>
                <a:gd name="T3" fmla="*/ 5 h 41"/>
                <a:gd name="T4" fmla="*/ 94 w 112"/>
                <a:gd name="T5" fmla="*/ 4 h 41"/>
                <a:gd name="T6" fmla="*/ 95 w 112"/>
                <a:gd name="T7" fmla="*/ 4 h 41"/>
                <a:gd name="T8" fmla="*/ 95 w 112"/>
                <a:gd name="T9" fmla="*/ 4 h 41"/>
                <a:gd name="T10" fmla="*/ 109 w 112"/>
                <a:gd name="T11" fmla="*/ 5 h 41"/>
                <a:gd name="T12" fmla="*/ 108 w 112"/>
                <a:gd name="T13" fmla="*/ 19 h 41"/>
                <a:gd name="T14" fmla="*/ 108 w 112"/>
                <a:gd name="T15" fmla="*/ 19 h 41"/>
                <a:gd name="T16" fmla="*/ 91 w 112"/>
                <a:gd name="T17" fmla="*/ 28 h 41"/>
                <a:gd name="T18" fmla="*/ 91 w 112"/>
                <a:gd name="T19" fmla="*/ 28 h 41"/>
                <a:gd name="T20" fmla="*/ 9 w 112"/>
                <a:gd name="T21" fmla="*/ 35 h 41"/>
                <a:gd name="T22" fmla="*/ 1 w 112"/>
                <a:gd name="T23" fmla="*/ 24 h 41"/>
                <a:gd name="T24" fmla="*/ 12 w 112"/>
                <a:gd name="T25" fmla="*/ 15 h 41"/>
                <a:gd name="T26" fmla="*/ 84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84" y="10"/>
                  </a:moveTo>
                  <a:cubicBezTo>
                    <a:pt x="88" y="8"/>
                    <a:pt x="91" y="6"/>
                    <a:pt x="93" y="5"/>
                  </a:cubicBezTo>
                  <a:cubicBezTo>
                    <a:pt x="94" y="5"/>
                    <a:pt x="94" y="4"/>
                    <a:pt x="94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9" y="0"/>
                    <a:pt x="105" y="0"/>
                    <a:pt x="109" y="5"/>
                  </a:cubicBezTo>
                  <a:cubicBezTo>
                    <a:pt x="112" y="9"/>
                    <a:pt x="112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2" y="24"/>
                    <a:pt x="9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76" y="35"/>
                    <a:pt x="49" y="41"/>
                    <a:pt x="9" y="35"/>
                  </a:cubicBezTo>
                  <a:cubicBezTo>
                    <a:pt x="4" y="34"/>
                    <a:pt x="0" y="29"/>
                    <a:pt x="1" y="24"/>
                  </a:cubicBezTo>
                  <a:cubicBezTo>
                    <a:pt x="2" y="18"/>
                    <a:pt x="7" y="15"/>
                    <a:pt x="12" y="15"/>
                  </a:cubicBezTo>
                  <a:cubicBezTo>
                    <a:pt x="49" y="21"/>
                    <a:pt x="72" y="15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4881563" y="1431926"/>
              <a:ext cx="57150" cy="112713"/>
            </a:xfrm>
            <a:custGeom>
              <a:avLst/>
              <a:gdLst>
                <a:gd name="T0" fmla="*/ 12 w 15"/>
                <a:gd name="T1" fmla="*/ 18 h 30"/>
                <a:gd name="T2" fmla="*/ 15 w 15"/>
                <a:gd name="T3" fmla="*/ 0 h 30"/>
                <a:gd name="T4" fmla="*/ 4 w 15"/>
                <a:gd name="T5" fmla="*/ 2 h 30"/>
                <a:gd name="T6" fmla="*/ 0 w 15"/>
                <a:gd name="T7" fmla="*/ 15 h 30"/>
                <a:gd name="T8" fmla="*/ 4 w 15"/>
                <a:gd name="T9" fmla="*/ 30 h 30"/>
                <a:gd name="T10" fmla="*/ 12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2" y="18"/>
                  </a:moveTo>
                  <a:cubicBezTo>
                    <a:pt x="12" y="12"/>
                    <a:pt x="14" y="6"/>
                    <a:pt x="15" y="0"/>
                  </a:cubicBezTo>
                  <a:cubicBezTo>
                    <a:pt x="12" y="1"/>
                    <a:pt x="8" y="2"/>
                    <a:pt x="4" y="2"/>
                  </a:cubicBezTo>
                  <a:cubicBezTo>
                    <a:pt x="3" y="7"/>
                    <a:pt x="1" y="11"/>
                    <a:pt x="0" y="15"/>
                  </a:cubicBezTo>
                  <a:cubicBezTo>
                    <a:pt x="1" y="20"/>
                    <a:pt x="2" y="25"/>
                    <a:pt x="4" y="30"/>
                  </a:cubicBezTo>
                  <a:cubicBezTo>
                    <a:pt x="6" y="25"/>
                    <a:pt x="9" y="21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6" name="Freeform 11"/>
            <p:cNvSpPr>
              <a:spLocks/>
            </p:cNvSpPr>
            <p:nvPr/>
          </p:nvSpPr>
          <p:spPr bwMode="auto">
            <a:xfrm>
              <a:off x="4662488" y="1243013"/>
              <a:ext cx="484187" cy="763588"/>
            </a:xfrm>
            <a:custGeom>
              <a:avLst/>
              <a:gdLst>
                <a:gd name="T0" fmla="*/ 125 w 128"/>
                <a:gd name="T1" fmla="*/ 32 h 202"/>
                <a:gd name="T2" fmla="*/ 93 w 128"/>
                <a:gd name="T3" fmla="*/ 5 h 202"/>
                <a:gd name="T4" fmla="*/ 88 w 128"/>
                <a:gd name="T5" fmla="*/ 8 h 202"/>
                <a:gd name="T6" fmla="*/ 87 w 128"/>
                <a:gd name="T7" fmla="*/ 9 h 202"/>
                <a:gd name="T8" fmla="*/ 79 w 128"/>
                <a:gd name="T9" fmla="*/ 16 h 202"/>
                <a:gd name="T10" fmla="*/ 75 w 128"/>
                <a:gd name="T11" fmla="*/ 25 h 202"/>
                <a:gd name="T12" fmla="*/ 80 w 128"/>
                <a:gd name="T13" fmla="*/ 23 h 202"/>
                <a:gd name="T14" fmla="*/ 89 w 128"/>
                <a:gd name="T15" fmla="*/ 19 h 202"/>
                <a:gd name="T16" fmla="*/ 90 w 128"/>
                <a:gd name="T17" fmla="*/ 17 h 202"/>
                <a:gd name="T18" fmla="*/ 98 w 128"/>
                <a:gd name="T19" fmla="*/ 14 h 202"/>
                <a:gd name="T20" fmla="*/ 107 w 128"/>
                <a:gd name="T21" fmla="*/ 18 h 202"/>
                <a:gd name="T22" fmla="*/ 106 w 128"/>
                <a:gd name="T23" fmla="*/ 35 h 202"/>
                <a:gd name="T24" fmla="*/ 89 w 128"/>
                <a:gd name="T25" fmla="*/ 45 h 202"/>
                <a:gd name="T26" fmla="*/ 76 w 128"/>
                <a:gd name="T27" fmla="*/ 50 h 202"/>
                <a:gd name="T28" fmla="*/ 71 w 128"/>
                <a:gd name="T29" fmla="*/ 92 h 202"/>
                <a:gd name="T30" fmla="*/ 69 w 128"/>
                <a:gd name="T31" fmla="*/ 99 h 202"/>
                <a:gd name="T32" fmla="*/ 28 w 128"/>
                <a:gd name="T33" fmla="*/ 99 h 202"/>
                <a:gd name="T34" fmla="*/ 12 w 128"/>
                <a:gd name="T35" fmla="*/ 112 h 202"/>
                <a:gd name="T36" fmla="*/ 1 w 128"/>
                <a:gd name="T37" fmla="*/ 184 h 202"/>
                <a:gd name="T38" fmla="*/ 14 w 128"/>
                <a:gd name="T39" fmla="*/ 202 h 202"/>
                <a:gd name="T40" fmla="*/ 16 w 128"/>
                <a:gd name="T41" fmla="*/ 202 h 202"/>
                <a:gd name="T42" fmla="*/ 32 w 128"/>
                <a:gd name="T43" fmla="*/ 189 h 202"/>
                <a:gd name="T44" fmla="*/ 41 w 128"/>
                <a:gd name="T45" fmla="*/ 130 h 202"/>
                <a:gd name="T46" fmla="*/ 91 w 128"/>
                <a:gd name="T47" fmla="*/ 130 h 202"/>
                <a:gd name="T48" fmla="*/ 93 w 128"/>
                <a:gd name="T49" fmla="*/ 130 h 202"/>
                <a:gd name="T50" fmla="*/ 94 w 128"/>
                <a:gd name="T51" fmla="*/ 130 h 202"/>
                <a:gd name="T52" fmla="*/ 118 w 128"/>
                <a:gd name="T53" fmla="*/ 106 h 202"/>
                <a:gd name="T54" fmla="*/ 125 w 128"/>
                <a:gd name="T55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25" y="32"/>
                  </a:moveTo>
                  <a:cubicBezTo>
                    <a:pt x="122" y="12"/>
                    <a:pt x="106" y="0"/>
                    <a:pt x="93" y="5"/>
                  </a:cubicBezTo>
                  <a:cubicBezTo>
                    <a:pt x="91" y="6"/>
                    <a:pt x="89" y="7"/>
                    <a:pt x="88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85" y="10"/>
                    <a:pt x="79" y="16"/>
                    <a:pt x="79" y="16"/>
                  </a:cubicBezTo>
                  <a:cubicBezTo>
                    <a:pt x="78" y="18"/>
                    <a:pt x="76" y="21"/>
                    <a:pt x="75" y="25"/>
                  </a:cubicBezTo>
                  <a:cubicBezTo>
                    <a:pt x="77" y="24"/>
                    <a:pt x="78" y="24"/>
                    <a:pt x="80" y="23"/>
                  </a:cubicBezTo>
                  <a:cubicBezTo>
                    <a:pt x="84" y="21"/>
                    <a:pt x="87" y="20"/>
                    <a:pt x="89" y="19"/>
                  </a:cubicBezTo>
                  <a:cubicBezTo>
                    <a:pt x="89" y="18"/>
                    <a:pt x="90" y="18"/>
                    <a:pt x="90" y="17"/>
                  </a:cubicBezTo>
                  <a:cubicBezTo>
                    <a:pt x="93" y="15"/>
                    <a:pt x="95" y="14"/>
                    <a:pt x="98" y="14"/>
                  </a:cubicBezTo>
                  <a:cubicBezTo>
                    <a:pt x="102" y="14"/>
                    <a:pt x="105" y="16"/>
                    <a:pt x="107" y="18"/>
                  </a:cubicBezTo>
                  <a:cubicBezTo>
                    <a:pt x="112" y="23"/>
                    <a:pt x="111" y="31"/>
                    <a:pt x="106" y="35"/>
                  </a:cubicBezTo>
                  <a:cubicBezTo>
                    <a:pt x="105" y="36"/>
                    <a:pt x="100" y="41"/>
                    <a:pt x="89" y="45"/>
                  </a:cubicBezTo>
                  <a:cubicBezTo>
                    <a:pt x="86" y="47"/>
                    <a:pt x="81" y="48"/>
                    <a:pt x="76" y="50"/>
                  </a:cubicBezTo>
                  <a:cubicBezTo>
                    <a:pt x="76" y="64"/>
                    <a:pt x="75" y="78"/>
                    <a:pt x="71" y="92"/>
                  </a:cubicBezTo>
                  <a:cubicBezTo>
                    <a:pt x="70" y="94"/>
                    <a:pt x="69" y="96"/>
                    <a:pt x="6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0" y="99"/>
                    <a:pt x="13" y="104"/>
                    <a:pt x="12" y="112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0" y="192"/>
                    <a:pt x="5" y="200"/>
                    <a:pt x="14" y="202"/>
                  </a:cubicBezTo>
                  <a:cubicBezTo>
                    <a:pt x="15" y="202"/>
                    <a:pt x="16" y="202"/>
                    <a:pt x="16" y="202"/>
                  </a:cubicBezTo>
                  <a:cubicBezTo>
                    <a:pt x="24" y="202"/>
                    <a:pt x="31" y="196"/>
                    <a:pt x="32" y="18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2" y="130"/>
                    <a:pt x="92" y="130"/>
                    <a:pt x="93" y="130"/>
                  </a:cubicBezTo>
                  <a:cubicBezTo>
                    <a:pt x="93" y="130"/>
                    <a:pt x="94" y="130"/>
                    <a:pt x="94" y="130"/>
                  </a:cubicBezTo>
                  <a:cubicBezTo>
                    <a:pt x="104" y="129"/>
                    <a:pt x="114" y="120"/>
                    <a:pt x="118" y="106"/>
                  </a:cubicBezTo>
                  <a:cubicBezTo>
                    <a:pt x="126" y="82"/>
                    <a:pt x="128" y="57"/>
                    <a:pt x="1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7" name="Freeform 12"/>
            <p:cNvSpPr>
              <a:spLocks/>
            </p:cNvSpPr>
            <p:nvPr/>
          </p:nvSpPr>
          <p:spPr bwMode="auto">
            <a:xfrm>
              <a:off x="4829175" y="1262063"/>
              <a:ext cx="98425" cy="93663"/>
            </a:xfrm>
            <a:custGeom>
              <a:avLst/>
              <a:gdLst>
                <a:gd name="T0" fmla="*/ 21 w 26"/>
                <a:gd name="T1" fmla="*/ 23 h 25"/>
                <a:gd name="T2" fmla="*/ 25 w 26"/>
                <a:gd name="T3" fmla="*/ 11 h 25"/>
                <a:gd name="T4" fmla="*/ 19 w 26"/>
                <a:gd name="T5" fmla="*/ 1 h 25"/>
                <a:gd name="T6" fmla="*/ 9 w 26"/>
                <a:gd name="T7" fmla="*/ 7 h 25"/>
                <a:gd name="T8" fmla="*/ 0 w 26"/>
                <a:gd name="T9" fmla="*/ 25 h 25"/>
                <a:gd name="T10" fmla="*/ 0 w 26"/>
                <a:gd name="T11" fmla="*/ 25 h 25"/>
                <a:gd name="T12" fmla="*/ 21 w 26"/>
                <a:gd name="T1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21" y="23"/>
                  </a:moveTo>
                  <a:cubicBezTo>
                    <a:pt x="22" y="19"/>
                    <a:pt x="24" y="15"/>
                    <a:pt x="25" y="11"/>
                  </a:cubicBezTo>
                  <a:cubicBezTo>
                    <a:pt x="26" y="7"/>
                    <a:pt x="24" y="2"/>
                    <a:pt x="19" y="1"/>
                  </a:cubicBezTo>
                  <a:cubicBezTo>
                    <a:pt x="15" y="0"/>
                    <a:pt x="10" y="2"/>
                    <a:pt x="9" y="7"/>
                  </a:cubicBezTo>
                  <a:cubicBezTo>
                    <a:pt x="7" y="15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4" y="24"/>
                    <a:pt x="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8" name="Freeform 13"/>
            <p:cNvSpPr>
              <a:spLocks/>
            </p:cNvSpPr>
            <p:nvPr/>
          </p:nvSpPr>
          <p:spPr bwMode="auto">
            <a:xfrm>
              <a:off x="3917950" y="1038226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56 w 56"/>
                <a:gd name="T3" fmla="*/ 29 h 57"/>
                <a:gd name="T4" fmla="*/ 28 w 56"/>
                <a:gd name="T5" fmla="*/ 0 h 57"/>
                <a:gd name="T6" fmla="*/ 0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43" y="57"/>
                    <a:pt x="56" y="44"/>
                    <a:pt x="56" y="29"/>
                  </a:cubicBezTo>
                  <a:cubicBezTo>
                    <a:pt x="56" y="13"/>
                    <a:pt x="43" y="1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9" name="Freeform 14"/>
            <p:cNvSpPr>
              <a:spLocks/>
            </p:cNvSpPr>
            <p:nvPr/>
          </p:nvSpPr>
          <p:spPr bwMode="auto">
            <a:xfrm>
              <a:off x="3913188" y="1300163"/>
              <a:ext cx="428625" cy="153988"/>
            </a:xfrm>
            <a:custGeom>
              <a:avLst/>
              <a:gdLst>
                <a:gd name="T0" fmla="*/ 29 w 113"/>
                <a:gd name="T1" fmla="*/ 10 h 41"/>
                <a:gd name="T2" fmla="*/ 20 w 113"/>
                <a:gd name="T3" fmla="*/ 5 h 41"/>
                <a:gd name="T4" fmla="*/ 18 w 113"/>
                <a:gd name="T5" fmla="*/ 4 h 41"/>
                <a:gd name="T6" fmla="*/ 18 w 113"/>
                <a:gd name="T7" fmla="*/ 4 h 41"/>
                <a:gd name="T8" fmla="*/ 18 w 113"/>
                <a:gd name="T9" fmla="*/ 4 h 41"/>
                <a:gd name="T10" fmla="*/ 4 w 113"/>
                <a:gd name="T11" fmla="*/ 5 h 41"/>
                <a:gd name="T12" fmla="*/ 5 w 113"/>
                <a:gd name="T13" fmla="*/ 19 h 41"/>
                <a:gd name="T14" fmla="*/ 5 w 113"/>
                <a:gd name="T15" fmla="*/ 19 h 41"/>
                <a:gd name="T16" fmla="*/ 21 w 113"/>
                <a:gd name="T17" fmla="*/ 28 h 41"/>
                <a:gd name="T18" fmla="*/ 21 w 113"/>
                <a:gd name="T19" fmla="*/ 28 h 41"/>
                <a:gd name="T20" fmla="*/ 103 w 113"/>
                <a:gd name="T21" fmla="*/ 35 h 41"/>
                <a:gd name="T22" fmla="*/ 112 w 113"/>
                <a:gd name="T23" fmla="*/ 24 h 41"/>
                <a:gd name="T24" fmla="*/ 101 w 113"/>
                <a:gd name="T25" fmla="*/ 15 h 41"/>
                <a:gd name="T26" fmla="*/ 29 w 113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1">
                  <a:moveTo>
                    <a:pt x="29" y="10"/>
                  </a:moveTo>
                  <a:cubicBezTo>
                    <a:pt x="25" y="8"/>
                    <a:pt x="22" y="6"/>
                    <a:pt x="20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4" y="5"/>
                  </a:cubicBezTo>
                  <a:cubicBezTo>
                    <a:pt x="0" y="9"/>
                    <a:pt x="1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11" y="24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7" y="35"/>
                    <a:pt x="64" y="41"/>
                    <a:pt x="103" y="35"/>
                  </a:cubicBezTo>
                  <a:cubicBezTo>
                    <a:pt x="109" y="34"/>
                    <a:pt x="113" y="29"/>
                    <a:pt x="112" y="24"/>
                  </a:cubicBezTo>
                  <a:cubicBezTo>
                    <a:pt x="111" y="18"/>
                    <a:pt x="106" y="15"/>
                    <a:pt x="101" y="15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0" name="Freeform 15"/>
            <p:cNvSpPr>
              <a:spLocks/>
            </p:cNvSpPr>
            <p:nvPr/>
          </p:nvSpPr>
          <p:spPr bwMode="auto">
            <a:xfrm>
              <a:off x="4054475" y="1431926"/>
              <a:ext cx="55562" cy="112713"/>
            </a:xfrm>
            <a:custGeom>
              <a:avLst/>
              <a:gdLst>
                <a:gd name="T0" fmla="*/ 3 w 15"/>
                <a:gd name="T1" fmla="*/ 18 h 30"/>
                <a:gd name="T2" fmla="*/ 11 w 15"/>
                <a:gd name="T3" fmla="*/ 30 h 30"/>
                <a:gd name="T4" fmla="*/ 15 w 15"/>
                <a:gd name="T5" fmla="*/ 15 h 30"/>
                <a:gd name="T6" fmla="*/ 10 w 15"/>
                <a:gd name="T7" fmla="*/ 2 h 30"/>
                <a:gd name="T8" fmla="*/ 0 w 15"/>
                <a:gd name="T9" fmla="*/ 0 h 30"/>
                <a:gd name="T10" fmla="*/ 3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3" y="18"/>
                  </a:moveTo>
                  <a:cubicBezTo>
                    <a:pt x="6" y="21"/>
                    <a:pt x="9" y="25"/>
                    <a:pt x="11" y="30"/>
                  </a:cubicBezTo>
                  <a:cubicBezTo>
                    <a:pt x="13" y="25"/>
                    <a:pt x="14" y="20"/>
                    <a:pt x="15" y="15"/>
                  </a:cubicBezTo>
                  <a:cubicBezTo>
                    <a:pt x="14" y="11"/>
                    <a:pt x="12" y="7"/>
                    <a:pt x="10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1" y="6"/>
                    <a:pt x="2" y="12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1" name="Freeform 16"/>
            <p:cNvSpPr>
              <a:spLocks/>
            </p:cNvSpPr>
            <p:nvPr/>
          </p:nvSpPr>
          <p:spPr bwMode="auto">
            <a:xfrm>
              <a:off x="3846513" y="1243013"/>
              <a:ext cx="482600" cy="763588"/>
            </a:xfrm>
            <a:custGeom>
              <a:avLst/>
              <a:gdLst>
                <a:gd name="T0" fmla="*/ 116 w 128"/>
                <a:gd name="T1" fmla="*/ 112 h 202"/>
                <a:gd name="T2" fmla="*/ 100 w 128"/>
                <a:gd name="T3" fmla="*/ 99 h 202"/>
                <a:gd name="T4" fmla="*/ 58 w 128"/>
                <a:gd name="T5" fmla="*/ 99 h 202"/>
                <a:gd name="T6" fmla="*/ 57 w 128"/>
                <a:gd name="T7" fmla="*/ 92 h 202"/>
                <a:gd name="T8" fmla="*/ 52 w 128"/>
                <a:gd name="T9" fmla="*/ 50 h 202"/>
                <a:gd name="T10" fmla="*/ 39 w 128"/>
                <a:gd name="T11" fmla="*/ 45 h 202"/>
                <a:gd name="T12" fmla="*/ 21 w 128"/>
                <a:gd name="T13" fmla="*/ 35 h 202"/>
                <a:gd name="T14" fmla="*/ 20 w 128"/>
                <a:gd name="T15" fmla="*/ 18 h 202"/>
                <a:gd name="T16" fmla="*/ 29 w 128"/>
                <a:gd name="T17" fmla="*/ 14 h 202"/>
                <a:gd name="T18" fmla="*/ 37 w 128"/>
                <a:gd name="T19" fmla="*/ 17 h 202"/>
                <a:gd name="T20" fmla="*/ 39 w 128"/>
                <a:gd name="T21" fmla="*/ 19 h 202"/>
                <a:gd name="T22" fmla="*/ 48 w 128"/>
                <a:gd name="T23" fmla="*/ 23 h 202"/>
                <a:gd name="T24" fmla="*/ 53 w 128"/>
                <a:gd name="T25" fmla="*/ 25 h 202"/>
                <a:gd name="T26" fmla="*/ 48 w 128"/>
                <a:gd name="T27" fmla="*/ 16 h 202"/>
                <a:gd name="T28" fmla="*/ 41 w 128"/>
                <a:gd name="T29" fmla="*/ 9 h 202"/>
                <a:gd name="T30" fmla="*/ 40 w 128"/>
                <a:gd name="T31" fmla="*/ 8 h 202"/>
                <a:gd name="T32" fmla="*/ 35 w 128"/>
                <a:gd name="T33" fmla="*/ 5 h 202"/>
                <a:gd name="T34" fmla="*/ 3 w 128"/>
                <a:gd name="T35" fmla="*/ 32 h 202"/>
                <a:gd name="T36" fmla="*/ 10 w 128"/>
                <a:gd name="T37" fmla="*/ 106 h 202"/>
                <a:gd name="T38" fmla="*/ 34 w 128"/>
                <a:gd name="T39" fmla="*/ 130 h 202"/>
                <a:gd name="T40" fmla="*/ 35 w 128"/>
                <a:gd name="T41" fmla="*/ 130 h 202"/>
                <a:gd name="T42" fmla="*/ 37 w 128"/>
                <a:gd name="T43" fmla="*/ 130 h 202"/>
                <a:gd name="T44" fmla="*/ 87 w 128"/>
                <a:gd name="T45" fmla="*/ 130 h 202"/>
                <a:gd name="T46" fmla="*/ 96 w 128"/>
                <a:gd name="T47" fmla="*/ 189 h 202"/>
                <a:gd name="T48" fmla="*/ 111 w 128"/>
                <a:gd name="T49" fmla="*/ 202 h 202"/>
                <a:gd name="T50" fmla="*/ 114 w 128"/>
                <a:gd name="T51" fmla="*/ 202 h 202"/>
                <a:gd name="T52" fmla="*/ 127 w 128"/>
                <a:gd name="T53" fmla="*/ 184 h 202"/>
                <a:gd name="T54" fmla="*/ 116 w 128"/>
                <a:gd name="T55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16" y="112"/>
                  </a:moveTo>
                  <a:cubicBezTo>
                    <a:pt x="114" y="104"/>
                    <a:pt x="108" y="99"/>
                    <a:pt x="100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6"/>
                    <a:pt x="58" y="94"/>
                    <a:pt x="57" y="92"/>
                  </a:cubicBezTo>
                  <a:cubicBezTo>
                    <a:pt x="53" y="78"/>
                    <a:pt x="51" y="64"/>
                    <a:pt x="52" y="50"/>
                  </a:cubicBezTo>
                  <a:cubicBezTo>
                    <a:pt x="47" y="48"/>
                    <a:pt x="42" y="47"/>
                    <a:pt x="39" y="45"/>
                  </a:cubicBezTo>
                  <a:cubicBezTo>
                    <a:pt x="28" y="41"/>
                    <a:pt x="22" y="36"/>
                    <a:pt x="21" y="35"/>
                  </a:cubicBezTo>
                  <a:cubicBezTo>
                    <a:pt x="17" y="31"/>
                    <a:pt x="16" y="23"/>
                    <a:pt x="20" y="18"/>
                  </a:cubicBezTo>
                  <a:cubicBezTo>
                    <a:pt x="23" y="16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8"/>
                    <a:pt x="38" y="18"/>
                    <a:pt x="39" y="19"/>
                  </a:cubicBezTo>
                  <a:cubicBezTo>
                    <a:pt x="41" y="20"/>
                    <a:pt x="44" y="21"/>
                    <a:pt x="48" y="23"/>
                  </a:cubicBezTo>
                  <a:cubicBezTo>
                    <a:pt x="49" y="24"/>
                    <a:pt x="51" y="24"/>
                    <a:pt x="53" y="25"/>
                  </a:cubicBezTo>
                  <a:cubicBezTo>
                    <a:pt x="52" y="21"/>
                    <a:pt x="50" y="18"/>
                    <a:pt x="48" y="16"/>
                  </a:cubicBezTo>
                  <a:cubicBezTo>
                    <a:pt x="49" y="16"/>
                    <a:pt x="43" y="10"/>
                    <a:pt x="41" y="9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8" y="7"/>
                    <a:pt x="37" y="6"/>
                    <a:pt x="35" y="5"/>
                  </a:cubicBezTo>
                  <a:cubicBezTo>
                    <a:pt x="22" y="0"/>
                    <a:pt x="6" y="12"/>
                    <a:pt x="3" y="32"/>
                  </a:cubicBezTo>
                  <a:cubicBezTo>
                    <a:pt x="0" y="57"/>
                    <a:pt x="2" y="82"/>
                    <a:pt x="10" y="106"/>
                  </a:cubicBezTo>
                  <a:cubicBezTo>
                    <a:pt x="14" y="120"/>
                    <a:pt x="24" y="129"/>
                    <a:pt x="34" y="130"/>
                  </a:cubicBezTo>
                  <a:cubicBezTo>
                    <a:pt x="34" y="130"/>
                    <a:pt x="34" y="130"/>
                    <a:pt x="35" y="130"/>
                  </a:cubicBezTo>
                  <a:cubicBezTo>
                    <a:pt x="35" y="130"/>
                    <a:pt x="36" y="130"/>
                    <a:pt x="37" y="130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7" y="196"/>
                    <a:pt x="104" y="202"/>
                    <a:pt x="111" y="202"/>
                  </a:cubicBezTo>
                  <a:cubicBezTo>
                    <a:pt x="112" y="202"/>
                    <a:pt x="113" y="202"/>
                    <a:pt x="114" y="202"/>
                  </a:cubicBezTo>
                  <a:cubicBezTo>
                    <a:pt x="122" y="200"/>
                    <a:pt x="128" y="192"/>
                    <a:pt x="127" y="184"/>
                  </a:cubicBezTo>
                  <a:lnTo>
                    <a:pt x="1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2" name="Freeform 17"/>
            <p:cNvSpPr>
              <a:spLocks/>
            </p:cNvSpPr>
            <p:nvPr/>
          </p:nvSpPr>
          <p:spPr bwMode="auto">
            <a:xfrm>
              <a:off x="4046538" y="1300163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3 h 17"/>
                <a:gd name="T4" fmla="*/ 67 w 78"/>
                <a:gd name="T5" fmla="*/ 13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1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7" y="16"/>
                    <a:pt x="56" y="15"/>
                    <a:pt x="65" y="13"/>
                  </a:cubicBezTo>
                  <a:cubicBezTo>
                    <a:pt x="66" y="13"/>
                    <a:pt x="66" y="13"/>
                    <a:pt x="67" y="13"/>
                  </a:cubicBezTo>
                  <a:cubicBezTo>
                    <a:pt x="70" y="13"/>
                    <a:pt x="73" y="15"/>
                    <a:pt x="75" y="17"/>
                  </a:cubicBezTo>
                  <a:cubicBezTo>
                    <a:pt x="77" y="14"/>
                    <a:pt x="78" y="11"/>
                    <a:pt x="77" y="8"/>
                  </a:cubicBezTo>
                  <a:cubicBezTo>
                    <a:pt x="75" y="2"/>
                    <a:pt x="70" y="0"/>
                    <a:pt x="64" y="1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3" name="Freeform 18"/>
            <p:cNvSpPr>
              <a:spLocks/>
            </p:cNvSpPr>
            <p:nvPr/>
          </p:nvSpPr>
          <p:spPr bwMode="auto">
            <a:xfrm>
              <a:off x="4284663" y="1193801"/>
              <a:ext cx="38100" cy="196850"/>
            </a:xfrm>
            <a:custGeom>
              <a:avLst/>
              <a:gdLst>
                <a:gd name="T0" fmla="*/ 24 w 24"/>
                <a:gd name="T1" fmla="*/ 121 h 124"/>
                <a:gd name="T2" fmla="*/ 17 w 24"/>
                <a:gd name="T3" fmla="*/ 124 h 124"/>
                <a:gd name="T4" fmla="*/ 0 w 24"/>
                <a:gd name="T5" fmla="*/ 0 h 124"/>
                <a:gd name="T6" fmla="*/ 9 w 24"/>
                <a:gd name="T7" fmla="*/ 0 h 124"/>
                <a:gd name="T8" fmla="*/ 24 w 24"/>
                <a:gd name="T9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4">
                  <a:moveTo>
                    <a:pt x="24" y="121"/>
                  </a:moveTo>
                  <a:lnTo>
                    <a:pt x="17" y="12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4454525" y="769938"/>
              <a:ext cx="401637" cy="355600"/>
            </a:xfrm>
            <a:custGeom>
              <a:avLst/>
              <a:gdLst>
                <a:gd name="T0" fmla="*/ 82 w 106"/>
                <a:gd name="T1" fmla="*/ 94 h 94"/>
                <a:gd name="T2" fmla="*/ 81 w 106"/>
                <a:gd name="T3" fmla="*/ 94 h 94"/>
                <a:gd name="T4" fmla="*/ 68 w 106"/>
                <a:gd name="T5" fmla="*/ 86 h 94"/>
                <a:gd name="T6" fmla="*/ 50 w 106"/>
                <a:gd name="T7" fmla="*/ 88 h 94"/>
                <a:gd name="T8" fmla="*/ 0 w 106"/>
                <a:gd name="T9" fmla="*/ 44 h 94"/>
                <a:gd name="T10" fmla="*/ 50 w 106"/>
                <a:gd name="T11" fmla="*/ 0 h 94"/>
                <a:gd name="T12" fmla="*/ 106 w 106"/>
                <a:gd name="T13" fmla="*/ 44 h 94"/>
                <a:gd name="T14" fmla="*/ 86 w 106"/>
                <a:gd name="T15" fmla="*/ 78 h 94"/>
                <a:gd name="T16" fmla="*/ 86 w 106"/>
                <a:gd name="T17" fmla="*/ 89 h 94"/>
                <a:gd name="T18" fmla="*/ 86 w 106"/>
                <a:gd name="T19" fmla="*/ 90 h 94"/>
                <a:gd name="T20" fmla="*/ 83 w 106"/>
                <a:gd name="T21" fmla="*/ 94 h 94"/>
                <a:gd name="T22" fmla="*/ 82 w 106"/>
                <a:gd name="T23" fmla="*/ 94 h 94"/>
                <a:gd name="T24" fmla="*/ 68 w 106"/>
                <a:gd name="T25" fmla="*/ 78 h 94"/>
                <a:gd name="T26" fmla="*/ 70 w 106"/>
                <a:gd name="T27" fmla="*/ 79 h 94"/>
                <a:gd name="T28" fmla="*/ 79 w 106"/>
                <a:gd name="T29" fmla="*/ 84 h 94"/>
                <a:gd name="T30" fmla="*/ 79 w 106"/>
                <a:gd name="T31" fmla="*/ 76 h 94"/>
                <a:gd name="T32" fmla="*/ 80 w 106"/>
                <a:gd name="T33" fmla="*/ 73 h 94"/>
                <a:gd name="T34" fmla="*/ 98 w 106"/>
                <a:gd name="T35" fmla="*/ 44 h 94"/>
                <a:gd name="T36" fmla="*/ 50 w 106"/>
                <a:gd name="T37" fmla="*/ 8 h 94"/>
                <a:gd name="T38" fmla="*/ 8 w 106"/>
                <a:gd name="T39" fmla="*/ 44 h 94"/>
                <a:gd name="T40" fmla="*/ 50 w 106"/>
                <a:gd name="T41" fmla="*/ 81 h 94"/>
                <a:gd name="T42" fmla="*/ 67 w 106"/>
                <a:gd name="T43" fmla="*/ 78 h 94"/>
                <a:gd name="T44" fmla="*/ 68 w 106"/>
                <a:gd name="T45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94">
                  <a:moveTo>
                    <a:pt x="82" y="94"/>
                  </a:moveTo>
                  <a:cubicBezTo>
                    <a:pt x="82" y="94"/>
                    <a:pt x="81" y="94"/>
                    <a:pt x="81" y="94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2" y="88"/>
                    <a:pt x="56" y="88"/>
                    <a:pt x="50" y="88"/>
                  </a:cubicBezTo>
                  <a:cubicBezTo>
                    <a:pt x="21" y="88"/>
                    <a:pt x="0" y="70"/>
                    <a:pt x="0" y="44"/>
                  </a:cubicBezTo>
                  <a:cubicBezTo>
                    <a:pt x="0" y="19"/>
                    <a:pt x="21" y="0"/>
                    <a:pt x="50" y="0"/>
                  </a:cubicBezTo>
                  <a:cubicBezTo>
                    <a:pt x="81" y="0"/>
                    <a:pt x="106" y="20"/>
                    <a:pt x="106" y="44"/>
                  </a:cubicBezTo>
                  <a:cubicBezTo>
                    <a:pt x="106" y="57"/>
                    <a:pt x="99" y="70"/>
                    <a:pt x="86" y="78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5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0" y="79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5"/>
                    <a:pt x="79" y="73"/>
                    <a:pt x="80" y="73"/>
                  </a:cubicBezTo>
                  <a:cubicBezTo>
                    <a:pt x="92" y="66"/>
                    <a:pt x="98" y="55"/>
                    <a:pt x="98" y="44"/>
                  </a:cubicBezTo>
                  <a:cubicBezTo>
                    <a:pt x="98" y="24"/>
                    <a:pt x="77" y="8"/>
                    <a:pt x="50" y="8"/>
                  </a:cubicBezTo>
                  <a:cubicBezTo>
                    <a:pt x="25" y="8"/>
                    <a:pt x="8" y="23"/>
                    <a:pt x="8" y="44"/>
                  </a:cubicBezTo>
                  <a:cubicBezTo>
                    <a:pt x="8" y="66"/>
                    <a:pt x="25" y="81"/>
                    <a:pt x="50" y="81"/>
                  </a:cubicBezTo>
                  <a:cubicBezTo>
                    <a:pt x="56" y="81"/>
                    <a:pt x="62" y="80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5" name="Freeform 20"/>
            <p:cNvSpPr>
              <a:spLocks/>
            </p:cNvSpPr>
            <p:nvPr/>
          </p:nvSpPr>
          <p:spPr bwMode="auto">
            <a:xfrm>
              <a:off x="4121150" y="585788"/>
              <a:ext cx="601662" cy="539750"/>
            </a:xfrm>
            <a:custGeom>
              <a:avLst/>
              <a:gdLst>
                <a:gd name="T0" fmla="*/ 94 w 159"/>
                <a:gd name="T1" fmla="*/ 122 h 143"/>
                <a:gd name="T2" fmla="*/ 85 w 159"/>
                <a:gd name="T3" fmla="*/ 123 h 143"/>
                <a:gd name="T4" fmla="*/ 59 w 159"/>
                <a:gd name="T5" fmla="*/ 119 h 143"/>
                <a:gd name="T6" fmla="*/ 57 w 159"/>
                <a:gd name="T7" fmla="*/ 119 h 143"/>
                <a:gd name="T8" fmla="*/ 54 w 159"/>
                <a:gd name="T9" fmla="*/ 120 h 143"/>
                <a:gd name="T10" fmla="*/ 41 w 159"/>
                <a:gd name="T11" fmla="*/ 127 h 143"/>
                <a:gd name="T12" fmla="*/ 41 w 159"/>
                <a:gd name="T13" fmla="*/ 115 h 143"/>
                <a:gd name="T14" fmla="*/ 39 w 159"/>
                <a:gd name="T15" fmla="*/ 110 h 143"/>
                <a:gd name="T16" fmla="*/ 12 w 159"/>
                <a:gd name="T17" fmla="*/ 67 h 143"/>
                <a:gd name="T18" fmla="*/ 85 w 159"/>
                <a:gd name="T19" fmla="*/ 11 h 143"/>
                <a:gd name="T20" fmla="*/ 146 w 159"/>
                <a:gd name="T21" fmla="*/ 46 h 143"/>
                <a:gd name="T22" fmla="*/ 159 w 159"/>
                <a:gd name="T23" fmla="*/ 48 h 143"/>
                <a:gd name="T24" fmla="*/ 85 w 159"/>
                <a:gd name="T25" fmla="*/ 0 h 143"/>
                <a:gd name="T26" fmla="*/ 0 w 159"/>
                <a:gd name="T27" fmla="*/ 67 h 143"/>
                <a:gd name="T28" fmla="*/ 30 w 159"/>
                <a:gd name="T29" fmla="*/ 118 h 143"/>
                <a:gd name="T30" fmla="*/ 30 w 159"/>
                <a:gd name="T31" fmla="*/ 136 h 143"/>
                <a:gd name="T32" fmla="*/ 30 w 159"/>
                <a:gd name="T33" fmla="*/ 137 h 143"/>
                <a:gd name="T34" fmla="*/ 35 w 159"/>
                <a:gd name="T35" fmla="*/ 143 h 143"/>
                <a:gd name="T36" fmla="*/ 36 w 159"/>
                <a:gd name="T37" fmla="*/ 143 h 143"/>
                <a:gd name="T38" fmla="*/ 38 w 159"/>
                <a:gd name="T39" fmla="*/ 142 h 143"/>
                <a:gd name="T40" fmla="*/ 58 w 159"/>
                <a:gd name="T41" fmla="*/ 131 h 143"/>
                <a:gd name="T42" fmla="*/ 85 w 159"/>
                <a:gd name="T43" fmla="*/ 134 h 143"/>
                <a:gd name="T44" fmla="*/ 105 w 159"/>
                <a:gd name="T45" fmla="*/ 132 h 143"/>
                <a:gd name="T46" fmla="*/ 94 w 159"/>
                <a:gd name="T47" fmla="*/ 12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43">
                  <a:moveTo>
                    <a:pt x="94" y="122"/>
                  </a:moveTo>
                  <a:cubicBezTo>
                    <a:pt x="91" y="122"/>
                    <a:pt x="88" y="123"/>
                    <a:pt x="85" y="123"/>
                  </a:cubicBezTo>
                  <a:cubicBezTo>
                    <a:pt x="76" y="123"/>
                    <a:pt x="67" y="121"/>
                    <a:pt x="59" y="119"/>
                  </a:cubicBezTo>
                  <a:cubicBezTo>
                    <a:pt x="58" y="119"/>
                    <a:pt x="58" y="119"/>
                    <a:pt x="57" y="119"/>
                  </a:cubicBezTo>
                  <a:cubicBezTo>
                    <a:pt x="56" y="119"/>
                    <a:pt x="55" y="119"/>
                    <a:pt x="54" y="120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5"/>
                    <a:pt x="41" y="115"/>
                    <a:pt x="41" y="115"/>
                  </a:cubicBezTo>
                  <a:cubicBezTo>
                    <a:pt x="41" y="113"/>
                    <a:pt x="40" y="111"/>
                    <a:pt x="39" y="110"/>
                  </a:cubicBezTo>
                  <a:cubicBezTo>
                    <a:pt x="21" y="100"/>
                    <a:pt x="12" y="84"/>
                    <a:pt x="12" y="67"/>
                  </a:cubicBezTo>
                  <a:cubicBezTo>
                    <a:pt x="12" y="36"/>
                    <a:pt x="44" y="11"/>
                    <a:pt x="85" y="11"/>
                  </a:cubicBezTo>
                  <a:cubicBezTo>
                    <a:pt x="114" y="11"/>
                    <a:pt x="137" y="25"/>
                    <a:pt x="146" y="46"/>
                  </a:cubicBezTo>
                  <a:cubicBezTo>
                    <a:pt x="150" y="46"/>
                    <a:pt x="155" y="47"/>
                    <a:pt x="159" y="48"/>
                  </a:cubicBezTo>
                  <a:cubicBezTo>
                    <a:pt x="150" y="19"/>
                    <a:pt x="122" y="0"/>
                    <a:pt x="85" y="0"/>
                  </a:cubicBezTo>
                  <a:cubicBezTo>
                    <a:pt x="37" y="0"/>
                    <a:pt x="0" y="29"/>
                    <a:pt x="0" y="67"/>
                  </a:cubicBezTo>
                  <a:cubicBezTo>
                    <a:pt x="0" y="87"/>
                    <a:pt x="11" y="106"/>
                    <a:pt x="30" y="11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7"/>
                    <a:pt x="30" y="137"/>
                  </a:cubicBezTo>
                  <a:cubicBezTo>
                    <a:pt x="30" y="140"/>
                    <a:pt x="32" y="143"/>
                    <a:pt x="35" y="143"/>
                  </a:cubicBezTo>
                  <a:cubicBezTo>
                    <a:pt x="35" y="143"/>
                    <a:pt x="35" y="143"/>
                    <a:pt x="36" y="143"/>
                  </a:cubicBezTo>
                  <a:cubicBezTo>
                    <a:pt x="37" y="143"/>
                    <a:pt x="38" y="143"/>
                    <a:pt x="38" y="14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67" y="133"/>
                    <a:pt x="76" y="134"/>
                    <a:pt x="85" y="134"/>
                  </a:cubicBezTo>
                  <a:cubicBezTo>
                    <a:pt x="92" y="134"/>
                    <a:pt x="98" y="134"/>
                    <a:pt x="105" y="132"/>
                  </a:cubicBezTo>
                  <a:cubicBezTo>
                    <a:pt x="101" y="129"/>
                    <a:pt x="97" y="126"/>
                    <a:pt x="9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6" name="Freeform 21"/>
            <p:cNvSpPr>
              <a:spLocks noEditPoints="1"/>
            </p:cNvSpPr>
            <p:nvPr/>
          </p:nvSpPr>
          <p:spPr bwMode="auto">
            <a:xfrm>
              <a:off x="4533900" y="909638"/>
              <a:ext cx="65087" cy="65088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4 h 17"/>
                <a:gd name="T12" fmla="*/ 4 w 17"/>
                <a:gd name="T13" fmla="*/ 8 h 17"/>
                <a:gd name="T14" fmla="*/ 8 w 17"/>
                <a:gd name="T15" fmla="*/ 13 h 17"/>
                <a:gd name="T16" fmla="*/ 13 w 17"/>
                <a:gd name="T17" fmla="*/ 8 h 17"/>
                <a:gd name="T18" fmla="*/ 8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7" name="Freeform 22"/>
            <p:cNvSpPr>
              <a:spLocks noEditPoints="1"/>
            </p:cNvSpPr>
            <p:nvPr/>
          </p:nvSpPr>
          <p:spPr bwMode="auto">
            <a:xfrm>
              <a:off x="4616450" y="909638"/>
              <a:ext cx="65087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8" name="Freeform 23"/>
            <p:cNvSpPr>
              <a:spLocks noEditPoints="1"/>
            </p:cNvSpPr>
            <p:nvPr/>
          </p:nvSpPr>
          <p:spPr bwMode="auto">
            <a:xfrm>
              <a:off x="4700588" y="909638"/>
              <a:ext cx="63500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89" name="Group 46"/>
          <p:cNvGrpSpPr/>
          <p:nvPr/>
        </p:nvGrpSpPr>
        <p:grpSpPr>
          <a:xfrm>
            <a:off x="1538867" y="2929918"/>
            <a:ext cx="499579" cy="729781"/>
            <a:chOff x="5310188" y="708025"/>
            <a:chExt cx="985838" cy="1449388"/>
          </a:xfrm>
          <a:solidFill>
            <a:srgbClr val="0070C0"/>
          </a:solidFill>
          <a:effectLst/>
        </p:grpSpPr>
        <p:sp>
          <p:nvSpPr>
            <p:cNvPr id="190" name="Freeform 27"/>
            <p:cNvSpPr>
              <a:spLocks/>
            </p:cNvSpPr>
            <p:nvPr/>
          </p:nvSpPr>
          <p:spPr bwMode="auto">
            <a:xfrm>
              <a:off x="5386388" y="1587500"/>
              <a:ext cx="100013" cy="17463"/>
            </a:xfrm>
            <a:custGeom>
              <a:avLst/>
              <a:gdLst>
                <a:gd name="T0" fmla="*/ 0 w 37"/>
                <a:gd name="T1" fmla="*/ 6 h 6"/>
                <a:gd name="T2" fmla="*/ 37 w 37"/>
                <a:gd name="T3" fmla="*/ 6 h 6"/>
                <a:gd name="T4" fmla="*/ 37 w 37"/>
                <a:gd name="T5" fmla="*/ 0 h 6"/>
                <a:gd name="T6" fmla="*/ 25 w 37"/>
                <a:gd name="T7" fmla="*/ 0 h 6"/>
                <a:gd name="T8" fmla="*/ 19 w 37"/>
                <a:gd name="T9" fmla="*/ 2 h 6"/>
                <a:gd name="T10" fmla="*/ 17 w 37"/>
                <a:gd name="T11" fmla="*/ 2 h 6"/>
                <a:gd name="T12" fmla="*/ 10 w 37"/>
                <a:gd name="T13" fmla="*/ 0 h 6"/>
                <a:gd name="T14" fmla="*/ 0 w 37"/>
                <a:gd name="T15" fmla="*/ 0 h 6"/>
                <a:gd name="T16" fmla="*/ 0 w 37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0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2"/>
                    <a:pt x="12" y="1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1" name="Freeform 28"/>
            <p:cNvSpPr>
              <a:spLocks/>
            </p:cNvSpPr>
            <p:nvPr/>
          </p:nvSpPr>
          <p:spPr bwMode="auto">
            <a:xfrm>
              <a:off x="5853113" y="708025"/>
              <a:ext cx="307975" cy="306388"/>
            </a:xfrm>
            <a:custGeom>
              <a:avLst/>
              <a:gdLst>
                <a:gd name="T0" fmla="*/ 71 w 113"/>
                <a:gd name="T1" fmla="*/ 105 h 113"/>
                <a:gd name="T2" fmla="*/ 106 w 113"/>
                <a:gd name="T3" fmla="*/ 42 h 113"/>
                <a:gd name="T4" fmla="*/ 43 w 113"/>
                <a:gd name="T5" fmla="*/ 7 h 113"/>
                <a:gd name="T6" fmla="*/ 8 w 113"/>
                <a:gd name="T7" fmla="*/ 70 h 113"/>
                <a:gd name="T8" fmla="*/ 71 w 113"/>
                <a:gd name="T9" fmla="*/ 10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71" y="105"/>
                  </a:moveTo>
                  <a:cubicBezTo>
                    <a:pt x="98" y="97"/>
                    <a:pt x="113" y="69"/>
                    <a:pt x="106" y="42"/>
                  </a:cubicBezTo>
                  <a:cubicBezTo>
                    <a:pt x="98" y="15"/>
                    <a:pt x="70" y="0"/>
                    <a:pt x="43" y="7"/>
                  </a:cubicBezTo>
                  <a:cubicBezTo>
                    <a:pt x="16" y="15"/>
                    <a:pt x="0" y="43"/>
                    <a:pt x="8" y="70"/>
                  </a:cubicBezTo>
                  <a:cubicBezTo>
                    <a:pt x="16" y="97"/>
                    <a:pt x="44" y="113"/>
                    <a:pt x="7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2" name="Freeform 29"/>
            <p:cNvSpPr>
              <a:spLocks/>
            </p:cNvSpPr>
            <p:nvPr/>
          </p:nvSpPr>
          <p:spPr bwMode="auto">
            <a:xfrm>
              <a:off x="5986463" y="1003300"/>
              <a:ext cx="309563" cy="1154113"/>
            </a:xfrm>
            <a:custGeom>
              <a:avLst/>
              <a:gdLst>
                <a:gd name="T0" fmla="*/ 111 w 114"/>
                <a:gd name="T1" fmla="*/ 166 h 426"/>
                <a:gd name="T2" fmla="*/ 91 w 114"/>
                <a:gd name="T3" fmla="*/ 42 h 426"/>
                <a:gd name="T4" fmla="*/ 31 w 114"/>
                <a:gd name="T5" fmla="*/ 6 h 426"/>
                <a:gd name="T6" fmla="*/ 11 w 114"/>
                <a:gd name="T7" fmla="*/ 29 h 426"/>
                <a:gd name="T8" fmla="*/ 0 w 114"/>
                <a:gd name="T9" fmla="*/ 105 h 426"/>
                <a:gd name="T10" fmla="*/ 15 w 114"/>
                <a:gd name="T11" fmla="*/ 80 h 426"/>
                <a:gd name="T12" fmla="*/ 15 w 114"/>
                <a:gd name="T13" fmla="*/ 71 h 426"/>
                <a:gd name="T14" fmla="*/ 16 w 114"/>
                <a:gd name="T15" fmla="*/ 77 h 426"/>
                <a:gd name="T16" fmla="*/ 18 w 114"/>
                <a:gd name="T17" fmla="*/ 70 h 426"/>
                <a:gd name="T18" fmla="*/ 23 w 114"/>
                <a:gd name="T19" fmla="*/ 49 h 426"/>
                <a:gd name="T20" fmla="*/ 24 w 114"/>
                <a:gd name="T21" fmla="*/ 43 h 426"/>
                <a:gd name="T22" fmla="*/ 24 w 114"/>
                <a:gd name="T23" fmla="*/ 42 h 426"/>
                <a:gd name="T24" fmla="*/ 24 w 114"/>
                <a:gd name="T25" fmla="*/ 41 h 426"/>
                <a:gd name="T26" fmla="*/ 46 w 114"/>
                <a:gd name="T27" fmla="*/ 20 h 426"/>
                <a:gd name="T28" fmla="*/ 47 w 114"/>
                <a:gd name="T29" fmla="*/ 20 h 426"/>
                <a:gd name="T30" fmla="*/ 63 w 114"/>
                <a:gd name="T31" fmla="*/ 27 h 426"/>
                <a:gd name="T32" fmla="*/ 69 w 114"/>
                <a:gd name="T33" fmla="*/ 43 h 426"/>
                <a:gd name="T34" fmla="*/ 69 w 114"/>
                <a:gd name="T35" fmla="*/ 43 h 426"/>
                <a:gd name="T36" fmla="*/ 69 w 114"/>
                <a:gd name="T37" fmla="*/ 43 h 426"/>
                <a:gd name="T38" fmla="*/ 69 w 114"/>
                <a:gd name="T39" fmla="*/ 43 h 426"/>
                <a:gd name="T40" fmla="*/ 52 w 114"/>
                <a:gd name="T41" fmla="*/ 108 h 426"/>
                <a:gd name="T42" fmla="*/ 27 w 114"/>
                <a:gd name="T43" fmla="*/ 141 h 426"/>
                <a:gd name="T44" fmla="*/ 29 w 114"/>
                <a:gd name="T45" fmla="*/ 156 h 426"/>
                <a:gd name="T46" fmla="*/ 29 w 114"/>
                <a:gd name="T47" fmla="*/ 398 h 426"/>
                <a:gd name="T48" fmla="*/ 57 w 114"/>
                <a:gd name="T49" fmla="*/ 426 h 426"/>
                <a:gd name="T50" fmla="*/ 86 w 114"/>
                <a:gd name="T51" fmla="*/ 398 h 426"/>
                <a:gd name="T52" fmla="*/ 86 w 114"/>
                <a:gd name="T53" fmla="*/ 204 h 426"/>
                <a:gd name="T54" fmla="*/ 111 w 114"/>
                <a:gd name="T55" fmla="*/ 16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426">
                  <a:moveTo>
                    <a:pt x="111" y="166"/>
                  </a:moveTo>
                  <a:cubicBezTo>
                    <a:pt x="114" y="115"/>
                    <a:pt x="109" y="86"/>
                    <a:pt x="91" y="42"/>
                  </a:cubicBezTo>
                  <a:cubicBezTo>
                    <a:pt x="78" y="9"/>
                    <a:pt x="50" y="0"/>
                    <a:pt x="31" y="6"/>
                  </a:cubicBezTo>
                  <a:cubicBezTo>
                    <a:pt x="21" y="9"/>
                    <a:pt x="14" y="18"/>
                    <a:pt x="11" y="29"/>
                  </a:cubicBezTo>
                  <a:cubicBezTo>
                    <a:pt x="5" y="42"/>
                    <a:pt x="1" y="76"/>
                    <a:pt x="0" y="105"/>
                  </a:cubicBezTo>
                  <a:cubicBezTo>
                    <a:pt x="7" y="97"/>
                    <a:pt x="12" y="88"/>
                    <a:pt x="15" y="80"/>
                  </a:cubicBezTo>
                  <a:cubicBezTo>
                    <a:pt x="15" y="77"/>
                    <a:pt x="15" y="74"/>
                    <a:pt x="15" y="71"/>
                  </a:cubicBezTo>
                  <a:cubicBezTo>
                    <a:pt x="15" y="73"/>
                    <a:pt x="16" y="75"/>
                    <a:pt x="16" y="77"/>
                  </a:cubicBezTo>
                  <a:cubicBezTo>
                    <a:pt x="17" y="75"/>
                    <a:pt x="18" y="72"/>
                    <a:pt x="18" y="70"/>
                  </a:cubicBezTo>
                  <a:cubicBezTo>
                    <a:pt x="21" y="62"/>
                    <a:pt x="22" y="54"/>
                    <a:pt x="23" y="49"/>
                  </a:cubicBezTo>
                  <a:cubicBezTo>
                    <a:pt x="24" y="46"/>
                    <a:pt x="24" y="44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9"/>
                    <a:pt x="34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9" y="22"/>
                    <a:pt x="63" y="27"/>
                  </a:cubicBezTo>
                  <a:cubicBezTo>
                    <a:pt x="67" y="31"/>
                    <a:pt x="69" y="37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53"/>
                    <a:pt x="66" y="80"/>
                    <a:pt x="52" y="108"/>
                  </a:cubicBezTo>
                  <a:cubicBezTo>
                    <a:pt x="45" y="120"/>
                    <a:pt x="37" y="132"/>
                    <a:pt x="27" y="141"/>
                  </a:cubicBezTo>
                  <a:cubicBezTo>
                    <a:pt x="28" y="146"/>
                    <a:pt x="29" y="152"/>
                    <a:pt x="29" y="156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414"/>
                    <a:pt x="42" y="426"/>
                    <a:pt x="57" y="426"/>
                  </a:cubicBezTo>
                  <a:cubicBezTo>
                    <a:pt x="73" y="426"/>
                    <a:pt x="86" y="414"/>
                    <a:pt x="86" y="398"/>
                  </a:cubicBezTo>
                  <a:cubicBezTo>
                    <a:pt x="86" y="204"/>
                    <a:pt x="86" y="204"/>
                    <a:pt x="86" y="204"/>
                  </a:cubicBezTo>
                  <a:cubicBezTo>
                    <a:pt x="98" y="198"/>
                    <a:pt x="108" y="188"/>
                    <a:pt x="11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3" name="Freeform 30"/>
            <p:cNvSpPr>
              <a:spLocks/>
            </p:cNvSpPr>
            <p:nvPr/>
          </p:nvSpPr>
          <p:spPr bwMode="auto">
            <a:xfrm>
              <a:off x="6011863" y="1409700"/>
              <a:ext cx="23813" cy="42863"/>
            </a:xfrm>
            <a:custGeom>
              <a:avLst/>
              <a:gdLst>
                <a:gd name="T0" fmla="*/ 9 w 9"/>
                <a:gd name="T1" fmla="*/ 0 h 16"/>
                <a:gd name="T2" fmla="*/ 3 w 9"/>
                <a:gd name="T3" fmla="*/ 4 h 16"/>
                <a:gd name="T4" fmla="*/ 0 w 9"/>
                <a:gd name="T5" fmla="*/ 6 h 16"/>
                <a:gd name="T6" fmla="*/ 6 w 9"/>
                <a:gd name="T7" fmla="*/ 16 h 16"/>
                <a:gd name="T8" fmla="*/ 9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cubicBezTo>
                    <a:pt x="7" y="1"/>
                    <a:pt x="5" y="2"/>
                    <a:pt x="3" y="4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2" y="10"/>
                    <a:pt x="4" y="14"/>
                    <a:pt x="6" y="16"/>
                  </a:cubicBezTo>
                  <a:cubicBezTo>
                    <a:pt x="7" y="12"/>
                    <a:pt x="8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4" name="Freeform 31"/>
            <p:cNvSpPr>
              <a:spLocks/>
            </p:cNvSpPr>
            <p:nvPr/>
          </p:nvSpPr>
          <p:spPr bwMode="auto">
            <a:xfrm>
              <a:off x="5767388" y="1068388"/>
              <a:ext cx="395288" cy="398463"/>
            </a:xfrm>
            <a:custGeom>
              <a:avLst/>
              <a:gdLst>
                <a:gd name="T0" fmla="*/ 90 w 146"/>
                <a:gd name="T1" fmla="*/ 126 h 147"/>
                <a:gd name="T2" fmla="*/ 129 w 146"/>
                <a:gd name="T3" fmla="*/ 81 h 147"/>
                <a:gd name="T4" fmla="*/ 146 w 146"/>
                <a:gd name="T5" fmla="*/ 19 h 147"/>
                <a:gd name="T6" fmla="*/ 128 w 146"/>
                <a:gd name="T7" fmla="*/ 0 h 147"/>
                <a:gd name="T8" fmla="*/ 109 w 146"/>
                <a:gd name="T9" fmla="*/ 18 h 147"/>
                <a:gd name="T10" fmla="*/ 109 w 146"/>
                <a:gd name="T11" fmla="*/ 18 h 147"/>
                <a:gd name="T12" fmla="*/ 109 w 146"/>
                <a:gd name="T13" fmla="*/ 19 h 147"/>
                <a:gd name="T14" fmla="*/ 109 w 146"/>
                <a:gd name="T15" fmla="*/ 26 h 147"/>
                <a:gd name="T16" fmla="*/ 104 w 146"/>
                <a:gd name="T17" fmla="*/ 48 h 147"/>
                <a:gd name="T18" fmla="*/ 70 w 146"/>
                <a:gd name="T19" fmla="*/ 96 h 147"/>
                <a:gd name="T20" fmla="*/ 19 w 146"/>
                <a:gd name="T21" fmla="*/ 110 h 147"/>
                <a:gd name="T22" fmla="*/ 18 w 146"/>
                <a:gd name="T23" fmla="*/ 110 h 147"/>
                <a:gd name="T24" fmla="*/ 0 w 146"/>
                <a:gd name="T25" fmla="*/ 129 h 147"/>
                <a:gd name="T26" fmla="*/ 18 w 146"/>
                <a:gd name="T27" fmla="*/ 147 h 147"/>
                <a:gd name="T28" fmla="*/ 18 w 146"/>
                <a:gd name="T29" fmla="*/ 147 h 147"/>
                <a:gd name="T30" fmla="*/ 19 w 146"/>
                <a:gd name="T31" fmla="*/ 147 h 147"/>
                <a:gd name="T32" fmla="*/ 90 w 146"/>
                <a:gd name="T33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7">
                  <a:moveTo>
                    <a:pt x="90" y="126"/>
                  </a:moveTo>
                  <a:cubicBezTo>
                    <a:pt x="109" y="114"/>
                    <a:pt x="121" y="97"/>
                    <a:pt x="129" y="81"/>
                  </a:cubicBezTo>
                  <a:cubicBezTo>
                    <a:pt x="145" y="50"/>
                    <a:pt x="145" y="20"/>
                    <a:pt x="146" y="19"/>
                  </a:cubicBezTo>
                  <a:cubicBezTo>
                    <a:pt x="146" y="9"/>
                    <a:pt x="138" y="0"/>
                    <a:pt x="128" y="0"/>
                  </a:cubicBezTo>
                  <a:cubicBezTo>
                    <a:pt x="118" y="0"/>
                    <a:pt x="110" y="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9"/>
                    <a:pt x="109" y="19"/>
                  </a:cubicBezTo>
                  <a:cubicBezTo>
                    <a:pt x="109" y="21"/>
                    <a:pt x="109" y="23"/>
                    <a:pt x="109" y="26"/>
                  </a:cubicBezTo>
                  <a:cubicBezTo>
                    <a:pt x="108" y="31"/>
                    <a:pt x="106" y="39"/>
                    <a:pt x="104" y="48"/>
                  </a:cubicBezTo>
                  <a:cubicBezTo>
                    <a:pt x="98" y="65"/>
                    <a:pt x="88" y="84"/>
                    <a:pt x="70" y="96"/>
                  </a:cubicBezTo>
                  <a:cubicBezTo>
                    <a:pt x="58" y="105"/>
                    <a:pt x="42" y="110"/>
                    <a:pt x="19" y="110"/>
                  </a:cubicBezTo>
                  <a:cubicBezTo>
                    <a:pt x="19" y="110"/>
                    <a:pt x="18" y="110"/>
                    <a:pt x="18" y="110"/>
                  </a:cubicBezTo>
                  <a:cubicBezTo>
                    <a:pt x="8" y="111"/>
                    <a:pt x="0" y="119"/>
                    <a:pt x="0" y="129"/>
                  </a:cubicBezTo>
                  <a:cubicBezTo>
                    <a:pt x="0" y="139"/>
                    <a:pt x="8" y="147"/>
                    <a:pt x="18" y="14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48" y="147"/>
                    <a:pt x="72" y="139"/>
                    <a:pt x="90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5" name="Freeform 32"/>
            <p:cNvSpPr>
              <a:spLocks/>
            </p:cNvSpPr>
            <p:nvPr/>
          </p:nvSpPr>
          <p:spPr bwMode="auto">
            <a:xfrm>
              <a:off x="5443538" y="708025"/>
              <a:ext cx="306388" cy="306388"/>
            </a:xfrm>
            <a:custGeom>
              <a:avLst/>
              <a:gdLst>
                <a:gd name="T0" fmla="*/ 8 w 113"/>
                <a:gd name="T1" fmla="*/ 42 h 113"/>
                <a:gd name="T2" fmla="*/ 43 w 113"/>
                <a:gd name="T3" fmla="*/ 105 h 113"/>
                <a:gd name="T4" fmla="*/ 106 w 113"/>
                <a:gd name="T5" fmla="*/ 70 h 113"/>
                <a:gd name="T6" fmla="*/ 71 w 113"/>
                <a:gd name="T7" fmla="*/ 7 h 113"/>
                <a:gd name="T8" fmla="*/ 8 w 113"/>
                <a:gd name="T9" fmla="*/ 4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8" y="42"/>
                  </a:moveTo>
                  <a:cubicBezTo>
                    <a:pt x="0" y="69"/>
                    <a:pt x="16" y="97"/>
                    <a:pt x="43" y="105"/>
                  </a:cubicBezTo>
                  <a:cubicBezTo>
                    <a:pt x="70" y="113"/>
                    <a:pt x="98" y="97"/>
                    <a:pt x="106" y="70"/>
                  </a:cubicBezTo>
                  <a:cubicBezTo>
                    <a:pt x="113" y="43"/>
                    <a:pt x="98" y="15"/>
                    <a:pt x="71" y="7"/>
                  </a:cubicBezTo>
                  <a:cubicBezTo>
                    <a:pt x="44" y="0"/>
                    <a:pt x="16" y="15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6" name="Freeform 33"/>
            <p:cNvSpPr>
              <a:spLocks/>
            </p:cNvSpPr>
            <p:nvPr/>
          </p:nvSpPr>
          <p:spPr bwMode="auto">
            <a:xfrm>
              <a:off x="5383213" y="1054100"/>
              <a:ext cx="168275" cy="525463"/>
            </a:xfrm>
            <a:custGeom>
              <a:avLst/>
              <a:gdLst>
                <a:gd name="T0" fmla="*/ 18 w 62"/>
                <a:gd name="T1" fmla="*/ 194 h 194"/>
                <a:gd name="T2" fmla="*/ 19 w 62"/>
                <a:gd name="T3" fmla="*/ 194 h 194"/>
                <a:gd name="T4" fmla="*/ 36 w 62"/>
                <a:gd name="T5" fmla="*/ 175 h 194"/>
                <a:gd name="T6" fmla="*/ 36 w 62"/>
                <a:gd name="T7" fmla="*/ 149 h 194"/>
                <a:gd name="T8" fmla="*/ 57 w 62"/>
                <a:gd name="T9" fmla="*/ 30 h 194"/>
                <a:gd name="T10" fmla="*/ 57 w 62"/>
                <a:gd name="T11" fmla="*/ 30 h 194"/>
                <a:gd name="T12" fmla="*/ 57 w 62"/>
                <a:gd name="T13" fmla="*/ 30 h 194"/>
                <a:gd name="T14" fmla="*/ 57 w 62"/>
                <a:gd name="T15" fmla="*/ 30 h 194"/>
                <a:gd name="T16" fmla="*/ 50 w 62"/>
                <a:gd name="T17" fmla="*/ 5 h 194"/>
                <a:gd name="T18" fmla="*/ 26 w 62"/>
                <a:gd name="T19" fmla="*/ 12 h 194"/>
                <a:gd name="T20" fmla="*/ 0 w 62"/>
                <a:gd name="T21" fmla="*/ 149 h 194"/>
                <a:gd name="T22" fmla="*/ 0 w 62"/>
                <a:gd name="T23" fmla="*/ 177 h 194"/>
                <a:gd name="T24" fmla="*/ 18 w 62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94">
                  <a:moveTo>
                    <a:pt x="18" y="194"/>
                  </a:moveTo>
                  <a:cubicBezTo>
                    <a:pt x="19" y="194"/>
                    <a:pt x="19" y="194"/>
                    <a:pt x="19" y="194"/>
                  </a:cubicBezTo>
                  <a:cubicBezTo>
                    <a:pt x="29" y="194"/>
                    <a:pt x="37" y="185"/>
                    <a:pt x="36" y="175"/>
                  </a:cubicBezTo>
                  <a:cubicBezTo>
                    <a:pt x="36" y="166"/>
                    <a:pt x="36" y="157"/>
                    <a:pt x="36" y="149"/>
                  </a:cubicBezTo>
                  <a:cubicBezTo>
                    <a:pt x="36" y="70"/>
                    <a:pt x="56" y="32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21"/>
                    <a:pt x="59" y="10"/>
                    <a:pt x="50" y="5"/>
                  </a:cubicBezTo>
                  <a:cubicBezTo>
                    <a:pt x="42" y="0"/>
                    <a:pt x="31" y="3"/>
                    <a:pt x="26" y="12"/>
                  </a:cubicBezTo>
                  <a:cubicBezTo>
                    <a:pt x="24" y="14"/>
                    <a:pt x="0" y="58"/>
                    <a:pt x="0" y="149"/>
                  </a:cubicBezTo>
                  <a:cubicBezTo>
                    <a:pt x="0" y="158"/>
                    <a:pt x="0" y="167"/>
                    <a:pt x="0" y="177"/>
                  </a:cubicBezTo>
                  <a:cubicBezTo>
                    <a:pt x="1" y="187"/>
                    <a:pt x="9" y="194"/>
                    <a:pt x="1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7" name="Freeform 34"/>
            <p:cNvSpPr>
              <a:spLocks noEditPoints="1"/>
            </p:cNvSpPr>
            <p:nvPr/>
          </p:nvSpPr>
          <p:spPr bwMode="auto">
            <a:xfrm>
              <a:off x="5310188" y="1003300"/>
              <a:ext cx="485775" cy="1154113"/>
            </a:xfrm>
            <a:custGeom>
              <a:avLst/>
              <a:gdLst>
                <a:gd name="T0" fmla="*/ 179 w 179"/>
                <a:gd name="T1" fmla="*/ 131 h 426"/>
                <a:gd name="T2" fmla="*/ 129 w 179"/>
                <a:gd name="T3" fmla="*/ 117 h 426"/>
                <a:gd name="T4" fmla="*/ 114 w 179"/>
                <a:gd name="T5" fmla="*/ 103 h 426"/>
                <a:gd name="T6" fmla="*/ 103 w 179"/>
                <a:gd name="T7" fmla="*/ 30 h 426"/>
                <a:gd name="T8" fmla="*/ 83 w 179"/>
                <a:gd name="T9" fmla="*/ 6 h 426"/>
                <a:gd name="T10" fmla="*/ 23 w 179"/>
                <a:gd name="T11" fmla="*/ 42 h 426"/>
                <a:gd name="T12" fmla="*/ 3 w 179"/>
                <a:gd name="T13" fmla="*/ 166 h 426"/>
                <a:gd name="T14" fmla="*/ 19 w 179"/>
                <a:gd name="T15" fmla="*/ 198 h 426"/>
                <a:gd name="T16" fmla="*/ 22 w 179"/>
                <a:gd name="T17" fmla="*/ 198 h 426"/>
                <a:gd name="T18" fmla="*/ 21 w 179"/>
                <a:gd name="T19" fmla="*/ 197 h 426"/>
                <a:gd name="T20" fmla="*/ 21 w 179"/>
                <a:gd name="T21" fmla="*/ 168 h 426"/>
                <a:gd name="T22" fmla="*/ 48 w 179"/>
                <a:gd name="T23" fmla="*/ 28 h 426"/>
                <a:gd name="T24" fmla="*/ 68 w 179"/>
                <a:gd name="T25" fmla="*/ 16 h 426"/>
                <a:gd name="T26" fmla="*/ 81 w 179"/>
                <a:gd name="T27" fmla="*/ 19 h 426"/>
                <a:gd name="T28" fmla="*/ 92 w 179"/>
                <a:gd name="T29" fmla="*/ 34 h 426"/>
                <a:gd name="T30" fmla="*/ 90 w 179"/>
                <a:gd name="T31" fmla="*/ 49 h 426"/>
                <a:gd name="T32" fmla="*/ 90 w 179"/>
                <a:gd name="T33" fmla="*/ 49 h 426"/>
                <a:gd name="T34" fmla="*/ 90 w 179"/>
                <a:gd name="T35" fmla="*/ 50 h 426"/>
                <a:gd name="T36" fmla="*/ 89 w 179"/>
                <a:gd name="T37" fmla="*/ 52 h 426"/>
                <a:gd name="T38" fmla="*/ 89 w 179"/>
                <a:gd name="T39" fmla="*/ 52 h 426"/>
                <a:gd name="T40" fmla="*/ 69 w 179"/>
                <a:gd name="T41" fmla="*/ 168 h 426"/>
                <a:gd name="T42" fmla="*/ 69 w 179"/>
                <a:gd name="T43" fmla="*/ 194 h 426"/>
                <a:gd name="T44" fmla="*/ 47 w 179"/>
                <a:gd name="T45" fmla="*/ 219 h 426"/>
                <a:gd name="T46" fmla="*/ 45 w 179"/>
                <a:gd name="T47" fmla="*/ 219 h 426"/>
                <a:gd name="T48" fmla="*/ 28 w 179"/>
                <a:gd name="T49" fmla="*/ 212 h 426"/>
                <a:gd name="T50" fmla="*/ 28 w 179"/>
                <a:gd name="T51" fmla="*/ 398 h 426"/>
                <a:gd name="T52" fmla="*/ 56 w 179"/>
                <a:gd name="T53" fmla="*/ 426 h 426"/>
                <a:gd name="T54" fmla="*/ 85 w 179"/>
                <a:gd name="T55" fmla="*/ 398 h 426"/>
                <a:gd name="T56" fmla="*/ 85 w 179"/>
                <a:gd name="T57" fmla="*/ 222 h 426"/>
                <a:gd name="T58" fmla="*/ 85 w 179"/>
                <a:gd name="T59" fmla="*/ 184 h 426"/>
                <a:gd name="T60" fmla="*/ 85 w 179"/>
                <a:gd name="T61" fmla="*/ 156 h 426"/>
                <a:gd name="T62" fmla="*/ 88 w 179"/>
                <a:gd name="T63" fmla="*/ 128 h 426"/>
                <a:gd name="T64" fmla="*/ 93 w 179"/>
                <a:gd name="T65" fmla="*/ 134 h 426"/>
                <a:gd name="T66" fmla="*/ 99 w 179"/>
                <a:gd name="T67" fmla="*/ 166 h 426"/>
                <a:gd name="T68" fmla="*/ 108 w 179"/>
                <a:gd name="T69" fmla="*/ 146 h 426"/>
                <a:gd name="T70" fmla="*/ 109 w 179"/>
                <a:gd name="T71" fmla="*/ 147 h 426"/>
                <a:gd name="T72" fmla="*/ 168 w 179"/>
                <a:gd name="T73" fmla="*/ 167 h 426"/>
                <a:gd name="T74" fmla="*/ 163 w 179"/>
                <a:gd name="T75" fmla="*/ 153 h 426"/>
                <a:gd name="T76" fmla="*/ 170 w 179"/>
                <a:gd name="T77" fmla="*/ 137 h 426"/>
                <a:gd name="T78" fmla="*/ 179 w 179"/>
                <a:gd name="T79" fmla="*/ 131 h 426"/>
                <a:gd name="T80" fmla="*/ 99 w 179"/>
                <a:gd name="T81" fmla="*/ 77 h 426"/>
                <a:gd name="T82" fmla="*/ 98 w 179"/>
                <a:gd name="T83" fmla="*/ 75 h 426"/>
                <a:gd name="T84" fmla="*/ 99 w 179"/>
                <a:gd name="T85" fmla="*/ 71 h 426"/>
                <a:gd name="T86" fmla="*/ 99 w 179"/>
                <a:gd name="T87" fmla="*/ 7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426">
                  <a:moveTo>
                    <a:pt x="179" y="131"/>
                  </a:moveTo>
                  <a:cubicBezTo>
                    <a:pt x="157" y="131"/>
                    <a:pt x="141" y="125"/>
                    <a:pt x="129" y="117"/>
                  </a:cubicBezTo>
                  <a:cubicBezTo>
                    <a:pt x="123" y="113"/>
                    <a:pt x="118" y="108"/>
                    <a:pt x="114" y="103"/>
                  </a:cubicBezTo>
                  <a:cubicBezTo>
                    <a:pt x="112" y="75"/>
                    <a:pt x="108" y="42"/>
                    <a:pt x="103" y="30"/>
                  </a:cubicBezTo>
                  <a:cubicBezTo>
                    <a:pt x="100" y="18"/>
                    <a:pt x="93" y="9"/>
                    <a:pt x="83" y="6"/>
                  </a:cubicBezTo>
                  <a:cubicBezTo>
                    <a:pt x="64" y="0"/>
                    <a:pt x="36" y="9"/>
                    <a:pt x="23" y="42"/>
                  </a:cubicBezTo>
                  <a:cubicBezTo>
                    <a:pt x="5" y="86"/>
                    <a:pt x="0" y="115"/>
                    <a:pt x="3" y="166"/>
                  </a:cubicBezTo>
                  <a:cubicBezTo>
                    <a:pt x="5" y="182"/>
                    <a:pt x="11" y="192"/>
                    <a:pt x="19" y="198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2" y="198"/>
                    <a:pt x="21" y="197"/>
                    <a:pt x="21" y="197"/>
                  </a:cubicBezTo>
                  <a:cubicBezTo>
                    <a:pt x="21" y="187"/>
                    <a:pt x="21" y="177"/>
                    <a:pt x="21" y="168"/>
                  </a:cubicBezTo>
                  <a:cubicBezTo>
                    <a:pt x="21" y="73"/>
                    <a:pt x="47" y="29"/>
                    <a:pt x="48" y="28"/>
                  </a:cubicBezTo>
                  <a:cubicBezTo>
                    <a:pt x="52" y="20"/>
                    <a:pt x="60" y="16"/>
                    <a:pt x="68" y="16"/>
                  </a:cubicBezTo>
                  <a:cubicBezTo>
                    <a:pt x="73" y="16"/>
                    <a:pt x="77" y="17"/>
                    <a:pt x="81" y="19"/>
                  </a:cubicBezTo>
                  <a:cubicBezTo>
                    <a:pt x="86" y="22"/>
                    <a:pt x="90" y="28"/>
                    <a:pt x="92" y="34"/>
                  </a:cubicBezTo>
                  <a:cubicBezTo>
                    <a:pt x="93" y="39"/>
                    <a:pt x="93" y="44"/>
                    <a:pt x="90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89" y="51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6"/>
                    <a:pt x="69" y="92"/>
                    <a:pt x="69" y="168"/>
                  </a:cubicBezTo>
                  <a:cubicBezTo>
                    <a:pt x="69" y="176"/>
                    <a:pt x="69" y="185"/>
                    <a:pt x="69" y="194"/>
                  </a:cubicBezTo>
                  <a:cubicBezTo>
                    <a:pt x="70" y="207"/>
                    <a:pt x="60" y="219"/>
                    <a:pt x="47" y="219"/>
                  </a:cubicBezTo>
                  <a:cubicBezTo>
                    <a:pt x="46" y="219"/>
                    <a:pt x="46" y="219"/>
                    <a:pt x="45" y="219"/>
                  </a:cubicBezTo>
                  <a:cubicBezTo>
                    <a:pt x="39" y="219"/>
                    <a:pt x="33" y="217"/>
                    <a:pt x="28" y="212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8" y="414"/>
                    <a:pt x="41" y="426"/>
                    <a:pt x="56" y="426"/>
                  </a:cubicBezTo>
                  <a:cubicBezTo>
                    <a:pt x="72" y="426"/>
                    <a:pt x="85" y="414"/>
                    <a:pt x="85" y="398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184"/>
                    <a:pt x="85" y="184"/>
                    <a:pt x="85" y="18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5" y="148"/>
                    <a:pt x="87" y="138"/>
                    <a:pt x="88" y="128"/>
                  </a:cubicBezTo>
                  <a:cubicBezTo>
                    <a:pt x="90" y="130"/>
                    <a:pt x="91" y="132"/>
                    <a:pt x="93" y="134"/>
                  </a:cubicBezTo>
                  <a:cubicBezTo>
                    <a:pt x="95" y="142"/>
                    <a:pt x="97" y="158"/>
                    <a:pt x="99" y="166"/>
                  </a:cubicBezTo>
                  <a:cubicBezTo>
                    <a:pt x="102" y="162"/>
                    <a:pt x="105" y="154"/>
                    <a:pt x="108" y="146"/>
                  </a:cubicBezTo>
                  <a:cubicBezTo>
                    <a:pt x="108" y="146"/>
                    <a:pt x="109" y="147"/>
                    <a:pt x="109" y="147"/>
                  </a:cubicBezTo>
                  <a:cubicBezTo>
                    <a:pt x="124" y="157"/>
                    <a:pt x="144" y="165"/>
                    <a:pt x="168" y="167"/>
                  </a:cubicBezTo>
                  <a:cubicBezTo>
                    <a:pt x="165" y="163"/>
                    <a:pt x="163" y="158"/>
                    <a:pt x="163" y="153"/>
                  </a:cubicBezTo>
                  <a:cubicBezTo>
                    <a:pt x="163" y="147"/>
                    <a:pt x="165" y="141"/>
                    <a:pt x="170" y="137"/>
                  </a:cubicBezTo>
                  <a:cubicBezTo>
                    <a:pt x="172" y="134"/>
                    <a:pt x="175" y="132"/>
                    <a:pt x="179" y="131"/>
                  </a:cubicBezTo>
                  <a:close/>
                  <a:moveTo>
                    <a:pt x="99" y="77"/>
                  </a:moveTo>
                  <a:cubicBezTo>
                    <a:pt x="99" y="77"/>
                    <a:pt x="98" y="76"/>
                    <a:pt x="98" y="75"/>
                  </a:cubicBezTo>
                  <a:cubicBezTo>
                    <a:pt x="98" y="74"/>
                    <a:pt x="99" y="73"/>
                    <a:pt x="99" y="71"/>
                  </a:cubicBezTo>
                  <a:cubicBezTo>
                    <a:pt x="99" y="73"/>
                    <a:pt x="99" y="75"/>
                    <a:pt x="9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8" name="Freeform 35"/>
            <p:cNvSpPr>
              <a:spLocks/>
            </p:cNvSpPr>
            <p:nvPr/>
          </p:nvSpPr>
          <p:spPr bwMode="auto">
            <a:xfrm>
              <a:off x="5611813" y="1866900"/>
              <a:ext cx="369888" cy="106363"/>
            </a:xfrm>
            <a:custGeom>
              <a:avLst/>
              <a:gdLst>
                <a:gd name="T0" fmla="*/ 136 w 136"/>
                <a:gd name="T1" fmla="*/ 19 h 39"/>
                <a:gd name="T2" fmla="*/ 136 w 136"/>
                <a:gd name="T3" fmla="*/ 10 h 39"/>
                <a:gd name="T4" fmla="*/ 126 w 136"/>
                <a:gd name="T5" fmla="*/ 0 h 39"/>
                <a:gd name="T6" fmla="*/ 10 w 136"/>
                <a:gd name="T7" fmla="*/ 0 h 39"/>
                <a:gd name="T8" fmla="*/ 0 w 136"/>
                <a:gd name="T9" fmla="*/ 10 h 39"/>
                <a:gd name="T10" fmla="*/ 0 w 136"/>
                <a:gd name="T11" fmla="*/ 19 h 39"/>
                <a:gd name="T12" fmla="*/ 68 w 136"/>
                <a:gd name="T13" fmla="*/ 39 h 39"/>
                <a:gd name="T14" fmla="*/ 136 w 136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9">
                  <a:moveTo>
                    <a:pt x="136" y="19"/>
                  </a:moveTo>
                  <a:cubicBezTo>
                    <a:pt x="136" y="10"/>
                    <a:pt x="136" y="10"/>
                    <a:pt x="136" y="10"/>
                  </a:cubicBezTo>
                  <a:cubicBezTo>
                    <a:pt x="136" y="5"/>
                    <a:pt x="132" y="0"/>
                    <a:pt x="1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8" y="39"/>
                    <a:pt x="68" y="39"/>
                    <a:pt x="68" y="39"/>
                  </a:cubicBezTo>
                  <a:lnTo>
                    <a:pt x="1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9" name="Freeform 36"/>
            <p:cNvSpPr>
              <a:spLocks/>
            </p:cNvSpPr>
            <p:nvPr/>
          </p:nvSpPr>
          <p:spPr bwMode="auto">
            <a:xfrm>
              <a:off x="5611813" y="1939925"/>
              <a:ext cx="369888" cy="217488"/>
            </a:xfrm>
            <a:custGeom>
              <a:avLst/>
              <a:gdLst>
                <a:gd name="T0" fmla="*/ 76 w 136"/>
                <a:gd name="T1" fmla="*/ 18 h 80"/>
                <a:gd name="T2" fmla="*/ 76 w 136"/>
                <a:gd name="T3" fmla="*/ 28 h 80"/>
                <a:gd name="T4" fmla="*/ 73 w 136"/>
                <a:gd name="T5" fmla="*/ 31 h 80"/>
                <a:gd name="T6" fmla="*/ 62 w 136"/>
                <a:gd name="T7" fmla="*/ 31 h 80"/>
                <a:gd name="T8" fmla="*/ 60 w 136"/>
                <a:gd name="T9" fmla="*/ 28 h 80"/>
                <a:gd name="T10" fmla="*/ 60 w 136"/>
                <a:gd name="T11" fmla="*/ 18 h 80"/>
                <a:gd name="T12" fmla="*/ 0 w 136"/>
                <a:gd name="T13" fmla="*/ 0 h 80"/>
                <a:gd name="T14" fmla="*/ 0 w 136"/>
                <a:gd name="T15" fmla="*/ 70 h 80"/>
                <a:gd name="T16" fmla="*/ 10 w 136"/>
                <a:gd name="T17" fmla="*/ 80 h 80"/>
                <a:gd name="T18" fmla="*/ 126 w 136"/>
                <a:gd name="T19" fmla="*/ 80 h 80"/>
                <a:gd name="T20" fmla="*/ 136 w 136"/>
                <a:gd name="T21" fmla="*/ 70 h 80"/>
                <a:gd name="T22" fmla="*/ 136 w 136"/>
                <a:gd name="T23" fmla="*/ 0 h 80"/>
                <a:gd name="T24" fmla="*/ 76 w 136"/>
                <a:gd name="T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80">
                  <a:moveTo>
                    <a:pt x="76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9"/>
                    <a:pt x="75" y="31"/>
                    <a:pt x="7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1"/>
                    <a:pt x="60" y="29"/>
                    <a:pt x="60" y="2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6"/>
                    <a:pt x="4" y="80"/>
                    <a:pt x="10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32" y="80"/>
                    <a:pt x="136" y="76"/>
                    <a:pt x="136" y="7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7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0" name="Freeform 37"/>
            <p:cNvSpPr>
              <a:spLocks/>
            </p:cNvSpPr>
            <p:nvPr/>
          </p:nvSpPr>
          <p:spPr bwMode="auto">
            <a:xfrm>
              <a:off x="5721351" y="1817688"/>
              <a:ext cx="150813" cy="17463"/>
            </a:xfrm>
            <a:custGeom>
              <a:avLst/>
              <a:gdLst>
                <a:gd name="T0" fmla="*/ 56 w 56"/>
                <a:gd name="T1" fmla="*/ 3 h 6"/>
                <a:gd name="T2" fmla="*/ 53 w 56"/>
                <a:gd name="T3" fmla="*/ 6 h 6"/>
                <a:gd name="T4" fmla="*/ 3 w 56"/>
                <a:gd name="T5" fmla="*/ 6 h 6"/>
                <a:gd name="T6" fmla="*/ 0 w 56"/>
                <a:gd name="T7" fmla="*/ 3 h 6"/>
                <a:gd name="T8" fmla="*/ 3 w 56"/>
                <a:gd name="T9" fmla="*/ 0 h 6"/>
                <a:gd name="T10" fmla="*/ 53 w 56"/>
                <a:gd name="T11" fmla="*/ 0 h 6"/>
                <a:gd name="T12" fmla="*/ 56 w 56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">
                  <a:moveTo>
                    <a:pt x="56" y="3"/>
                  </a:moveTo>
                  <a:cubicBezTo>
                    <a:pt x="56" y="5"/>
                    <a:pt x="55" y="6"/>
                    <a:pt x="5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1" name="Rectangle 38"/>
            <p:cNvSpPr>
              <a:spLocks noChangeArrowheads="1"/>
            </p:cNvSpPr>
            <p:nvPr/>
          </p:nvSpPr>
          <p:spPr bwMode="auto">
            <a:xfrm>
              <a:off x="5862638" y="1827213"/>
              <a:ext cx="4763" cy="53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2" name="Rectangle 39"/>
            <p:cNvSpPr>
              <a:spLocks noChangeArrowheads="1"/>
            </p:cNvSpPr>
            <p:nvPr/>
          </p:nvSpPr>
          <p:spPr bwMode="auto">
            <a:xfrm>
              <a:off x="5722938" y="1827213"/>
              <a:ext cx="793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03" name="Content Placeholder 19"/>
          <p:cNvSpPr txBox="1">
            <a:spLocks/>
          </p:cNvSpPr>
          <p:nvPr/>
        </p:nvSpPr>
        <p:spPr>
          <a:xfrm>
            <a:off x="3012453" y="3916429"/>
            <a:ext cx="2978546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237306" y="3984214"/>
            <a:ext cx="1672936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会议</a:t>
            </a:r>
            <a:endParaRPr lang="en-US" sz="2100" b="1" dirty="0">
              <a:latin typeface="+mn-ea"/>
            </a:endParaRPr>
          </a:p>
        </p:txBody>
      </p:sp>
      <p:cxnSp>
        <p:nvCxnSpPr>
          <p:cNvPr id="205" name="Straight Connector 66"/>
          <p:cNvCxnSpPr/>
          <p:nvPr/>
        </p:nvCxnSpPr>
        <p:spPr>
          <a:xfrm>
            <a:off x="2791030" y="3894833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06" name="Content Placeholder 19"/>
          <p:cNvSpPr txBox="1">
            <a:spLocks/>
          </p:cNvSpPr>
          <p:nvPr/>
        </p:nvSpPr>
        <p:spPr>
          <a:xfrm>
            <a:off x="4011804" y="3077979"/>
            <a:ext cx="2978546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255586" y="3145762"/>
            <a:ext cx="1672936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合作</a:t>
            </a:r>
            <a:endParaRPr lang="en-US" sz="2100" b="1" dirty="0">
              <a:latin typeface="+mn-ea"/>
            </a:endParaRPr>
          </a:p>
        </p:txBody>
      </p:sp>
      <p:cxnSp>
        <p:nvCxnSpPr>
          <p:cNvPr id="208" name="Straight Connector 69"/>
          <p:cNvCxnSpPr/>
          <p:nvPr/>
        </p:nvCxnSpPr>
        <p:spPr>
          <a:xfrm>
            <a:off x="3847154" y="3056383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209" name="Group 72"/>
          <p:cNvGrpSpPr/>
          <p:nvPr/>
        </p:nvGrpSpPr>
        <p:grpSpPr>
          <a:xfrm>
            <a:off x="2506370" y="2040928"/>
            <a:ext cx="543927" cy="770131"/>
            <a:chOff x="6626225" y="441325"/>
            <a:chExt cx="889001" cy="1266826"/>
          </a:xfrm>
          <a:solidFill>
            <a:srgbClr val="0070C0"/>
          </a:solidFill>
        </p:grpSpPr>
        <p:sp>
          <p:nvSpPr>
            <p:cNvPr id="210" name="Freeform 50"/>
            <p:cNvSpPr>
              <a:spLocks/>
            </p:cNvSpPr>
            <p:nvPr/>
          </p:nvSpPr>
          <p:spPr bwMode="auto">
            <a:xfrm>
              <a:off x="6626225" y="1147763"/>
              <a:ext cx="395288" cy="560388"/>
            </a:xfrm>
            <a:custGeom>
              <a:avLst/>
              <a:gdLst>
                <a:gd name="T0" fmla="*/ 7 w 104"/>
                <a:gd name="T1" fmla="*/ 122 h 148"/>
                <a:gd name="T2" fmla="*/ 7 w 104"/>
                <a:gd name="T3" fmla="*/ 123 h 148"/>
                <a:gd name="T4" fmla="*/ 7 w 104"/>
                <a:gd name="T5" fmla="*/ 128 h 148"/>
                <a:gd name="T6" fmla="*/ 0 w 104"/>
                <a:gd name="T7" fmla="*/ 138 h 148"/>
                <a:gd name="T8" fmla="*/ 10 w 104"/>
                <a:gd name="T9" fmla="*/ 148 h 148"/>
                <a:gd name="T10" fmla="*/ 20 w 104"/>
                <a:gd name="T11" fmla="*/ 138 h 148"/>
                <a:gd name="T12" fmla="*/ 14 w 104"/>
                <a:gd name="T13" fmla="*/ 129 h 148"/>
                <a:gd name="T14" fmla="*/ 14 w 104"/>
                <a:gd name="T15" fmla="*/ 125 h 148"/>
                <a:gd name="T16" fmla="*/ 46 w 104"/>
                <a:gd name="T17" fmla="*/ 114 h 148"/>
                <a:gd name="T18" fmla="*/ 48 w 104"/>
                <a:gd name="T19" fmla="*/ 128 h 148"/>
                <a:gd name="T20" fmla="*/ 41 w 104"/>
                <a:gd name="T21" fmla="*/ 138 h 148"/>
                <a:gd name="T22" fmla="*/ 51 w 104"/>
                <a:gd name="T23" fmla="*/ 148 h 148"/>
                <a:gd name="T24" fmla="*/ 61 w 104"/>
                <a:gd name="T25" fmla="*/ 138 h 148"/>
                <a:gd name="T26" fmla="*/ 56 w 104"/>
                <a:gd name="T27" fmla="*/ 129 h 148"/>
                <a:gd name="T28" fmla="*/ 57 w 104"/>
                <a:gd name="T29" fmla="*/ 114 h 148"/>
                <a:gd name="T30" fmla="*/ 83 w 104"/>
                <a:gd name="T31" fmla="*/ 120 h 148"/>
                <a:gd name="T32" fmla="*/ 89 w 104"/>
                <a:gd name="T33" fmla="*/ 124 h 148"/>
                <a:gd name="T34" fmla="*/ 89 w 104"/>
                <a:gd name="T35" fmla="*/ 125 h 148"/>
                <a:gd name="T36" fmla="*/ 89 w 104"/>
                <a:gd name="T37" fmla="*/ 129 h 148"/>
                <a:gd name="T38" fmla="*/ 83 w 104"/>
                <a:gd name="T39" fmla="*/ 138 h 148"/>
                <a:gd name="T40" fmla="*/ 93 w 104"/>
                <a:gd name="T41" fmla="*/ 148 h 148"/>
                <a:gd name="T42" fmla="*/ 104 w 104"/>
                <a:gd name="T43" fmla="*/ 138 h 148"/>
                <a:gd name="T44" fmla="*/ 97 w 104"/>
                <a:gd name="T45" fmla="*/ 128 h 148"/>
                <a:gd name="T46" fmla="*/ 97 w 104"/>
                <a:gd name="T47" fmla="*/ 123 h 148"/>
                <a:gd name="T48" fmla="*/ 96 w 104"/>
                <a:gd name="T49" fmla="*/ 122 h 148"/>
                <a:gd name="T50" fmla="*/ 58 w 104"/>
                <a:gd name="T51" fmla="*/ 107 h 148"/>
                <a:gd name="T52" fmla="*/ 60 w 104"/>
                <a:gd name="T53" fmla="*/ 92 h 148"/>
                <a:gd name="T54" fmla="*/ 88 w 104"/>
                <a:gd name="T55" fmla="*/ 92 h 148"/>
                <a:gd name="T56" fmla="*/ 98 w 104"/>
                <a:gd name="T57" fmla="*/ 83 h 148"/>
                <a:gd name="T58" fmla="*/ 88 w 104"/>
                <a:gd name="T59" fmla="*/ 73 h 148"/>
                <a:gd name="T60" fmla="*/ 24 w 104"/>
                <a:gd name="T61" fmla="*/ 73 h 148"/>
                <a:gd name="T62" fmla="*/ 20 w 104"/>
                <a:gd name="T63" fmla="*/ 9 h 148"/>
                <a:gd name="T64" fmla="*/ 10 w 104"/>
                <a:gd name="T65" fmla="*/ 0 h 148"/>
                <a:gd name="T66" fmla="*/ 1 w 104"/>
                <a:gd name="T67" fmla="*/ 10 h 148"/>
                <a:gd name="T68" fmla="*/ 1 w 104"/>
                <a:gd name="T69" fmla="*/ 10 h 148"/>
                <a:gd name="T70" fmla="*/ 6 w 104"/>
                <a:gd name="T71" fmla="*/ 83 h 148"/>
                <a:gd name="T72" fmla="*/ 15 w 104"/>
                <a:gd name="T73" fmla="*/ 92 h 148"/>
                <a:gd name="T74" fmla="*/ 44 w 104"/>
                <a:gd name="T75" fmla="*/ 92 h 148"/>
                <a:gd name="T76" fmla="*/ 46 w 104"/>
                <a:gd name="T77" fmla="*/ 107 h 148"/>
                <a:gd name="T78" fmla="*/ 7 w 104"/>
                <a:gd name="T79" fmla="*/ 1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8">
                  <a:moveTo>
                    <a:pt x="7" y="122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3" y="130"/>
                    <a:pt x="0" y="133"/>
                    <a:pt x="0" y="138"/>
                  </a:cubicBezTo>
                  <a:cubicBezTo>
                    <a:pt x="0" y="144"/>
                    <a:pt x="4" y="148"/>
                    <a:pt x="10" y="148"/>
                  </a:cubicBezTo>
                  <a:cubicBezTo>
                    <a:pt x="15" y="148"/>
                    <a:pt x="20" y="144"/>
                    <a:pt x="20" y="138"/>
                  </a:cubicBezTo>
                  <a:cubicBezTo>
                    <a:pt x="20" y="134"/>
                    <a:pt x="18" y="130"/>
                    <a:pt x="14" y="129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6" y="123"/>
                    <a:pt x="24" y="116"/>
                    <a:pt x="46" y="114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4" y="130"/>
                    <a:pt x="41" y="134"/>
                    <a:pt x="41" y="138"/>
                  </a:cubicBezTo>
                  <a:cubicBezTo>
                    <a:pt x="41" y="144"/>
                    <a:pt x="46" y="148"/>
                    <a:pt x="51" y="148"/>
                  </a:cubicBezTo>
                  <a:cubicBezTo>
                    <a:pt x="57" y="148"/>
                    <a:pt x="61" y="144"/>
                    <a:pt x="61" y="138"/>
                  </a:cubicBezTo>
                  <a:cubicBezTo>
                    <a:pt x="61" y="134"/>
                    <a:pt x="59" y="131"/>
                    <a:pt x="56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70" y="115"/>
                    <a:pt x="78" y="118"/>
                    <a:pt x="83" y="120"/>
                  </a:cubicBezTo>
                  <a:cubicBezTo>
                    <a:pt x="86" y="122"/>
                    <a:pt x="88" y="123"/>
                    <a:pt x="89" y="124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0"/>
                    <a:pt x="83" y="134"/>
                    <a:pt x="83" y="138"/>
                  </a:cubicBezTo>
                  <a:cubicBezTo>
                    <a:pt x="83" y="144"/>
                    <a:pt x="88" y="148"/>
                    <a:pt x="93" y="148"/>
                  </a:cubicBezTo>
                  <a:cubicBezTo>
                    <a:pt x="99" y="148"/>
                    <a:pt x="104" y="144"/>
                    <a:pt x="104" y="138"/>
                  </a:cubicBezTo>
                  <a:cubicBezTo>
                    <a:pt x="104" y="134"/>
                    <a:pt x="101" y="130"/>
                    <a:pt x="97" y="12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6" y="121"/>
                    <a:pt x="88" y="108"/>
                    <a:pt x="58" y="107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94" y="92"/>
                    <a:pt x="98" y="88"/>
                    <a:pt x="98" y="83"/>
                  </a:cubicBezTo>
                  <a:cubicBezTo>
                    <a:pt x="98" y="77"/>
                    <a:pt x="94" y="73"/>
                    <a:pt x="88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8"/>
                    <a:pt x="10" y="92"/>
                    <a:pt x="15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16" y="108"/>
                    <a:pt x="8" y="121"/>
                    <a:pt x="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1" name="Oval 51"/>
            <p:cNvSpPr>
              <a:spLocks noChangeArrowheads="1"/>
            </p:cNvSpPr>
            <p:nvPr/>
          </p:nvSpPr>
          <p:spPr bwMode="auto">
            <a:xfrm>
              <a:off x="6786563" y="7096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2" name="Freeform 52"/>
            <p:cNvSpPr>
              <a:spLocks/>
            </p:cNvSpPr>
            <p:nvPr/>
          </p:nvSpPr>
          <p:spPr bwMode="auto">
            <a:xfrm>
              <a:off x="6786563" y="966788"/>
              <a:ext cx="425450" cy="155575"/>
            </a:xfrm>
            <a:custGeom>
              <a:avLst/>
              <a:gdLst>
                <a:gd name="T0" fmla="*/ 29 w 112"/>
                <a:gd name="T1" fmla="*/ 10 h 41"/>
                <a:gd name="T2" fmla="*/ 20 w 112"/>
                <a:gd name="T3" fmla="*/ 6 h 41"/>
                <a:gd name="T4" fmla="*/ 18 w 112"/>
                <a:gd name="T5" fmla="*/ 4 h 41"/>
                <a:gd name="T6" fmla="*/ 18 w 112"/>
                <a:gd name="T7" fmla="*/ 4 h 41"/>
                <a:gd name="T8" fmla="*/ 18 w 112"/>
                <a:gd name="T9" fmla="*/ 4 h 41"/>
                <a:gd name="T10" fmla="*/ 4 w 112"/>
                <a:gd name="T11" fmla="*/ 5 h 41"/>
                <a:gd name="T12" fmla="*/ 5 w 112"/>
                <a:gd name="T13" fmla="*/ 19 h 41"/>
                <a:gd name="T14" fmla="*/ 5 w 112"/>
                <a:gd name="T15" fmla="*/ 19 h 41"/>
                <a:gd name="T16" fmla="*/ 21 w 112"/>
                <a:gd name="T17" fmla="*/ 29 h 41"/>
                <a:gd name="T18" fmla="*/ 21 w 112"/>
                <a:gd name="T19" fmla="*/ 29 h 41"/>
                <a:gd name="T20" fmla="*/ 103 w 112"/>
                <a:gd name="T21" fmla="*/ 35 h 41"/>
                <a:gd name="T22" fmla="*/ 112 w 112"/>
                <a:gd name="T23" fmla="*/ 24 h 41"/>
                <a:gd name="T24" fmla="*/ 100 w 112"/>
                <a:gd name="T25" fmla="*/ 16 h 41"/>
                <a:gd name="T26" fmla="*/ 29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29" y="10"/>
                  </a:moveTo>
                  <a:cubicBezTo>
                    <a:pt x="25" y="8"/>
                    <a:pt x="22" y="7"/>
                    <a:pt x="20" y="6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1"/>
                    <a:pt x="4" y="5"/>
                  </a:cubicBezTo>
                  <a:cubicBezTo>
                    <a:pt x="0" y="9"/>
                    <a:pt x="0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10" y="24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37" y="35"/>
                    <a:pt x="63" y="41"/>
                    <a:pt x="103" y="35"/>
                  </a:cubicBezTo>
                  <a:cubicBezTo>
                    <a:pt x="109" y="35"/>
                    <a:pt x="112" y="30"/>
                    <a:pt x="112" y="24"/>
                  </a:cubicBezTo>
                  <a:cubicBezTo>
                    <a:pt x="111" y="19"/>
                    <a:pt x="106" y="15"/>
                    <a:pt x="100" y="16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3" name="Freeform 53"/>
            <p:cNvSpPr>
              <a:spLocks/>
            </p:cNvSpPr>
            <p:nvPr/>
          </p:nvSpPr>
          <p:spPr bwMode="auto">
            <a:xfrm>
              <a:off x="6926263" y="1103313"/>
              <a:ext cx="57150" cy="109538"/>
            </a:xfrm>
            <a:custGeom>
              <a:avLst/>
              <a:gdLst>
                <a:gd name="T0" fmla="*/ 3 w 15"/>
                <a:gd name="T1" fmla="*/ 17 h 29"/>
                <a:gd name="T2" fmla="*/ 11 w 15"/>
                <a:gd name="T3" fmla="*/ 29 h 29"/>
                <a:gd name="T4" fmla="*/ 15 w 15"/>
                <a:gd name="T5" fmla="*/ 14 h 29"/>
                <a:gd name="T6" fmla="*/ 10 w 15"/>
                <a:gd name="T7" fmla="*/ 2 h 29"/>
                <a:gd name="T8" fmla="*/ 0 w 15"/>
                <a:gd name="T9" fmla="*/ 0 h 29"/>
                <a:gd name="T10" fmla="*/ 3 w 15"/>
                <a:gd name="T11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9">
                  <a:moveTo>
                    <a:pt x="3" y="17"/>
                  </a:moveTo>
                  <a:cubicBezTo>
                    <a:pt x="6" y="21"/>
                    <a:pt x="8" y="25"/>
                    <a:pt x="11" y="29"/>
                  </a:cubicBezTo>
                  <a:cubicBezTo>
                    <a:pt x="12" y="24"/>
                    <a:pt x="14" y="19"/>
                    <a:pt x="15" y="14"/>
                  </a:cubicBezTo>
                  <a:cubicBezTo>
                    <a:pt x="13" y="11"/>
                    <a:pt x="12" y="6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4" name="Freeform 54"/>
            <p:cNvSpPr>
              <a:spLocks/>
            </p:cNvSpPr>
            <p:nvPr/>
          </p:nvSpPr>
          <p:spPr bwMode="auto">
            <a:xfrm>
              <a:off x="6718300" y="914400"/>
              <a:ext cx="485775" cy="758825"/>
            </a:xfrm>
            <a:custGeom>
              <a:avLst/>
              <a:gdLst>
                <a:gd name="T0" fmla="*/ 115 w 128"/>
                <a:gd name="T1" fmla="*/ 111 h 201"/>
                <a:gd name="T2" fmla="*/ 100 w 128"/>
                <a:gd name="T3" fmla="*/ 98 h 201"/>
                <a:gd name="T4" fmla="*/ 58 w 128"/>
                <a:gd name="T5" fmla="*/ 98 h 201"/>
                <a:gd name="T6" fmla="*/ 57 w 128"/>
                <a:gd name="T7" fmla="*/ 91 h 201"/>
                <a:gd name="T8" fmla="*/ 52 w 128"/>
                <a:gd name="T9" fmla="*/ 49 h 201"/>
                <a:gd name="T10" fmla="*/ 38 w 128"/>
                <a:gd name="T11" fmla="*/ 44 h 201"/>
                <a:gd name="T12" fmla="*/ 21 w 128"/>
                <a:gd name="T13" fmla="*/ 34 h 201"/>
                <a:gd name="T14" fmla="*/ 20 w 128"/>
                <a:gd name="T15" fmla="*/ 18 h 201"/>
                <a:gd name="T16" fmla="*/ 29 w 128"/>
                <a:gd name="T17" fmla="*/ 14 h 201"/>
                <a:gd name="T18" fmla="*/ 37 w 128"/>
                <a:gd name="T19" fmla="*/ 17 h 201"/>
                <a:gd name="T20" fmla="*/ 39 w 128"/>
                <a:gd name="T21" fmla="*/ 18 h 201"/>
                <a:gd name="T22" fmla="*/ 48 w 128"/>
                <a:gd name="T23" fmla="*/ 22 h 201"/>
                <a:gd name="T24" fmla="*/ 52 w 128"/>
                <a:gd name="T25" fmla="*/ 24 h 201"/>
                <a:gd name="T26" fmla="*/ 48 w 128"/>
                <a:gd name="T27" fmla="*/ 15 h 201"/>
                <a:gd name="T28" fmla="*/ 41 w 128"/>
                <a:gd name="T29" fmla="*/ 8 h 201"/>
                <a:gd name="T30" fmla="*/ 40 w 128"/>
                <a:gd name="T31" fmla="*/ 7 h 201"/>
                <a:gd name="T32" fmla="*/ 35 w 128"/>
                <a:gd name="T33" fmla="*/ 4 h 201"/>
                <a:gd name="T34" fmla="*/ 3 w 128"/>
                <a:gd name="T35" fmla="*/ 31 h 201"/>
                <a:gd name="T36" fmla="*/ 9 w 128"/>
                <a:gd name="T37" fmla="*/ 106 h 201"/>
                <a:gd name="T38" fmla="*/ 34 w 128"/>
                <a:gd name="T39" fmla="*/ 129 h 201"/>
                <a:gd name="T40" fmla="*/ 34 w 128"/>
                <a:gd name="T41" fmla="*/ 129 h 201"/>
                <a:gd name="T42" fmla="*/ 37 w 128"/>
                <a:gd name="T43" fmla="*/ 129 h 201"/>
                <a:gd name="T44" fmla="*/ 87 w 128"/>
                <a:gd name="T45" fmla="*/ 129 h 201"/>
                <a:gd name="T46" fmla="*/ 96 w 128"/>
                <a:gd name="T47" fmla="*/ 188 h 201"/>
                <a:gd name="T48" fmla="*/ 111 w 128"/>
                <a:gd name="T49" fmla="*/ 201 h 201"/>
                <a:gd name="T50" fmla="*/ 114 w 128"/>
                <a:gd name="T51" fmla="*/ 201 h 201"/>
                <a:gd name="T52" fmla="*/ 127 w 128"/>
                <a:gd name="T53" fmla="*/ 183 h 201"/>
                <a:gd name="T54" fmla="*/ 115 w 128"/>
                <a:gd name="T55" fmla="*/ 11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5" y="111"/>
                  </a:moveTo>
                  <a:cubicBezTo>
                    <a:pt x="114" y="104"/>
                    <a:pt x="108" y="98"/>
                    <a:pt x="100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6"/>
                    <a:pt x="58" y="93"/>
                    <a:pt x="57" y="91"/>
                  </a:cubicBezTo>
                  <a:cubicBezTo>
                    <a:pt x="53" y="78"/>
                    <a:pt x="51" y="63"/>
                    <a:pt x="52" y="49"/>
                  </a:cubicBezTo>
                  <a:cubicBezTo>
                    <a:pt x="46" y="47"/>
                    <a:pt x="42" y="46"/>
                    <a:pt x="38" y="44"/>
                  </a:cubicBezTo>
                  <a:cubicBezTo>
                    <a:pt x="28" y="40"/>
                    <a:pt x="22" y="35"/>
                    <a:pt x="21" y="34"/>
                  </a:cubicBezTo>
                  <a:cubicBezTo>
                    <a:pt x="16" y="30"/>
                    <a:pt x="16" y="22"/>
                    <a:pt x="20" y="18"/>
                  </a:cubicBezTo>
                  <a:cubicBezTo>
                    <a:pt x="22" y="15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7"/>
                    <a:pt x="38" y="17"/>
                    <a:pt x="39" y="18"/>
                  </a:cubicBezTo>
                  <a:cubicBezTo>
                    <a:pt x="41" y="19"/>
                    <a:pt x="44" y="21"/>
                    <a:pt x="48" y="22"/>
                  </a:cubicBezTo>
                  <a:cubicBezTo>
                    <a:pt x="49" y="23"/>
                    <a:pt x="51" y="24"/>
                    <a:pt x="52" y="24"/>
                  </a:cubicBezTo>
                  <a:cubicBezTo>
                    <a:pt x="51" y="20"/>
                    <a:pt x="50" y="18"/>
                    <a:pt x="48" y="15"/>
                  </a:cubicBezTo>
                  <a:cubicBezTo>
                    <a:pt x="48" y="15"/>
                    <a:pt x="43" y="9"/>
                    <a:pt x="41" y="8"/>
                  </a:cubicBezTo>
                  <a:cubicBezTo>
                    <a:pt x="41" y="8"/>
                    <a:pt x="40" y="7"/>
                    <a:pt x="40" y="7"/>
                  </a:cubicBezTo>
                  <a:cubicBezTo>
                    <a:pt x="38" y="6"/>
                    <a:pt x="36" y="5"/>
                    <a:pt x="35" y="4"/>
                  </a:cubicBezTo>
                  <a:cubicBezTo>
                    <a:pt x="22" y="0"/>
                    <a:pt x="6" y="11"/>
                    <a:pt x="3" y="31"/>
                  </a:cubicBezTo>
                  <a:cubicBezTo>
                    <a:pt x="0" y="56"/>
                    <a:pt x="2" y="82"/>
                    <a:pt x="9" y="106"/>
                  </a:cubicBezTo>
                  <a:cubicBezTo>
                    <a:pt x="13" y="119"/>
                    <a:pt x="24" y="128"/>
                    <a:pt x="34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6" y="129"/>
                    <a:pt x="37" y="129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7" y="196"/>
                    <a:pt x="104" y="201"/>
                    <a:pt x="111" y="201"/>
                  </a:cubicBezTo>
                  <a:cubicBezTo>
                    <a:pt x="112" y="201"/>
                    <a:pt x="113" y="201"/>
                    <a:pt x="114" y="201"/>
                  </a:cubicBezTo>
                  <a:cubicBezTo>
                    <a:pt x="122" y="200"/>
                    <a:pt x="128" y="192"/>
                    <a:pt x="127" y="183"/>
                  </a:cubicBezTo>
                  <a:lnTo>
                    <a:pt x="11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5" name="Freeform 55"/>
            <p:cNvSpPr>
              <a:spLocks/>
            </p:cNvSpPr>
            <p:nvPr/>
          </p:nvSpPr>
          <p:spPr bwMode="auto">
            <a:xfrm>
              <a:off x="6919913" y="966788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4 h 17"/>
                <a:gd name="T4" fmla="*/ 67 w 78"/>
                <a:gd name="T5" fmla="*/ 14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2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6" y="16"/>
                    <a:pt x="55" y="15"/>
                    <a:pt x="65" y="14"/>
                  </a:cubicBezTo>
                  <a:cubicBezTo>
                    <a:pt x="66" y="14"/>
                    <a:pt x="66" y="14"/>
                    <a:pt x="67" y="14"/>
                  </a:cubicBezTo>
                  <a:cubicBezTo>
                    <a:pt x="70" y="14"/>
                    <a:pt x="73" y="15"/>
                    <a:pt x="75" y="17"/>
                  </a:cubicBezTo>
                  <a:cubicBezTo>
                    <a:pt x="77" y="15"/>
                    <a:pt x="78" y="11"/>
                    <a:pt x="77" y="8"/>
                  </a:cubicBezTo>
                  <a:cubicBezTo>
                    <a:pt x="75" y="3"/>
                    <a:pt x="69" y="0"/>
                    <a:pt x="64" y="2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6" name="Freeform 56"/>
            <p:cNvSpPr>
              <a:spLocks noEditPoints="1"/>
            </p:cNvSpPr>
            <p:nvPr/>
          </p:nvSpPr>
          <p:spPr bwMode="auto">
            <a:xfrm>
              <a:off x="6991350" y="441325"/>
              <a:ext cx="403225" cy="350838"/>
            </a:xfrm>
            <a:custGeom>
              <a:avLst/>
              <a:gdLst>
                <a:gd name="T0" fmla="*/ 21 w 106"/>
                <a:gd name="T1" fmla="*/ 93 h 93"/>
                <a:gd name="T2" fmla="*/ 20 w 106"/>
                <a:gd name="T3" fmla="*/ 91 h 93"/>
                <a:gd name="T4" fmla="*/ 20 w 106"/>
                <a:gd name="T5" fmla="*/ 91 h 93"/>
                <a:gd name="T6" fmla="*/ 20 w 106"/>
                <a:gd name="T7" fmla="*/ 91 h 93"/>
                <a:gd name="T8" fmla="*/ 20 w 106"/>
                <a:gd name="T9" fmla="*/ 77 h 93"/>
                <a:gd name="T10" fmla="*/ 19 w 106"/>
                <a:gd name="T11" fmla="*/ 77 h 93"/>
                <a:gd name="T12" fmla="*/ 0 w 106"/>
                <a:gd name="T13" fmla="*/ 43 h 93"/>
                <a:gd name="T14" fmla="*/ 56 w 106"/>
                <a:gd name="T15" fmla="*/ 1 h 93"/>
                <a:gd name="T16" fmla="*/ 105 w 106"/>
                <a:gd name="T17" fmla="*/ 45 h 93"/>
                <a:gd name="T18" fmla="*/ 55 w 106"/>
                <a:gd name="T19" fmla="*/ 88 h 93"/>
                <a:gd name="T20" fmla="*/ 37 w 106"/>
                <a:gd name="T21" fmla="*/ 85 h 93"/>
                <a:gd name="T22" fmla="*/ 37 w 106"/>
                <a:gd name="T23" fmla="*/ 85 h 93"/>
                <a:gd name="T24" fmla="*/ 22 w 106"/>
                <a:gd name="T25" fmla="*/ 93 h 93"/>
                <a:gd name="T26" fmla="*/ 22 w 106"/>
                <a:gd name="T27" fmla="*/ 93 h 93"/>
                <a:gd name="T28" fmla="*/ 21 w 106"/>
                <a:gd name="T29" fmla="*/ 93 h 93"/>
                <a:gd name="T30" fmla="*/ 56 w 106"/>
                <a:gd name="T31" fmla="*/ 5 h 93"/>
                <a:gd name="T32" fmla="*/ 4 w 106"/>
                <a:gd name="T33" fmla="*/ 43 h 93"/>
                <a:gd name="T34" fmla="*/ 23 w 106"/>
                <a:gd name="T35" fmla="*/ 75 h 93"/>
                <a:gd name="T36" fmla="*/ 24 w 106"/>
                <a:gd name="T37" fmla="*/ 76 h 93"/>
                <a:gd name="T38" fmla="*/ 23 w 106"/>
                <a:gd name="T39" fmla="*/ 88 h 93"/>
                <a:gd name="T40" fmla="*/ 35 w 106"/>
                <a:gd name="T41" fmla="*/ 81 h 93"/>
                <a:gd name="T42" fmla="*/ 36 w 106"/>
                <a:gd name="T43" fmla="*/ 81 h 93"/>
                <a:gd name="T44" fmla="*/ 37 w 106"/>
                <a:gd name="T45" fmla="*/ 81 h 93"/>
                <a:gd name="T46" fmla="*/ 55 w 106"/>
                <a:gd name="T47" fmla="*/ 84 h 93"/>
                <a:gd name="T48" fmla="*/ 102 w 106"/>
                <a:gd name="T49" fmla="*/ 45 h 93"/>
                <a:gd name="T50" fmla="*/ 56 w 106"/>
                <a:gd name="T51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" h="93">
                  <a:moveTo>
                    <a:pt x="21" y="93"/>
                  </a:moveTo>
                  <a:cubicBezTo>
                    <a:pt x="20" y="93"/>
                    <a:pt x="20" y="92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1" y="19"/>
                    <a:pt x="25" y="0"/>
                    <a:pt x="56" y="1"/>
                  </a:cubicBezTo>
                  <a:cubicBezTo>
                    <a:pt x="85" y="1"/>
                    <a:pt x="106" y="20"/>
                    <a:pt x="105" y="45"/>
                  </a:cubicBezTo>
                  <a:cubicBezTo>
                    <a:pt x="105" y="71"/>
                    <a:pt x="84" y="88"/>
                    <a:pt x="55" y="88"/>
                  </a:cubicBezTo>
                  <a:cubicBezTo>
                    <a:pt x="49" y="88"/>
                    <a:pt x="43" y="87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1" y="93"/>
                  </a:lnTo>
                  <a:close/>
                  <a:moveTo>
                    <a:pt x="56" y="5"/>
                  </a:moveTo>
                  <a:cubicBezTo>
                    <a:pt x="28" y="4"/>
                    <a:pt x="4" y="22"/>
                    <a:pt x="4" y="43"/>
                  </a:cubicBezTo>
                  <a:cubicBezTo>
                    <a:pt x="4" y="56"/>
                    <a:pt x="11" y="67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43" y="83"/>
                    <a:pt x="49" y="84"/>
                    <a:pt x="55" y="84"/>
                  </a:cubicBezTo>
                  <a:cubicBezTo>
                    <a:pt x="82" y="84"/>
                    <a:pt x="101" y="68"/>
                    <a:pt x="102" y="45"/>
                  </a:cubicBezTo>
                  <a:cubicBezTo>
                    <a:pt x="102" y="22"/>
                    <a:pt x="83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7" name="Rectangle 57"/>
            <p:cNvSpPr>
              <a:spLocks noChangeArrowheads="1"/>
            </p:cNvSpPr>
            <p:nvPr/>
          </p:nvSpPr>
          <p:spPr bwMode="auto">
            <a:xfrm>
              <a:off x="7146925" y="1092200"/>
              <a:ext cx="1682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8" name="Freeform 59"/>
            <p:cNvSpPr>
              <a:spLocks/>
            </p:cNvSpPr>
            <p:nvPr/>
          </p:nvSpPr>
          <p:spPr bwMode="auto">
            <a:xfrm>
              <a:off x="7329488" y="1344613"/>
              <a:ext cx="185738" cy="355600"/>
            </a:xfrm>
            <a:custGeom>
              <a:avLst/>
              <a:gdLst>
                <a:gd name="T0" fmla="*/ 5 w 49"/>
                <a:gd name="T1" fmla="*/ 94 h 94"/>
                <a:gd name="T2" fmla="*/ 44 w 49"/>
                <a:gd name="T3" fmla="*/ 94 h 94"/>
                <a:gd name="T4" fmla="*/ 49 w 49"/>
                <a:gd name="T5" fmla="*/ 84 h 94"/>
                <a:gd name="T6" fmla="*/ 49 w 49"/>
                <a:gd name="T7" fmla="*/ 12 h 94"/>
                <a:gd name="T8" fmla="*/ 37 w 49"/>
                <a:gd name="T9" fmla="*/ 0 h 94"/>
                <a:gd name="T10" fmla="*/ 12 w 49"/>
                <a:gd name="T11" fmla="*/ 0 h 94"/>
                <a:gd name="T12" fmla="*/ 0 w 49"/>
                <a:gd name="T13" fmla="*/ 12 h 94"/>
                <a:gd name="T14" fmla="*/ 0 w 49"/>
                <a:gd name="T15" fmla="*/ 84 h 94"/>
                <a:gd name="T16" fmla="*/ 5 w 49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94">
                  <a:moveTo>
                    <a:pt x="5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47" y="92"/>
                    <a:pt x="49" y="88"/>
                    <a:pt x="49" y="8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5"/>
                    <a:pt x="44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9" name="Freeform 60"/>
            <p:cNvSpPr>
              <a:spLocks/>
            </p:cNvSpPr>
            <p:nvPr/>
          </p:nvSpPr>
          <p:spPr bwMode="auto">
            <a:xfrm>
              <a:off x="7405688" y="758825"/>
              <a:ext cx="46038" cy="336550"/>
            </a:xfrm>
            <a:custGeom>
              <a:avLst/>
              <a:gdLst>
                <a:gd name="T0" fmla="*/ 0 w 29"/>
                <a:gd name="T1" fmla="*/ 0 h 212"/>
                <a:gd name="T2" fmla="*/ 0 w 29"/>
                <a:gd name="T3" fmla="*/ 167 h 212"/>
                <a:gd name="T4" fmla="*/ 14 w 29"/>
                <a:gd name="T5" fmla="*/ 167 h 212"/>
                <a:gd name="T6" fmla="*/ 14 w 29"/>
                <a:gd name="T7" fmla="*/ 212 h 212"/>
                <a:gd name="T8" fmla="*/ 29 w 29"/>
                <a:gd name="T9" fmla="*/ 212 h 212"/>
                <a:gd name="T10" fmla="*/ 29 w 29"/>
                <a:gd name="T11" fmla="*/ 167 h 212"/>
                <a:gd name="T12" fmla="*/ 29 w 29"/>
                <a:gd name="T13" fmla="*/ 121 h 212"/>
                <a:gd name="T14" fmla="*/ 29 w 29"/>
                <a:gd name="T15" fmla="*/ 0 h 212"/>
                <a:gd name="T16" fmla="*/ 0 w 29"/>
                <a:gd name="T1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2">
                  <a:moveTo>
                    <a:pt x="0" y="0"/>
                  </a:moveTo>
                  <a:lnTo>
                    <a:pt x="0" y="167"/>
                  </a:lnTo>
                  <a:lnTo>
                    <a:pt x="14" y="167"/>
                  </a:lnTo>
                  <a:lnTo>
                    <a:pt x="14" y="212"/>
                  </a:lnTo>
                  <a:lnTo>
                    <a:pt x="29" y="212"/>
                  </a:lnTo>
                  <a:lnTo>
                    <a:pt x="29" y="167"/>
                  </a:lnTo>
                  <a:lnTo>
                    <a:pt x="29" y="121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0" name="Freeform 61"/>
            <p:cNvSpPr>
              <a:spLocks/>
            </p:cNvSpPr>
            <p:nvPr/>
          </p:nvSpPr>
          <p:spPr bwMode="auto">
            <a:xfrm>
              <a:off x="7375525" y="1092200"/>
              <a:ext cx="98425" cy="22225"/>
            </a:xfrm>
            <a:custGeom>
              <a:avLst/>
              <a:gdLst>
                <a:gd name="T0" fmla="*/ 26 w 26"/>
                <a:gd name="T1" fmla="*/ 3 h 6"/>
                <a:gd name="T2" fmla="*/ 23 w 26"/>
                <a:gd name="T3" fmla="*/ 6 h 6"/>
                <a:gd name="T4" fmla="*/ 3 w 26"/>
                <a:gd name="T5" fmla="*/ 6 h 6"/>
                <a:gd name="T6" fmla="*/ 0 w 26"/>
                <a:gd name="T7" fmla="*/ 3 h 6"/>
                <a:gd name="T8" fmla="*/ 0 w 26"/>
                <a:gd name="T9" fmla="*/ 3 h 6"/>
                <a:gd name="T10" fmla="*/ 3 w 26"/>
                <a:gd name="T11" fmla="*/ 0 h 6"/>
                <a:gd name="T12" fmla="*/ 23 w 26"/>
                <a:gd name="T13" fmla="*/ 0 h 6"/>
                <a:gd name="T14" fmla="*/ 26 w 26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">
                  <a:moveTo>
                    <a:pt x="26" y="3"/>
                  </a:moveTo>
                  <a:cubicBezTo>
                    <a:pt x="26" y="5"/>
                    <a:pt x="24" y="6"/>
                    <a:pt x="2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6" y="1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1" name="Freeform 62"/>
            <p:cNvSpPr>
              <a:spLocks noEditPoints="1"/>
            </p:cNvSpPr>
            <p:nvPr/>
          </p:nvSpPr>
          <p:spPr bwMode="auto">
            <a:xfrm>
              <a:off x="7067550" y="554038"/>
              <a:ext cx="147638" cy="152400"/>
            </a:xfrm>
            <a:custGeom>
              <a:avLst/>
              <a:gdLst>
                <a:gd name="T0" fmla="*/ 22 w 39"/>
                <a:gd name="T1" fmla="*/ 4 h 40"/>
                <a:gd name="T2" fmla="*/ 27 w 39"/>
                <a:gd name="T3" fmla="*/ 8 h 40"/>
                <a:gd name="T4" fmla="*/ 29 w 39"/>
                <a:gd name="T5" fmla="*/ 7 h 40"/>
                <a:gd name="T6" fmla="*/ 32 w 39"/>
                <a:gd name="T7" fmla="*/ 9 h 40"/>
                <a:gd name="T8" fmla="*/ 31 w 39"/>
                <a:gd name="T9" fmla="*/ 12 h 40"/>
                <a:gd name="T10" fmla="*/ 35 w 39"/>
                <a:gd name="T11" fmla="*/ 17 h 40"/>
                <a:gd name="T12" fmla="*/ 36 w 39"/>
                <a:gd name="T13" fmla="*/ 21 h 40"/>
                <a:gd name="T14" fmla="*/ 33 w 39"/>
                <a:gd name="T15" fmla="*/ 23 h 40"/>
                <a:gd name="T16" fmla="*/ 32 w 39"/>
                <a:gd name="T17" fmla="*/ 29 h 40"/>
                <a:gd name="T18" fmla="*/ 30 w 39"/>
                <a:gd name="T19" fmla="*/ 33 h 40"/>
                <a:gd name="T20" fmla="*/ 28 w 39"/>
                <a:gd name="T21" fmla="*/ 33 h 40"/>
                <a:gd name="T22" fmla="*/ 22 w 39"/>
                <a:gd name="T23" fmla="*/ 34 h 40"/>
                <a:gd name="T24" fmla="*/ 21 w 39"/>
                <a:gd name="T25" fmla="*/ 37 h 40"/>
                <a:gd name="T26" fmla="*/ 16 w 39"/>
                <a:gd name="T27" fmla="*/ 35 h 40"/>
                <a:gd name="T28" fmla="*/ 12 w 39"/>
                <a:gd name="T29" fmla="*/ 32 h 40"/>
                <a:gd name="T30" fmla="*/ 9 w 39"/>
                <a:gd name="T31" fmla="*/ 33 h 40"/>
                <a:gd name="T32" fmla="*/ 6 w 39"/>
                <a:gd name="T33" fmla="*/ 31 h 40"/>
                <a:gd name="T34" fmla="*/ 8 w 39"/>
                <a:gd name="T35" fmla="*/ 28 h 40"/>
                <a:gd name="T36" fmla="*/ 4 w 39"/>
                <a:gd name="T37" fmla="*/ 23 h 40"/>
                <a:gd name="T38" fmla="*/ 2 w 39"/>
                <a:gd name="T39" fmla="*/ 19 h 40"/>
                <a:gd name="T40" fmla="*/ 6 w 39"/>
                <a:gd name="T41" fmla="*/ 17 h 40"/>
                <a:gd name="T42" fmla="*/ 6 w 39"/>
                <a:gd name="T43" fmla="*/ 11 h 40"/>
                <a:gd name="T44" fmla="*/ 8 w 39"/>
                <a:gd name="T45" fmla="*/ 7 h 40"/>
                <a:gd name="T46" fmla="*/ 10 w 39"/>
                <a:gd name="T47" fmla="*/ 7 h 40"/>
                <a:gd name="T48" fmla="*/ 16 w 39"/>
                <a:gd name="T49" fmla="*/ 6 h 40"/>
                <a:gd name="T50" fmla="*/ 18 w 39"/>
                <a:gd name="T51" fmla="*/ 3 h 40"/>
                <a:gd name="T52" fmla="*/ 21 w 39"/>
                <a:gd name="T53" fmla="*/ 0 h 40"/>
                <a:gd name="T54" fmla="*/ 14 w 39"/>
                <a:gd name="T55" fmla="*/ 4 h 40"/>
                <a:gd name="T56" fmla="*/ 9 w 39"/>
                <a:gd name="T57" fmla="*/ 4 h 40"/>
                <a:gd name="T58" fmla="*/ 4 w 39"/>
                <a:gd name="T59" fmla="*/ 7 h 40"/>
                <a:gd name="T60" fmla="*/ 4 w 39"/>
                <a:gd name="T61" fmla="*/ 13 h 40"/>
                <a:gd name="T62" fmla="*/ 0 w 39"/>
                <a:gd name="T63" fmla="*/ 19 h 40"/>
                <a:gd name="T64" fmla="*/ 3 w 39"/>
                <a:gd name="T65" fmla="*/ 26 h 40"/>
                <a:gd name="T66" fmla="*/ 3 w 39"/>
                <a:gd name="T67" fmla="*/ 30 h 40"/>
                <a:gd name="T68" fmla="*/ 6 w 39"/>
                <a:gd name="T69" fmla="*/ 35 h 40"/>
                <a:gd name="T70" fmla="*/ 12 w 39"/>
                <a:gd name="T71" fmla="*/ 35 h 40"/>
                <a:gd name="T72" fmla="*/ 18 w 39"/>
                <a:gd name="T73" fmla="*/ 40 h 40"/>
                <a:gd name="T74" fmla="*/ 25 w 39"/>
                <a:gd name="T75" fmla="*/ 36 h 40"/>
                <a:gd name="T76" fmla="*/ 29 w 39"/>
                <a:gd name="T77" fmla="*/ 36 h 40"/>
                <a:gd name="T78" fmla="*/ 34 w 39"/>
                <a:gd name="T79" fmla="*/ 33 h 40"/>
                <a:gd name="T80" fmla="*/ 34 w 39"/>
                <a:gd name="T81" fmla="*/ 27 h 40"/>
                <a:gd name="T82" fmla="*/ 39 w 39"/>
                <a:gd name="T83" fmla="*/ 21 h 40"/>
                <a:gd name="T84" fmla="*/ 35 w 39"/>
                <a:gd name="T85" fmla="*/ 14 h 40"/>
                <a:gd name="T86" fmla="*/ 35 w 39"/>
                <a:gd name="T87" fmla="*/ 10 h 40"/>
                <a:gd name="T88" fmla="*/ 32 w 39"/>
                <a:gd name="T89" fmla="*/ 5 h 40"/>
                <a:gd name="T90" fmla="*/ 27 w 39"/>
                <a:gd name="T91" fmla="*/ 5 h 40"/>
                <a:gd name="T92" fmla="*/ 21 w 39"/>
                <a:gd name="T9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40">
                  <a:moveTo>
                    <a:pt x="21" y="3"/>
                  </a:moveTo>
                  <a:cubicBezTo>
                    <a:pt x="21" y="3"/>
                    <a:pt x="22" y="4"/>
                    <a:pt x="22" y="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7"/>
                    <a:pt x="26" y="7"/>
                    <a:pt x="27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0"/>
                    <a:pt x="32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4"/>
                    <a:pt x="33" y="15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5"/>
                    <a:pt x="32" y="26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29" y="33"/>
                    <a:pt x="28" y="33"/>
                    <a:pt x="28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4" y="33"/>
                    <a:pt x="22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6"/>
                    <a:pt x="21" y="37"/>
                    <a:pt x="2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6" y="36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3"/>
                    <a:pt x="13" y="33"/>
                    <a:pt x="12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6"/>
                    <a:pt x="6" y="25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2"/>
                    <a:pt x="2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7" y="14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5" y="7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3"/>
                    <a:pt x="18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1" y="15"/>
                    <a:pt x="0" y="16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10" y="36"/>
                    <a:pt x="11" y="36"/>
                    <a:pt x="12" y="35"/>
                  </a:cubicBezTo>
                  <a:cubicBezTo>
                    <a:pt x="13" y="35"/>
                    <a:pt x="13" y="36"/>
                    <a:pt x="14" y="36"/>
                  </a:cubicBezTo>
                  <a:cubicBezTo>
                    <a:pt x="14" y="38"/>
                    <a:pt x="16" y="40"/>
                    <a:pt x="18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38"/>
                    <a:pt x="25" y="36"/>
                  </a:cubicBezTo>
                  <a:cubicBezTo>
                    <a:pt x="25" y="36"/>
                    <a:pt x="26" y="35"/>
                    <a:pt x="27" y="35"/>
                  </a:cubicBezTo>
                  <a:cubicBezTo>
                    <a:pt x="27" y="36"/>
                    <a:pt x="28" y="36"/>
                    <a:pt x="29" y="36"/>
                  </a:cubicBezTo>
                  <a:cubicBezTo>
                    <a:pt x="30" y="36"/>
                    <a:pt x="31" y="36"/>
                    <a:pt x="32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5" y="29"/>
                    <a:pt x="35" y="28"/>
                    <a:pt x="34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7" y="25"/>
                    <a:pt x="39" y="23"/>
                    <a:pt x="39" y="2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6"/>
                    <a:pt x="37" y="15"/>
                    <a:pt x="35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5" y="9"/>
                    <a:pt x="35" y="8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2" name="Freeform 63"/>
            <p:cNvSpPr>
              <a:spLocks noEditPoints="1"/>
            </p:cNvSpPr>
            <p:nvPr/>
          </p:nvSpPr>
          <p:spPr bwMode="auto">
            <a:xfrm>
              <a:off x="7105650" y="596900"/>
              <a:ext cx="68263" cy="66675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1 h 18"/>
                <a:gd name="T12" fmla="*/ 2 w 18"/>
                <a:gd name="T13" fmla="*/ 9 h 18"/>
                <a:gd name="T14" fmla="*/ 9 w 18"/>
                <a:gd name="T15" fmla="*/ 17 h 18"/>
                <a:gd name="T16" fmla="*/ 17 w 18"/>
                <a:gd name="T17" fmla="*/ 9 h 18"/>
                <a:gd name="T18" fmla="*/ 9 w 18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1"/>
                  </a:moveTo>
                  <a:cubicBezTo>
                    <a:pt x="5" y="1"/>
                    <a:pt x="2" y="5"/>
                    <a:pt x="2" y="9"/>
                  </a:cubicBezTo>
                  <a:cubicBezTo>
                    <a:pt x="2" y="13"/>
                    <a:pt x="5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5"/>
                    <a:pt x="14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3" name="Freeform 64"/>
            <p:cNvSpPr>
              <a:spLocks noEditPoints="1"/>
            </p:cNvSpPr>
            <p:nvPr/>
          </p:nvSpPr>
          <p:spPr bwMode="auto">
            <a:xfrm>
              <a:off x="7119938" y="611188"/>
              <a:ext cx="38100" cy="38100"/>
            </a:xfrm>
            <a:custGeom>
              <a:avLst/>
              <a:gdLst>
                <a:gd name="T0" fmla="*/ 5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5 h 10"/>
                <a:gd name="T8" fmla="*/ 5 w 10"/>
                <a:gd name="T9" fmla="*/ 10 h 10"/>
                <a:gd name="T10" fmla="*/ 5 w 10"/>
                <a:gd name="T11" fmla="*/ 1 h 10"/>
                <a:gd name="T12" fmla="*/ 2 w 10"/>
                <a:gd name="T13" fmla="*/ 5 h 10"/>
                <a:gd name="T14" fmla="*/ 5 w 10"/>
                <a:gd name="T15" fmla="*/ 8 h 10"/>
                <a:gd name="T16" fmla="*/ 9 w 10"/>
                <a:gd name="T17" fmla="*/ 5 h 10"/>
                <a:gd name="T18" fmla="*/ 5 w 10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lose/>
                  <a:moveTo>
                    <a:pt x="5" y="1"/>
                  </a:moveTo>
                  <a:cubicBezTo>
                    <a:pt x="3" y="1"/>
                    <a:pt x="2" y="3"/>
                    <a:pt x="2" y="5"/>
                  </a:cubicBezTo>
                  <a:cubicBezTo>
                    <a:pt x="2" y="7"/>
                    <a:pt x="3" y="8"/>
                    <a:pt x="5" y="8"/>
                  </a:cubicBezTo>
                  <a:cubicBezTo>
                    <a:pt x="7" y="8"/>
                    <a:pt x="9" y="7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4" name="Freeform 65"/>
            <p:cNvSpPr>
              <a:spLocks noEditPoints="1"/>
            </p:cNvSpPr>
            <p:nvPr/>
          </p:nvSpPr>
          <p:spPr bwMode="auto">
            <a:xfrm>
              <a:off x="7215188" y="517525"/>
              <a:ext cx="122238" cy="115888"/>
            </a:xfrm>
            <a:custGeom>
              <a:avLst/>
              <a:gdLst>
                <a:gd name="T0" fmla="*/ 18 w 32"/>
                <a:gd name="T1" fmla="*/ 3 h 31"/>
                <a:gd name="T2" fmla="*/ 22 w 32"/>
                <a:gd name="T3" fmla="*/ 6 h 31"/>
                <a:gd name="T4" fmla="*/ 24 w 32"/>
                <a:gd name="T5" fmla="*/ 5 h 31"/>
                <a:gd name="T6" fmla="*/ 26 w 32"/>
                <a:gd name="T7" fmla="*/ 7 h 31"/>
                <a:gd name="T8" fmla="*/ 25 w 32"/>
                <a:gd name="T9" fmla="*/ 9 h 31"/>
                <a:gd name="T10" fmla="*/ 28 w 32"/>
                <a:gd name="T11" fmla="*/ 13 h 31"/>
                <a:gd name="T12" fmla="*/ 29 w 32"/>
                <a:gd name="T13" fmla="*/ 17 h 31"/>
                <a:gd name="T14" fmla="*/ 27 w 32"/>
                <a:gd name="T15" fmla="*/ 18 h 31"/>
                <a:gd name="T16" fmla="*/ 26 w 32"/>
                <a:gd name="T17" fmla="*/ 23 h 31"/>
                <a:gd name="T18" fmla="*/ 25 w 32"/>
                <a:gd name="T19" fmla="*/ 26 h 31"/>
                <a:gd name="T20" fmla="*/ 23 w 32"/>
                <a:gd name="T21" fmla="*/ 26 h 31"/>
                <a:gd name="T22" fmla="*/ 18 w 32"/>
                <a:gd name="T23" fmla="*/ 27 h 31"/>
                <a:gd name="T24" fmla="*/ 17 w 32"/>
                <a:gd name="T25" fmla="*/ 29 h 31"/>
                <a:gd name="T26" fmla="*/ 14 w 32"/>
                <a:gd name="T27" fmla="*/ 28 h 31"/>
                <a:gd name="T28" fmla="*/ 10 w 32"/>
                <a:gd name="T29" fmla="*/ 25 h 31"/>
                <a:gd name="T30" fmla="*/ 8 w 32"/>
                <a:gd name="T31" fmla="*/ 26 h 31"/>
                <a:gd name="T32" fmla="*/ 5 w 32"/>
                <a:gd name="T33" fmla="*/ 24 h 31"/>
                <a:gd name="T34" fmla="*/ 6 w 32"/>
                <a:gd name="T35" fmla="*/ 22 h 31"/>
                <a:gd name="T36" fmla="*/ 3 w 32"/>
                <a:gd name="T37" fmla="*/ 18 h 31"/>
                <a:gd name="T38" fmla="*/ 2 w 32"/>
                <a:gd name="T39" fmla="*/ 14 h 31"/>
                <a:gd name="T40" fmla="*/ 5 w 32"/>
                <a:gd name="T41" fmla="*/ 13 h 31"/>
                <a:gd name="T42" fmla="*/ 5 w 32"/>
                <a:gd name="T43" fmla="*/ 8 h 31"/>
                <a:gd name="T44" fmla="*/ 7 w 32"/>
                <a:gd name="T45" fmla="*/ 5 h 31"/>
                <a:gd name="T46" fmla="*/ 9 w 32"/>
                <a:gd name="T47" fmla="*/ 5 h 31"/>
                <a:gd name="T48" fmla="*/ 14 w 32"/>
                <a:gd name="T49" fmla="*/ 4 h 31"/>
                <a:gd name="T50" fmla="*/ 15 w 32"/>
                <a:gd name="T51" fmla="*/ 2 h 31"/>
                <a:gd name="T52" fmla="*/ 17 w 32"/>
                <a:gd name="T53" fmla="*/ 0 h 31"/>
                <a:gd name="T54" fmla="*/ 11 w 32"/>
                <a:gd name="T55" fmla="*/ 3 h 31"/>
                <a:gd name="T56" fmla="*/ 8 w 32"/>
                <a:gd name="T57" fmla="*/ 2 h 31"/>
                <a:gd name="T58" fmla="*/ 4 w 32"/>
                <a:gd name="T59" fmla="*/ 5 h 31"/>
                <a:gd name="T60" fmla="*/ 4 w 32"/>
                <a:gd name="T61" fmla="*/ 10 h 31"/>
                <a:gd name="T62" fmla="*/ 0 w 32"/>
                <a:gd name="T63" fmla="*/ 14 h 31"/>
                <a:gd name="T64" fmla="*/ 3 w 32"/>
                <a:gd name="T65" fmla="*/ 20 h 31"/>
                <a:gd name="T66" fmla="*/ 3 w 32"/>
                <a:gd name="T67" fmla="*/ 23 h 31"/>
                <a:gd name="T68" fmla="*/ 5 w 32"/>
                <a:gd name="T69" fmla="*/ 27 h 31"/>
                <a:gd name="T70" fmla="*/ 10 w 32"/>
                <a:gd name="T71" fmla="*/ 28 h 31"/>
                <a:gd name="T72" fmla="*/ 15 w 32"/>
                <a:gd name="T73" fmla="*/ 31 h 31"/>
                <a:gd name="T74" fmla="*/ 20 w 32"/>
                <a:gd name="T75" fmla="*/ 28 h 31"/>
                <a:gd name="T76" fmla="*/ 24 w 32"/>
                <a:gd name="T77" fmla="*/ 28 h 31"/>
                <a:gd name="T78" fmla="*/ 28 w 32"/>
                <a:gd name="T79" fmla="*/ 26 h 31"/>
                <a:gd name="T80" fmla="*/ 28 w 32"/>
                <a:gd name="T81" fmla="*/ 21 h 31"/>
                <a:gd name="T82" fmla="*/ 32 w 32"/>
                <a:gd name="T83" fmla="*/ 17 h 31"/>
                <a:gd name="T84" fmla="*/ 29 w 32"/>
                <a:gd name="T85" fmla="*/ 11 h 31"/>
                <a:gd name="T86" fmla="*/ 29 w 32"/>
                <a:gd name="T87" fmla="*/ 7 h 31"/>
                <a:gd name="T88" fmla="*/ 26 w 32"/>
                <a:gd name="T89" fmla="*/ 3 h 31"/>
                <a:gd name="T90" fmla="*/ 22 w 32"/>
                <a:gd name="T91" fmla="*/ 3 h 31"/>
                <a:gd name="T92" fmla="*/ 17 w 32"/>
                <a:gd name="T9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31">
                  <a:moveTo>
                    <a:pt x="17" y="2"/>
                  </a:move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21" y="5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10"/>
                    <a:pt x="27" y="12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8"/>
                    <a:pt x="28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6" y="20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19" y="26"/>
                    <a:pt x="18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5" y="19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3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0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2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8"/>
                    <a:pt x="7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30"/>
                    <a:pt x="13" y="31"/>
                    <a:pt x="15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1" y="28"/>
                    <a:pt x="21" y="28"/>
                    <a:pt x="22" y="28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9" y="24"/>
                    <a:pt x="29" y="23"/>
                  </a:cubicBezTo>
                  <a:cubicBezTo>
                    <a:pt x="29" y="23"/>
                    <a:pt x="29" y="22"/>
                    <a:pt x="28" y="21"/>
                  </a:cubicBezTo>
                  <a:cubicBezTo>
                    <a:pt x="28" y="21"/>
                    <a:pt x="28" y="20"/>
                    <a:pt x="29" y="20"/>
                  </a:cubicBezTo>
                  <a:cubicBezTo>
                    <a:pt x="30" y="20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0" y="11"/>
                    <a:pt x="29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9"/>
                    <a:pt x="29" y="8"/>
                    <a:pt x="29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5" name="Freeform 66"/>
            <p:cNvSpPr>
              <a:spLocks noEditPoints="1"/>
            </p:cNvSpPr>
            <p:nvPr/>
          </p:nvSpPr>
          <p:spPr bwMode="auto">
            <a:xfrm>
              <a:off x="7245350" y="547688"/>
              <a:ext cx="57150" cy="5556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1 h 15"/>
                <a:gd name="T12" fmla="*/ 2 w 15"/>
                <a:gd name="T13" fmla="*/ 7 h 15"/>
                <a:gd name="T14" fmla="*/ 8 w 15"/>
                <a:gd name="T15" fmla="*/ 14 h 15"/>
                <a:gd name="T16" fmla="*/ 14 w 15"/>
                <a:gd name="T17" fmla="*/ 7 h 15"/>
                <a:gd name="T18" fmla="*/ 8 w 15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1"/>
                  </a:moveTo>
                  <a:cubicBezTo>
                    <a:pt x="4" y="1"/>
                    <a:pt x="2" y="4"/>
                    <a:pt x="2" y="7"/>
                  </a:cubicBezTo>
                  <a:cubicBezTo>
                    <a:pt x="2" y="11"/>
                    <a:pt x="4" y="14"/>
                    <a:pt x="8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4"/>
                    <a:pt x="11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6" name="Freeform 67"/>
            <p:cNvSpPr>
              <a:spLocks noEditPoints="1"/>
            </p:cNvSpPr>
            <p:nvPr/>
          </p:nvSpPr>
          <p:spPr bwMode="auto">
            <a:xfrm>
              <a:off x="7261225" y="558800"/>
              <a:ext cx="30163" cy="30163"/>
            </a:xfrm>
            <a:custGeom>
              <a:avLst/>
              <a:gdLst>
                <a:gd name="T0" fmla="*/ 4 w 8"/>
                <a:gd name="T1" fmla="*/ 8 h 8"/>
                <a:gd name="T2" fmla="*/ 0 w 8"/>
                <a:gd name="T3" fmla="*/ 4 h 8"/>
                <a:gd name="T4" fmla="*/ 4 w 8"/>
                <a:gd name="T5" fmla="*/ 0 h 8"/>
                <a:gd name="T6" fmla="*/ 8 w 8"/>
                <a:gd name="T7" fmla="*/ 4 h 8"/>
                <a:gd name="T8" fmla="*/ 4 w 8"/>
                <a:gd name="T9" fmla="*/ 8 h 8"/>
                <a:gd name="T10" fmla="*/ 4 w 8"/>
                <a:gd name="T11" fmla="*/ 2 h 8"/>
                <a:gd name="T12" fmla="*/ 1 w 8"/>
                <a:gd name="T13" fmla="*/ 4 h 8"/>
                <a:gd name="T14" fmla="*/ 4 w 8"/>
                <a:gd name="T15" fmla="*/ 7 h 8"/>
                <a:gd name="T16" fmla="*/ 7 w 8"/>
                <a:gd name="T17" fmla="*/ 4 h 8"/>
                <a:gd name="T18" fmla="*/ 4 w 8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  <a:close/>
                  <a:moveTo>
                    <a:pt x="4" y="2"/>
                  </a:moveTo>
                  <a:cubicBezTo>
                    <a:pt x="2" y="2"/>
                    <a:pt x="1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7" y="6"/>
                    <a:pt x="7" y="4"/>
                  </a:cubicBezTo>
                  <a:cubicBezTo>
                    <a:pt x="7" y="3"/>
                    <a:pt x="5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7" name="Freeform 58"/>
            <p:cNvSpPr>
              <a:spLocks/>
            </p:cNvSpPr>
            <p:nvPr/>
          </p:nvSpPr>
          <p:spPr bwMode="auto">
            <a:xfrm>
              <a:off x="7056438" y="1133475"/>
              <a:ext cx="428625" cy="566738"/>
            </a:xfrm>
            <a:custGeom>
              <a:avLst/>
              <a:gdLst>
                <a:gd name="T0" fmla="*/ 71 w 113"/>
                <a:gd name="T1" fmla="*/ 150 h 150"/>
                <a:gd name="T2" fmla="*/ 68 w 113"/>
                <a:gd name="T3" fmla="*/ 140 h 150"/>
                <a:gd name="T4" fmla="*/ 68 w 113"/>
                <a:gd name="T5" fmla="*/ 68 h 150"/>
                <a:gd name="T6" fmla="*/ 84 w 113"/>
                <a:gd name="T7" fmla="*/ 52 h 150"/>
                <a:gd name="T8" fmla="*/ 113 w 113"/>
                <a:gd name="T9" fmla="*/ 52 h 150"/>
                <a:gd name="T10" fmla="*/ 113 w 113"/>
                <a:gd name="T11" fmla="*/ 0 h 150"/>
                <a:gd name="T12" fmla="*/ 6 w 113"/>
                <a:gd name="T13" fmla="*/ 0 h 150"/>
                <a:gd name="T14" fmla="*/ 0 w 113"/>
                <a:gd name="T15" fmla="*/ 6 h 150"/>
                <a:gd name="T16" fmla="*/ 0 w 113"/>
                <a:gd name="T17" fmla="*/ 7 h 150"/>
                <a:gd name="T18" fmla="*/ 6 w 113"/>
                <a:gd name="T19" fmla="*/ 13 h 150"/>
                <a:gd name="T20" fmla="*/ 48 w 113"/>
                <a:gd name="T21" fmla="*/ 13 h 150"/>
                <a:gd name="T22" fmla="*/ 48 w 113"/>
                <a:gd name="T23" fmla="*/ 150 h 150"/>
                <a:gd name="T24" fmla="*/ 71 w 113"/>
                <a:gd name="T2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0">
                  <a:moveTo>
                    <a:pt x="71" y="150"/>
                  </a:moveTo>
                  <a:cubicBezTo>
                    <a:pt x="69" y="147"/>
                    <a:pt x="68" y="144"/>
                    <a:pt x="68" y="14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59"/>
                    <a:pt x="75" y="52"/>
                    <a:pt x="84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lnTo>
                    <a:pt x="71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28" name="Group 110"/>
          <p:cNvGrpSpPr/>
          <p:nvPr/>
        </p:nvGrpSpPr>
        <p:grpSpPr>
          <a:xfrm>
            <a:off x="3384575" y="1199489"/>
            <a:ext cx="828396" cy="779670"/>
            <a:chOff x="4283880" y="1684166"/>
            <a:chExt cx="1121157" cy="1062012"/>
          </a:xfrm>
          <a:solidFill>
            <a:srgbClr val="0070C0"/>
          </a:solidFill>
        </p:grpSpPr>
        <p:sp>
          <p:nvSpPr>
            <p:cNvPr id="229" name="Freeform 71"/>
            <p:cNvSpPr>
              <a:spLocks/>
            </p:cNvSpPr>
            <p:nvPr/>
          </p:nvSpPr>
          <p:spPr bwMode="auto">
            <a:xfrm>
              <a:off x="4590915" y="1684166"/>
              <a:ext cx="814122" cy="623639"/>
            </a:xfrm>
            <a:custGeom>
              <a:avLst/>
              <a:gdLst>
                <a:gd name="T0" fmla="*/ 8 w 723"/>
                <a:gd name="T1" fmla="*/ 48 h 554"/>
                <a:gd name="T2" fmla="*/ 715 w 723"/>
                <a:gd name="T3" fmla="*/ 48 h 554"/>
                <a:gd name="T4" fmla="*/ 715 w 723"/>
                <a:gd name="T5" fmla="*/ 508 h 554"/>
                <a:gd name="T6" fmla="*/ 8 w 723"/>
                <a:gd name="T7" fmla="*/ 508 h 554"/>
                <a:gd name="T8" fmla="*/ 8 w 723"/>
                <a:gd name="T9" fmla="*/ 408 h 554"/>
                <a:gd name="T10" fmla="*/ 0 w 723"/>
                <a:gd name="T11" fmla="*/ 411 h 554"/>
                <a:gd name="T12" fmla="*/ 0 w 723"/>
                <a:gd name="T13" fmla="*/ 511 h 554"/>
                <a:gd name="T14" fmla="*/ 0 w 723"/>
                <a:gd name="T15" fmla="*/ 517 h 554"/>
                <a:gd name="T16" fmla="*/ 0 w 723"/>
                <a:gd name="T17" fmla="*/ 554 h 554"/>
                <a:gd name="T18" fmla="*/ 723 w 723"/>
                <a:gd name="T19" fmla="*/ 554 h 554"/>
                <a:gd name="T20" fmla="*/ 723 w 723"/>
                <a:gd name="T21" fmla="*/ 517 h 554"/>
                <a:gd name="T22" fmla="*/ 723 w 723"/>
                <a:gd name="T23" fmla="*/ 512 h 554"/>
                <a:gd name="T24" fmla="*/ 723 w 723"/>
                <a:gd name="T25" fmla="*/ 511 h 554"/>
                <a:gd name="T26" fmla="*/ 723 w 723"/>
                <a:gd name="T27" fmla="*/ 43 h 554"/>
                <a:gd name="T28" fmla="*/ 723 w 723"/>
                <a:gd name="T29" fmla="*/ 39 h 554"/>
                <a:gd name="T30" fmla="*/ 723 w 723"/>
                <a:gd name="T31" fmla="*/ 0 h 554"/>
                <a:gd name="T32" fmla="*/ 0 w 723"/>
                <a:gd name="T33" fmla="*/ 0 h 554"/>
                <a:gd name="T34" fmla="*/ 0 w 723"/>
                <a:gd name="T35" fmla="*/ 39 h 554"/>
                <a:gd name="T36" fmla="*/ 0 w 723"/>
                <a:gd name="T37" fmla="*/ 43 h 554"/>
                <a:gd name="T38" fmla="*/ 0 w 723"/>
                <a:gd name="T39" fmla="*/ 343 h 554"/>
                <a:gd name="T40" fmla="*/ 8 w 723"/>
                <a:gd name="T41" fmla="*/ 340 h 554"/>
                <a:gd name="T42" fmla="*/ 8 w 723"/>
                <a:gd name="T4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3" h="554">
                  <a:moveTo>
                    <a:pt x="8" y="48"/>
                  </a:moveTo>
                  <a:cubicBezTo>
                    <a:pt x="715" y="48"/>
                    <a:pt x="715" y="48"/>
                    <a:pt x="715" y="48"/>
                  </a:cubicBezTo>
                  <a:cubicBezTo>
                    <a:pt x="715" y="508"/>
                    <a:pt x="715" y="508"/>
                    <a:pt x="715" y="508"/>
                  </a:cubicBezTo>
                  <a:cubicBezTo>
                    <a:pt x="8" y="508"/>
                    <a:pt x="8" y="508"/>
                    <a:pt x="8" y="508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5" y="409"/>
                    <a:pt x="2" y="410"/>
                    <a:pt x="0" y="4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723" y="554"/>
                    <a:pt x="723" y="554"/>
                    <a:pt x="723" y="554"/>
                  </a:cubicBezTo>
                  <a:cubicBezTo>
                    <a:pt x="723" y="517"/>
                    <a:pt x="723" y="517"/>
                    <a:pt x="723" y="517"/>
                  </a:cubicBezTo>
                  <a:cubicBezTo>
                    <a:pt x="723" y="512"/>
                    <a:pt x="723" y="512"/>
                    <a:pt x="723" y="512"/>
                  </a:cubicBezTo>
                  <a:cubicBezTo>
                    <a:pt x="723" y="511"/>
                    <a:pt x="723" y="511"/>
                    <a:pt x="723" y="511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23" y="39"/>
                    <a:pt x="723" y="39"/>
                    <a:pt x="723" y="39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" y="342"/>
                    <a:pt x="5" y="341"/>
                    <a:pt x="8" y="340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0" name="Oval 72"/>
            <p:cNvSpPr>
              <a:spLocks noChangeArrowheads="1"/>
            </p:cNvSpPr>
            <p:nvPr/>
          </p:nvSpPr>
          <p:spPr bwMode="auto">
            <a:xfrm>
              <a:off x="4377817" y="1928577"/>
              <a:ext cx="150474" cy="152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1" name="Freeform 73"/>
            <p:cNvSpPr>
              <a:spLocks noEditPoints="1"/>
            </p:cNvSpPr>
            <p:nvPr/>
          </p:nvSpPr>
          <p:spPr bwMode="auto">
            <a:xfrm>
              <a:off x="4283880" y="1993811"/>
              <a:ext cx="518394" cy="752367"/>
            </a:xfrm>
            <a:custGeom>
              <a:avLst/>
              <a:gdLst>
                <a:gd name="T0" fmla="*/ 453 w 460"/>
                <a:gd name="T1" fmla="*/ 14 h 668"/>
                <a:gd name="T2" fmla="*/ 419 w 460"/>
                <a:gd name="T3" fmla="*/ 8 h 668"/>
                <a:gd name="T4" fmla="*/ 275 w 460"/>
                <a:gd name="T5" fmla="*/ 77 h 668"/>
                <a:gd name="T6" fmla="*/ 223 w 460"/>
                <a:gd name="T7" fmla="*/ 90 h 668"/>
                <a:gd name="T8" fmla="*/ 208 w 460"/>
                <a:gd name="T9" fmla="*/ 93 h 668"/>
                <a:gd name="T10" fmla="*/ 205 w 460"/>
                <a:gd name="T11" fmla="*/ 94 h 668"/>
                <a:gd name="T12" fmla="*/ 204 w 460"/>
                <a:gd name="T13" fmla="*/ 94 h 668"/>
                <a:gd name="T14" fmla="*/ 96 w 460"/>
                <a:gd name="T15" fmla="*/ 94 h 668"/>
                <a:gd name="T16" fmla="*/ 92 w 460"/>
                <a:gd name="T17" fmla="*/ 93 h 668"/>
                <a:gd name="T18" fmla="*/ 66 w 460"/>
                <a:gd name="T19" fmla="*/ 100 h 668"/>
                <a:gd name="T20" fmla="*/ 21 w 460"/>
                <a:gd name="T21" fmla="*/ 156 h 668"/>
                <a:gd name="T22" fmla="*/ 0 w 460"/>
                <a:gd name="T23" fmla="*/ 300 h 668"/>
                <a:gd name="T24" fmla="*/ 2 w 460"/>
                <a:gd name="T25" fmla="*/ 357 h 668"/>
                <a:gd name="T26" fmla="*/ 26 w 460"/>
                <a:gd name="T27" fmla="*/ 380 h 668"/>
                <a:gd name="T28" fmla="*/ 27 w 460"/>
                <a:gd name="T29" fmla="*/ 380 h 668"/>
                <a:gd name="T30" fmla="*/ 50 w 460"/>
                <a:gd name="T31" fmla="*/ 355 h 668"/>
                <a:gd name="T32" fmla="*/ 48 w 460"/>
                <a:gd name="T33" fmla="*/ 300 h 668"/>
                <a:gd name="T34" fmla="*/ 69 w 460"/>
                <a:gd name="T35" fmla="*/ 166 h 668"/>
                <a:gd name="T36" fmla="*/ 68 w 460"/>
                <a:gd name="T37" fmla="*/ 631 h 668"/>
                <a:gd name="T38" fmla="*/ 105 w 460"/>
                <a:gd name="T39" fmla="*/ 668 h 668"/>
                <a:gd name="T40" fmla="*/ 142 w 460"/>
                <a:gd name="T41" fmla="*/ 631 h 668"/>
                <a:gd name="T42" fmla="*/ 143 w 460"/>
                <a:gd name="T43" fmla="*/ 345 h 668"/>
                <a:gd name="T44" fmla="*/ 157 w 460"/>
                <a:gd name="T45" fmla="*/ 345 h 668"/>
                <a:gd name="T46" fmla="*/ 156 w 460"/>
                <a:gd name="T47" fmla="*/ 631 h 668"/>
                <a:gd name="T48" fmla="*/ 193 w 460"/>
                <a:gd name="T49" fmla="*/ 668 h 668"/>
                <a:gd name="T50" fmla="*/ 231 w 460"/>
                <a:gd name="T51" fmla="*/ 631 h 668"/>
                <a:gd name="T52" fmla="*/ 231 w 460"/>
                <a:gd name="T53" fmla="*/ 137 h 668"/>
                <a:gd name="T54" fmla="*/ 447 w 460"/>
                <a:gd name="T55" fmla="*/ 47 h 668"/>
                <a:gd name="T56" fmla="*/ 453 w 460"/>
                <a:gd name="T57" fmla="*/ 14 h 668"/>
                <a:gd name="T58" fmla="*/ 139 w 460"/>
                <a:gd name="T59" fmla="*/ 118 h 668"/>
                <a:gd name="T60" fmla="*/ 150 w 460"/>
                <a:gd name="T61" fmla="*/ 118 h 668"/>
                <a:gd name="T62" fmla="*/ 161 w 460"/>
                <a:gd name="T63" fmla="*/ 118 h 668"/>
                <a:gd name="T64" fmla="*/ 167 w 460"/>
                <a:gd name="T65" fmla="*/ 141 h 668"/>
                <a:gd name="T66" fmla="*/ 166 w 460"/>
                <a:gd name="T67" fmla="*/ 142 h 668"/>
                <a:gd name="T68" fmla="*/ 150 w 460"/>
                <a:gd name="T69" fmla="*/ 148 h 668"/>
                <a:gd name="T70" fmla="*/ 134 w 460"/>
                <a:gd name="T71" fmla="*/ 142 h 668"/>
                <a:gd name="T72" fmla="*/ 133 w 460"/>
                <a:gd name="T73" fmla="*/ 141 h 668"/>
                <a:gd name="T74" fmla="*/ 139 w 460"/>
                <a:gd name="T75" fmla="*/ 118 h 668"/>
                <a:gd name="T76" fmla="*/ 150 w 460"/>
                <a:gd name="T77" fmla="*/ 311 h 668"/>
                <a:gd name="T78" fmla="*/ 122 w 460"/>
                <a:gd name="T79" fmla="*/ 275 h 668"/>
                <a:gd name="T80" fmla="*/ 138 w 460"/>
                <a:gd name="T81" fmla="*/ 155 h 668"/>
                <a:gd name="T82" fmla="*/ 150 w 460"/>
                <a:gd name="T83" fmla="*/ 157 h 668"/>
                <a:gd name="T84" fmla="*/ 150 w 460"/>
                <a:gd name="T85" fmla="*/ 157 h 668"/>
                <a:gd name="T86" fmla="*/ 150 w 460"/>
                <a:gd name="T87" fmla="*/ 157 h 668"/>
                <a:gd name="T88" fmla="*/ 162 w 460"/>
                <a:gd name="T89" fmla="*/ 155 h 668"/>
                <a:gd name="T90" fmla="*/ 178 w 460"/>
                <a:gd name="T91" fmla="*/ 275 h 668"/>
                <a:gd name="T92" fmla="*/ 150 w 460"/>
                <a:gd name="T93" fmla="*/ 31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0" h="668">
                  <a:moveTo>
                    <a:pt x="453" y="14"/>
                  </a:moveTo>
                  <a:cubicBezTo>
                    <a:pt x="445" y="3"/>
                    <a:pt x="430" y="0"/>
                    <a:pt x="419" y="8"/>
                  </a:cubicBezTo>
                  <a:cubicBezTo>
                    <a:pt x="371" y="42"/>
                    <a:pt x="317" y="64"/>
                    <a:pt x="275" y="77"/>
                  </a:cubicBezTo>
                  <a:cubicBezTo>
                    <a:pt x="254" y="83"/>
                    <a:pt x="236" y="87"/>
                    <a:pt x="223" y="90"/>
                  </a:cubicBezTo>
                  <a:cubicBezTo>
                    <a:pt x="217" y="91"/>
                    <a:pt x="212" y="92"/>
                    <a:pt x="208" y="93"/>
                  </a:cubicBezTo>
                  <a:cubicBezTo>
                    <a:pt x="207" y="93"/>
                    <a:pt x="205" y="93"/>
                    <a:pt x="205" y="94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3"/>
                    <a:pt x="92" y="93"/>
                  </a:cubicBezTo>
                  <a:cubicBezTo>
                    <a:pt x="86" y="93"/>
                    <a:pt x="77" y="94"/>
                    <a:pt x="66" y="100"/>
                  </a:cubicBezTo>
                  <a:cubicBezTo>
                    <a:pt x="50" y="108"/>
                    <a:pt x="33" y="125"/>
                    <a:pt x="21" y="156"/>
                  </a:cubicBezTo>
                  <a:cubicBezTo>
                    <a:pt x="9" y="187"/>
                    <a:pt x="0" y="232"/>
                    <a:pt x="0" y="300"/>
                  </a:cubicBezTo>
                  <a:cubicBezTo>
                    <a:pt x="0" y="318"/>
                    <a:pt x="1" y="337"/>
                    <a:pt x="2" y="357"/>
                  </a:cubicBezTo>
                  <a:cubicBezTo>
                    <a:pt x="3" y="370"/>
                    <a:pt x="13" y="380"/>
                    <a:pt x="26" y="380"/>
                  </a:cubicBezTo>
                  <a:cubicBezTo>
                    <a:pt x="26" y="380"/>
                    <a:pt x="27" y="380"/>
                    <a:pt x="27" y="380"/>
                  </a:cubicBezTo>
                  <a:cubicBezTo>
                    <a:pt x="41" y="379"/>
                    <a:pt x="51" y="368"/>
                    <a:pt x="50" y="355"/>
                  </a:cubicBezTo>
                  <a:cubicBezTo>
                    <a:pt x="49" y="335"/>
                    <a:pt x="48" y="316"/>
                    <a:pt x="48" y="300"/>
                  </a:cubicBezTo>
                  <a:cubicBezTo>
                    <a:pt x="48" y="227"/>
                    <a:pt x="59" y="187"/>
                    <a:pt x="69" y="166"/>
                  </a:cubicBezTo>
                  <a:cubicBezTo>
                    <a:pt x="68" y="631"/>
                    <a:pt x="68" y="631"/>
                    <a:pt x="68" y="631"/>
                  </a:cubicBezTo>
                  <a:cubicBezTo>
                    <a:pt x="68" y="651"/>
                    <a:pt x="85" y="668"/>
                    <a:pt x="105" y="668"/>
                  </a:cubicBezTo>
                  <a:cubicBezTo>
                    <a:pt x="126" y="668"/>
                    <a:pt x="142" y="651"/>
                    <a:pt x="142" y="631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6" y="631"/>
                    <a:pt x="156" y="631"/>
                    <a:pt x="156" y="631"/>
                  </a:cubicBezTo>
                  <a:cubicBezTo>
                    <a:pt x="156" y="651"/>
                    <a:pt x="173" y="668"/>
                    <a:pt x="193" y="668"/>
                  </a:cubicBezTo>
                  <a:cubicBezTo>
                    <a:pt x="214" y="668"/>
                    <a:pt x="231" y="651"/>
                    <a:pt x="231" y="631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71" y="129"/>
                    <a:pt x="365" y="105"/>
                    <a:pt x="447" y="47"/>
                  </a:cubicBezTo>
                  <a:cubicBezTo>
                    <a:pt x="458" y="39"/>
                    <a:pt x="460" y="25"/>
                    <a:pt x="453" y="14"/>
                  </a:cubicBezTo>
                  <a:close/>
                  <a:moveTo>
                    <a:pt x="139" y="118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2" y="146"/>
                    <a:pt x="156" y="148"/>
                    <a:pt x="150" y="148"/>
                  </a:cubicBezTo>
                  <a:cubicBezTo>
                    <a:pt x="144" y="148"/>
                    <a:pt x="138" y="146"/>
                    <a:pt x="134" y="142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39" y="118"/>
                  </a:lnTo>
                  <a:close/>
                  <a:moveTo>
                    <a:pt x="150" y="311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42" y="156"/>
                    <a:pt x="146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4" y="157"/>
                    <a:pt x="158" y="156"/>
                    <a:pt x="162" y="155"/>
                  </a:cubicBezTo>
                  <a:cubicBezTo>
                    <a:pt x="178" y="275"/>
                    <a:pt x="178" y="275"/>
                    <a:pt x="178" y="275"/>
                  </a:cubicBezTo>
                  <a:lnTo>
                    <a:pt x="150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2" name="Freeform 5"/>
            <p:cNvSpPr>
              <a:spLocks noEditPoints="1"/>
            </p:cNvSpPr>
            <p:nvPr/>
          </p:nvSpPr>
          <p:spPr bwMode="auto">
            <a:xfrm>
              <a:off x="4801983" y="1801301"/>
              <a:ext cx="429391" cy="331802"/>
            </a:xfrm>
            <a:custGeom>
              <a:avLst/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33" name="Content Placeholder 19"/>
          <p:cNvSpPr txBox="1">
            <a:spLocks/>
          </p:cNvSpPr>
          <p:nvPr/>
        </p:nvSpPr>
        <p:spPr>
          <a:xfrm>
            <a:off x="5539611" y="2212906"/>
            <a:ext cx="3054290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3291346" y="2261887"/>
            <a:ext cx="2138292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创作</a:t>
            </a:r>
            <a:endParaRPr lang="en-US" sz="2100" b="1" dirty="0">
              <a:latin typeface="+mn-ea"/>
            </a:endParaRPr>
          </a:p>
        </p:txBody>
      </p:sp>
      <p:cxnSp>
        <p:nvCxnSpPr>
          <p:cNvPr id="235" name="Straight Connector 113"/>
          <p:cNvCxnSpPr/>
          <p:nvPr/>
        </p:nvCxnSpPr>
        <p:spPr>
          <a:xfrm>
            <a:off x="5450660" y="2153704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6" name="Content Placeholder 19"/>
          <p:cNvSpPr txBox="1">
            <a:spLocks/>
          </p:cNvSpPr>
          <p:nvPr/>
        </p:nvSpPr>
        <p:spPr>
          <a:xfrm>
            <a:off x="6283480" y="1336849"/>
            <a:ext cx="2143267" cy="574240"/>
          </a:xfrm>
          <a:prstGeom prst="rect">
            <a:avLst/>
          </a:prstGeom>
        </p:spPr>
        <p:txBody>
          <a:bodyPr vert="horz" lIns="72676" tIns="36337" rIns="72676" bIns="36337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sz="1000" b="1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4309628" y="1414036"/>
            <a:ext cx="2138292" cy="40319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演讲</a:t>
            </a:r>
            <a:endParaRPr lang="en-US" sz="2100" b="1" dirty="0">
              <a:latin typeface="+mn-ea"/>
            </a:endParaRPr>
          </a:p>
        </p:txBody>
      </p:sp>
      <p:cxnSp>
        <p:nvCxnSpPr>
          <p:cNvPr id="238" name="Straight Connector 116"/>
          <p:cNvCxnSpPr/>
          <p:nvPr/>
        </p:nvCxnSpPr>
        <p:spPr>
          <a:xfrm>
            <a:off x="6203989" y="1315253"/>
            <a:ext cx="0" cy="617434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9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0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90" name="组合 8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100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6" grpId="0" animBg="1"/>
      <p:bldP spid="167" grpId="0" animBg="1"/>
      <p:bldP spid="168" grpId="0" animBg="1"/>
      <p:bldP spid="203" grpId="0"/>
      <p:bldP spid="204" grpId="0"/>
      <p:bldP spid="206" grpId="0"/>
      <p:bldP spid="207" grpId="0"/>
      <p:bldP spid="233" grpId="0"/>
      <p:bldP spid="234" grpId="0"/>
      <p:bldP spid="236" grpId="0"/>
      <p:bldP spid="237" grpId="0"/>
      <p:bldP spid="239" grpId="0"/>
      <p:bldP spid="240" grpId="0"/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118"/>
          <p:cNvSpPr/>
          <p:nvPr/>
        </p:nvSpPr>
        <p:spPr>
          <a:xfrm>
            <a:off x="0" y="3694371"/>
            <a:ext cx="9144000" cy="113403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725668">
              <a:defRPr/>
            </a:pPr>
            <a:endParaRPr lang="en-US" sz="14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4" name="Group 62"/>
          <p:cNvGrpSpPr/>
          <p:nvPr/>
        </p:nvGrpSpPr>
        <p:grpSpPr>
          <a:xfrm rot="20675447">
            <a:off x="-793969" y="1604932"/>
            <a:ext cx="5445840" cy="2686162"/>
            <a:chOff x="812493" y="1298947"/>
            <a:chExt cx="6862137" cy="3384233"/>
          </a:xfrm>
        </p:grpSpPr>
        <p:sp>
          <p:nvSpPr>
            <p:cNvPr id="45" name="Freeform 13"/>
            <p:cNvSpPr>
              <a:spLocks noEditPoints="1"/>
            </p:cNvSpPr>
            <p:nvPr/>
          </p:nvSpPr>
          <p:spPr bwMode="auto">
            <a:xfrm rot="1715850">
              <a:off x="812493" y="3764350"/>
              <a:ext cx="3665024" cy="918830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1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grpSp>
          <p:nvGrpSpPr>
            <p:cNvPr id="46" name="Group 64"/>
            <p:cNvGrpSpPr/>
            <p:nvPr/>
          </p:nvGrpSpPr>
          <p:grpSpPr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7670687" y="1568450"/>
                <a:ext cx="404813" cy="365125"/>
              </a:xfrm>
              <a:custGeom>
                <a:avLst/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7899287" y="1636713"/>
                <a:ext cx="153988" cy="268288"/>
              </a:xfrm>
              <a:custGeom>
                <a:avLst/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7597662" y="1665288"/>
                <a:ext cx="398463" cy="314325"/>
              </a:xfrm>
              <a:custGeom>
                <a:avLst/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7859599" y="1797050"/>
                <a:ext cx="125413" cy="182563"/>
              </a:xfrm>
              <a:custGeom>
                <a:avLst/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5090999" y="1643063"/>
                <a:ext cx="2847975" cy="2911475"/>
              </a:xfrm>
              <a:custGeom>
                <a:avLst/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2" name="Freeform 23"/>
              <p:cNvSpPr>
                <a:spLocks/>
              </p:cNvSpPr>
              <p:nvPr/>
            </p:nvSpPr>
            <p:spPr bwMode="auto">
              <a:xfrm>
                <a:off x="6195899" y="1836738"/>
                <a:ext cx="1743075" cy="2717800"/>
              </a:xfrm>
              <a:custGeom>
                <a:avLst/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5090999" y="1693863"/>
                <a:ext cx="2693988" cy="2092325"/>
              </a:xfrm>
              <a:custGeom>
                <a:avLst/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3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4822712" y="3335338"/>
                <a:ext cx="1560513" cy="1549400"/>
              </a:xfrm>
              <a:custGeom>
                <a:avLst/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4862399" y="3414713"/>
                <a:ext cx="838200" cy="860425"/>
              </a:xfrm>
              <a:custGeom>
                <a:avLst/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6" name="Freeform 27"/>
              <p:cNvSpPr>
                <a:spLocks/>
              </p:cNvSpPr>
              <p:nvPr/>
            </p:nvSpPr>
            <p:spPr bwMode="auto">
              <a:xfrm>
                <a:off x="5511687" y="4217988"/>
                <a:ext cx="849313" cy="666750"/>
              </a:xfrm>
              <a:custGeom>
                <a:avLst/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7" name="Freeform 28"/>
              <p:cNvSpPr>
                <a:spLocks/>
              </p:cNvSpPr>
              <p:nvPr/>
            </p:nvSpPr>
            <p:spPr bwMode="auto">
              <a:xfrm>
                <a:off x="4516324" y="4081463"/>
                <a:ext cx="1138238" cy="1139825"/>
              </a:xfrm>
              <a:custGeom>
                <a:avLst/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8" name="Freeform 29"/>
              <p:cNvSpPr>
                <a:spLocks/>
              </p:cNvSpPr>
              <p:nvPr/>
            </p:nvSpPr>
            <p:spPr bwMode="auto">
              <a:xfrm>
                <a:off x="4571887" y="4206875"/>
                <a:ext cx="655638" cy="912813"/>
              </a:xfrm>
              <a:custGeom>
                <a:avLst/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rgbClr val="423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9" name="Freeform 30"/>
              <p:cNvSpPr>
                <a:spLocks/>
              </p:cNvSpPr>
              <p:nvPr/>
            </p:nvSpPr>
            <p:spPr bwMode="auto">
              <a:xfrm>
                <a:off x="5711712" y="1739899"/>
                <a:ext cx="2073275" cy="1976438"/>
              </a:xfrm>
              <a:custGeom>
                <a:avLst/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60" name="Freeform 31"/>
              <p:cNvSpPr>
                <a:spLocks/>
              </p:cNvSpPr>
              <p:nvPr/>
            </p:nvSpPr>
            <p:spPr bwMode="auto">
              <a:xfrm>
                <a:off x="6195899" y="1836738"/>
                <a:ext cx="1697038" cy="2359025"/>
              </a:xfrm>
              <a:custGeom>
                <a:avLst/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61" name="Freeform 32"/>
              <p:cNvSpPr>
                <a:spLocks/>
              </p:cNvSpPr>
              <p:nvPr/>
            </p:nvSpPr>
            <p:spPr bwMode="auto">
              <a:xfrm>
                <a:off x="5090999" y="1722438"/>
                <a:ext cx="2506663" cy="1846263"/>
              </a:xfrm>
              <a:custGeom>
                <a:avLst/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1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62" name="Group 102"/>
          <p:cNvGrpSpPr/>
          <p:nvPr/>
        </p:nvGrpSpPr>
        <p:grpSpPr>
          <a:xfrm>
            <a:off x="4587015" y="1437568"/>
            <a:ext cx="2131494" cy="858444"/>
            <a:chOff x="2316394" y="1520387"/>
            <a:chExt cx="2685831" cy="1081533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2438401" y="1916121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Content Placeholder 2"/>
            <p:cNvSpPr txBox="1">
              <a:spLocks/>
            </p:cNvSpPr>
            <p:nvPr/>
          </p:nvSpPr>
          <p:spPr>
            <a:xfrm>
              <a:off x="2438401" y="1520387"/>
              <a:ext cx="2563824" cy="2835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11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sz="11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Isosceles Triangle 105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Group 106"/>
          <p:cNvGrpSpPr/>
          <p:nvPr/>
        </p:nvGrpSpPr>
        <p:grpSpPr>
          <a:xfrm>
            <a:off x="4587015" y="2414831"/>
            <a:ext cx="2131494" cy="846921"/>
            <a:chOff x="2316394" y="1520387"/>
            <a:chExt cx="2685831" cy="1067016"/>
          </a:xfrm>
        </p:grpSpPr>
        <p:sp>
          <p:nvSpPr>
            <p:cNvPr id="67" name="Content Placeholder 2"/>
            <p:cNvSpPr txBox="1">
              <a:spLocks/>
            </p:cNvSpPr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Isosceles Triangle 109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Group 110"/>
          <p:cNvGrpSpPr/>
          <p:nvPr/>
        </p:nvGrpSpPr>
        <p:grpSpPr>
          <a:xfrm>
            <a:off x="6758919" y="1437568"/>
            <a:ext cx="2117971" cy="846923"/>
            <a:chOff x="2316394" y="1520387"/>
            <a:chExt cx="2668791" cy="1067018"/>
          </a:xfrm>
        </p:grpSpPr>
        <p:sp>
          <p:nvSpPr>
            <p:cNvPr id="71" name="Content Placeholder 2"/>
            <p:cNvSpPr txBox="1">
              <a:spLocks/>
            </p:cNvSpPr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Isosceles Triangle 113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6758919" y="2414831"/>
            <a:ext cx="2117971" cy="846921"/>
            <a:chOff x="2316394" y="1520387"/>
            <a:chExt cx="2668791" cy="1067016"/>
          </a:xfrm>
        </p:grpSpPr>
        <p:sp>
          <p:nvSpPr>
            <p:cNvPr id="75" name="Content Placeholder 2"/>
            <p:cNvSpPr txBox="1">
              <a:spLocks/>
            </p:cNvSpPr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Isosceles Triangle 117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600" kern="0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Group 119"/>
          <p:cNvGrpSpPr/>
          <p:nvPr/>
        </p:nvGrpSpPr>
        <p:grpSpPr>
          <a:xfrm>
            <a:off x="3758805" y="4024381"/>
            <a:ext cx="5271709" cy="577871"/>
            <a:chOff x="2502913" y="3957697"/>
            <a:chExt cx="4988694" cy="728046"/>
          </a:xfrm>
        </p:grpSpPr>
        <p:sp>
          <p:nvSpPr>
            <p:cNvPr id="79" name="Content Placeholder 2"/>
            <p:cNvSpPr txBox="1">
              <a:spLocks/>
            </p:cNvSpPr>
            <p:nvPr/>
          </p:nvSpPr>
          <p:spPr>
            <a:xfrm>
              <a:off x="2624919" y="4193771"/>
              <a:ext cx="4866688" cy="4919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字以内，据统计每页幻灯片的最好控制在</a:t>
              </a:r>
              <a:r>
                <a:rPr lang="en-US" altLang="zh-CN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 sz="9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分钟之内。</a:t>
              </a:r>
            </a:p>
          </p:txBody>
        </p:sp>
        <p:sp>
          <p:nvSpPr>
            <p:cNvPr id="80" name="Content Placeholder 2"/>
            <p:cNvSpPr txBox="1">
              <a:spLocks/>
            </p:cNvSpPr>
            <p:nvPr/>
          </p:nvSpPr>
          <p:spPr>
            <a:xfrm>
              <a:off x="2624920" y="3957697"/>
              <a:ext cx="4744680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725668">
                <a:buNone/>
                <a:defRPr/>
              </a:pPr>
              <a:r>
                <a:rPr lang="zh-CN" altLang="en-US" sz="1100" b="1" dirty="0">
                  <a:solidFill>
                    <a:srgbClr val="E7E6E6">
                      <a:lumMod val="2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  <p:sp>
          <p:nvSpPr>
            <p:cNvPr id="81" name="Isosceles Triangle 122"/>
            <p:cNvSpPr/>
            <p:nvPr/>
          </p:nvSpPr>
          <p:spPr>
            <a:xfrm rot="5400000">
              <a:off x="2492403" y="4048144"/>
              <a:ext cx="152399" cy="131379"/>
            </a:xfrm>
            <a:prstGeom prst="triangle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96" name="组合 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82" grpId="0"/>
      <p:bldP spid="8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"/>
          <p:cNvGrpSpPr/>
          <p:nvPr/>
        </p:nvGrpSpPr>
        <p:grpSpPr>
          <a:xfrm>
            <a:off x="560947" y="1166366"/>
            <a:ext cx="1471002" cy="2597373"/>
            <a:chOff x="1750102" y="1712681"/>
            <a:chExt cx="1492777" cy="3272369"/>
          </a:xfrm>
        </p:grpSpPr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33701" y="4616677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98159" y="1712681"/>
              <a:ext cx="796662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70C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42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3" name="Group 20"/>
          <p:cNvGrpSpPr/>
          <p:nvPr/>
        </p:nvGrpSpPr>
        <p:grpSpPr>
          <a:xfrm>
            <a:off x="1558669" y="1166366"/>
            <a:ext cx="1471002" cy="2592513"/>
            <a:chOff x="2762594" y="1712681"/>
            <a:chExt cx="1492777" cy="3266246"/>
          </a:xfrm>
        </p:grpSpPr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94820" y="4610554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90149" y="1712681"/>
              <a:ext cx="8285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B0F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47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8" name="Group 25"/>
          <p:cNvGrpSpPr/>
          <p:nvPr/>
        </p:nvGrpSpPr>
        <p:grpSpPr>
          <a:xfrm>
            <a:off x="2697898" y="1163052"/>
            <a:ext cx="1471002" cy="2595827"/>
            <a:chOff x="3918686" y="1708505"/>
            <a:chExt cx="1492777" cy="3270422"/>
          </a:xfrm>
        </p:grpSpPr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76756" y="4610554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16129" y="1708505"/>
              <a:ext cx="682723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2DB9FF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52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3" name="Group 31"/>
          <p:cNvGrpSpPr/>
          <p:nvPr/>
        </p:nvGrpSpPr>
        <p:grpSpPr>
          <a:xfrm>
            <a:off x="3847947" y="1174570"/>
            <a:ext cx="1471002" cy="2584309"/>
            <a:chOff x="5085759" y="1723017"/>
            <a:chExt cx="1492777" cy="3255910"/>
          </a:xfrm>
        </p:grpSpPr>
        <p:sp>
          <p:nvSpPr>
            <p:cNvPr id="54" name="Freeform 32"/>
            <p:cNvSpPr>
              <a:spLocks/>
            </p:cNvSpPr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54468" y="4610554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29518" y="1723017"/>
              <a:ext cx="594566" cy="736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chemeClr val="bg2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57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8" name="Group 36"/>
          <p:cNvGrpSpPr/>
          <p:nvPr/>
        </p:nvGrpSpPr>
        <p:grpSpPr>
          <a:xfrm>
            <a:off x="4956300" y="1163052"/>
            <a:ext cx="1471002" cy="2604369"/>
            <a:chOff x="6210518" y="1708505"/>
            <a:chExt cx="1492777" cy="3281184"/>
          </a:xfrm>
        </p:grpSpPr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24916" y="4621316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653998" y="1708505"/>
              <a:ext cx="595318" cy="7367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70C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62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3" name="Group 42"/>
          <p:cNvGrpSpPr/>
          <p:nvPr/>
        </p:nvGrpSpPr>
        <p:grpSpPr>
          <a:xfrm>
            <a:off x="6072579" y="1163052"/>
            <a:ext cx="1471002" cy="2607347"/>
            <a:chOff x="7343322" y="1708505"/>
            <a:chExt cx="1492777" cy="3284936"/>
          </a:xfrm>
        </p:grpSpPr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511476" y="4625068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rgbClr val="E7E6E6">
                      <a:lumMod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20176" y="1708505"/>
              <a:ext cx="732489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00B0F0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67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8" name="Group 47"/>
          <p:cNvGrpSpPr/>
          <p:nvPr/>
        </p:nvGrpSpPr>
        <p:grpSpPr>
          <a:xfrm>
            <a:off x="7049324" y="1174572"/>
            <a:ext cx="1471002" cy="2607347"/>
            <a:chOff x="8334525" y="1723019"/>
            <a:chExt cx="1492777" cy="3284936"/>
          </a:xfrm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31686" y="4639582"/>
              <a:ext cx="1149890" cy="36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zh-CN" altLang="en-US" sz="13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sz="13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31952" y="1723019"/>
              <a:ext cx="697922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id-ID" sz="1600" b="1" kern="0" dirty="0">
                  <a:solidFill>
                    <a:srgbClr val="2DB9FF"/>
                  </a:solidFill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72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3" name="Content Placeholder 2"/>
          <p:cNvSpPr txBox="1">
            <a:spLocks/>
          </p:cNvSpPr>
          <p:nvPr/>
        </p:nvSpPr>
        <p:spPr>
          <a:xfrm>
            <a:off x="906506" y="3870965"/>
            <a:ext cx="7222188" cy="894895"/>
          </a:xfrm>
          <a:prstGeom prst="rect">
            <a:avLst/>
          </a:prstGeom>
        </p:spPr>
        <p:txBody>
          <a:bodyPr vert="horz" lIns="72567" tIns="36283" rIns="72567" bIns="36283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725668">
              <a:buNone/>
              <a:defRPr/>
            </a:pPr>
            <a:r>
              <a:rPr lang="zh-CN" altLang="en-US" sz="14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数据分析</a:t>
            </a:r>
            <a:endParaRPr lang="id-ID" sz="140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algn="just" defTabSz="725668">
              <a:buNone/>
              <a:defRPr/>
            </a:pP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88" name="组合 8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76096" y="3573568"/>
            <a:ext cx="1751591" cy="688937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sz="10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31294" y="3307896"/>
            <a:ext cx="1641194" cy="24440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/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观察</a:t>
            </a:r>
            <a:endParaRPr lang="id-ID" sz="1100" b="1" dirty="0">
              <a:latin typeface="+mn-ea"/>
            </a:endParaRPr>
          </a:p>
        </p:txBody>
      </p:sp>
      <p:cxnSp>
        <p:nvCxnSpPr>
          <p:cNvPr id="132" name="Straight Connector 67"/>
          <p:cNvCxnSpPr/>
          <p:nvPr/>
        </p:nvCxnSpPr>
        <p:spPr>
          <a:xfrm>
            <a:off x="635159" y="355552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33" name="Oval 93"/>
          <p:cNvSpPr/>
          <p:nvPr/>
        </p:nvSpPr>
        <p:spPr>
          <a:xfrm>
            <a:off x="7041611" y="1437641"/>
            <a:ext cx="1643648" cy="163312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4" name="Oval 50"/>
          <p:cNvSpPr/>
          <p:nvPr/>
        </p:nvSpPr>
        <p:spPr>
          <a:xfrm>
            <a:off x="430068" y="1437641"/>
            <a:ext cx="1643648" cy="163312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5" name="Freeform 16"/>
          <p:cNvSpPr>
            <a:spLocks noEditPoints="1"/>
          </p:cNvSpPr>
          <p:nvPr/>
        </p:nvSpPr>
        <p:spPr bwMode="auto">
          <a:xfrm>
            <a:off x="892280" y="1850956"/>
            <a:ext cx="719221" cy="806494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36" name="Group 6"/>
          <p:cNvGrpSpPr/>
          <p:nvPr/>
        </p:nvGrpSpPr>
        <p:grpSpPr>
          <a:xfrm>
            <a:off x="2012673" y="1913532"/>
            <a:ext cx="685732" cy="681341"/>
            <a:chOff x="3141344" y="2597982"/>
            <a:chExt cx="1228775" cy="1228775"/>
          </a:xfrm>
        </p:grpSpPr>
        <p:sp>
          <p:nvSpPr>
            <p:cNvPr id="137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8" name="Freeform 5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sp>
        <p:nvSpPr>
          <p:cNvPr id="139" name="Oval 80"/>
          <p:cNvSpPr/>
          <p:nvPr/>
        </p:nvSpPr>
        <p:spPr>
          <a:xfrm>
            <a:off x="2636140" y="1437641"/>
            <a:ext cx="1643648" cy="163312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0" name="Group 83"/>
          <p:cNvGrpSpPr/>
          <p:nvPr/>
        </p:nvGrpSpPr>
        <p:grpSpPr>
          <a:xfrm>
            <a:off x="4217519" y="1913532"/>
            <a:ext cx="685732" cy="681341"/>
            <a:chOff x="3141344" y="2597982"/>
            <a:chExt cx="1228775" cy="1228775"/>
          </a:xfrm>
        </p:grpSpPr>
        <p:sp>
          <p:nvSpPr>
            <p:cNvPr id="141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Freeform 87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sp>
        <p:nvSpPr>
          <p:cNvPr id="143" name="Oval 88"/>
          <p:cNvSpPr/>
          <p:nvPr/>
        </p:nvSpPr>
        <p:spPr>
          <a:xfrm>
            <a:off x="4800483" y="1437641"/>
            <a:ext cx="1643648" cy="163312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7" rIns="72676" bIns="3633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4" name="Group 90"/>
          <p:cNvGrpSpPr/>
          <p:nvPr/>
        </p:nvGrpSpPr>
        <p:grpSpPr>
          <a:xfrm>
            <a:off x="6418146" y="1913532"/>
            <a:ext cx="685732" cy="681341"/>
            <a:chOff x="3141344" y="2597982"/>
            <a:chExt cx="1228775" cy="1228775"/>
          </a:xfrm>
        </p:grpSpPr>
        <p:sp>
          <p:nvSpPr>
            <p:cNvPr id="145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6" name="Freeform 92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47" name="Group 98"/>
          <p:cNvGrpSpPr/>
          <p:nvPr/>
        </p:nvGrpSpPr>
        <p:grpSpPr>
          <a:xfrm>
            <a:off x="7598077" y="1849977"/>
            <a:ext cx="530715" cy="808449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148" name="Freeform 5"/>
            <p:cNvSpPr>
              <a:spLocks/>
            </p:cNvSpPr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0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52" name="Group 103"/>
          <p:cNvGrpSpPr/>
          <p:nvPr/>
        </p:nvGrpSpPr>
        <p:grpSpPr>
          <a:xfrm>
            <a:off x="3112795" y="1863422"/>
            <a:ext cx="690337" cy="781560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15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5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60" name="Group 111"/>
          <p:cNvGrpSpPr/>
          <p:nvPr/>
        </p:nvGrpSpPr>
        <p:grpSpPr>
          <a:xfrm>
            <a:off x="5339695" y="1928306"/>
            <a:ext cx="565226" cy="651791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2529911" y="3573568"/>
            <a:ext cx="1751591" cy="688937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585110" y="3307896"/>
            <a:ext cx="1641194" cy="24440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/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sz="1100" b="1" dirty="0">
              <a:latin typeface="+mn-ea"/>
            </a:endParaRPr>
          </a:p>
        </p:txBody>
      </p:sp>
      <p:cxnSp>
        <p:nvCxnSpPr>
          <p:cNvPr id="165" name="Straight Connector 119"/>
          <p:cNvCxnSpPr/>
          <p:nvPr/>
        </p:nvCxnSpPr>
        <p:spPr>
          <a:xfrm>
            <a:off x="2788975" y="355552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4775044" y="3573568"/>
            <a:ext cx="1751591" cy="688937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4830243" y="3307896"/>
            <a:ext cx="1641194" cy="24440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/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测量</a:t>
            </a:r>
            <a:endParaRPr lang="id-ID" sz="1100" b="1" dirty="0">
              <a:latin typeface="+mn-ea"/>
            </a:endParaRPr>
          </a:p>
        </p:txBody>
      </p:sp>
      <p:cxnSp>
        <p:nvCxnSpPr>
          <p:cNvPr id="168" name="Straight Connector 123"/>
          <p:cNvCxnSpPr/>
          <p:nvPr/>
        </p:nvCxnSpPr>
        <p:spPr>
          <a:xfrm>
            <a:off x="5034109" y="355552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9" name="TextBox 168"/>
          <p:cNvSpPr txBox="1"/>
          <p:nvPr/>
        </p:nvSpPr>
        <p:spPr>
          <a:xfrm>
            <a:off x="6938322" y="3573568"/>
            <a:ext cx="1751591" cy="688937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993522" y="3307896"/>
            <a:ext cx="1641194" cy="244400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ctr"/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集成</a:t>
            </a:r>
            <a:endParaRPr lang="id-ID" sz="1100" b="1" dirty="0">
              <a:latin typeface="+mn-ea"/>
            </a:endParaRPr>
          </a:p>
        </p:txBody>
      </p:sp>
      <p:cxnSp>
        <p:nvCxnSpPr>
          <p:cNvPr id="171" name="Straight Connector 127"/>
          <p:cNvCxnSpPr/>
          <p:nvPr/>
        </p:nvCxnSpPr>
        <p:spPr>
          <a:xfrm>
            <a:off x="7197387" y="355552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560523" y="3185859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98405" y="3185859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15556" y="3185859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46625" y="3185859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2" name="组合 6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130" grpId="0"/>
      <p:bldP spid="131" grpId="0"/>
      <p:bldP spid="133" grpId="0" animBg="1"/>
      <p:bldP spid="134" grpId="0" animBg="1"/>
      <p:bldP spid="135" grpId="0" animBg="1"/>
      <p:bldP spid="139" grpId="0" animBg="1"/>
      <p:bldP spid="143" grpId="0" animBg="1"/>
      <p:bldP spid="163" grpId="0"/>
      <p:bldP spid="164" grpId="0"/>
      <p:bldP spid="166" grpId="0"/>
      <p:bldP spid="167" grpId="0"/>
      <p:bldP spid="169" grpId="0"/>
      <p:bldP spid="170" grpId="0"/>
      <p:bldP spid="57" grpId="0"/>
      <p:bldP spid="58" grpId="0"/>
      <p:bldP spid="59" grpId="0"/>
      <p:bldP spid="6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038911" y="858033"/>
            <a:ext cx="1116228" cy="3131549"/>
            <a:chOff x="5089308" y="1081014"/>
            <a:chExt cx="1406525" cy="3945366"/>
          </a:xfrm>
        </p:grpSpPr>
        <p:sp>
          <p:nvSpPr>
            <p:cNvPr id="171" name="Freeform 5"/>
            <p:cNvSpPr>
              <a:spLocks/>
            </p:cNvSpPr>
            <p:nvPr/>
          </p:nvSpPr>
          <p:spPr bwMode="auto">
            <a:xfrm flipH="1">
              <a:off x="5089309" y="1354719"/>
              <a:ext cx="703262" cy="3667125"/>
            </a:xfrm>
            <a:custGeom>
              <a:avLst/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2" name="Freeform 7"/>
            <p:cNvSpPr>
              <a:spLocks/>
            </p:cNvSpPr>
            <p:nvPr/>
          </p:nvSpPr>
          <p:spPr bwMode="auto">
            <a:xfrm flipH="1">
              <a:off x="5792571" y="1359255"/>
              <a:ext cx="703262" cy="3667125"/>
            </a:xfrm>
            <a:custGeom>
              <a:avLst/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 flipH="1">
              <a:off x="5783046" y="1613934"/>
              <a:ext cx="19050" cy="3371850"/>
            </a:xfrm>
            <a:custGeom>
              <a:avLst/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auto">
            <a:xfrm flipH="1">
              <a:off x="5089308" y="1102306"/>
              <a:ext cx="1406525" cy="503238"/>
            </a:xfrm>
            <a:custGeom>
              <a:avLst/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6" name="Freeform 44"/>
            <p:cNvSpPr>
              <a:spLocks/>
            </p:cNvSpPr>
            <p:nvPr/>
          </p:nvSpPr>
          <p:spPr bwMode="auto">
            <a:xfrm flipH="1">
              <a:off x="5802096" y="1364697"/>
              <a:ext cx="693737" cy="261938"/>
            </a:xfrm>
            <a:custGeom>
              <a:avLst/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 rot="21180000">
              <a:off x="5310979" y="1081014"/>
              <a:ext cx="967934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80%</a:t>
              </a:r>
            </a:p>
          </p:txBody>
        </p:sp>
        <p:grpSp>
          <p:nvGrpSpPr>
            <p:cNvPr id="201" name="Group 47"/>
            <p:cNvGrpSpPr/>
            <p:nvPr/>
          </p:nvGrpSpPr>
          <p:grpSpPr>
            <a:xfrm>
              <a:off x="5178183" y="1661840"/>
              <a:ext cx="1232525" cy="426536"/>
              <a:chOff x="2822741" y="2899398"/>
              <a:chExt cx="1232525" cy="426536"/>
            </a:xfrm>
          </p:grpSpPr>
          <p:sp>
            <p:nvSpPr>
              <p:cNvPr id="202" name="TextBox 201"/>
              <p:cNvSpPr txBox="1"/>
              <p:nvPr/>
            </p:nvSpPr>
            <p:spPr>
              <a:xfrm rot="21420000">
                <a:off x="3427817" y="2899398"/>
                <a:ext cx="627449" cy="426536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1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 rot="540000">
                <a:off x="2822741" y="2978477"/>
                <a:ext cx="608620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sz="800" b="1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480798" y="2013937"/>
            <a:ext cx="1116228" cy="1784836"/>
            <a:chOff x="4386046" y="2537312"/>
            <a:chExt cx="1406525" cy="2248674"/>
          </a:xfrm>
        </p:grpSpPr>
        <p:sp>
          <p:nvSpPr>
            <p:cNvPr id="174" name="Freeform 13"/>
            <p:cNvSpPr>
              <a:spLocks/>
            </p:cNvSpPr>
            <p:nvPr/>
          </p:nvSpPr>
          <p:spPr bwMode="auto">
            <a:xfrm flipH="1">
              <a:off x="4386046" y="255532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6" name="Freeform 21"/>
            <p:cNvSpPr>
              <a:spLocks/>
            </p:cNvSpPr>
            <p:nvPr/>
          </p:nvSpPr>
          <p:spPr bwMode="auto">
            <a:xfrm flipH="1">
              <a:off x="5089309" y="2814311"/>
              <a:ext cx="703262" cy="1971675"/>
            </a:xfrm>
            <a:custGeom>
              <a:avLst/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7" name="Freeform 23"/>
            <p:cNvSpPr>
              <a:spLocks/>
            </p:cNvSpPr>
            <p:nvPr/>
          </p:nvSpPr>
          <p:spPr bwMode="auto">
            <a:xfrm flipH="1">
              <a:off x="4386046" y="2809322"/>
              <a:ext cx="703262" cy="1971675"/>
            </a:xfrm>
            <a:custGeom>
              <a:avLst/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8" name="Freeform 25"/>
            <p:cNvSpPr>
              <a:spLocks/>
            </p:cNvSpPr>
            <p:nvPr/>
          </p:nvSpPr>
          <p:spPr bwMode="auto">
            <a:xfrm flipH="1">
              <a:off x="5079783" y="3058559"/>
              <a:ext cx="19050" cy="1722438"/>
            </a:xfrm>
            <a:custGeom>
              <a:avLst/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9" name="Freeform 62"/>
            <p:cNvSpPr>
              <a:spLocks/>
            </p:cNvSpPr>
            <p:nvPr/>
          </p:nvSpPr>
          <p:spPr bwMode="auto">
            <a:xfrm flipH="1">
              <a:off x="5098834" y="2809322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0" name="Freeform 64"/>
            <p:cNvSpPr>
              <a:spLocks/>
            </p:cNvSpPr>
            <p:nvPr/>
          </p:nvSpPr>
          <p:spPr bwMode="auto">
            <a:xfrm flipH="1">
              <a:off x="4386046" y="2809322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3" name="Freeform 80"/>
            <p:cNvSpPr>
              <a:spLocks/>
            </p:cNvSpPr>
            <p:nvPr/>
          </p:nvSpPr>
          <p:spPr bwMode="auto">
            <a:xfrm flipH="1">
              <a:off x="4386046" y="4512709"/>
              <a:ext cx="693737" cy="269875"/>
            </a:xfrm>
            <a:custGeom>
              <a:avLst/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 rot="21180000">
              <a:off x="4607728" y="2537312"/>
              <a:ext cx="967934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50%</a:t>
              </a:r>
            </a:p>
          </p:txBody>
        </p:sp>
        <p:grpSp>
          <p:nvGrpSpPr>
            <p:cNvPr id="204" name="Group 50"/>
            <p:cNvGrpSpPr/>
            <p:nvPr/>
          </p:nvGrpSpPr>
          <p:grpSpPr>
            <a:xfrm>
              <a:off x="4489804" y="3152733"/>
              <a:ext cx="1245616" cy="426536"/>
              <a:chOff x="2883563" y="3657606"/>
              <a:chExt cx="1245616" cy="426536"/>
            </a:xfrm>
          </p:grpSpPr>
          <p:sp>
            <p:nvSpPr>
              <p:cNvPr id="205" name="TextBox 204"/>
              <p:cNvSpPr txBox="1"/>
              <p:nvPr/>
            </p:nvSpPr>
            <p:spPr>
              <a:xfrm rot="21480000">
                <a:off x="3501729" y="3657606"/>
                <a:ext cx="627450" cy="426536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3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 rot="540000">
                <a:off x="2883563" y="3756610"/>
                <a:ext cx="561439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596028" y="1623441"/>
            <a:ext cx="1117226" cy="2171372"/>
            <a:chOff x="5791314" y="2045336"/>
            <a:chExt cx="1407782" cy="2735661"/>
          </a:xfrm>
        </p:grpSpPr>
        <p:sp>
          <p:nvSpPr>
            <p:cNvPr id="175" name="Freeform 19"/>
            <p:cNvSpPr>
              <a:spLocks/>
            </p:cNvSpPr>
            <p:nvPr/>
          </p:nvSpPr>
          <p:spPr bwMode="auto">
            <a:xfrm flipH="1">
              <a:off x="5792571" y="2309259"/>
              <a:ext cx="703262" cy="2462213"/>
            </a:xfrm>
            <a:custGeom>
              <a:avLst/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9" name="Freeform 27"/>
            <p:cNvSpPr>
              <a:spLocks/>
            </p:cNvSpPr>
            <p:nvPr/>
          </p:nvSpPr>
          <p:spPr bwMode="auto">
            <a:xfrm flipH="1">
              <a:off x="5792571" y="2066372"/>
              <a:ext cx="1406525" cy="506413"/>
            </a:xfrm>
            <a:custGeom>
              <a:avLst/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0" name="Freeform 29"/>
            <p:cNvSpPr>
              <a:spLocks/>
            </p:cNvSpPr>
            <p:nvPr/>
          </p:nvSpPr>
          <p:spPr bwMode="auto">
            <a:xfrm flipH="1">
              <a:off x="6495834" y="2309259"/>
              <a:ext cx="703262" cy="2459038"/>
            </a:xfrm>
            <a:custGeom>
              <a:avLst/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1" name="Freeform 31"/>
            <p:cNvSpPr>
              <a:spLocks/>
            </p:cNvSpPr>
            <p:nvPr/>
          </p:nvSpPr>
          <p:spPr bwMode="auto">
            <a:xfrm flipH="1">
              <a:off x="6486308" y="2569609"/>
              <a:ext cx="19050" cy="2211388"/>
            </a:xfrm>
            <a:custGeom>
              <a:avLst/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7" name="Freeform 50"/>
            <p:cNvSpPr>
              <a:spLocks/>
            </p:cNvSpPr>
            <p:nvPr/>
          </p:nvSpPr>
          <p:spPr bwMode="auto">
            <a:xfrm flipH="1">
              <a:off x="5792571" y="2318784"/>
              <a:ext cx="695325" cy="265113"/>
            </a:xfrm>
            <a:custGeom>
              <a:avLst/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8" name="Freeform 54"/>
            <p:cNvSpPr>
              <a:spLocks/>
            </p:cNvSpPr>
            <p:nvPr/>
          </p:nvSpPr>
          <p:spPr bwMode="auto">
            <a:xfrm flipH="1">
              <a:off x="6505359" y="2318784"/>
              <a:ext cx="693737" cy="265113"/>
            </a:xfrm>
            <a:custGeom>
              <a:avLst/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4" name="Freeform 84"/>
            <p:cNvSpPr>
              <a:spLocks/>
            </p:cNvSpPr>
            <p:nvPr/>
          </p:nvSpPr>
          <p:spPr bwMode="auto">
            <a:xfrm flipH="1">
              <a:off x="6505359" y="4503184"/>
              <a:ext cx="693737" cy="269875"/>
            </a:xfrm>
            <a:custGeom>
              <a:avLst/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 rot="21180000">
              <a:off x="5993326" y="2045336"/>
              <a:ext cx="967933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60%</a:t>
              </a:r>
            </a:p>
          </p:txBody>
        </p:sp>
        <p:grpSp>
          <p:nvGrpSpPr>
            <p:cNvPr id="207" name="Group 53"/>
            <p:cNvGrpSpPr/>
            <p:nvPr/>
          </p:nvGrpSpPr>
          <p:grpSpPr>
            <a:xfrm>
              <a:off x="5791314" y="2848853"/>
              <a:ext cx="1370283" cy="426536"/>
              <a:chOff x="2805874" y="4244087"/>
              <a:chExt cx="1370283" cy="426536"/>
            </a:xfrm>
          </p:grpSpPr>
          <p:sp>
            <p:nvSpPr>
              <p:cNvPr id="208" name="TextBox 207"/>
              <p:cNvSpPr txBox="1"/>
              <p:nvPr/>
            </p:nvSpPr>
            <p:spPr>
              <a:xfrm rot="21420000">
                <a:off x="3548707" y="4244087"/>
                <a:ext cx="627450" cy="426536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2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 rot="540000">
                <a:off x="2805874" y="4286452"/>
                <a:ext cx="796363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026154" y="2910336"/>
            <a:ext cx="1128985" cy="1209748"/>
            <a:chOff x="5073234" y="3666664"/>
            <a:chExt cx="1422599" cy="1524133"/>
          </a:xfrm>
        </p:grpSpPr>
        <p:sp>
          <p:nvSpPr>
            <p:cNvPr id="183" name="Freeform 35"/>
            <p:cNvSpPr>
              <a:spLocks/>
            </p:cNvSpPr>
            <p:nvPr/>
          </p:nvSpPr>
          <p:spPr bwMode="auto">
            <a:xfrm flipH="1">
              <a:off x="5089308" y="367201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auto">
            <a:xfrm flipH="1">
              <a:off x="5792571" y="3922384"/>
              <a:ext cx="703262" cy="1254125"/>
            </a:xfrm>
            <a:custGeom>
              <a:avLst/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5" name="Freeform 39"/>
            <p:cNvSpPr>
              <a:spLocks/>
            </p:cNvSpPr>
            <p:nvPr/>
          </p:nvSpPr>
          <p:spPr bwMode="auto">
            <a:xfrm flipH="1">
              <a:off x="5089309" y="3922384"/>
              <a:ext cx="703262" cy="1254125"/>
            </a:xfrm>
            <a:custGeom>
              <a:avLst/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1" name="Freeform 68"/>
            <p:cNvSpPr>
              <a:spLocks/>
            </p:cNvSpPr>
            <p:nvPr/>
          </p:nvSpPr>
          <p:spPr bwMode="auto">
            <a:xfrm flipH="1">
              <a:off x="5802096" y="3924424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2" name="Freeform 70"/>
            <p:cNvSpPr>
              <a:spLocks/>
            </p:cNvSpPr>
            <p:nvPr/>
          </p:nvSpPr>
          <p:spPr bwMode="auto">
            <a:xfrm flipH="1">
              <a:off x="5089309" y="3924424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5" name="Freeform 88"/>
            <p:cNvSpPr>
              <a:spLocks/>
            </p:cNvSpPr>
            <p:nvPr/>
          </p:nvSpPr>
          <p:spPr bwMode="auto">
            <a:xfrm flipH="1">
              <a:off x="5802096" y="4919334"/>
              <a:ext cx="693737" cy="271463"/>
            </a:xfrm>
            <a:custGeom>
              <a:avLst/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6" name="Freeform 90"/>
            <p:cNvSpPr>
              <a:spLocks/>
            </p:cNvSpPr>
            <p:nvPr/>
          </p:nvSpPr>
          <p:spPr bwMode="auto">
            <a:xfrm flipH="1">
              <a:off x="5089309" y="4919334"/>
              <a:ext cx="693737" cy="271463"/>
            </a:xfrm>
            <a:custGeom>
              <a:avLst/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 rot="21180000">
              <a:off x="5297674" y="3666664"/>
              <a:ext cx="967933" cy="52347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id-ID" sz="2100" b="1" kern="0" dirty="0">
                  <a:solidFill>
                    <a:sysClr val="window" lastClr="FFFFFF"/>
                  </a:solidFill>
                  <a:latin typeface="微软雅黑" pitchFamily="34" charset="-122"/>
                  <a:cs typeface="Arial" panose="020B0604020202020204" pitchFamily="34" charset="0"/>
                </a:rPr>
                <a:t>30%</a:t>
              </a:r>
            </a:p>
          </p:txBody>
        </p:sp>
        <p:grpSp>
          <p:nvGrpSpPr>
            <p:cNvPr id="210" name="Group 56"/>
            <p:cNvGrpSpPr/>
            <p:nvPr/>
          </p:nvGrpSpPr>
          <p:grpSpPr>
            <a:xfrm>
              <a:off x="5073234" y="4319009"/>
              <a:ext cx="1380184" cy="426536"/>
              <a:chOff x="3152560" y="4968357"/>
              <a:chExt cx="1380184" cy="426536"/>
            </a:xfrm>
          </p:grpSpPr>
          <p:sp>
            <p:nvSpPr>
              <p:cNvPr id="211" name="TextBox 210"/>
              <p:cNvSpPr txBox="1"/>
              <p:nvPr/>
            </p:nvSpPr>
            <p:spPr>
              <a:xfrm rot="21420000">
                <a:off x="3905294" y="4968357"/>
                <a:ext cx="627450" cy="426536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en-US" sz="1600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4</a:t>
                </a:r>
                <a:endParaRPr lang="id-ID" sz="1600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 rot="540000">
                <a:off x="3152560" y="5051392"/>
                <a:ext cx="763612" cy="271433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id-ID" altLang="zh-CN" sz="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221520" y="1674493"/>
            <a:ext cx="2287195" cy="509001"/>
            <a:chOff x="7839546" y="2109655"/>
            <a:chExt cx="2882025" cy="641278"/>
          </a:xfrm>
        </p:grpSpPr>
        <p:sp>
          <p:nvSpPr>
            <p:cNvPr id="167" name="TextBox 166"/>
            <p:cNvSpPr txBox="1"/>
            <p:nvPr/>
          </p:nvSpPr>
          <p:spPr>
            <a:xfrm>
              <a:off x="7839546" y="2205458"/>
              <a:ext cx="627450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0070C0"/>
                  </a:solidFill>
                  <a:latin typeface="微软雅黑" pitchFamily="34" charset="-122"/>
                </a:rPr>
                <a:t>1</a:t>
              </a:r>
              <a:endParaRPr lang="id-ID" kern="0" dirty="0">
                <a:solidFill>
                  <a:srgbClr val="0070C0"/>
                </a:solidFill>
                <a:latin typeface="微软雅黑" pitchFamily="34" charset="-122"/>
              </a:endParaRPr>
            </a:p>
          </p:txBody>
        </p:sp>
        <p:sp>
          <p:nvSpPr>
            <p:cNvPr id="213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8469934" y="2109655"/>
              <a:ext cx="802303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0070C0"/>
                  </a:solidFill>
                  <a:latin typeface="微软雅黑" pitchFamily="34" charset="-122"/>
                </a:rPr>
                <a:t> 01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8469934" y="2324397"/>
              <a:ext cx="22516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21520" y="2213721"/>
            <a:ext cx="2287195" cy="509001"/>
            <a:chOff x="7839546" y="2789016"/>
            <a:chExt cx="2882025" cy="641278"/>
          </a:xfrm>
        </p:grpSpPr>
        <p:sp>
          <p:nvSpPr>
            <p:cNvPr id="168" name="TextBox 167"/>
            <p:cNvSpPr txBox="1"/>
            <p:nvPr/>
          </p:nvSpPr>
          <p:spPr>
            <a:xfrm>
              <a:off x="7839546" y="2870663"/>
              <a:ext cx="627450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00B0F0"/>
                  </a:solidFill>
                  <a:latin typeface="微软雅黑" pitchFamily="34" charset="-122"/>
                </a:rPr>
                <a:t>2</a:t>
              </a:r>
              <a:endParaRPr lang="id-ID" kern="0" dirty="0">
                <a:solidFill>
                  <a:srgbClr val="00B0F0"/>
                </a:solidFill>
                <a:latin typeface="微软雅黑" pitchFamily="34" charset="-122"/>
              </a:endParaRPr>
            </a:p>
          </p:txBody>
        </p:sp>
        <p:sp>
          <p:nvSpPr>
            <p:cNvPr id="214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469934" y="2789016"/>
              <a:ext cx="802303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00B0F0"/>
                  </a:solidFill>
                  <a:latin typeface="微软雅黑" pitchFamily="34" charset="-122"/>
                </a:rPr>
                <a:t> 02</a:t>
              </a: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469934" y="3003758"/>
              <a:ext cx="22516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19574" y="2739918"/>
            <a:ext cx="2289141" cy="497482"/>
            <a:chOff x="7837095" y="3451956"/>
            <a:chExt cx="2884476" cy="626766"/>
          </a:xfrm>
        </p:grpSpPr>
        <p:sp>
          <p:nvSpPr>
            <p:cNvPr id="169" name="TextBox 168"/>
            <p:cNvSpPr txBox="1"/>
            <p:nvPr/>
          </p:nvSpPr>
          <p:spPr>
            <a:xfrm>
              <a:off x="7837095" y="3548914"/>
              <a:ext cx="627450" cy="42653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66CCFF"/>
                  </a:solidFill>
                  <a:latin typeface="微软雅黑" pitchFamily="34" charset="-122"/>
                </a:rPr>
                <a:t>3</a:t>
              </a:r>
              <a:endParaRPr lang="id-ID" kern="0" dirty="0">
                <a:solidFill>
                  <a:srgbClr val="66CCFF"/>
                </a:solidFill>
                <a:latin typeface="微软雅黑" pitchFamily="34" charset="-122"/>
              </a:endParaRPr>
            </a:p>
          </p:txBody>
        </p:sp>
        <p:sp>
          <p:nvSpPr>
            <p:cNvPr id="215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469934" y="3451956"/>
              <a:ext cx="802302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66CC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66CCFF"/>
                  </a:solidFill>
                  <a:latin typeface="微软雅黑" pitchFamily="34" charset="-122"/>
                </a:rPr>
                <a:t> 03</a:t>
              </a: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469934" y="3652185"/>
              <a:ext cx="2251637" cy="426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228445" y="3220029"/>
            <a:ext cx="2280270" cy="509001"/>
            <a:chOff x="7848272" y="4056840"/>
            <a:chExt cx="2873299" cy="641278"/>
          </a:xfrm>
        </p:grpSpPr>
        <p:sp>
          <p:nvSpPr>
            <p:cNvPr id="170" name="TextBox 169"/>
            <p:cNvSpPr txBox="1"/>
            <p:nvPr/>
          </p:nvSpPr>
          <p:spPr>
            <a:xfrm>
              <a:off x="7848272" y="4165596"/>
              <a:ext cx="627450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>
                <a:defRPr/>
              </a:pPr>
              <a:r>
                <a:rPr lang="en-US" sz="1600" kern="0" dirty="0">
                  <a:solidFill>
                    <a:srgbClr val="CCECFF"/>
                  </a:solidFill>
                  <a:latin typeface="微软雅黑" pitchFamily="34" charset="-122"/>
                </a:rPr>
                <a:t>4</a:t>
              </a:r>
              <a:endParaRPr lang="id-ID" sz="1600" kern="0" dirty="0">
                <a:solidFill>
                  <a:srgbClr val="CCECFF"/>
                </a:solidFill>
                <a:latin typeface="微软雅黑" pitchFamily="34" charset="-122"/>
              </a:endParaRPr>
            </a:p>
          </p:txBody>
        </p:sp>
        <p:sp>
          <p:nvSpPr>
            <p:cNvPr id="21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8469934" y="4056840"/>
              <a:ext cx="802303" cy="31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CCEC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id-ID" sz="1000" b="1" kern="0" dirty="0">
                  <a:solidFill>
                    <a:srgbClr val="CCECFF"/>
                  </a:solidFill>
                  <a:latin typeface="微软雅黑" pitchFamily="34" charset="-122"/>
                </a:rPr>
                <a:t> 04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469934" y="4271582"/>
              <a:ext cx="2251637" cy="426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800" kern="0" dirty="0">
                  <a:solidFill>
                    <a:sysClr val="window" lastClr="FFFFFF">
                      <a:lumMod val="6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lang="en-US" altLang="zh-CN" sz="800" b="1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6" name="Rectangle 76"/>
          <p:cNvSpPr/>
          <p:nvPr/>
        </p:nvSpPr>
        <p:spPr>
          <a:xfrm>
            <a:off x="567612" y="2206406"/>
            <a:ext cx="2518591" cy="1458269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defTabSz="725668">
              <a:defRPr/>
            </a:pP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227" name="Content Placeholder 2"/>
          <p:cNvSpPr txBox="1">
            <a:spLocks/>
          </p:cNvSpPr>
          <p:nvPr/>
        </p:nvSpPr>
        <p:spPr>
          <a:xfrm>
            <a:off x="302270" y="4233506"/>
            <a:ext cx="8557611" cy="648671"/>
          </a:xfrm>
          <a:prstGeom prst="rect">
            <a:avLst/>
          </a:prstGeom>
        </p:spPr>
        <p:txBody>
          <a:bodyPr vert="horz" lIns="72567" tIns="36283" rIns="72567" bIns="36283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25668">
              <a:lnSpc>
                <a:spcPct val="110000"/>
              </a:lnSpc>
              <a:buNone/>
              <a:defRPr/>
            </a:pP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228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9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35095" y="1820511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86" name="组合 8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96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9" grpId="0"/>
      <p:bldP spid="84" grpId="0"/>
      <p:bldP spid="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Drag-image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"/>
            <a:ext cx="9144000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</p:pic>
      <p:sp>
        <p:nvSpPr>
          <p:cNvPr id="57" name="Shape 1424"/>
          <p:cNvSpPr/>
          <p:nvPr/>
        </p:nvSpPr>
        <p:spPr>
          <a:xfrm>
            <a:off x="-2" y="31"/>
            <a:ext cx="9144001" cy="5143500"/>
          </a:xfrm>
          <a:prstGeom prst="rect">
            <a:avLst/>
          </a:prstGeom>
          <a:solidFill>
            <a:srgbClr val="00182A">
              <a:alpha val="94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  <a:endParaRPr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Shape 1425"/>
          <p:cNvSpPr/>
          <p:nvPr/>
        </p:nvSpPr>
        <p:spPr>
          <a:xfrm>
            <a:off x="964645" y="1664220"/>
            <a:ext cx="7233206" cy="1435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400" b="1" dirty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关于我</a:t>
            </a:r>
            <a:endParaRPr lang="en-US" altLang="zh-CN" sz="4400" b="1" dirty="0">
              <a:solidFill>
                <a:srgbClr val="00B0F0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  <a:p>
            <a:pPr lvl="0" algn="ctr">
              <a:defRPr>
                <a:uFillTx/>
              </a:defRPr>
            </a:pPr>
            <a:r>
              <a:rPr lang="zh-CN" altLang="en-US" sz="44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设计师个人简历</a:t>
            </a:r>
            <a:endParaRPr sz="4400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sp>
        <p:nvSpPr>
          <p:cNvPr id="59" name="Shape 1426"/>
          <p:cNvSpPr/>
          <p:nvPr/>
        </p:nvSpPr>
        <p:spPr>
          <a:xfrm>
            <a:off x="951946" y="3063554"/>
            <a:ext cx="724590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6" tIns="45717" rIns="45716" bIns="45717">
            <a:spAutoFit/>
          </a:bodyPr>
          <a:lstStyle/>
          <a:p>
            <a:pPr algn="ctr">
              <a:lnSpc>
                <a:spcPct val="120000"/>
              </a:lnSpc>
              <a:spcBef>
                <a:spcPts val="100"/>
              </a:spcBef>
              <a:defRPr>
                <a:uFillTx/>
              </a:defRPr>
            </a:pPr>
            <a:r>
              <a:rPr lang="zh-CN" altLang="en-US" sz="800" b="1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次级标题</a:t>
            </a:r>
            <a:r>
              <a:rPr sz="800" b="1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 :</a:t>
            </a:r>
            <a:r>
              <a:rPr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 </a:t>
            </a:r>
            <a:r>
              <a:rPr lang="zh-CN" altLang="en-US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200</a:t>
            </a:r>
            <a:r>
              <a:rPr lang="zh-CN" altLang="en-US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字以内，据统计每页幻灯片的最好控制在</a:t>
            </a:r>
            <a:r>
              <a:rPr lang="en-US" altLang="zh-CN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5</a:t>
            </a:r>
            <a:r>
              <a:rPr lang="zh-CN" altLang="en-US" sz="8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分钟之内。</a:t>
            </a:r>
            <a:endParaRPr sz="800" dirty="0">
              <a:solidFill>
                <a:srgbClr val="FFFFFF">
                  <a:alpha val="70000"/>
                </a:srgbClr>
              </a:solidFill>
              <a:uFill>
                <a:solidFill>
                  <a:srgbClr val="FFFFFF">
                    <a:alpha val="70000"/>
                  </a:srgbClr>
                </a:solidFill>
              </a:uFill>
              <a:latin typeface="微软雅黑" pitchFamily="34" charset="-122"/>
              <a:ea typeface="微软雅黑" pitchFamily="34" charset="-122"/>
              <a:cs typeface="Roboto condensed"/>
              <a:sym typeface="Roboto condensed"/>
            </a:endParaRPr>
          </a:p>
        </p:txBody>
      </p:sp>
      <p:grpSp>
        <p:nvGrpSpPr>
          <p:cNvPr id="60" name="Group 1429"/>
          <p:cNvGrpSpPr/>
          <p:nvPr/>
        </p:nvGrpSpPr>
        <p:grpSpPr>
          <a:xfrm>
            <a:off x="4270152" y="1080545"/>
            <a:ext cx="605284" cy="601165"/>
            <a:chOff x="0" y="0"/>
            <a:chExt cx="605282" cy="601163"/>
          </a:xfrm>
          <a:solidFill>
            <a:srgbClr val="00B0F0"/>
          </a:solidFill>
        </p:grpSpPr>
        <p:sp>
          <p:nvSpPr>
            <p:cNvPr id="61" name="Shape 1427"/>
            <p:cNvSpPr/>
            <p:nvPr/>
          </p:nvSpPr>
          <p:spPr>
            <a:xfrm>
              <a:off x="0" y="65866"/>
              <a:ext cx="536048" cy="535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3" y="0"/>
                  </a:moveTo>
                  <a:cubicBezTo>
                    <a:pt x="4805" y="31"/>
                    <a:pt x="0" y="4853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2" y="21600"/>
                    <a:pt x="21595" y="16769"/>
                    <a:pt x="21600" y="10808"/>
                  </a:cubicBezTo>
                  <a:lnTo>
                    <a:pt x="10743" y="10808"/>
                  </a:lnTo>
                  <a:lnTo>
                    <a:pt x="10743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Shape 1428"/>
            <p:cNvSpPr/>
            <p:nvPr/>
          </p:nvSpPr>
          <p:spPr>
            <a:xfrm>
              <a:off x="335685" y="0"/>
              <a:ext cx="269598" cy="26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" y="0"/>
                  </a:moveTo>
                  <a:cubicBezTo>
                    <a:pt x="75" y="0"/>
                    <a:pt x="38" y="3"/>
                    <a:pt x="0" y="3"/>
                  </a:cubicBez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595"/>
                    <a:pt x="21600" y="21589"/>
                    <a:pt x="21600" y="21584"/>
                  </a:cubicBezTo>
                  <a:cubicBezTo>
                    <a:pt x="21600" y="9664"/>
                    <a:pt x="11980" y="0"/>
                    <a:pt x="11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1176261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 advAuto="0"/>
      <p:bldP spid="59" grpId="0" animBg="1" advAuto="0"/>
      <p:bldP spid="60" grpId="0" advAuto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207" name="Freeform 5"/>
          <p:cNvSpPr>
            <a:spLocks/>
          </p:cNvSpPr>
          <p:nvPr/>
        </p:nvSpPr>
        <p:spPr bwMode="auto">
          <a:xfrm>
            <a:off x="4258676" y="1840988"/>
            <a:ext cx="1485850" cy="3001070"/>
          </a:xfrm>
          <a:custGeom>
            <a:avLst/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08" name="Oval 15"/>
          <p:cNvSpPr/>
          <p:nvPr/>
        </p:nvSpPr>
        <p:spPr>
          <a:xfrm>
            <a:off x="3140502" y="2633981"/>
            <a:ext cx="508931" cy="508932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9" name="Oval 16"/>
          <p:cNvSpPr/>
          <p:nvPr/>
        </p:nvSpPr>
        <p:spPr>
          <a:xfrm>
            <a:off x="3649433" y="3001324"/>
            <a:ext cx="419958" cy="41995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0" name="Oval 17"/>
          <p:cNvSpPr/>
          <p:nvPr/>
        </p:nvSpPr>
        <p:spPr>
          <a:xfrm>
            <a:off x="6545555" y="2942047"/>
            <a:ext cx="378535" cy="37853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1" name="Oval 18"/>
          <p:cNvSpPr/>
          <p:nvPr/>
        </p:nvSpPr>
        <p:spPr>
          <a:xfrm>
            <a:off x="6685630" y="2633982"/>
            <a:ext cx="291676" cy="2916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2" name="Oval 19"/>
          <p:cNvSpPr/>
          <p:nvPr/>
        </p:nvSpPr>
        <p:spPr>
          <a:xfrm>
            <a:off x="6886522" y="2233532"/>
            <a:ext cx="484482" cy="48448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3" name="Oval 20"/>
          <p:cNvSpPr/>
          <p:nvPr/>
        </p:nvSpPr>
        <p:spPr>
          <a:xfrm>
            <a:off x="4721871" y="2618126"/>
            <a:ext cx="154730" cy="15472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4" name="Oval 21"/>
          <p:cNvSpPr/>
          <p:nvPr/>
        </p:nvSpPr>
        <p:spPr>
          <a:xfrm>
            <a:off x="4263855" y="2989615"/>
            <a:ext cx="272182" cy="27218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" name="Oval 22"/>
          <p:cNvSpPr/>
          <p:nvPr/>
        </p:nvSpPr>
        <p:spPr>
          <a:xfrm>
            <a:off x="3772716" y="2882119"/>
            <a:ext cx="174783" cy="17478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6" name="Oval 23"/>
          <p:cNvSpPr/>
          <p:nvPr/>
        </p:nvSpPr>
        <p:spPr>
          <a:xfrm>
            <a:off x="6414168" y="2221555"/>
            <a:ext cx="421333" cy="4213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Oval 24"/>
          <p:cNvSpPr/>
          <p:nvPr/>
        </p:nvSpPr>
        <p:spPr>
          <a:xfrm>
            <a:off x="3162837" y="2274723"/>
            <a:ext cx="327086" cy="32708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Oval 25"/>
          <p:cNvSpPr/>
          <p:nvPr/>
        </p:nvSpPr>
        <p:spPr>
          <a:xfrm>
            <a:off x="4025746" y="3239348"/>
            <a:ext cx="287327" cy="2873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Oval 26"/>
          <p:cNvSpPr/>
          <p:nvPr/>
        </p:nvSpPr>
        <p:spPr>
          <a:xfrm>
            <a:off x="3391371" y="1853023"/>
            <a:ext cx="129809" cy="12980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Oval 27"/>
          <p:cNvSpPr/>
          <p:nvPr/>
        </p:nvSpPr>
        <p:spPr>
          <a:xfrm>
            <a:off x="4628454" y="2346145"/>
            <a:ext cx="213803" cy="2138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1" name="Oval 28"/>
          <p:cNvSpPr/>
          <p:nvPr/>
        </p:nvSpPr>
        <p:spPr>
          <a:xfrm>
            <a:off x="6648615" y="1832948"/>
            <a:ext cx="387732" cy="38773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2" name="Oval 29"/>
          <p:cNvSpPr/>
          <p:nvPr/>
        </p:nvSpPr>
        <p:spPr>
          <a:xfrm>
            <a:off x="4013895" y="2836950"/>
            <a:ext cx="387732" cy="38773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3" name="Oval 30"/>
          <p:cNvSpPr/>
          <p:nvPr/>
        </p:nvSpPr>
        <p:spPr>
          <a:xfrm>
            <a:off x="3818427" y="1357922"/>
            <a:ext cx="342696" cy="34269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4" name="Oval 31"/>
          <p:cNvSpPr/>
          <p:nvPr/>
        </p:nvSpPr>
        <p:spPr>
          <a:xfrm>
            <a:off x="3454710" y="1552904"/>
            <a:ext cx="339516" cy="3395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" name="Oval 32"/>
          <p:cNvSpPr/>
          <p:nvPr/>
        </p:nvSpPr>
        <p:spPr>
          <a:xfrm>
            <a:off x="6592223" y="1423914"/>
            <a:ext cx="402609" cy="402609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6" name="Oval 33"/>
          <p:cNvSpPr/>
          <p:nvPr/>
        </p:nvSpPr>
        <p:spPr>
          <a:xfrm>
            <a:off x="3833425" y="971251"/>
            <a:ext cx="339516" cy="3395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7" name="Oval 34"/>
          <p:cNvSpPr/>
          <p:nvPr/>
        </p:nvSpPr>
        <p:spPr>
          <a:xfrm>
            <a:off x="4394496" y="3197721"/>
            <a:ext cx="380733" cy="3807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8" name="Oval 35"/>
          <p:cNvSpPr/>
          <p:nvPr/>
        </p:nvSpPr>
        <p:spPr>
          <a:xfrm>
            <a:off x="5762041" y="882672"/>
            <a:ext cx="335061" cy="3350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9" name="Oval 36"/>
          <p:cNvSpPr/>
          <p:nvPr/>
        </p:nvSpPr>
        <p:spPr>
          <a:xfrm>
            <a:off x="6079291" y="1147818"/>
            <a:ext cx="232167" cy="23216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0" name="Oval 37"/>
          <p:cNvSpPr/>
          <p:nvPr/>
        </p:nvSpPr>
        <p:spPr>
          <a:xfrm>
            <a:off x="6362183" y="1241395"/>
            <a:ext cx="281060" cy="28106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1" name="Oval 54"/>
          <p:cNvSpPr/>
          <p:nvPr/>
        </p:nvSpPr>
        <p:spPr>
          <a:xfrm>
            <a:off x="3245574" y="2019410"/>
            <a:ext cx="213803" cy="21380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7" rIns="68576" bIns="34287" rtlCol="0" anchor="ctr"/>
          <a:lstStyle/>
          <a:p>
            <a:pPr algn="ctr" defTabSz="725668">
              <a:defRPr/>
            </a:pPr>
            <a:endParaRPr lang="id-ID" sz="1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2" name="Oval 44"/>
          <p:cNvSpPr/>
          <p:nvPr/>
        </p:nvSpPr>
        <p:spPr>
          <a:xfrm>
            <a:off x="3564448" y="1731076"/>
            <a:ext cx="1056733" cy="105673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500" b="1" kern="0" dirty="0">
                <a:latin typeface="微软雅黑" pitchFamily="34" charset="-122"/>
                <a:ea typeface="微软雅黑" pitchFamily="34" charset="-122"/>
              </a:rPr>
              <a:t>奖励</a:t>
            </a:r>
            <a:endParaRPr lang="id-ID" sz="1500" b="1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3" name="Oval 49"/>
          <p:cNvSpPr/>
          <p:nvPr/>
        </p:nvSpPr>
        <p:spPr>
          <a:xfrm>
            <a:off x="5226180" y="2322151"/>
            <a:ext cx="1300896" cy="1300896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400" b="1" kern="0" dirty="0">
                <a:latin typeface="微软雅黑" pitchFamily="34" charset="-122"/>
                <a:ea typeface="微软雅黑" pitchFamily="34" charset="-122"/>
              </a:rPr>
              <a:t>创意</a:t>
            </a:r>
            <a:endParaRPr lang="id-ID" sz="1400" b="1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4" name="Oval 52"/>
          <p:cNvSpPr/>
          <p:nvPr/>
        </p:nvSpPr>
        <p:spPr>
          <a:xfrm>
            <a:off x="4200347" y="683571"/>
            <a:ext cx="1646605" cy="1646606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500" b="1" kern="0" dirty="0">
                <a:latin typeface="微软雅黑" pitchFamily="34" charset="-122"/>
                <a:ea typeface="微软雅黑" pitchFamily="34" charset="-122"/>
              </a:rPr>
              <a:t>信息</a:t>
            </a:r>
            <a:endParaRPr lang="id-ID" sz="1500" b="1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" name="Oval 39"/>
          <p:cNvSpPr/>
          <p:nvPr/>
        </p:nvSpPr>
        <p:spPr>
          <a:xfrm>
            <a:off x="5490069" y="1416122"/>
            <a:ext cx="1056733" cy="105673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404974" rIns="68576" bIns="34287" rtlCol="0" anchor="ctr"/>
          <a:lstStyle/>
          <a:p>
            <a:pPr algn="ctr" defTabSz="725668">
              <a:defRPr/>
            </a:pPr>
            <a:r>
              <a:rPr lang="zh-CN" altLang="en-US" sz="1500" b="1" kern="0" dirty="0">
                <a:latin typeface="微软雅黑" pitchFamily="34" charset="-122"/>
                <a:ea typeface="微软雅黑" pitchFamily="34" charset="-122"/>
              </a:rPr>
              <a:t>合作</a:t>
            </a:r>
            <a:endParaRPr lang="id-ID" sz="1500" b="1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104342" y="3223141"/>
            <a:ext cx="1292662" cy="300083"/>
          </a:xfrm>
          <a:prstGeom prst="rect">
            <a:avLst/>
          </a:prstGeom>
          <a:noFill/>
        </p:spPr>
        <p:txBody>
          <a:bodyPr wrap="none" lIns="68576" tIns="34287" rIns="68576" bIns="34287" rtlCol="0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我们的概念树</a:t>
            </a:r>
            <a:endParaRPr lang="id-ID" sz="1500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104342" y="3548492"/>
            <a:ext cx="2308934" cy="684797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725668">
              <a:defRPr/>
            </a:pPr>
            <a:r>
              <a:rPr lang="zh-CN" altLang="en-US" sz="10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sz="1000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239" name="Freeform 10"/>
          <p:cNvSpPr>
            <a:spLocks noEditPoints="1"/>
          </p:cNvSpPr>
          <p:nvPr/>
        </p:nvSpPr>
        <p:spPr bwMode="auto">
          <a:xfrm>
            <a:off x="5689475" y="2611138"/>
            <a:ext cx="414405" cy="399933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6" tIns="34287" rIns="68576" bIns="3428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40" name="Group 72"/>
          <p:cNvGrpSpPr/>
          <p:nvPr/>
        </p:nvGrpSpPr>
        <p:grpSpPr>
          <a:xfrm>
            <a:off x="3941084" y="1949762"/>
            <a:ext cx="297669" cy="373360"/>
            <a:chOff x="9985375" y="3051175"/>
            <a:chExt cx="649288" cy="814388"/>
          </a:xfrm>
          <a:solidFill>
            <a:schemeClr val="tx1"/>
          </a:solidFill>
        </p:grpSpPr>
        <p:sp>
          <p:nvSpPr>
            <p:cNvPr id="241" name="Freeform 16"/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2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43" name="Group 83"/>
          <p:cNvGrpSpPr/>
          <p:nvPr/>
        </p:nvGrpSpPr>
        <p:grpSpPr>
          <a:xfrm>
            <a:off x="4711141" y="1064728"/>
            <a:ext cx="598730" cy="458965"/>
            <a:chOff x="10579101" y="1076326"/>
            <a:chExt cx="503237" cy="385763"/>
          </a:xfrm>
          <a:solidFill>
            <a:schemeClr val="tx1"/>
          </a:solidFill>
        </p:grpSpPr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6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7" name="Freeform 24"/>
            <p:cNvSpPr>
              <a:spLocks/>
            </p:cNvSpPr>
            <p:nvPr/>
          </p:nvSpPr>
          <p:spPr bwMode="auto">
            <a:xfrm>
              <a:off x="10955338" y="1352551"/>
              <a:ext cx="61912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8" name="Freeform 25"/>
            <p:cNvSpPr>
              <a:spLocks/>
            </p:cNvSpPr>
            <p:nvPr/>
          </p:nvSpPr>
          <p:spPr bwMode="auto">
            <a:xfrm>
              <a:off x="10971213" y="1306513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9" name="Freeform 26"/>
            <p:cNvSpPr>
              <a:spLocks/>
            </p:cNvSpPr>
            <p:nvPr/>
          </p:nvSpPr>
          <p:spPr bwMode="auto">
            <a:xfrm>
              <a:off x="10971213" y="1260476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0" name="Freeform 27"/>
            <p:cNvSpPr>
              <a:spLocks/>
            </p:cNvSpPr>
            <p:nvPr/>
          </p:nvSpPr>
          <p:spPr bwMode="auto">
            <a:xfrm>
              <a:off x="10709275" y="1195388"/>
              <a:ext cx="92075" cy="6508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51" name="Group 92"/>
          <p:cNvGrpSpPr/>
          <p:nvPr/>
        </p:nvGrpSpPr>
        <p:grpSpPr>
          <a:xfrm>
            <a:off x="5851839" y="1627320"/>
            <a:ext cx="333868" cy="364221"/>
            <a:chOff x="10004425" y="2084388"/>
            <a:chExt cx="401638" cy="438151"/>
          </a:xfrm>
          <a:solidFill>
            <a:schemeClr val="tx1"/>
          </a:solidFill>
        </p:grpSpPr>
        <p:sp>
          <p:nvSpPr>
            <p:cNvPr id="252" name="Freeform 31"/>
            <p:cNvSpPr>
              <a:spLocks/>
            </p:cNvSpPr>
            <p:nvPr/>
          </p:nvSpPr>
          <p:spPr bwMode="auto">
            <a:xfrm>
              <a:off x="10150475" y="2298701"/>
              <a:ext cx="15875" cy="139700"/>
            </a:xfrm>
            <a:custGeom>
              <a:avLst/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3" name="Freeform 32"/>
            <p:cNvSpPr>
              <a:spLocks/>
            </p:cNvSpPr>
            <p:nvPr/>
          </p:nvSpPr>
          <p:spPr bwMode="auto">
            <a:xfrm>
              <a:off x="10196513" y="2298701"/>
              <a:ext cx="61913" cy="139700"/>
            </a:xfrm>
            <a:custGeom>
              <a:avLst/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4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5" name="Freeform 34"/>
            <p:cNvSpPr>
              <a:spLocks/>
            </p:cNvSpPr>
            <p:nvPr/>
          </p:nvSpPr>
          <p:spPr bwMode="auto">
            <a:xfrm>
              <a:off x="10096500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6" name="Freeform 35"/>
            <p:cNvSpPr>
              <a:spLocks/>
            </p:cNvSpPr>
            <p:nvPr/>
          </p:nvSpPr>
          <p:spPr bwMode="auto">
            <a:xfrm>
              <a:off x="10282238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929803" y="3189964"/>
            <a:ext cx="1413501" cy="36643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725668">
              <a:defRPr/>
            </a:pPr>
            <a:r>
              <a:rPr lang="zh-CN" altLang="en-US" sz="1900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89" name="组合 8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65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00"/>
                            </p:stCondLst>
                            <p:childTnLst>
                              <p:par>
                                <p:cTn id="1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700"/>
                            </p:stCondLst>
                            <p:childTnLst>
                              <p:par>
                                <p:cTn id="19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/>
      <p:bldP spid="239" grpId="0" animBg="1"/>
      <p:bldP spid="76" grpId="0"/>
      <p:bldP spid="6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27690" y="2630322"/>
            <a:ext cx="2869606" cy="473493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defTabSz="725668">
              <a:defRPr/>
            </a:pPr>
            <a:r>
              <a:rPr lang="zh-CN" altLang="en-US" sz="13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此处添加详细文本描述，建议与标题相关并符合整体语言风格</a:t>
            </a:r>
          </a:p>
        </p:txBody>
      </p:sp>
      <p:grpSp>
        <p:nvGrpSpPr>
          <p:cNvPr id="13" name="Group 26"/>
          <p:cNvGrpSpPr/>
          <p:nvPr/>
        </p:nvGrpSpPr>
        <p:grpSpPr>
          <a:xfrm>
            <a:off x="1826626" y="3567065"/>
            <a:ext cx="1863389" cy="265780"/>
            <a:chOff x="4403845" y="5861944"/>
            <a:chExt cx="2338558" cy="335705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403845" y="5861944"/>
              <a:ext cx="162535" cy="327238"/>
            </a:xfrm>
            <a:custGeom>
              <a:avLst/>
              <a:gdLst>
                <a:gd name="T0" fmla="*/ 55 w 63"/>
                <a:gd name="T1" fmla="*/ 0 h 127"/>
                <a:gd name="T2" fmla="*/ 8 w 63"/>
                <a:gd name="T3" fmla="*/ 0 h 127"/>
                <a:gd name="T4" fmla="*/ 0 w 63"/>
                <a:gd name="T5" fmla="*/ 8 h 127"/>
                <a:gd name="T6" fmla="*/ 0 w 63"/>
                <a:gd name="T7" fmla="*/ 119 h 127"/>
                <a:gd name="T8" fmla="*/ 8 w 63"/>
                <a:gd name="T9" fmla="*/ 127 h 127"/>
                <a:gd name="T10" fmla="*/ 55 w 63"/>
                <a:gd name="T11" fmla="*/ 127 h 127"/>
                <a:gd name="T12" fmla="*/ 63 w 63"/>
                <a:gd name="T13" fmla="*/ 119 h 127"/>
                <a:gd name="T14" fmla="*/ 63 w 63"/>
                <a:gd name="T15" fmla="*/ 8 h 127"/>
                <a:gd name="T16" fmla="*/ 55 w 63"/>
                <a:gd name="T17" fmla="*/ 0 h 127"/>
                <a:gd name="T18" fmla="*/ 26 w 63"/>
                <a:gd name="T19" fmla="*/ 7 h 127"/>
                <a:gd name="T20" fmla="*/ 37 w 63"/>
                <a:gd name="T21" fmla="*/ 7 h 127"/>
                <a:gd name="T22" fmla="*/ 39 w 63"/>
                <a:gd name="T23" fmla="*/ 9 h 127"/>
                <a:gd name="T24" fmla="*/ 37 w 63"/>
                <a:gd name="T25" fmla="*/ 11 h 127"/>
                <a:gd name="T26" fmla="*/ 26 w 63"/>
                <a:gd name="T27" fmla="*/ 11 h 127"/>
                <a:gd name="T28" fmla="*/ 23 w 63"/>
                <a:gd name="T29" fmla="*/ 9 h 127"/>
                <a:gd name="T30" fmla="*/ 26 w 63"/>
                <a:gd name="T31" fmla="*/ 7 h 127"/>
                <a:gd name="T32" fmla="*/ 31 w 63"/>
                <a:gd name="T33" fmla="*/ 123 h 127"/>
                <a:gd name="T34" fmla="*/ 27 w 63"/>
                <a:gd name="T35" fmla="*/ 119 h 127"/>
                <a:gd name="T36" fmla="*/ 31 w 63"/>
                <a:gd name="T37" fmla="*/ 115 h 127"/>
                <a:gd name="T38" fmla="*/ 35 w 63"/>
                <a:gd name="T39" fmla="*/ 119 h 127"/>
                <a:gd name="T40" fmla="*/ 31 w 63"/>
                <a:gd name="T41" fmla="*/ 123 h 127"/>
                <a:gd name="T42" fmla="*/ 56 w 63"/>
                <a:gd name="T43" fmla="*/ 110 h 127"/>
                <a:gd name="T44" fmla="*/ 7 w 63"/>
                <a:gd name="T45" fmla="*/ 110 h 127"/>
                <a:gd name="T46" fmla="*/ 7 w 63"/>
                <a:gd name="T47" fmla="*/ 18 h 127"/>
                <a:gd name="T48" fmla="*/ 56 w 63"/>
                <a:gd name="T49" fmla="*/ 18 h 127"/>
                <a:gd name="T50" fmla="*/ 56 w 63"/>
                <a:gd name="T51" fmla="*/ 1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127">
                  <a:moveTo>
                    <a:pt x="5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3" y="127"/>
                    <a:pt x="8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60" y="127"/>
                    <a:pt x="63" y="124"/>
                    <a:pt x="63" y="11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60" y="0"/>
                    <a:pt x="55" y="0"/>
                  </a:cubicBezTo>
                  <a:close/>
                  <a:moveTo>
                    <a:pt x="26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11"/>
                    <a:pt x="23" y="10"/>
                    <a:pt x="23" y="9"/>
                  </a:cubicBezTo>
                  <a:cubicBezTo>
                    <a:pt x="23" y="8"/>
                    <a:pt x="25" y="7"/>
                    <a:pt x="26" y="7"/>
                  </a:cubicBezTo>
                  <a:close/>
                  <a:moveTo>
                    <a:pt x="31" y="123"/>
                  </a:moveTo>
                  <a:cubicBezTo>
                    <a:pt x="29" y="123"/>
                    <a:pt x="27" y="121"/>
                    <a:pt x="27" y="119"/>
                  </a:cubicBezTo>
                  <a:cubicBezTo>
                    <a:pt x="27" y="116"/>
                    <a:pt x="29" y="115"/>
                    <a:pt x="31" y="115"/>
                  </a:cubicBezTo>
                  <a:cubicBezTo>
                    <a:pt x="34" y="115"/>
                    <a:pt x="35" y="116"/>
                    <a:pt x="35" y="119"/>
                  </a:cubicBezTo>
                  <a:cubicBezTo>
                    <a:pt x="35" y="121"/>
                    <a:pt x="34" y="123"/>
                    <a:pt x="31" y="123"/>
                  </a:cubicBezTo>
                  <a:close/>
                  <a:moveTo>
                    <a:pt x="56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6" y="18"/>
                    <a:pt x="56" y="18"/>
                    <a:pt x="56" y="18"/>
                  </a:cubicBezTo>
                  <a:lnTo>
                    <a:pt x="56" y="110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1756" y="5867212"/>
              <a:ext cx="2100647" cy="330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en-US" sz="1100" kern="0" dirty="0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123</a:t>
              </a:r>
              <a:r>
                <a:rPr lang="en-US" altLang="zh-CN" sz="11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-123-123</a:t>
              </a:r>
              <a:endParaRPr lang="en-JM" sz="1100" kern="0" dirty="0">
                <a:solidFill>
                  <a:schemeClr val="bg2"/>
                </a:solidFill>
                <a:latin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1791581" y="3178656"/>
            <a:ext cx="1898435" cy="261610"/>
            <a:chOff x="4359860" y="5462764"/>
            <a:chExt cx="2382543" cy="330437"/>
          </a:xfrm>
        </p:grpSpPr>
        <p:sp>
          <p:nvSpPr>
            <p:cNvPr id="17" name="TextBox 16"/>
            <p:cNvSpPr txBox="1"/>
            <p:nvPr/>
          </p:nvSpPr>
          <p:spPr>
            <a:xfrm>
              <a:off x="4641755" y="5462764"/>
              <a:ext cx="2100648" cy="330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zh-CN" altLang="en-US" sz="11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邮箱地址</a:t>
              </a:r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4359860" y="5557074"/>
              <a:ext cx="250505" cy="149866"/>
            </a:xfrm>
            <a:custGeom>
              <a:avLst/>
              <a:gdLst>
                <a:gd name="T0" fmla="*/ 0 w 229"/>
                <a:gd name="T1" fmla="*/ 0 h 137"/>
                <a:gd name="T2" fmla="*/ 0 w 229"/>
                <a:gd name="T3" fmla="*/ 3 h 137"/>
                <a:gd name="T4" fmla="*/ 0 w 229"/>
                <a:gd name="T5" fmla="*/ 134 h 137"/>
                <a:gd name="T6" fmla="*/ 0 w 229"/>
                <a:gd name="T7" fmla="*/ 137 h 137"/>
                <a:gd name="T8" fmla="*/ 229 w 229"/>
                <a:gd name="T9" fmla="*/ 137 h 137"/>
                <a:gd name="T10" fmla="*/ 229 w 229"/>
                <a:gd name="T11" fmla="*/ 134 h 137"/>
                <a:gd name="T12" fmla="*/ 229 w 229"/>
                <a:gd name="T13" fmla="*/ 3 h 137"/>
                <a:gd name="T14" fmla="*/ 229 w 229"/>
                <a:gd name="T15" fmla="*/ 0 h 137"/>
                <a:gd name="T16" fmla="*/ 0 w 229"/>
                <a:gd name="T17" fmla="*/ 0 h 137"/>
                <a:gd name="T18" fmla="*/ 209 w 229"/>
                <a:gd name="T19" fmla="*/ 121 h 137"/>
                <a:gd name="T20" fmla="*/ 153 w 229"/>
                <a:gd name="T21" fmla="*/ 69 h 137"/>
                <a:gd name="T22" fmla="*/ 209 w 229"/>
                <a:gd name="T23" fmla="*/ 16 h 137"/>
                <a:gd name="T24" fmla="*/ 209 w 229"/>
                <a:gd name="T25" fmla="*/ 121 h 137"/>
                <a:gd name="T26" fmla="*/ 16 w 229"/>
                <a:gd name="T27" fmla="*/ 16 h 137"/>
                <a:gd name="T28" fmla="*/ 72 w 229"/>
                <a:gd name="T29" fmla="*/ 69 h 137"/>
                <a:gd name="T30" fmla="*/ 16 w 229"/>
                <a:gd name="T31" fmla="*/ 121 h 137"/>
                <a:gd name="T32" fmla="*/ 16 w 229"/>
                <a:gd name="T33" fmla="*/ 16 h 137"/>
                <a:gd name="T34" fmla="*/ 42 w 229"/>
                <a:gd name="T35" fmla="*/ 121 h 137"/>
                <a:gd name="T36" fmla="*/ 88 w 229"/>
                <a:gd name="T37" fmla="*/ 78 h 137"/>
                <a:gd name="T38" fmla="*/ 117 w 229"/>
                <a:gd name="T39" fmla="*/ 108 h 137"/>
                <a:gd name="T40" fmla="*/ 144 w 229"/>
                <a:gd name="T41" fmla="*/ 78 h 137"/>
                <a:gd name="T42" fmla="*/ 190 w 229"/>
                <a:gd name="T43" fmla="*/ 121 h 137"/>
                <a:gd name="T44" fmla="*/ 42 w 229"/>
                <a:gd name="T45" fmla="*/ 121 h 137"/>
                <a:gd name="T46" fmla="*/ 134 w 229"/>
                <a:gd name="T47" fmla="*/ 69 h 137"/>
                <a:gd name="T48" fmla="*/ 117 w 229"/>
                <a:gd name="T49" fmla="*/ 85 h 137"/>
                <a:gd name="T50" fmla="*/ 101 w 229"/>
                <a:gd name="T51" fmla="*/ 69 h 137"/>
                <a:gd name="T52" fmla="*/ 88 w 229"/>
                <a:gd name="T53" fmla="*/ 59 h 137"/>
                <a:gd name="T54" fmla="*/ 42 w 229"/>
                <a:gd name="T55" fmla="*/ 16 h 137"/>
                <a:gd name="T56" fmla="*/ 190 w 229"/>
                <a:gd name="T57" fmla="*/ 16 h 137"/>
                <a:gd name="T58" fmla="*/ 144 w 229"/>
                <a:gd name="T59" fmla="*/ 59 h 137"/>
                <a:gd name="T60" fmla="*/ 134 w 229"/>
                <a:gd name="T61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9" h="137">
                  <a:moveTo>
                    <a:pt x="0" y="0"/>
                  </a:moveTo>
                  <a:lnTo>
                    <a:pt x="0" y="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229" y="137"/>
                  </a:lnTo>
                  <a:lnTo>
                    <a:pt x="229" y="134"/>
                  </a:lnTo>
                  <a:lnTo>
                    <a:pt x="229" y="3"/>
                  </a:lnTo>
                  <a:lnTo>
                    <a:pt x="229" y="0"/>
                  </a:lnTo>
                  <a:lnTo>
                    <a:pt x="0" y="0"/>
                  </a:lnTo>
                  <a:close/>
                  <a:moveTo>
                    <a:pt x="209" y="121"/>
                  </a:moveTo>
                  <a:lnTo>
                    <a:pt x="153" y="69"/>
                  </a:lnTo>
                  <a:lnTo>
                    <a:pt x="209" y="16"/>
                  </a:lnTo>
                  <a:lnTo>
                    <a:pt x="209" y="121"/>
                  </a:lnTo>
                  <a:close/>
                  <a:moveTo>
                    <a:pt x="16" y="16"/>
                  </a:moveTo>
                  <a:lnTo>
                    <a:pt x="72" y="69"/>
                  </a:lnTo>
                  <a:lnTo>
                    <a:pt x="16" y="121"/>
                  </a:lnTo>
                  <a:lnTo>
                    <a:pt x="16" y="16"/>
                  </a:lnTo>
                  <a:close/>
                  <a:moveTo>
                    <a:pt x="42" y="121"/>
                  </a:moveTo>
                  <a:lnTo>
                    <a:pt x="88" y="78"/>
                  </a:lnTo>
                  <a:lnTo>
                    <a:pt x="117" y="108"/>
                  </a:lnTo>
                  <a:lnTo>
                    <a:pt x="144" y="78"/>
                  </a:lnTo>
                  <a:lnTo>
                    <a:pt x="190" y="121"/>
                  </a:lnTo>
                  <a:lnTo>
                    <a:pt x="42" y="121"/>
                  </a:lnTo>
                  <a:close/>
                  <a:moveTo>
                    <a:pt x="134" y="69"/>
                  </a:moveTo>
                  <a:lnTo>
                    <a:pt x="117" y="85"/>
                  </a:lnTo>
                  <a:lnTo>
                    <a:pt x="101" y="69"/>
                  </a:lnTo>
                  <a:lnTo>
                    <a:pt x="88" y="59"/>
                  </a:lnTo>
                  <a:lnTo>
                    <a:pt x="42" y="16"/>
                  </a:lnTo>
                  <a:lnTo>
                    <a:pt x="190" y="16"/>
                  </a:lnTo>
                  <a:lnTo>
                    <a:pt x="144" y="59"/>
                  </a:lnTo>
                  <a:lnTo>
                    <a:pt x="134" y="6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>
            <a:off x="1777614" y="3921973"/>
            <a:ext cx="2189940" cy="261610"/>
            <a:chOff x="4342335" y="6281339"/>
            <a:chExt cx="2748382" cy="330438"/>
          </a:xfrm>
        </p:grpSpPr>
        <p:sp>
          <p:nvSpPr>
            <p:cNvPr id="20" name="Freeform 130"/>
            <p:cNvSpPr>
              <a:spLocks noEditPoints="1"/>
            </p:cNvSpPr>
            <p:nvPr/>
          </p:nvSpPr>
          <p:spPr bwMode="auto">
            <a:xfrm>
              <a:off x="4342335" y="6311700"/>
              <a:ext cx="285554" cy="285554"/>
            </a:xfrm>
            <a:custGeom>
              <a:avLst/>
              <a:gdLst>
                <a:gd name="T0" fmla="*/ 0 w 67"/>
                <a:gd name="T1" fmla="*/ 34 h 67"/>
                <a:gd name="T2" fmla="*/ 67 w 67"/>
                <a:gd name="T3" fmla="*/ 34 h 67"/>
                <a:gd name="T4" fmla="*/ 34 w 67"/>
                <a:gd name="T5" fmla="*/ 63 h 67"/>
                <a:gd name="T6" fmla="*/ 34 w 67"/>
                <a:gd name="T7" fmla="*/ 49 h 67"/>
                <a:gd name="T8" fmla="*/ 35 w 67"/>
                <a:gd name="T9" fmla="*/ 63 h 67"/>
                <a:gd name="T10" fmla="*/ 26 w 67"/>
                <a:gd name="T11" fmla="*/ 62 h 67"/>
                <a:gd name="T12" fmla="*/ 19 w 67"/>
                <a:gd name="T13" fmla="*/ 53 h 67"/>
                <a:gd name="T14" fmla="*/ 4 w 67"/>
                <a:gd name="T15" fmla="*/ 32 h 67"/>
                <a:gd name="T16" fmla="*/ 17 w 67"/>
                <a:gd name="T17" fmla="*/ 19 h 67"/>
                <a:gd name="T18" fmla="*/ 4 w 67"/>
                <a:gd name="T19" fmla="*/ 32 h 67"/>
                <a:gd name="T20" fmla="*/ 46 w 67"/>
                <a:gd name="T21" fmla="*/ 17 h 67"/>
                <a:gd name="T22" fmla="*/ 22 w 67"/>
                <a:gd name="T23" fmla="*/ 17 h 67"/>
                <a:gd name="T24" fmla="*/ 35 w 67"/>
                <a:gd name="T25" fmla="*/ 4 h 67"/>
                <a:gd name="T26" fmla="*/ 54 w 67"/>
                <a:gd name="T27" fmla="*/ 12 h 67"/>
                <a:gd name="T28" fmla="*/ 43 w 67"/>
                <a:gd name="T29" fmla="*/ 5 h 67"/>
                <a:gd name="T30" fmla="*/ 13 w 67"/>
                <a:gd name="T31" fmla="*/ 12 h 67"/>
                <a:gd name="T32" fmla="*/ 18 w 67"/>
                <a:gd name="T33" fmla="*/ 15 h 67"/>
                <a:gd name="T34" fmla="*/ 34 w 67"/>
                <a:gd name="T35" fmla="*/ 23 h 67"/>
                <a:gd name="T36" fmla="*/ 50 w 67"/>
                <a:gd name="T37" fmla="*/ 32 h 67"/>
                <a:gd name="T38" fmla="*/ 20 w 67"/>
                <a:gd name="T39" fmla="*/ 20 h 67"/>
                <a:gd name="T40" fmla="*/ 48 w 67"/>
                <a:gd name="T41" fmla="*/ 47 h 67"/>
                <a:gd name="T42" fmla="*/ 21 w 67"/>
                <a:gd name="T43" fmla="*/ 47 h 67"/>
                <a:gd name="T44" fmla="*/ 50 w 67"/>
                <a:gd name="T45" fmla="*/ 36 h 67"/>
                <a:gd name="T46" fmla="*/ 54 w 67"/>
                <a:gd name="T47" fmla="*/ 55 h 67"/>
                <a:gd name="T48" fmla="*/ 50 w 67"/>
                <a:gd name="T49" fmla="*/ 53 h 67"/>
                <a:gd name="T50" fmla="*/ 54 w 67"/>
                <a:gd name="T51" fmla="*/ 36 h 67"/>
                <a:gd name="T52" fmla="*/ 57 w 67"/>
                <a:gd name="T53" fmla="*/ 52 h 67"/>
                <a:gd name="T54" fmla="*/ 54 w 67"/>
                <a:gd name="T55" fmla="*/ 32 h 67"/>
                <a:gd name="T56" fmla="*/ 57 w 67"/>
                <a:gd name="T57" fmla="*/ 15 h 67"/>
                <a:gd name="T58" fmla="*/ 54 w 67"/>
                <a:gd name="T59" fmla="*/ 32 h 67"/>
                <a:gd name="T60" fmla="*/ 14 w 67"/>
                <a:gd name="T61" fmla="*/ 36 h 67"/>
                <a:gd name="T62" fmla="*/ 11 w 67"/>
                <a:gd name="T63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3"/>
                  </a:moveTo>
                  <a:cubicBezTo>
                    <a:pt x="29" y="60"/>
                    <a:pt x="25" y="56"/>
                    <a:pt x="22" y="51"/>
                  </a:cubicBezTo>
                  <a:cubicBezTo>
                    <a:pt x="26" y="50"/>
                    <a:pt x="30" y="49"/>
                    <a:pt x="34" y="49"/>
                  </a:cubicBezTo>
                  <a:cubicBezTo>
                    <a:pt x="38" y="49"/>
                    <a:pt x="42" y="50"/>
                    <a:pt x="46" y="51"/>
                  </a:cubicBezTo>
                  <a:cubicBezTo>
                    <a:pt x="43" y="56"/>
                    <a:pt x="40" y="60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lose/>
                  <a:moveTo>
                    <a:pt x="26" y="62"/>
                  </a:moveTo>
                  <a:cubicBezTo>
                    <a:pt x="21" y="61"/>
                    <a:pt x="17" y="59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21" y="56"/>
                    <a:pt x="23" y="60"/>
                    <a:pt x="26" y="62"/>
                  </a:cubicBezTo>
                  <a:close/>
                  <a:moveTo>
                    <a:pt x="4" y="32"/>
                  </a:moveTo>
                  <a:cubicBezTo>
                    <a:pt x="4" y="25"/>
                    <a:pt x="7" y="19"/>
                    <a:pt x="10" y="15"/>
                  </a:cubicBezTo>
                  <a:cubicBezTo>
                    <a:pt x="12" y="16"/>
                    <a:pt x="14" y="18"/>
                    <a:pt x="17" y="19"/>
                  </a:cubicBezTo>
                  <a:cubicBezTo>
                    <a:pt x="15" y="23"/>
                    <a:pt x="14" y="27"/>
                    <a:pt x="14" y="32"/>
                  </a:cubicBezTo>
                  <a:lnTo>
                    <a:pt x="4" y="32"/>
                  </a:lnTo>
                  <a:close/>
                  <a:moveTo>
                    <a:pt x="35" y="4"/>
                  </a:moveTo>
                  <a:cubicBezTo>
                    <a:pt x="40" y="7"/>
                    <a:pt x="44" y="12"/>
                    <a:pt x="46" y="17"/>
                  </a:cubicBezTo>
                  <a:cubicBezTo>
                    <a:pt x="42" y="18"/>
                    <a:pt x="38" y="19"/>
                    <a:pt x="34" y="19"/>
                  </a:cubicBezTo>
                  <a:cubicBezTo>
                    <a:pt x="30" y="19"/>
                    <a:pt x="26" y="18"/>
                    <a:pt x="22" y="17"/>
                  </a:cubicBezTo>
                  <a:cubicBezTo>
                    <a:pt x="25" y="11"/>
                    <a:pt x="29" y="7"/>
                    <a:pt x="34" y="4"/>
                  </a:cubicBezTo>
                  <a:cubicBezTo>
                    <a:pt x="34" y="4"/>
                    <a:pt x="35" y="4"/>
                    <a:pt x="35" y="4"/>
                  </a:cubicBezTo>
                  <a:close/>
                  <a:moveTo>
                    <a:pt x="43" y="5"/>
                  </a:moveTo>
                  <a:cubicBezTo>
                    <a:pt x="47" y="7"/>
                    <a:pt x="51" y="9"/>
                    <a:pt x="54" y="12"/>
                  </a:cubicBezTo>
                  <a:cubicBezTo>
                    <a:pt x="53" y="13"/>
                    <a:pt x="52" y="14"/>
                    <a:pt x="50" y="15"/>
                  </a:cubicBezTo>
                  <a:cubicBezTo>
                    <a:pt x="48" y="11"/>
                    <a:pt x="46" y="8"/>
                    <a:pt x="43" y="5"/>
                  </a:cubicBezTo>
                  <a:close/>
                  <a:moveTo>
                    <a:pt x="18" y="15"/>
                  </a:moveTo>
                  <a:cubicBezTo>
                    <a:pt x="16" y="14"/>
                    <a:pt x="15" y="13"/>
                    <a:pt x="13" y="12"/>
                  </a:cubicBezTo>
                  <a:cubicBezTo>
                    <a:pt x="17" y="8"/>
                    <a:pt x="21" y="6"/>
                    <a:pt x="26" y="5"/>
                  </a:cubicBezTo>
                  <a:cubicBezTo>
                    <a:pt x="23" y="8"/>
                    <a:pt x="20" y="11"/>
                    <a:pt x="18" y="15"/>
                  </a:cubicBezTo>
                  <a:close/>
                  <a:moveTo>
                    <a:pt x="20" y="20"/>
                  </a:moveTo>
                  <a:cubicBezTo>
                    <a:pt x="25" y="22"/>
                    <a:pt x="29" y="23"/>
                    <a:pt x="34" y="23"/>
                  </a:cubicBezTo>
                  <a:cubicBezTo>
                    <a:pt x="39" y="23"/>
                    <a:pt x="44" y="22"/>
                    <a:pt x="48" y="20"/>
                  </a:cubicBezTo>
                  <a:cubicBezTo>
                    <a:pt x="49" y="24"/>
                    <a:pt x="50" y="28"/>
                    <a:pt x="5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9" y="24"/>
                    <a:pt x="20" y="20"/>
                  </a:cubicBezTo>
                  <a:close/>
                  <a:moveTo>
                    <a:pt x="50" y="36"/>
                  </a:moveTo>
                  <a:cubicBezTo>
                    <a:pt x="50" y="40"/>
                    <a:pt x="49" y="44"/>
                    <a:pt x="48" y="47"/>
                  </a:cubicBezTo>
                  <a:cubicBezTo>
                    <a:pt x="43" y="46"/>
                    <a:pt x="39" y="45"/>
                    <a:pt x="34" y="45"/>
                  </a:cubicBezTo>
                  <a:cubicBezTo>
                    <a:pt x="29" y="45"/>
                    <a:pt x="25" y="46"/>
                    <a:pt x="21" y="47"/>
                  </a:cubicBezTo>
                  <a:cubicBezTo>
                    <a:pt x="19" y="44"/>
                    <a:pt x="18" y="40"/>
                    <a:pt x="18" y="36"/>
                  </a:cubicBezTo>
                  <a:lnTo>
                    <a:pt x="50" y="36"/>
                  </a:lnTo>
                  <a:close/>
                  <a:moveTo>
                    <a:pt x="50" y="53"/>
                  </a:moveTo>
                  <a:cubicBezTo>
                    <a:pt x="51" y="53"/>
                    <a:pt x="53" y="54"/>
                    <a:pt x="54" y="55"/>
                  </a:cubicBezTo>
                  <a:cubicBezTo>
                    <a:pt x="51" y="58"/>
                    <a:pt x="47" y="60"/>
                    <a:pt x="43" y="62"/>
                  </a:cubicBezTo>
                  <a:cubicBezTo>
                    <a:pt x="46" y="59"/>
                    <a:pt x="48" y="56"/>
                    <a:pt x="50" y="53"/>
                  </a:cubicBezTo>
                  <a:close/>
                  <a:moveTo>
                    <a:pt x="51" y="49"/>
                  </a:moveTo>
                  <a:cubicBezTo>
                    <a:pt x="53" y="45"/>
                    <a:pt x="54" y="40"/>
                    <a:pt x="5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42"/>
                    <a:pt x="61" y="48"/>
                    <a:pt x="57" y="52"/>
                  </a:cubicBezTo>
                  <a:cubicBezTo>
                    <a:pt x="55" y="51"/>
                    <a:pt x="53" y="50"/>
                    <a:pt x="51" y="49"/>
                  </a:cubicBezTo>
                  <a:close/>
                  <a:moveTo>
                    <a:pt x="54" y="32"/>
                  </a:moveTo>
                  <a:cubicBezTo>
                    <a:pt x="54" y="27"/>
                    <a:pt x="53" y="23"/>
                    <a:pt x="52" y="19"/>
                  </a:cubicBezTo>
                  <a:cubicBezTo>
                    <a:pt x="54" y="18"/>
                    <a:pt x="55" y="17"/>
                    <a:pt x="57" y="15"/>
                  </a:cubicBezTo>
                  <a:cubicBezTo>
                    <a:pt x="61" y="20"/>
                    <a:pt x="63" y="25"/>
                    <a:pt x="63" y="32"/>
                  </a:cubicBezTo>
                  <a:lnTo>
                    <a:pt x="54" y="32"/>
                  </a:lnTo>
                  <a:close/>
                  <a:moveTo>
                    <a:pt x="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40"/>
                    <a:pt x="15" y="45"/>
                    <a:pt x="17" y="49"/>
                  </a:cubicBezTo>
                  <a:cubicBezTo>
                    <a:pt x="15" y="50"/>
                    <a:pt x="13" y="51"/>
                    <a:pt x="11" y="53"/>
                  </a:cubicBezTo>
                  <a:cubicBezTo>
                    <a:pt x="7" y="48"/>
                    <a:pt x="4" y="42"/>
                    <a:pt x="4" y="3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1755" y="6281339"/>
              <a:ext cx="2448962" cy="33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68">
                <a:defRPr/>
              </a:pPr>
              <a:r>
                <a:rPr lang="id-ID" sz="1100" kern="0" dirty="0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www.</a:t>
              </a:r>
              <a:r>
                <a:rPr lang="en-US" altLang="zh-CN" sz="1100" kern="0" dirty="0" err="1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xxxXXXX</a:t>
              </a:r>
              <a:r>
                <a:rPr lang="en-US" altLang="zh-CN" sz="11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.</a:t>
              </a:r>
              <a:r>
                <a:rPr lang="id-ID" sz="1100" kern="0" dirty="0">
                  <a:solidFill>
                    <a:schemeClr val="bg2"/>
                  </a:solidFill>
                  <a:latin typeface="微软雅黑" pitchFamily="34" charset="-122"/>
                  <a:cs typeface="Arial" pitchFamily="34" charset="0"/>
                </a:rPr>
                <a:t>com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701704" y="1362254"/>
            <a:ext cx="4641824" cy="965408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 sz="7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en-US" sz="7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Straight Connector 84"/>
          <p:cNvCxnSpPr/>
          <p:nvPr/>
        </p:nvCxnSpPr>
        <p:spPr>
          <a:xfrm flipH="1" flipV="1">
            <a:off x="1797621" y="2506574"/>
            <a:ext cx="2571573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fanfan\Desktop\image 63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335" y="0"/>
            <a:ext cx="283166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714697" y="2173064"/>
            <a:ext cx="3670341" cy="333509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zh-CN" altLang="en-US" sz="2200" b="1" dirty="0">
                <a:solidFill>
                  <a:srgbClr val="00355C"/>
                </a:solidFill>
                <a:latin typeface="微软雅黑" pitchFamily="34" charset="-122"/>
                <a:ea typeface="微软雅黑" pitchFamily="34" charset="-122"/>
              </a:rPr>
              <a:t>期待加入贵公司团队</a:t>
            </a:r>
            <a:endParaRPr lang="en-US" sz="2200" b="1" dirty="0">
              <a:solidFill>
                <a:srgbClr val="00355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Rectangle 1"/>
          <p:cNvSpPr/>
          <p:nvPr/>
        </p:nvSpPr>
        <p:spPr>
          <a:xfrm>
            <a:off x="0" y="0"/>
            <a:ext cx="857506" cy="5143500"/>
          </a:xfrm>
          <a:prstGeom prst="rect">
            <a:avLst/>
          </a:prstGeom>
          <a:solidFill>
            <a:srgbClr val="0018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7" tIns="36283" rIns="72567" bIns="36283"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3" grpId="0"/>
      <p:bldP spid="2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65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5"/>
          <p:cNvSpPr/>
          <p:nvPr/>
        </p:nvSpPr>
        <p:spPr>
          <a:xfrm>
            <a:off x="585359" y="1516275"/>
            <a:ext cx="1447800" cy="138342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6330" b="-6330"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algn="ctr" defTabSz="725668">
              <a:defRPr/>
            </a:pPr>
            <a:endParaRPr lang="en-US" sz="14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341">
              <a:defRPr/>
            </a:pPr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个人简历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97" name="Group 69"/>
          <p:cNvGrpSpPr/>
          <p:nvPr/>
        </p:nvGrpSpPr>
        <p:grpSpPr>
          <a:xfrm>
            <a:off x="5410201" y="2266951"/>
            <a:ext cx="3124200" cy="457202"/>
            <a:chOff x="5562600" y="2266949"/>
            <a:chExt cx="3124200" cy="457201"/>
          </a:xfrm>
        </p:grpSpPr>
        <p:sp>
          <p:nvSpPr>
            <p:cNvPr id="98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设计能力</a:t>
              </a:r>
              <a:endParaRPr lang="en-US" sz="10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800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80 %</a:t>
              </a:r>
            </a:p>
          </p:txBody>
        </p:sp>
        <p:grpSp>
          <p:nvGrpSpPr>
            <p:cNvPr id="100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101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2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03" name="Group 68"/>
          <p:cNvGrpSpPr/>
          <p:nvPr/>
        </p:nvGrpSpPr>
        <p:grpSpPr>
          <a:xfrm>
            <a:off x="5410201" y="2800350"/>
            <a:ext cx="3124200" cy="457200"/>
            <a:chOff x="5562600" y="2800350"/>
            <a:chExt cx="3124200" cy="457200"/>
          </a:xfrm>
        </p:grpSpPr>
        <p:sp>
          <p:nvSpPr>
            <p:cNvPr id="104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语言能力</a:t>
              </a:r>
              <a:endParaRPr lang="en-US" sz="10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800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90 %</a:t>
              </a:r>
            </a:p>
          </p:txBody>
        </p:sp>
        <p:grpSp>
          <p:nvGrpSpPr>
            <p:cNvPr id="106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107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08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09" name="Group 67"/>
          <p:cNvGrpSpPr/>
          <p:nvPr/>
        </p:nvGrpSpPr>
        <p:grpSpPr>
          <a:xfrm>
            <a:off x="5410201" y="3333750"/>
            <a:ext cx="3124200" cy="457200"/>
            <a:chOff x="5562600" y="3333750"/>
            <a:chExt cx="3124200" cy="457200"/>
          </a:xfrm>
        </p:grpSpPr>
        <p:sp>
          <p:nvSpPr>
            <p:cNvPr id="110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市场能力</a:t>
              </a:r>
              <a:endParaRPr lang="en-US" sz="10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800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70 %</a:t>
              </a:r>
            </a:p>
          </p:txBody>
        </p:sp>
        <p:grpSp>
          <p:nvGrpSpPr>
            <p:cNvPr id="112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113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14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15" name="Group 66"/>
          <p:cNvGrpSpPr/>
          <p:nvPr/>
        </p:nvGrpSpPr>
        <p:grpSpPr>
          <a:xfrm>
            <a:off x="5410201" y="3867150"/>
            <a:ext cx="3124200" cy="457200"/>
            <a:chOff x="5562600" y="3867150"/>
            <a:chExt cx="3124200" cy="457200"/>
          </a:xfrm>
        </p:grpSpPr>
        <p:sp>
          <p:nvSpPr>
            <p:cNvPr id="116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培训能力</a:t>
              </a:r>
              <a:endParaRPr lang="en-US" sz="10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7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800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60 %</a:t>
              </a:r>
            </a:p>
          </p:txBody>
        </p:sp>
        <p:grpSp>
          <p:nvGrpSpPr>
            <p:cNvPr id="118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119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120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sp>
        <p:nvSpPr>
          <p:cNvPr id="121" name="Rectangle 11"/>
          <p:cNvSpPr/>
          <p:nvPr/>
        </p:nvSpPr>
        <p:spPr>
          <a:xfrm>
            <a:off x="2514600" y="1733551"/>
            <a:ext cx="2362200" cy="1169545"/>
          </a:xfrm>
          <a:prstGeom prst="rect">
            <a:avLst/>
          </a:prstGeom>
        </p:spPr>
        <p:txBody>
          <a:bodyPr wrap="square" lIns="91434" tIns="45717" rIns="91434" bIns="45717" numCol="1" spcCol="274302">
            <a:spAutoFit/>
          </a:bodyPr>
          <a:lstStyle/>
          <a:p>
            <a:pPr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</a:t>
            </a:r>
          </a:p>
        </p:txBody>
      </p:sp>
      <p:grpSp>
        <p:nvGrpSpPr>
          <p:cNvPr id="123" name="Group 100"/>
          <p:cNvGrpSpPr/>
          <p:nvPr/>
        </p:nvGrpSpPr>
        <p:grpSpPr>
          <a:xfrm>
            <a:off x="5486401" y="1428750"/>
            <a:ext cx="2819401" cy="529120"/>
            <a:chOff x="5486400" y="1428750"/>
            <a:chExt cx="2819401" cy="529120"/>
          </a:xfrm>
        </p:grpSpPr>
        <p:grpSp>
          <p:nvGrpSpPr>
            <p:cNvPr id="124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141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en-US" sz="1400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  <p:grpSp>
          <p:nvGrpSpPr>
            <p:cNvPr id="125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136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37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138" name="AutoShape 120"/>
                <p:cNvSpPr>
                  <a:spLocks/>
                </p:cNvSpPr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139" name="AutoShape 121"/>
                <p:cNvSpPr>
                  <a:spLocks/>
                </p:cNvSpPr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140" name="AutoShape 122"/>
                <p:cNvSpPr>
                  <a:spLocks/>
                </p:cNvSpPr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</p:grpSp>
        </p:grpSp>
        <p:grpSp>
          <p:nvGrpSpPr>
            <p:cNvPr id="126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134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5" name="AutoShape 112"/>
              <p:cNvSpPr>
                <a:spLocks/>
              </p:cNvSpPr>
              <p:nvPr/>
            </p:nvSpPr>
            <p:spPr bwMode="auto">
              <a:xfrm>
                <a:off x="6374435" y="1478670"/>
                <a:ext cx="266380" cy="266836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</p:grpSp>
        <p:grpSp>
          <p:nvGrpSpPr>
            <p:cNvPr id="127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128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29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130" name="AutoShape 52"/>
                <p:cNvSpPr>
                  <a:spLocks/>
                </p:cNvSpPr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131" name="AutoShape 53"/>
                <p:cNvSpPr>
                  <a:spLocks/>
                </p:cNvSpPr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132" name="AutoShape 54"/>
                <p:cNvSpPr>
                  <a:spLocks/>
                </p:cNvSpPr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133" name="AutoShape 55"/>
                <p:cNvSpPr>
                  <a:spLocks/>
                </p:cNvSpPr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defTabSz="457171">
                    <a:defRPr/>
                  </a:pPr>
                  <a:endParaRPr lang="en-US" sz="30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</p:grpSp>
        </p:grpSp>
      </p:grpSp>
      <p:sp>
        <p:nvSpPr>
          <p:cNvPr id="143" name="Rectangle 88"/>
          <p:cNvSpPr/>
          <p:nvPr/>
        </p:nvSpPr>
        <p:spPr>
          <a:xfrm>
            <a:off x="2514600" y="3638550"/>
            <a:ext cx="2362200" cy="727498"/>
          </a:xfrm>
          <a:prstGeom prst="rect">
            <a:avLst/>
          </a:prstGeom>
        </p:spPr>
        <p:txBody>
          <a:bodyPr wrap="square" lIns="91434" tIns="45717" rIns="91434" bIns="45717" numCol="1" spcCol="274302">
            <a:spAutoFit/>
          </a:bodyPr>
          <a:lstStyle/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en-US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ms-MY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ms-MY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ms-MY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Rounded Rectangle 89"/>
          <p:cNvSpPr/>
          <p:nvPr/>
        </p:nvSpPr>
        <p:spPr>
          <a:xfrm>
            <a:off x="2514600" y="3333750"/>
            <a:ext cx="1447800" cy="228600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defTabSz="725668">
              <a:defRPr/>
            </a:pPr>
            <a:r>
              <a:rPr lang="zh-CN" altLang="en-US" sz="14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教育经历</a:t>
            </a:r>
            <a:endParaRPr lang="en-US" sz="14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Rounded Rectangle 90"/>
          <p:cNvSpPr/>
          <p:nvPr/>
        </p:nvSpPr>
        <p:spPr>
          <a:xfrm>
            <a:off x="2514600" y="1428750"/>
            <a:ext cx="1447800" cy="228600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434" tIns="45717" rIns="91434" bIns="45717" rtlCol="0" anchor="ctr"/>
          <a:lstStyle/>
          <a:p>
            <a:pPr defTabSz="725668">
              <a:defRPr/>
            </a:pPr>
            <a:r>
              <a:rPr lang="zh-CN" altLang="en-US" sz="14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en-US" sz="1400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6" name="Straight Connector 92"/>
          <p:cNvCxnSpPr/>
          <p:nvPr/>
        </p:nvCxnSpPr>
        <p:spPr>
          <a:xfrm rot="5400000">
            <a:off x="800100" y="2914650"/>
            <a:ext cx="29718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7" name="Straight Connector 93"/>
          <p:cNvCxnSpPr/>
          <p:nvPr/>
        </p:nvCxnSpPr>
        <p:spPr>
          <a:xfrm rot="5400000">
            <a:off x="3620295" y="2913857"/>
            <a:ext cx="29718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8" name="Straight Connector 95"/>
          <p:cNvCxnSpPr/>
          <p:nvPr/>
        </p:nvCxnSpPr>
        <p:spPr>
          <a:xfrm>
            <a:off x="2438400" y="3105150"/>
            <a:ext cx="25146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149" name="组合 148"/>
          <p:cNvGrpSpPr/>
          <p:nvPr/>
        </p:nvGrpSpPr>
        <p:grpSpPr>
          <a:xfrm>
            <a:off x="533401" y="3143318"/>
            <a:ext cx="1447800" cy="1209155"/>
            <a:chOff x="533400" y="3143318"/>
            <a:chExt cx="1447800" cy="1209155"/>
          </a:xfrm>
        </p:grpSpPr>
        <p:grpSp>
          <p:nvGrpSpPr>
            <p:cNvPr id="150" name="Group 72"/>
            <p:cNvGrpSpPr/>
            <p:nvPr/>
          </p:nvGrpSpPr>
          <p:grpSpPr>
            <a:xfrm>
              <a:off x="533400" y="3143318"/>
              <a:ext cx="1447800" cy="830888"/>
              <a:chOff x="685800" y="3143318"/>
              <a:chExt cx="1447800" cy="830888"/>
            </a:xfrm>
          </p:grpSpPr>
          <p:sp>
            <p:nvSpPr>
              <p:cNvPr id="164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r>
                  <a:rPr lang="zh-CN" altLang="en-US" sz="1400" kern="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rPr>
                  <a:t>无名氏</a:t>
                </a:r>
                <a:endParaRPr lang="en-US" sz="1400" kern="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6" name="Rectangle 10"/>
              <p:cNvSpPr/>
              <p:nvPr/>
            </p:nvSpPr>
            <p:spPr>
              <a:xfrm>
                <a:off x="685800" y="3389431"/>
                <a:ext cx="14478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spcBef>
                    <a:spcPts val="215"/>
                  </a:spcBef>
                  <a:defRPr/>
                </a:pPr>
                <a:r>
                  <a:rPr lang="zh-CN" altLang="en-US" sz="800" kern="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rPr>
                  <a:t>尽量将每页幻灯片的字数控制在</a:t>
                </a:r>
                <a:r>
                  <a:rPr lang="en-US" altLang="zh-CN" sz="800" kern="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rPr>
                  <a:t>200</a:t>
                </a:r>
                <a:r>
                  <a:rPr lang="zh-CN" altLang="en-US" sz="800" kern="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rPr>
                  <a:t>字以内，据统计每页幻灯片的最控制在</a:t>
                </a:r>
                <a:r>
                  <a:rPr lang="en-US" altLang="zh-CN" sz="800" kern="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r>
                  <a:rPr lang="zh-CN" altLang="en-US" sz="800" kern="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rPr>
                  <a:t>分钟之内。</a:t>
                </a:r>
              </a:p>
            </p:txBody>
          </p:sp>
        </p:grpSp>
        <p:grpSp>
          <p:nvGrpSpPr>
            <p:cNvPr id="151" name="组合 150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152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162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63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153" name="Freeform 5"/>
              <p:cNvSpPr>
                <a:spLocks/>
              </p:cNvSpPr>
              <p:nvPr/>
            </p:nvSpPr>
            <p:spPr bwMode="auto">
              <a:xfrm>
                <a:off x="1298058" y="3982244"/>
                <a:ext cx="223284" cy="228600"/>
              </a:xfrm>
              <a:custGeom>
                <a:avLst/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4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zh-CN" altLang="en-US" sz="14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54" name="组合 153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8" name="Freeform 6"/>
                <p:cNvSpPr>
                  <a:spLocks/>
                </p:cNvSpPr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avLst/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0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9" name="Freeform 7"/>
                <p:cNvSpPr>
                  <a:spLocks/>
                </p:cNvSpPr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avLst/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0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8"/>
                <p:cNvSpPr>
                  <a:spLocks/>
                </p:cNvSpPr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avLst/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0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Freeform 9"/>
                <p:cNvSpPr>
                  <a:spLocks/>
                </p:cNvSpPr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avLst/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0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55" name="组合 154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6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avLst/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0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avLst/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00" dirty="0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86" name="组合 185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7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8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8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84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357281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/>
      <p:bldP spid="96" grpId="0"/>
      <p:bldP spid="121" grpId="0"/>
      <p:bldP spid="143" grpId="0"/>
      <p:bldP spid="144" grpId="0"/>
      <p:bldP spid="145" grpId="0"/>
      <p:bldP spid="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35" name="Rectangle 21"/>
          <p:cNvSpPr/>
          <p:nvPr/>
        </p:nvSpPr>
        <p:spPr>
          <a:xfrm>
            <a:off x="457200" y="1657350"/>
            <a:ext cx="19812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r" defTabSz="725668">
              <a:defRPr/>
            </a:pPr>
            <a:r>
              <a:rPr lang="en-US" altLang="zh-CN" sz="1400" kern="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1400" kern="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年设计助理</a:t>
            </a:r>
            <a:endParaRPr lang="en-US" altLang="zh-CN" sz="1400" kern="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725668">
              <a:defRPr/>
            </a:pP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ms-MY" sz="1000" kern="0" dirty="0">
              <a:solidFill>
                <a:sysClr val="window" lastClr="FFFFFF">
                  <a:lumMod val="65000"/>
                </a:sysClr>
              </a:solidFill>
              <a:latin typeface="微软雅黑" pitchFamily="34" charset="-122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4953000" y="1657350"/>
            <a:ext cx="19812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r" defTabSz="725668">
              <a:defRPr/>
            </a:pPr>
            <a:r>
              <a:rPr lang="en-US" altLang="zh-CN" sz="1400" kern="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kern="0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年资深设计师</a:t>
            </a:r>
            <a:endParaRPr lang="en-US" altLang="zh-CN" sz="1400" kern="0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725668">
              <a:defRPr/>
            </a:pP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ms-MY" sz="1000" kern="0" dirty="0">
              <a:solidFill>
                <a:sysClr val="window" lastClr="FFFFFF">
                  <a:lumMod val="65000"/>
                </a:sysClr>
              </a:solidFill>
              <a:latin typeface="微软雅黑" pitchFamily="34" charset="-122"/>
            </a:endParaRPr>
          </a:p>
        </p:txBody>
      </p:sp>
      <p:sp>
        <p:nvSpPr>
          <p:cNvPr id="37" name="Rectangle 23"/>
          <p:cNvSpPr/>
          <p:nvPr/>
        </p:nvSpPr>
        <p:spPr>
          <a:xfrm>
            <a:off x="2209800" y="3257551"/>
            <a:ext cx="19812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en-US" altLang="zh-CN" sz="1400" kern="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400" kern="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年设计师</a:t>
            </a:r>
            <a:endParaRPr lang="en-US" altLang="zh-CN" sz="1400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725668">
              <a:defRPr/>
            </a:pP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ms-MY" sz="1000" kern="0" dirty="0">
              <a:solidFill>
                <a:sysClr val="window" lastClr="FFFFFF">
                  <a:lumMod val="65000"/>
                </a:sysClr>
              </a:solidFill>
              <a:latin typeface="微软雅黑" pitchFamily="34" charset="-122"/>
            </a:endParaRPr>
          </a:p>
        </p:txBody>
      </p:sp>
      <p:sp>
        <p:nvSpPr>
          <p:cNvPr id="38" name="Rectangle 24"/>
          <p:cNvSpPr/>
          <p:nvPr/>
        </p:nvSpPr>
        <p:spPr>
          <a:xfrm>
            <a:off x="6781800" y="3257551"/>
            <a:ext cx="1905000" cy="947360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en-US" altLang="zh-CN" sz="1400" kern="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400" kern="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年资深设计师</a:t>
            </a:r>
            <a:endParaRPr lang="en-US" altLang="zh-CN" sz="1400" kern="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725668">
              <a:defRPr/>
            </a:pPr>
            <a:r>
              <a:rPr lang="zh-CN" altLang="en-US" sz="1000" kern="0" dirty="0">
                <a:solidFill>
                  <a:sysClr val="window" lastClr="FFFFFF">
                    <a:lumMod val="65000"/>
                  </a:sys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ms-MY" sz="1000" kern="0" dirty="0">
              <a:solidFill>
                <a:sysClr val="window" lastClr="FFFFFF">
                  <a:lumMod val="65000"/>
                </a:sysClr>
              </a:solidFill>
              <a:latin typeface="微软雅黑" pitchFamily="34" charset="-122"/>
            </a:endParaRPr>
          </a:p>
        </p:txBody>
      </p:sp>
      <p:grpSp>
        <p:nvGrpSpPr>
          <p:cNvPr id="39" name="Group 47"/>
          <p:cNvGrpSpPr/>
          <p:nvPr/>
        </p:nvGrpSpPr>
        <p:grpSpPr>
          <a:xfrm>
            <a:off x="2487806" y="1395614"/>
            <a:ext cx="1826859" cy="1571222"/>
            <a:chOff x="2487805" y="1395614"/>
            <a:chExt cx="1826859" cy="1571222"/>
          </a:xfrm>
        </p:grpSpPr>
        <p:grpSp>
          <p:nvGrpSpPr>
            <p:cNvPr id="40" name="Group 32"/>
            <p:cNvGrpSpPr/>
            <p:nvPr/>
          </p:nvGrpSpPr>
          <p:grpSpPr>
            <a:xfrm>
              <a:off x="2487805" y="1395614"/>
              <a:ext cx="1826859" cy="1571222"/>
              <a:chOff x="2487805" y="1395614"/>
              <a:chExt cx="1826859" cy="1571222"/>
            </a:xfrm>
          </p:grpSpPr>
          <p:sp>
            <p:nvSpPr>
              <p:cNvPr id="45" name="Oval 9"/>
              <p:cNvSpPr/>
              <p:nvPr/>
            </p:nvSpPr>
            <p:spPr>
              <a:xfrm>
                <a:off x="2667000" y="1395614"/>
                <a:ext cx="1647664" cy="1571222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6" name="Oval 5"/>
              <p:cNvSpPr/>
              <p:nvPr/>
            </p:nvSpPr>
            <p:spPr>
              <a:xfrm>
                <a:off x="2487805" y="1962150"/>
                <a:ext cx="440868" cy="440868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1" name="Group 18"/>
            <p:cNvGrpSpPr/>
            <p:nvPr/>
          </p:nvGrpSpPr>
          <p:grpSpPr>
            <a:xfrm>
              <a:off x="3267428" y="1885950"/>
              <a:ext cx="514414" cy="546866"/>
              <a:chOff x="7534641" y="4005262"/>
              <a:chExt cx="470389" cy="500064"/>
            </a:xfrm>
            <a:solidFill>
              <a:sysClr val="window" lastClr="FFFFFF"/>
            </a:solidFill>
          </p:grpSpPr>
          <p:sp>
            <p:nvSpPr>
              <p:cNvPr id="42" name="AutoShape 56"/>
              <p:cNvSpPr>
                <a:spLocks/>
              </p:cNvSpPr>
              <p:nvPr/>
            </p:nvSpPr>
            <p:spPr bwMode="auto">
              <a:xfrm>
                <a:off x="7534641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43" name="AutoShape 57"/>
              <p:cNvSpPr>
                <a:spLocks/>
              </p:cNvSpPr>
              <p:nvPr/>
            </p:nvSpPr>
            <p:spPr bwMode="auto">
              <a:xfrm>
                <a:off x="7848600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44" name="AutoShape 58"/>
              <p:cNvSpPr>
                <a:spLocks/>
              </p:cNvSpPr>
              <p:nvPr/>
            </p:nvSpPr>
            <p:spPr bwMode="auto">
              <a:xfrm>
                <a:off x="7696200" y="4005262"/>
                <a:ext cx="156432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</p:grpSp>
      </p:grpSp>
      <p:grpSp>
        <p:nvGrpSpPr>
          <p:cNvPr id="47" name="Group 48"/>
          <p:cNvGrpSpPr/>
          <p:nvPr/>
        </p:nvGrpSpPr>
        <p:grpSpPr>
          <a:xfrm>
            <a:off x="7010401" y="1276351"/>
            <a:ext cx="1643740" cy="1688671"/>
            <a:chOff x="7010400" y="1276350"/>
            <a:chExt cx="1643740" cy="1688671"/>
          </a:xfrm>
        </p:grpSpPr>
        <p:grpSp>
          <p:nvGrpSpPr>
            <p:cNvPr id="48" name="Group 33"/>
            <p:cNvGrpSpPr/>
            <p:nvPr/>
          </p:nvGrpSpPr>
          <p:grpSpPr>
            <a:xfrm>
              <a:off x="7010400" y="1276350"/>
              <a:ext cx="1643740" cy="1688671"/>
              <a:chOff x="7010400" y="1276350"/>
              <a:chExt cx="1643740" cy="1688671"/>
            </a:xfrm>
          </p:grpSpPr>
          <p:sp>
            <p:nvSpPr>
              <p:cNvPr id="50" name="Oval 16"/>
              <p:cNvSpPr/>
              <p:nvPr/>
            </p:nvSpPr>
            <p:spPr>
              <a:xfrm>
                <a:off x="7010400" y="1393799"/>
                <a:ext cx="1643740" cy="1571222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7620000" y="1276350"/>
                <a:ext cx="440868" cy="440868"/>
              </a:xfrm>
              <a:prstGeom prst="ellipse">
                <a:avLst/>
              </a:prstGeom>
              <a:solidFill>
                <a:srgbClr val="CCE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7485172" y="1885950"/>
              <a:ext cx="702334" cy="564984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en-US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52" name="Group 50"/>
          <p:cNvGrpSpPr/>
          <p:nvPr/>
        </p:nvGrpSpPr>
        <p:grpSpPr>
          <a:xfrm>
            <a:off x="457201" y="2876550"/>
            <a:ext cx="1647664" cy="1736268"/>
            <a:chOff x="457200" y="2876550"/>
            <a:chExt cx="1647664" cy="1736268"/>
          </a:xfrm>
        </p:grpSpPr>
        <p:grpSp>
          <p:nvGrpSpPr>
            <p:cNvPr id="53" name="Group 46"/>
            <p:cNvGrpSpPr/>
            <p:nvPr/>
          </p:nvGrpSpPr>
          <p:grpSpPr>
            <a:xfrm>
              <a:off x="457200" y="2876550"/>
              <a:ext cx="1647664" cy="1736268"/>
              <a:chOff x="457200" y="2876550"/>
              <a:chExt cx="1647664" cy="1736268"/>
            </a:xfrm>
          </p:grpSpPr>
          <p:sp>
            <p:nvSpPr>
              <p:cNvPr id="55" name="Oval 15"/>
              <p:cNvSpPr/>
              <p:nvPr/>
            </p:nvSpPr>
            <p:spPr>
              <a:xfrm>
                <a:off x="457200" y="2876550"/>
                <a:ext cx="1647664" cy="1571222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Oval 12"/>
              <p:cNvSpPr/>
              <p:nvPr/>
            </p:nvSpPr>
            <p:spPr>
              <a:xfrm>
                <a:off x="990600" y="4171950"/>
                <a:ext cx="440868" cy="440868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4" name="AutoShape 139"/>
            <p:cNvSpPr>
              <a:spLocks/>
            </p:cNvSpPr>
            <p:nvPr/>
          </p:nvSpPr>
          <p:spPr bwMode="auto">
            <a:xfrm>
              <a:off x="942993" y="3366152"/>
              <a:ext cx="613664" cy="594784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171">
                <a:defRPr/>
              </a:pPr>
              <a:endParaRPr lang="en-US" sz="3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</p:grpSp>
      <p:grpSp>
        <p:nvGrpSpPr>
          <p:cNvPr id="57" name="Group 49"/>
          <p:cNvGrpSpPr/>
          <p:nvPr/>
        </p:nvGrpSpPr>
        <p:grpSpPr>
          <a:xfrm>
            <a:off x="4876800" y="2876550"/>
            <a:ext cx="1812470" cy="1571222"/>
            <a:chOff x="4876799" y="2876550"/>
            <a:chExt cx="1812469" cy="1571222"/>
          </a:xfrm>
        </p:grpSpPr>
        <p:grpSp>
          <p:nvGrpSpPr>
            <p:cNvPr id="58" name="Group 34"/>
            <p:cNvGrpSpPr/>
            <p:nvPr/>
          </p:nvGrpSpPr>
          <p:grpSpPr>
            <a:xfrm>
              <a:off x="4876799" y="2876550"/>
              <a:ext cx="1812469" cy="1571222"/>
              <a:chOff x="4876799" y="2876550"/>
              <a:chExt cx="1812469" cy="1571222"/>
            </a:xfrm>
          </p:grpSpPr>
          <p:sp>
            <p:nvSpPr>
              <p:cNvPr id="64" name="Oval 17"/>
              <p:cNvSpPr/>
              <p:nvPr/>
            </p:nvSpPr>
            <p:spPr>
              <a:xfrm>
                <a:off x="4876799" y="2876550"/>
                <a:ext cx="1643740" cy="1571222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5" name="Oval 11"/>
              <p:cNvSpPr/>
              <p:nvPr/>
            </p:nvSpPr>
            <p:spPr>
              <a:xfrm>
                <a:off x="6248400" y="3425851"/>
                <a:ext cx="440868" cy="440868"/>
              </a:xfrm>
              <a:prstGeom prst="ellipse">
                <a:avLst/>
              </a:prstGeom>
              <a:solidFill>
                <a:srgbClr val="66C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9" name="Group 40"/>
            <p:cNvGrpSpPr/>
            <p:nvPr/>
          </p:nvGrpSpPr>
          <p:grpSpPr>
            <a:xfrm>
              <a:off x="5328936" y="3328686"/>
              <a:ext cx="680978" cy="680978"/>
              <a:chOff x="6265334" y="2031421"/>
              <a:chExt cx="366050" cy="366050"/>
            </a:xfrm>
            <a:solidFill>
              <a:sysClr val="window" lastClr="FFFFFF"/>
            </a:solidFill>
          </p:grpSpPr>
          <p:sp>
            <p:nvSpPr>
              <p:cNvPr id="60" name="AutoShape 52"/>
              <p:cNvSpPr>
                <a:spLocks/>
              </p:cNvSpPr>
              <p:nvPr/>
            </p:nvSpPr>
            <p:spPr bwMode="auto">
              <a:xfrm>
                <a:off x="6265334" y="2031421"/>
                <a:ext cx="366050" cy="36605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61" name="AutoShape 53"/>
              <p:cNvSpPr>
                <a:spLocks/>
              </p:cNvSpPr>
              <p:nvPr/>
            </p:nvSpPr>
            <p:spPr bwMode="auto">
              <a:xfrm>
                <a:off x="6402994" y="2157192"/>
                <a:ext cx="98865" cy="102619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62" name="AutoShape 54"/>
              <p:cNvSpPr>
                <a:spLocks/>
              </p:cNvSpPr>
              <p:nvPr/>
            </p:nvSpPr>
            <p:spPr bwMode="auto">
              <a:xfrm>
                <a:off x="6391105" y="2282964"/>
                <a:ext cx="55690" cy="5819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  <p:sp>
            <p:nvSpPr>
              <p:cNvPr id="63" name="AutoShape 55"/>
              <p:cNvSpPr>
                <a:spLocks/>
              </p:cNvSpPr>
              <p:nvPr/>
            </p:nvSpPr>
            <p:spPr bwMode="auto">
              <a:xfrm>
                <a:off x="6448672" y="2088362"/>
                <a:ext cx="56315" cy="58818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171">
                  <a:defRPr/>
                </a:pPr>
                <a:endParaRPr lang="en-US" sz="3000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77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00"/>
                            </p:stCondLst>
                            <p:childTnLst>
                              <p:par>
                                <p:cTn id="5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/>
      <p:bldP spid="36" grpId="0"/>
      <p:bldP spid="37" grpId="0"/>
      <p:bldP spid="38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54"/>
          <p:cNvSpPr txBox="1"/>
          <p:nvPr/>
        </p:nvSpPr>
        <p:spPr>
          <a:xfrm>
            <a:off x="5386605" y="2970837"/>
            <a:ext cx="3095302" cy="757412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just" defTabSz="725668">
              <a:defRPr/>
            </a:pP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  <a:endParaRPr lang="id-ID" altLang="zh-CN" sz="11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382799" y="1871026"/>
            <a:ext cx="960950" cy="317687"/>
          </a:xfrm>
          <a:prstGeom prst="rect">
            <a:avLst/>
          </a:prstGeom>
          <a:noFill/>
        </p:spPr>
        <p:txBody>
          <a:bodyPr wrap="none" lIns="72676" tIns="36337" rIns="72676" bIns="36337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sz="1600" dirty="0">
              <a:latin typeface="+mn-e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491742" y="2297446"/>
            <a:ext cx="1990165" cy="535049"/>
          </a:xfrm>
          <a:prstGeom prst="rect">
            <a:avLst/>
          </a:prstGeom>
          <a:noFill/>
        </p:spPr>
        <p:txBody>
          <a:bodyPr wrap="square" lIns="72676" tIns="36337" rIns="72676" bIns="36337" rtlCol="0">
            <a:spAutoFit/>
          </a:bodyPr>
          <a:lstStyle/>
          <a:p>
            <a:pPr algn="just" defTabSz="725668">
              <a:defRPr/>
            </a:pPr>
            <a:r>
              <a:rPr lang="zh-CN" altLang="en-US" sz="10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id-ID" altLang="zh-CN" sz="1000" kern="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Freeform 21"/>
          <p:cNvSpPr>
            <a:spLocks noEditPoints="1"/>
          </p:cNvSpPr>
          <p:nvPr/>
        </p:nvSpPr>
        <p:spPr bwMode="auto">
          <a:xfrm>
            <a:off x="641080" y="2160553"/>
            <a:ext cx="690725" cy="686301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159" name="Freeform 22"/>
          <p:cNvSpPr>
            <a:spLocks noEditPoints="1"/>
          </p:cNvSpPr>
          <p:nvPr/>
        </p:nvSpPr>
        <p:spPr bwMode="auto">
          <a:xfrm>
            <a:off x="1047005" y="1462323"/>
            <a:ext cx="696181" cy="691722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60" name="Group 319"/>
          <p:cNvGrpSpPr/>
          <p:nvPr/>
        </p:nvGrpSpPr>
        <p:grpSpPr>
          <a:xfrm>
            <a:off x="1335079" y="2854443"/>
            <a:ext cx="566328" cy="563786"/>
            <a:chOff x="4427538" y="3192463"/>
            <a:chExt cx="823913" cy="825500"/>
          </a:xfrm>
          <a:solidFill>
            <a:schemeClr val="accent2"/>
          </a:solidFill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3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4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5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66" name="Freeform 28"/>
          <p:cNvSpPr>
            <a:spLocks noEditPoints="1"/>
          </p:cNvSpPr>
          <p:nvPr/>
        </p:nvSpPr>
        <p:spPr bwMode="auto">
          <a:xfrm>
            <a:off x="492679" y="2941178"/>
            <a:ext cx="703819" cy="697143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67" name="Group 326"/>
          <p:cNvGrpSpPr/>
          <p:nvPr/>
        </p:nvGrpSpPr>
        <p:grpSpPr>
          <a:xfrm>
            <a:off x="1290340" y="4299685"/>
            <a:ext cx="703819" cy="701480"/>
            <a:chOff x="4362451" y="5308600"/>
            <a:chExt cx="1023938" cy="1027113"/>
          </a:xfrm>
          <a:solidFill>
            <a:srgbClr val="D8D8D8"/>
          </a:solidFill>
        </p:grpSpPr>
        <p:sp>
          <p:nvSpPr>
            <p:cNvPr id="168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69" name="Freeform 30"/>
            <p:cNvSpPr>
              <a:spLocks/>
            </p:cNvSpPr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70" name="Freeform 31"/>
          <p:cNvSpPr>
            <a:spLocks noEditPoints="1"/>
          </p:cNvSpPr>
          <p:nvPr/>
        </p:nvSpPr>
        <p:spPr bwMode="auto">
          <a:xfrm>
            <a:off x="2370619" y="2477139"/>
            <a:ext cx="553235" cy="550775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71" name="Group 330"/>
          <p:cNvGrpSpPr/>
          <p:nvPr/>
        </p:nvGrpSpPr>
        <p:grpSpPr>
          <a:xfrm>
            <a:off x="2791820" y="1099117"/>
            <a:ext cx="686361" cy="681964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72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3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4" name="Group 333"/>
          <p:cNvGrpSpPr/>
          <p:nvPr/>
        </p:nvGrpSpPr>
        <p:grpSpPr>
          <a:xfrm>
            <a:off x="3292676" y="4295348"/>
            <a:ext cx="696181" cy="691722"/>
            <a:chOff x="7275513" y="5302250"/>
            <a:chExt cx="1012825" cy="1012825"/>
          </a:xfrm>
          <a:solidFill>
            <a:srgbClr val="0070C0"/>
          </a:solidFill>
        </p:grpSpPr>
        <p:sp>
          <p:nvSpPr>
            <p:cNvPr id="175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77" name="Freeform 36"/>
          <p:cNvSpPr>
            <a:spLocks noEditPoints="1"/>
          </p:cNvSpPr>
          <p:nvPr/>
        </p:nvSpPr>
        <p:spPr bwMode="auto">
          <a:xfrm>
            <a:off x="4006315" y="2119353"/>
            <a:ext cx="706001" cy="699311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78" name="Group 337"/>
          <p:cNvGrpSpPr/>
          <p:nvPr/>
        </p:nvGrpSpPr>
        <p:grpSpPr>
          <a:xfrm>
            <a:off x="697822" y="3725056"/>
            <a:ext cx="697271" cy="691722"/>
            <a:chOff x="3500438" y="4467225"/>
            <a:chExt cx="1014413" cy="1012825"/>
          </a:xfrm>
          <a:solidFill>
            <a:schemeClr val="accent3"/>
          </a:solidFill>
        </p:grpSpPr>
        <p:sp>
          <p:nvSpPr>
            <p:cNvPr id="179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accent3"/>
                </a:solidFill>
                <a:latin typeface="微软雅黑" pitchFamily="34" charset="-122"/>
              </a:endParaRPr>
            </a:p>
          </p:txBody>
        </p:sp>
        <p:sp>
          <p:nvSpPr>
            <p:cNvPr id="180" name="Freeform 38"/>
            <p:cNvSpPr>
              <a:spLocks/>
            </p:cNvSpPr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accent3"/>
                </a:solidFill>
                <a:latin typeface="微软雅黑" pitchFamily="34" charset="-122"/>
              </a:endParaRPr>
            </a:p>
          </p:txBody>
        </p:sp>
        <p:sp>
          <p:nvSpPr>
            <p:cNvPr id="181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accent3"/>
                </a:solidFill>
                <a:latin typeface="微软雅黑" pitchFamily="34" charset="-122"/>
              </a:endParaRPr>
            </a:p>
          </p:txBody>
        </p:sp>
        <p:sp>
          <p:nvSpPr>
            <p:cNvPr id="182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accent3"/>
                </a:solidFill>
                <a:latin typeface="微软雅黑" pitchFamily="34" charset="-122"/>
              </a:endParaRPr>
            </a:p>
          </p:txBody>
        </p:sp>
        <p:sp>
          <p:nvSpPr>
            <p:cNvPr id="183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chemeClr val="accent3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84" name="Group 343"/>
          <p:cNvGrpSpPr/>
          <p:nvPr/>
        </p:nvGrpSpPr>
        <p:grpSpPr>
          <a:xfrm>
            <a:off x="2429544" y="3125493"/>
            <a:ext cx="470304" cy="470545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6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88" name="Freeform 45"/>
          <p:cNvSpPr>
            <a:spLocks noEditPoints="1"/>
          </p:cNvSpPr>
          <p:nvPr/>
        </p:nvSpPr>
        <p:spPr bwMode="auto">
          <a:xfrm>
            <a:off x="1855577" y="1102369"/>
            <a:ext cx="676539" cy="673290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89" name="Group 348"/>
          <p:cNvGrpSpPr/>
          <p:nvPr/>
        </p:nvGrpSpPr>
        <p:grpSpPr>
          <a:xfrm>
            <a:off x="3852457" y="3707711"/>
            <a:ext cx="698362" cy="693891"/>
            <a:chOff x="8089901" y="4441825"/>
            <a:chExt cx="1016000" cy="1016000"/>
          </a:xfrm>
          <a:solidFill>
            <a:schemeClr val="accent3"/>
          </a:solidFill>
        </p:grpSpPr>
        <p:sp>
          <p:nvSpPr>
            <p:cNvPr id="190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1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92" name="Group 351"/>
          <p:cNvGrpSpPr/>
          <p:nvPr/>
        </p:nvGrpSpPr>
        <p:grpSpPr>
          <a:xfrm>
            <a:off x="3183558" y="2168141"/>
            <a:ext cx="567420" cy="562701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193" name="Freeform 48"/>
            <p:cNvSpPr>
              <a:spLocks/>
            </p:cNvSpPr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4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95" name="Freeform 50"/>
          <p:cNvSpPr>
            <a:spLocks noEditPoints="1"/>
          </p:cNvSpPr>
          <p:nvPr/>
        </p:nvSpPr>
        <p:spPr bwMode="auto">
          <a:xfrm>
            <a:off x="2359708" y="1776744"/>
            <a:ext cx="573968" cy="568122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96" name="Group 355"/>
          <p:cNvGrpSpPr/>
          <p:nvPr/>
        </p:nvGrpSpPr>
        <p:grpSpPr>
          <a:xfrm>
            <a:off x="4115434" y="2943345"/>
            <a:ext cx="698362" cy="691722"/>
            <a:chOff x="8472488" y="3322638"/>
            <a:chExt cx="1016000" cy="1012825"/>
          </a:xfrm>
          <a:solidFill>
            <a:schemeClr val="accent2"/>
          </a:solidFill>
        </p:grpSpPr>
        <p:sp>
          <p:nvSpPr>
            <p:cNvPr id="197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98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99" name="Freeform 53"/>
          <p:cNvSpPr>
            <a:spLocks noEditPoints="1"/>
          </p:cNvSpPr>
          <p:nvPr/>
        </p:nvSpPr>
        <p:spPr bwMode="auto">
          <a:xfrm>
            <a:off x="3527282" y="1464494"/>
            <a:ext cx="692907" cy="688469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00" name="Freeform 54"/>
          <p:cNvSpPr>
            <a:spLocks noEditPoints="1"/>
          </p:cNvSpPr>
          <p:nvPr/>
        </p:nvSpPr>
        <p:spPr bwMode="auto">
          <a:xfrm>
            <a:off x="1548952" y="2148627"/>
            <a:ext cx="571784" cy="568122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01" name="Group 360"/>
          <p:cNvGrpSpPr/>
          <p:nvPr/>
        </p:nvGrpSpPr>
        <p:grpSpPr>
          <a:xfrm>
            <a:off x="3395248" y="2842516"/>
            <a:ext cx="611068" cy="607154"/>
            <a:chOff x="7424738" y="3175000"/>
            <a:chExt cx="889000" cy="889000"/>
          </a:xfrm>
          <a:solidFill>
            <a:srgbClr val="D8D8D8"/>
          </a:solidFill>
        </p:grpSpPr>
        <p:sp>
          <p:nvSpPr>
            <p:cNvPr id="202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5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7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0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12" name="Group 371"/>
          <p:cNvGrpSpPr/>
          <p:nvPr/>
        </p:nvGrpSpPr>
        <p:grpSpPr>
          <a:xfrm>
            <a:off x="3070073" y="3524480"/>
            <a:ext cx="609976" cy="606070"/>
            <a:chOff x="6951663" y="4173538"/>
            <a:chExt cx="887413" cy="887413"/>
          </a:xfrm>
          <a:solidFill>
            <a:srgbClr val="0070C0"/>
          </a:solidFill>
        </p:grpSpPr>
        <p:sp>
          <p:nvSpPr>
            <p:cNvPr id="213" name="Freeform 65"/>
            <p:cNvSpPr>
              <a:spLocks/>
            </p:cNvSpPr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4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15" name="Group 374"/>
          <p:cNvGrpSpPr/>
          <p:nvPr/>
        </p:nvGrpSpPr>
        <p:grpSpPr>
          <a:xfrm>
            <a:off x="1594781" y="3507133"/>
            <a:ext cx="615433" cy="609322"/>
            <a:chOff x="4805363" y="4148138"/>
            <a:chExt cx="895350" cy="892175"/>
          </a:xfrm>
          <a:solidFill>
            <a:srgbClr val="0070C0"/>
          </a:solidFill>
        </p:grpSpPr>
        <p:sp>
          <p:nvSpPr>
            <p:cNvPr id="216" name="Freeform 67"/>
            <p:cNvSpPr>
              <a:spLocks/>
            </p:cNvSpPr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725668"/>
              <a:endParaRPr lang="id-ID" sz="19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19" name="Freeform 145"/>
          <p:cNvSpPr>
            <a:spLocks noEditPoints="1"/>
          </p:cNvSpPr>
          <p:nvPr/>
        </p:nvSpPr>
        <p:spPr bwMode="auto">
          <a:xfrm>
            <a:off x="1964767" y="3138007"/>
            <a:ext cx="279792" cy="220568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20" name="Group 379"/>
          <p:cNvGrpSpPr/>
          <p:nvPr/>
        </p:nvGrpSpPr>
        <p:grpSpPr>
          <a:xfrm>
            <a:off x="3065503" y="3211251"/>
            <a:ext cx="299059" cy="193101"/>
            <a:chOff x="7145338" y="3587750"/>
            <a:chExt cx="566738" cy="368300"/>
          </a:xfrm>
          <a:solidFill>
            <a:srgbClr val="0070C0"/>
          </a:solidFill>
        </p:grpSpPr>
        <p:sp>
          <p:nvSpPr>
            <p:cNvPr id="221" name="Freeform 146"/>
            <p:cNvSpPr>
              <a:spLocks/>
            </p:cNvSpPr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2" name="Freeform 147"/>
            <p:cNvSpPr>
              <a:spLocks/>
            </p:cNvSpPr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3" name="Freeform 148"/>
            <p:cNvSpPr>
              <a:spLocks/>
            </p:cNvSpPr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4" name="Freeform 149"/>
            <p:cNvSpPr>
              <a:spLocks/>
            </p:cNvSpPr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5" name="Freeform 150"/>
            <p:cNvSpPr>
              <a:spLocks/>
            </p:cNvSpPr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26" name="Group 385"/>
          <p:cNvGrpSpPr/>
          <p:nvPr/>
        </p:nvGrpSpPr>
        <p:grpSpPr>
          <a:xfrm>
            <a:off x="1970630" y="2741815"/>
            <a:ext cx="341782" cy="233054"/>
            <a:chOff x="5070476" y="2692400"/>
            <a:chExt cx="647700" cy="444500"/>
          </a:xfrm>
          <a:solidFill>
            <a:srgbClr val="0070C0"/>
          </a:solidFill>
        </p:grpSpPr>
        <p:sp>
          <p:nvSpPr>
            <p:cNvPr id="227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28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29" name="Freeform 153"/>
          <p:cNvSpPr>
            <a:spLocks noEditPoints="1"/>
          </p:cNvSpPr>
          <p:nvPr/>
        </p:nvSpPr>
        <p:spPr bwMode="auto">
          <a:xfrm>
            <a:off x="2878696" y="3447634"/>
            <a:ext cx="236231" cy="256358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30" name="Group 389"/>
          <p:cNvGrpSpPr/>
          <p:nvPr/>
        </p:nvGrpSpPr>
        <p:grpSpPr>
          <a:xfrm>
            <a:off x="1225916" y="3467609"/>
            <a:ext cx="247121" cy="248035"/>
            <a:chOff x="3659188" y="4076700"/>
            <a:chExt cx="468313" cy="473075"/>
          </a:xfrm>
          <a:solidFill>
            <a:srgbClr val="0070C0"/>
          </a:solidFill>
        </p:grpSpPr>
        <p:sp>
          <p:nvSpPr>
            <p:cNvPr id="231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2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33" name="Group 392"/>
          <p:cNvGrpSpPr/>
          <p:nvPr/>
        </p:nvGrpSpPr>
        <p:grpSpPr>
          <a:xfrm>
            <a:off x="2215241" y="2332306"/>
            <a:ext cx="190157" cy="204755"/>
            <a:chOff x="5534026" y="1911350"/>
            <a:chExt cx="360362" cy="390525"/>
          </a:xfrm>
          <a:solidFill>
            <a:srgbClr val="0070C0"/>
          </a:solidFill>
        </p:grpSpPr>
        <p:sp>
          <p:nvSpPr>
            <p:cNvPr id="234" name="Freeform 156"/>
            <p:cNvSpPr>
              <a:spLocks/>
            </p:cNvSpPr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5" name="Freeform 157"/>
            <p:cNvSpPr>
              <a:spLocks/>
            </p:cNvSpPr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36" name="Freeform 158"/>
          <p:cNvSpPr>
            <a:spLocks noEditPoints="1"/>
          </p:cNvSpPr>
          <p:nvPr/>
        </p:nvSpPr>
        <p:spPr bwMode="auto">
          <a:xfrm>
            <a:off x="3010214" y="2797581"/>
            <a:ext cx="364401" cy="321281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37" name="Group 396"/>
          <p:cNvGrpSpPr/>
          <p:nvPr/>
        </p:nvGrpSpPr>
        <p:grpSpPr>
          <a:xfrm>
            <a:off x="3692099" y="3563329"/>
            <a:ext cx="255499" cy="223066"/>
            <a:chOff x="8332788" y="4259263"/>
            <a:chExt cx="484188" cy="425449"/>
          </a:xfrm>
          <a:solidFill>
            <a:srgbClr val="0070C0"/>
          </a:solidFill>
        </p:grpSpPr>
        <p:sp>
          <p:nvSpPr>
            <p:cNvPr id="238" name="Freeform 159"/>
            <p:cNvSpPr>
              <a:spLocks/>
            </p:cNvSpPr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39" name="Freeform 160"/>
            <p:cNvSpPr>
              <a:spLocks/>
            </p:cNvSpPr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0" name="Freeform 161"/>
            <p:cNvSpPr>
              <a:spLocks/>
            </p:cNvSpPr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41" name="Freeform 162"/>
          <p:cNvSpPr>
            <a:spLocks/>
          </p:cNvSpPr>
          <p:nvPr/>
        </p:nvSpPr>
        <p:spPr bwMode="auto">
          <a:xfrm>
            <a:off x="3783410" y="2572851"/>
            <a:ext cx="226180" cy="208914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2" name="Freeform 163"/>
          <p:cNvSpPr>
            <a:spLocks noEditPoints="1"/>
          </p:cNvSpPr>
          <p:nvPr/>
        </p:nvSpPr>
        <p:spPr bwMode="auto">
          <a:xfrm>
            <a:off x="1435340" y="4008628"/>
            <a:ext cx="269739" cy="227227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3" name="Freeform 164"/>
          <p:cNvSpPr>
            <a:spLocks noEditPoints="1"/>
          </p:cNvSpPr>
          <p:nvPr/>
        </p:nvSpPr>
        <p:spPr bwMode="auto">
          <a:xfrm>
            <a:off x="2246232" y="3480926"/>
            <a:ext cx="188482" cy="263849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4" name="Freeform 165"/>
          <p:cNvSpPr>
            <a:spLocks noEditPoints="1"/>
          </p:cNvSpPr>
          <p:nvPr/>
        </p:nvSpPr>
        <p:spPr bwMode="auto">
          <a:xfrm>
            <a:off x="2968329" y="2476300"/>
            <a:ext cx="140734" cy="198926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45" name="Group 404"/>
          <p:cNvGrpSpPr/>
          <p:nvPr/>
        </p:nvGrpSpPr>
        <p:grpSpPr>
          <a:xfrm>
            <a:off x="2500056" y="1627320"/>
            <a:ext cx="319164" cy="84065"/>
            <a:chOff x="6073776" y="566738"/>
            <a:chExt cx="604838" cy="160337"/>
          </a:xfrm>
          <a:solidFill>
            <a:srgbClr val="66CCFF"/>
          </a:solidFill>
        </p:grpSpPr>
        <p:sp>
          <p:nvSpPr>
            <p:cNvPr id="246" name="Freeform 166"/>
            <p:cNvSpPr>
              <a:spLocks/>
            </p:cNvSpPr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7" name="Freeform 167"/>
            <p:cNvSpPr>
              <a:spLocks/>
            </p:cNvSpPr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8" name="Freeform 168"/>
            <p:cNvSpPr>
              <a:spLocks/>
            </p:cNvSpPr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49" name="Group 408"/>
          <p:cNvGrpSpPr/>
          <p:nvPr/>
        </p:nvGrpSpPr>
        <p:grpSpPr>
          <a:xfrm>
            <a:off x="1974817" y="4186746"/>
            <a:ext cx="317489" cy="357905"/>
            <a:chOff x="5078413" y="5448300"/>
            <a:chExt cx="601663" cy="682625"/>
          </a:xfrm>
          <a:solidFill>
            <a:schemeClr val="accent2"/>
          </a:solidFill>
        </p:grpSpPr>
        <p:sp>
          <p:nvSpPr>
            <p:cNvPr id="250" name="Freeform 169"/>
            <p:cNvSpPr>
              <a:spLocks/>
            </p:cNvSpPr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1" name="Freeform 170"/>
            <p:cNvSpPr>
              <a:spLocks/>
            </p:cNvSpPr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2" name="Freeform 171"/>
            <p:cNvSpPr>
              <a:spLocks/>
            </p:cNvSpPr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3" name="Freeform 172"/>
            <p:cNvSpPr>
              <a:spLocks/>
            </p:cNvSpPr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4" name="Freeform 173"/>
            <p:cNvSpPr>
              <a:spLocks/>
            </p:cNvSpPr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5" name="Freeform 174"/>
            <p:cNvSpPr>
              <a:spLocks/>
            </p:cNvSpPr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6" name="Freeform 175"/>
            <p:cNvSpPr>
              <a:spLocks/>
            </p:cNvSpPr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7" name="Freeform 176"/>
            <p:cNvSpPr>
              <a:spLocks/>
            </p:cNvSpPr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58" name="Freeform 177"/>
          <p:cNvSpPr>
            <a:spLocks noEditPoints="1"/>
          </p:cNvSpPr>
          <p:nvPr/>
        </p:nvSpPr>
        <p:spPr bwMode="auto">
          <a:xfrm>
            <a:off x="2071992" y="1957756"/>
            <a:ext cx="216126" cy="279665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59" name="Group 418"/>
          <p:cNvGrpSpPr/>
          <p:nvPr/>
        </p:nvGrpSpPr>
        <p:grpSpPr>
          <a:xfrm>
            <a:off x="3213776" y="1770481"/>
            <a:ext cx="288169" cy="292149"/>
            <a:chOff x="7426326" y="839788"/>
            <a:chExt cx="546100" cy="557212"/>
          </a:xfrm>
          <a:solidFill>
            <a:srgbClr val="0070C0"/>
          </a:solidFill>
        </p:grpSpPr>
        <p:sp>
          <p:nvSpPr>
            <p:cNvPr id="260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61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62" name="Freeform 180"/>
          <p:cNvSpPr>
            <a:spLocks/>
          </p:cNvSpPr>
          <p:nvPr/>
        </p:nvSpPr>
        <p:spPr bwMode="auto">
          <a:xfrm>
            <a:off x="3103199" y="4198398"/>
            <a:ext cx="217801" cy="255527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63" name="Group 422"/>
          <p:cNvGrpSpPr/>
          <p:nvPr/>
        </p:nvGrpSpPr>
        <p:grpSpPr>
          <a:xfrm>
            <a:off x="1336491" y="2551211"/>
            <a:ext cx="198535" cy="271342"/>
            <a:chOff x="3868738" y="2328863"/>
            <a:chExt cx="376238" cy="517525"/>
          </a:xfrm>
          <a:solidFill>
            <a:srgbClr val="0070C0"/>
          </a:solidFill>
        </p:grpSpPr>
        <p:sp>
          <p:nvSpPr>
            <p:cNvPr id="264" name="Freeform 181"/>
            <p:cNvSpPr>
              <a:spLocks/>
            </p:cNvSpPr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65" name="Freeform 182"/>
            <p:cNvSpPr>
              <a:spLocks/>
            </p:cNvSpPr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66" name="Group 425"/>
          <p:cNvGrpSpPr/>
          <p:nvPr/>
        </p:nvGrpSpPr>
        <p:grpSpPr>
          <a:xfrm>
            <a:off x="2960790" y="2074284"/>
            <a:ext cx="257174" cy="248035"/>
            <a:chOff x="6946901" y="1419225"/>
            <a:chExt cx="487363" cy="473075"/>
          </a:xfrm>
          <a:solidFill>
            <a:srgbClr val="0070C0"/>
          </a:solidFill>
        </p:grpSpPr>
        <p:sp>
          <p:nvSpPr>
            <p:cNvPr id="267" name="Freeform 183"/>
            <p:cNvSpPr>
              <a:spLocks/>
            </p:cNvSpPr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68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69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0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1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72" name="Freeform 188"/>
          <p:cNvSpPr>
            <a:spLocks/>
          </p:cNvSpPr>
          <p:nvPr/>
        </p:nvSpPr>
        <p:spPr bwMode="auto">
          <a:xfrm>
            <a:off x="3818594" y="2234090"/>
            <a:ext cx="204399" cy="167299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73" name="Group 432"/>
          <p:cNvGrpSpPr/>
          <p:nvPr/>
        </p:nvGrpSpPr>
        <p:grpSpPr>
          <a:xfrm>
            <a:off x="3945925" y="3356910"/>
            <a:ext cx="182619" cy="214742"/>
            <a:chOff x="8813801" y="3865563"/>
            <a:chExt cx="346075" cy="409574"/>
          </a:xfrm>
          <a:solidFill>
            <a:srgbClr val="0070C0"/>
          </a:solidFill>
        </p:grpSpPr>
        <p:sp>
          <p:nvSpPr>
            <p:cNvPr id="274" name="Freeform 189"/>
            <p:cNvSpPr>
              <a:spLocks/>
            </p:cNvSpPr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5" name="Freeform 190"/>
            <p:cNvSpPr>
              <a:spLocks/>
            </p:cNvSpPr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76" name="Group 435"/>
          <p:cNvGrpSpPr/>
          <p:nvPr/>
        </p:nvGrpSpPr>
        <p:grpSpPr>
          <a:xfrm>
            <a:off x="1416073" y="2186649"/>
            <a:ext cx="156649" cy="258023"/>
            <a:chOff x="4019551" y="1633538"/>
            <a:chExt cx="296862" cy="492124"/>
          </a:xfrm>
          <a:solidFill>
            <a:srgbClr val="0070C0"/>
          </a:solidFill>
        </p:grpSpPr>
        <p:sp>
          <p:nvSpPr>
            <p:cNvPr id="277" name="Freeform 191"/>
            <p:cNvSpPr>
              <a:spLocks/>
            </p:cNvSpPr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8" name="Freeform 192"/>
            <p:cNvSpPr>
              <a:spLocks/>
            </p:cNvSpPr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79" name="Freeform 193"/>
          <p:cNvSpPr>
            <a:spLocks noEditPoints="1"/>
          </p:cNvSpPr>
          <p:nvPr/>
        </p:nvSpPr>
        <p:spPr bwMode="auto">
          <a:xfrm>
            <a:off x="3596602" y="3979496"/>
            <a:ext cx="220315" cy="216408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80" name="Freeform 194"/>
          <p:cNvSpPr>
            <a:spLocks noEditPoints="1"/>
          </p:cNvSpPr>
          <p:nvPr/>
        </p:nvSpPr>
        <p:spPr bwMode="auto">
          <a:xfrm>
            <a:off x="1100260" y="2874157"/>
            <a:ext cx="252147" cy="198926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81" name="Group 440"/>
          <p:cNvGrpSpPr/>
          <p:nvPr/>
        </p:nvGrpSpPr>
        <p:grpSpPr>
          <a:xfrm>
            <a:off x="1802252" y="1790457"/>
            <a:ext cx="253823" cy="253861"/>
            <a:chOff x="4751388" y="877888"/>
            <a:chExt cx="481013" cy="484187"/>
          </a:xfrm>
          <a:solidFill>
            <a:srgbClr val="0070C0"/>
          </a:solidFill>
        </p:grpSpPr>
        <p:sp>
          <p:nvSpPr>
            <p:cNvPr id="282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3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4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5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6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7" name="Freeform 200"/>
            <p:cNvSpPr>
              <a:spLocks/>
            </p:cNvSpPr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8" name="Freeform 201"/>
            <p:cNvSpPr>
              <a:spLocks/>
            </p:cNvSpPr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9" name="Freeform 202"/>
            <p:cNvSpPr>
              <a:spLocks/>
            </p:cNvSpPr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0" name="Freeform 203"/>
            <p:cNvSpPr>
              <a:spLocks/>
            </p:cNvSpPr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1" name="Freeform 204"/>
            <p:cNvSpPr>
              <a:spLocks/>
            </p:cNvSpPr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2" name="Freeform 205"/>
            <p:cNvSpPr>
              <a:spLocks/>
            </p:cNvSpPr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3" name="Freeform 206"/>
            <p:cNvSpPr>
              <a:spLocks/>
            </p:cNvSpPr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4" name="Freeform 207"/>
            <p:cNvSpPr>
              <a:spLocks/>
            </p:cNvSpPr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5" name="Freeform 208"/>
            <p:cNvSpPr>
              <a:spLocks/>
            </p:cNvSpPr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6" name="Freeform 209"/>
            <p:cNvSpPr>
              <a:spLocks/>
            </p:cNvSpPr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7" name="Freeform 210"/>
            <p:cNvSpPr>
              <a:spLocks/>
            </p:cNvSpPr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8" name="Freeform 211"/>
            <p:cNvSpPr>
              <a:spLocks/>
            </p:cNvSpPr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99" name="Freeform 212"/>
          <p:cNvSpPr>
            <a:spLocks/>
          </p:cNvSpPr>
          <p:nvPr/>
        </p:nvSpPr>
        <p:spPr bwMode="auto">
          <a:xfrm>
            <a:off x="4090847" y="2797581"/>
            <a:ext cx="59476" cy="60761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00" name="Freeform 213"/>
          <p:cNvSpPr>
            <a:spLocks/>
          </p:cNvSpPr>
          <p:nvPr/>
        </p:nvSpPr>
        <p:spPr bwMode="auto">
          <a:xfrm>
            <a:off x="4037234" y="2854182"/>
            <a:ext cx="213613" cy="171460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2676" tIns="36337" rIns="72676" bIns="36337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01" name="Freeform 6"/>
          <p:cNvSpPr>
            <a:spLocks noEditPoints="1"/>
          </p:cNvSpPr>
          <p:nvPr/>
        </p:nvSpPr>
        <p:spPr bwMode="auto">
          <a:xfrm>
            <a:off x="1994987" y="3714846"/>
            <a:ext cx="1388486" cy="1470266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6899" tIns="48449" rIns="96899" bIns="48449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9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302" name="Group 462"/>
          <p:cNvGrpSpPr/>
          <p:nvPr/>
        </p:nvGrpSpPr>
        <p:grpSpPr>
          <a:xfrm>
            <a:off x="5689620" y="2245507"/>
            <a:ext cx="611978" cy="608059"/>
            <a:chOff x="1588" y="-9525"/>
            <a:chExt cx="4102099" cy="4102101"/>
          </a:xfrm>
          <a:solidFill>
            <a:srgbClr val="0070C0"/>
          </a:solidFill>
        </p:grpSpPr>
        <p:sp>
          <p:nvSpPr>
            <p:cNvPr id="303" name="Freeform 27"/>
            <p:cNvSpPr>
              <a:spLocks noEditPoints="1"/>
            </p:cNvSpPr>
            <p:nvPr/>
          </p:nvSpPr>
          <p:spPr bwMode="auto">
            <a:xfrm>
              <a:off x="1588" y="260351"/>
              <a:ext cx="3832225" cy="3832225"/>
            </a:xfrm>
            <a:custGeom>
              <a:avLst/>
              <a:gdLst>
                <a:gd name="T0" fmla="*/ 974 w 1019"/>
                <a:gd name="T1" fmla="*/ 679 h 1019"/>
                <a:gd name="T2" fmla="*/ 770 w 1019"/>
                <a:gd name="T3" fmla="*/ 679 h 1019"/>
                <a:gd name="T4" fmla="*/ 770 w 1019"/>
                <a:gd name="T5" fmla="*/ 354 h 1019"/>
                <a:gd name="T6" fmla="*/ 665 w 1019"/>
                <a:gd name="T7" fmla="*/ 249 h 1019"/>
                <a:gd name="T8" fmla="*/ 339 w 1019"/>
                <a:gd name="T9" fmla="*/ 249 h 1019"/>
                <a:gd name="T10" fmla="*/ 339 w 1019"/>
                <a:gd name="T11" fmla="*/ 45 h 1019"/>
                <a:gd name="T12" fmla="*/ 294 w 1019"/>
                <a:gd name="T13" fmla="*/ 0 h 1019"/>
                <a:gd name="T14" fmla="*/ 249 w 1019"/>
                <a:gd name="T15" fmla="*/ 45 h 1019"/>
                <a:gd name="T16" fmla="*/ 249 w 1019"/>
                <a:gd name="T17" fmla="*/ 249 h 1019"/>
                <a:gd name="T18" fmla="*/ 45 w 1019"/>
                <a:gd name="T19" fmla="*/ 249 h 1019"/>
                <a:gd name="T20" fmla="*/ 0 w 1019"/>
                <a:gd name="T21" fmla="*/ 294 h 1019"/>
                <a:gd name="T22" fmla="*/ 45 w 1019"/>
                <a:gd name="T23" fmla="*/ 339 h 1019"/>
                <a:gd name="T24" fmla="*/ 249 w 1019"/>
                <a:gd name="T25" fmla="*/ 339 h 1019"/>
                <a:gd name="T26" fmla="*/ 249 w 1019"/>
                <a:gd name="T27" fmla="*/ 665 h 1019"/>
                <a:gd name="T28" fmla="*/ 354 w 1019"/>
                <a:gd name="T29" fmla="*/ 770 h 1019"/>
                <a:gd name="T30" fmla="*/ 679 w 1019"/>
                <a:gd name="T31" fmla="*/ 770 h 1019"/>
                <a:gd name="T32" fmla="*/ 679 w 1019"/>
                <a:gd name="T33" fmla="*/ 973 h 1019"/>
                <a:gd name="T34" fmla="*/ 725 w 1019"/>
                <a:gd name="T35" fmla="*/ 1019 h 1019"/>
                <a:gd name="T36" fmla="*/ 770 w 1019"/>
                <a:gd name="T37" fmla="*/ 973 h 1019"/>
                <a:gd name="T38" fmla="*/ 770 w 1019"/>
                <a:gd name="T39" fmla="*/ 770 h 1019"/>
                <a:gd name="T40" fmla="*/ 974 w 1019"/>
                <a:gd name="T41" fmla="*/ 770 h 1019"/>
                <a:gd name="T42" fmla="*/ 1019 w 1019"/>
                <a:gd name="T43" fmla="*/ 724 h 1019"/>
                <a:gd name="T44" fmla="*/ 974 w 1019"/>
                <a:gd name="T45" fmla="*/ 679 h 1019"/>
                <a:gd name="T46" fmla="*/ 354 w 1019"/>
                <a:gd name="T47" fmla="*/ 679 h 1019"/>
                <a:gd name="T48" fmla="*/ 339 w 1019"/>
                <a:gd name="T49" fmla="*/ 665 h 1019"/>
                <a:gd name="T50" fmla="*/ 339 w 1019"/>
                <a:gd name="T51" fmla="*/ 339 h 1019"/>
                <a:gd name="T52" fmla="*/ 665 w 1019"/>
                <a:gd name="T53" fmla="*/ 339 h 1019"/>
                <a:gd name="T54" fmla="*/ 679 w 1019"/>
                <a:gd name="T55" fmla="*/ 354 h 1019"/>
                <a:gd name="T56" fmla="*/ 679 w 1019"/>
                <a:gd name="T57" fmla="*/ 679 h 1019"/>
                <a:gd name="T58" fmla="*/ 354 w 1019"/>
                <a:gd name="T59" fmla="*/ 67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9" h="1019">
                  <a:moveTo>
                    <a:pt x="974" y="679"/>
                  </a:moveTo>
                  <a:cubicBezTo>
                    <a:pt x="770" y="679"/>
                    <a:pt x="770" y="679"/>
                    <a:pt x="770" y="679"/>
                  </a:cubicBezTo>
                  <a:cubicBezTo>
                    <a:pt x="770" y="354"/>
                    <a:pt x="770" y="354"/>
                    <a:pt x="770" y="354"/>
                  </a:cubicBezTo>
                  <a:cubicBezTo>
                    <a:pt x="770" y="296"/>
                    <a:pt x="723" y="249"/>
                    <a:pt x="665" y="249"/>
                  </a:cubicBezTo>
                  <a:cubicBezTo>
                    <a:pt x="339" y="249"/>
                    <a:pt x="339" y="249"/>
                    <a:pt x="339" y="249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39" y="20"/>
                    <a:pt x="319" y="0"/>
                    <a:pt x="294" y="0"/>
                  </a:cubicBezTo>
                  <a:cubicBezTo>
                    <a:pt x="269" y="0"/>
                    <a:pt x="249" y="20"/>
                    <a:pt x="249" y="45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45" y="249"/>
                    <a:pt x="45" y="249"/>
                    <a:pt x="45" y="249"/>
                  </a:cubicBezTo>
                  <a:cubicBezTo>
                    <a:pt x="20" y="249"/>
                    <a:pt x="0" y="269"/>
                    <a:pt x="0" y="294"/>
                  </a:cubicBezTo>
                  <a:cubicBezTo>
                    <a:pt x="0" y="319"/>
                    <a:pt x="20" y="339"/>
                    <a:pt x="45" y="339"/>
                  </a:cubicBezTo>
                  <a:cubicBezTo>
                    <a:pt x="249" y="339"/>
                    <a:pt x="249" y="339"/>
                    <a:pt x="249" y="339"/>
                  </a:cubicBezTo>
                  <a:cubicBezTo>
                    <a:pt x="249" y="665"/>
                    <a:pt x="249" y="665"/>
                    <a:pt x="249" y="665"/>
                  </a:cubicBezTo>
                  <a:cubicBezTo>
                    <a:pt x="249" y="722"/>
                    <a:pt x="296" y="770"/>
                    <a:pt x="354" y="770"/>
                  </a:cubicBezTo>
                  <a:cubicBezTo>
                    <a:pt x="679" y="770"/>
                    <a:pt x="679" y="770"/>
                    <a:pt x="679" y="770"/>
                  </a:cubicBezTo>
                  <a:cubicBezTo>
                    <a:pt x="679" y="973"/>
                    <a:pt x="679" y="973"/>
                    <a:pt x="679" y="973"/>
                  </a:cubicBezTo>
                  <a:cubicBezTo>
                    <a:pt x="679" y="998"/>
                    <a:pt x="700" y="1019"/>
                    <a:pt x="725" y="1019"/>
                  </a:cubicBezTo>
                  <a:cubicBezTo>
                    <a:pt x="750" y="1019"/>
                    <a:pt x="770" y="998"/>
                    <a:pt x="770" y="973"/>
                  </a:cubicBezTo>
                  <a:cubicBezTo>
                    <a:pt x="770" y="770"/>
                    <a:pt x="770" y="770"/>
                    <a:pt x="770" y="770"/>
                  </a:cubicBezTo>
                  <a:cubicBezTo>
                    <a:pt x="974" y="770"/>
                    <a:pt x="974" y="770"/>
                    <a:pt x="974" y="770"/>
                  </a:cubicBezTo>
                  <a:cubicBezTo>
                    <a:pt x="999" y="770"/>
                    <a:pt x="1019" y="749"/>
                    <a:pt x="1019" y="724"/>
                  </a:cubicBezTo>
                  <a:cubicBezTo>
                    <a:pt x="1019" y="699"/>
                    <a:pt x="999" y="679"/>
                    <a:pt x="974" y="679"/>
                  </a:cubicBezTo>
                  <a:close/>
                  <a:moveTo>
                    <a:pt x="354" y="679"/>
                  </a:moveTo>
                  <a:cubicBezTo>
                    <a:pt x="346" y="679"/>
                    <a:pt x="339" y="673"/>
                    <a:pt x="339" y="665"/>
                  </a:cubicBezTo>
                  <a:cubicBezTo>
                    <a:pt x="339" y="339"/>
                    <a:pt x="339" y="339"/>
                    <a:pt x="339" y="339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73" y="339"/>
                    <a:pt x="679" y="346"/>
                    <a:pt x="679" y="354"/>
                  </a:cubicBezTo>
                  <a:cubicBezTo>
                    <a:pt x="679" y="679"/>
                    <a:pt x="679" y="679"/>
                    <a:pt x="679" y="679"/>
                  </a:cubicBezTo>
                  <a:lnTo>
                    <a:pt x="354" y="6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4" name="Freeform 28"/>
            <p:cNvSpPr>
              <a:spLocks/>
            </p:cNvSpPr>
            <p:nvPr/>
          </p:nvSpPr>
          <p:spPr bwMode="auto">
            <a:xfrm>
              <a:off x="1347788" y="2201863"/>
              <a:ext cx="541337" cy="527050"/>
            </a:xfrm>
            <a:custGeom>
              <a:avLst/>
              <a:gdLst>
                <a:gd name="T0" fmla="*/ 63 w 144"/>
                <a:gd name="T1" fmla="*/ 18 h 140"/>
                <a:gd name="T2" fmla="*/ 17 w 144"/>
                <a:gd name="T3" fmla="*/ 63 h 140"/>
                <a:gd name="T4" fmla="*/ 17 w 144"/>
                <a:gd name="T5" fmla="*/ 127 h 140"/>
                <a:gd name="T6" fmla="*/ 49 w 144"/>
                <a:gd name="T7" fmla="*/ 140 h 140"/>
                <a:gd name="T8" fmla="*/ 81 w 144"/>
                <a:gd name="T9" fmla="*/ 127 h 140"/>
                <a:gd name="T10" fmla="*/ 127 w 144"/>
                <a:gd name="T11" fmla="*/ 82 h 140"/>
                <a:gd name="T12" fmla="*/ 127 w 144"/>
                <a:gd name="T13" fmla="*/ 18 h 140"/>
                <a:gd name="T14" fmla="*/ 63 w 144"/>
                <a:gd name="T15" fmla="*/ 1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40">
                  <a:moveTo>
                    <a:pt x="63" y="18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0" y="81"/>
                    <a:pt x="0" y="109"/>
                    <a:pt x="17" y="127"/>
                  </a:cubicBezTo>
                  <a:cubicBezTo>
                    <a:pt x="26" y="136"/>
                    <a:pt x="38" y="140"/>
                    <a:pt x="49" y="140"/>
                  </a:cubicBezTo>
                  <a:cubicBezTo>
                    <a:pt x="61" y="140"/>
                    <a:pt x="73" y="136"/>
                    <a:pt x="81" y="127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44" y="64"/>
                    <a:pt x="144" y="36"/>
                    <a:pt x="127" y="18"/>
                  </a:cubicBezTo>
                  <a:cubicBezTo>
                    <a:pt x="109" y="0"/>
                    <a:pt x="80" y="0"/>
                    <a:pt x="6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5" name="Freeform 29"/>
            <p:cNvSpPr>
              <a:spLocks/>
            </p:cNvSpPr>
            <p:nvPr/>
          </p:nvSpPr>
          <p:spPr bwMode="auto">
            <a:xfrm>
              <a:off x="2889250" y="617538"/>
              <a:ext cx="582612" cy="568325"/>
            </a:xfrm>
            <a:custGeom>
              <a:avLst/>
              <a:gdLst>
                <a:gd name="T0" fmla="*/ 50 w 155"/>
                <a:gd name="T1" fmla="*/ 151 h 151"/>
                <a:gd name="T2" fmla="*/ 82 w 155"/>
                <a:gd name="T3" fmla="*/ 138 h 151"/>
                <a:gd name="T4" fmla="*/ 138 w 155"/>
                <a:gd name="T5" fmla="*/ 82 h 151"/>
                <a:gd name="T6" fmla="*/ 138 w 155"/>
                <a:gd name="T7" fmla="*/ 18 h 151"/>
                <a:gd name="T8" fmla="*/ 74 w 155"/>
                <a:gd name="T9" fmla="*/ 18 h 151"/>
                <a:gd name="T10" fmla="*/ 18 w 155"/>
                <a:gd name="T11" fmla="*/ 74 h 151"/>
                <a:gd name="T12" fmla="*/ 18 w 155"/>
                <a:gd name="T13" fmla="*/ 138 h 151"/>
                <a:gd name="T14" fmla="*/ 50 w 155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1">
                  <a:moveTo>
                    <a:pt x="50" y="151"/>
                  </a:moveTo>
                  <a:cubicBezTo>
                    <a:pt x="61" y="151"/>
                    <a:pt x="73" y="147"/>
                    <a:pt x="82" y="138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55" y="64"/>
                    <a:pt x="155" y="36"/>
                    <a:pt x="138" y="18"/>
                  </a:cubicBezTo>
                  <a:cubicBezTo>
                    <a:pt x="120" y="0"/>
                    <a:pt x="91" y="0"/>
                    <a:pt x="74" y="1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0" y="92"/>
                    <a:pt x="0" y="120"/>
                    <a:pt x="18" y="138"/>
                  </a:cubicBezTo>
                  <a:cubicBezTo>
                    <a:pt x="26" y="147"/>
                    <a:pt x="38" y="151"/>
                    <a:pt x="5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6" name="Freeform 30"/>
            <p:cNvSpPr>
              <a:spLocks/>
            </p:cNvSpPr>
            <p:nvPr/>
          </p:nvSpPr>
          <p:spPr bwMode="auto">
            <a:xfrm>
              <a:off x="1908175" y="1622426"/>
              <a:ext cx="563562" cy="546100"/>
            </a:xfrm>
            <a:custGeom>
              <a:avLst/>
              <a:gdLst>
                <a:gd name="T0" fmla="*/ 68 w 150"/>
                <a:gd name="T1" fmla="*/ 17 h 145"/>
                <a:gd name="T2" fmla="*/ 18 w 150"/>
                <a:gd name="T3" fmla="*/ 68 h 145"/>
                <a:gd name="T4" fmla="*/ 18 w 150"/>
                <a:gd name="T5" fmla="*/ 132 h 145"/>
                <a:gd name="T6" fmla="*/ 50 w 150"/>
                <a:gd name="T7" fmla="*/ 145 h 145"/>
                <a:gd name="T8" fmla="*/ 82 w 150"/>
                <a:gd name="T9" fmla="*/ 132 h 145"/>
                <a:gd name="T10" fmla="*/ 132 w 150"/>
                <a:gd name="T11" fmla="*/ 81 h 145"/>
                <a:gd name="T12" fmla="*/ 132 w 150"/>
                <a:gd name="T13" fmla="*/ 17 h 145"/>
                <a:gd name="T14" fmla="*/ 68 w 150"/>
                <a:gd name="T1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5">
                  <a:moveTo>
                    <a:pt x="68" y="17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0" y="86"/>
                    <a:pt x="0" y="114"/>
                    <a:pt x="18" y="132"/>
                  </a:cubicBezTo>
                  <a:cubicBezTo>
                    <a:pt x="26" y="141"/>
                    <a:pt x="38" y="145"/>
                    <a:pt x="50" y="145"/>
                  </a:cubicBezTo>
                  <a:cubicBezTo>
                    <a:pt x="61" y="145"/>
                    <a:pt x="73" y="141"/>
                    <a:pt x="82" y="13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50" y="64"/>
                    <a:pt x="150" y="35"/>
                    <a:pt x="132" y="17"/>
                  </a:cubicBezTo>
                  <a:cubicBezTo>
                    <a:pt x="115" y="0"/>
                    <a:pt x="86" y="0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7" name="Freeform 31"/>
            <p:cNvSpPr>
              <a:spLocks/>
            </p:cNvSpPr>
            <p:nvPr/>
          </p:nvSpPr>
          <p:spPr bwMode="auto">
            <a:xfrm>
              <a:off x="3521075" y="-9525"/>
              <a:ext cx="582612" cy="563563"/>
            </a:xfrm>
            <a:custGeom>
              <a:avLst/>
              <a:gdLst>
                <a:gd name="T0" fmla="*/ 137 w 155"/>
                <a:gd name="T1" fmla="*/ 17 h 150"/>
                <a:gd name="T2" fmla="*/ 73 w 155"/>
                <a:gd name="T3" fmla="*/ 17 h 150"/>
                <a:gd name="T4" fmla="*/ 17 w 155"/>
                <a:gd name="T5" fmla="*/ 73 h 150"/>
                <a:gd name="T6" fmla="*/ 17 w 155"/>
                <a:gd name="T7" fmla="*/ 137 h 150"/>
                <a:gd name="T8" fmla="*/ 49 w 155"/>
                <a:gd name="T9" fmla="*/ 150 h 150"/>
                <a:gd name="T10" fmla="*/ 81 w 155"/>
                <a:gd name="T11" fmla="*/ 137 h 150"/>
                <a:gd name="T12" fmla="*/ 137 w 155"/>
                <a:gd name="T13" fmla="*/ 81 h 150"/>
                <a:gd name="T14" fmla="*/ 137 w 155"/>
                <a:gd name="T15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0">
                  <a:moveTo>
                    <a:pt x="137" y="17"/>
                  </a:moveTo>
                  <a:cubicBezTo>
                    <a:pt x="120" y="0"/>
                    <a:pt x="91" y="0"/>
                    <a:pt x="73" y="17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0" y="91"/>
                    <a:pt x="0" y="120"/>
                    <a:pt x="17" y="137"/>
                  </a:cubicBezTo>
                  <a:cubicBezTo>
                    <a:pt x="26" y="146"/>
                    <a:pt x="38" y="150"/>
                    <a:pt x="49" y="150"/>
                  </a:cubicBezTo>
                  <a:cubicBezTo>
                    <a:pt x="61" y="150"/>
                    <a:pt x="73" y="146"/>
                    <a:pt x="81" y="137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55" y="64"/>
                    <a:pt x="155" y="35"/>
                    <a:pt x="1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308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9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311" name="组合 31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1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1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1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319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800"/>
                            </p:stCondLst>
                            <p:childTnLst>
                              <p:par>
                                <p:cTn id="1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4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7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3000"/>
                            </p:stCondLst>
                            <p:childTnLst>
                              <p:par>
                                <p:cTn id="280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2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 animBg="1"/>
      <p:bldP spid="159" grpId="0" animBg="1"/>
      <p:bldP spid="166" grpId="0" animBg="1"/>
      <p:bldP spid="170" grpId="0" animBg="1"/>
      <p:bldP spid="177" grpId="0" animBg="1"/>
      <p:bldP spid="188" grpId="0" animBg="1"/>
      <p:bldP spid="195" grpId="0" animBg="1"/>
      <p:bldP spid="199" grpId="0" animBg="1"/>
      <p:bldP spid="200" grpId="0" animBg="1"/>
      <p:bldP spid="219" grpId="0" animBg="1"/>
      <p:bldP spid="229" grpId="0" animBg="1"/>
      <p:bldP spid="236" grpId="0" animBg="1"/>
      <p:bldP spid="241" grpId="0" animBg="1"/>
      <p:bldP spid="242" grpId="0" animBg="1"/>
      <p:bldP spid="243" grpId="0" animBg="1"/>
      <p:bldP spid="244" grpId="0" animBg="1"/>
      <p:bldP spid="258" grpId="0" animBg="1"/>
      <p:bldP spid="262" grpId="0" animBg="1"/>
      <p:bldP spid="272" grpId="0" animBg="1"/>
      <p:bldP spid="279" grpId="0" animBg="1"/>
      <p:bldP spid="280" grpId="0" animBg="1"/>
      <p:bldP spid="299" grpId="0" animBg="1"/>
      <p:bldP spid="300" grpId="0" animBg="1"/>
      <p:bldP spid="301" grpId="0" animBg="1"/>
      <p:bldP spid="308" grpId="0"/>
      <p:bldP spid="309" grpId="0"/>
      <p:bldP spid="3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矩形 118"/>
          <p:cNvSpPr/>
          <p:nvPr/>
        </p:nvSpPr>
        <p:spPr>
          <a:xfrm>
            <a:off x="69632" y="477445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求职意向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255" name="Group 3760"/>
          <p:cNvGrpSpPr/>
          <p:nvPr/>
        </p:nvGrpSpPr>
        <p:grpSpPr>
          <a:xfrm>
            <a:off x="3972279" y="3468000"/>
            <a:ext cx="4812031" cy="1421873"/>
            <a:chOff x="0" y="0"/>
            <a:chExt cx="6063491" cy="1791382"/>
          </a:xfrm>
        </p:grpSpPr>
        <p:sp>
          <p:nvSpPr>
            <p:cNvPr id="256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7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8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9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0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alpha val="26000"/>
              </a:scheme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1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2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47830" y="2011270"/>
            <a:ext cx="933475" cy="730379"/>
            <a:chOff x="7494679" y="2533952"/>
            <a:chExt cx="1176243" cy="920187"/>
          </a:xfrm>
        </p:grpSpPr>
        <p:sp>
          <p:nvSpPr>
            <p:cNvPr id="26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75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40742" y="3300112"/>
            <a:ext cx="789762" cy="608688"/>
            <a:chOff x="6477692" y="4157733"/>
            <a:chExt cx="995155" cy="766872"/>
          </a:xfrm>
        </p:grpSpPr>
        <p:sp>
          <p:nvSpPr>
            <p:cNvPr id="272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6" name="Group 3776"/>
            <p:cNvGrpSpPr/>
            <p:nvPr/>
          </p:nvGrpSpPr>
          <p:grpSpPr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277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78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5014202" y="1274226"/>
            <a:ext cx="1063489" cy="892068"/>
            <a:chOff x="6318243" y="1605367"/>
            <a:chExt cx="1340070" cy="1123896"/>
          </a:xfrm>
        </p:grpSpPr>
        <p:sp>
          <p:nvSpPr>
            <p:cNvPr id="269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9" name="Group 3786"/>
            <p:cNvGrpSpPr/>
            <p:nvPr/>
          </p:nvGrpSpPr>
          <p:grpSpPr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280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1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2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3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4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5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6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7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8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947710" y="2796389"/>
            <a:ext cx="1402174" cy="1056946"/>
            <a:chOff x="7494528" y="3523105"/>
            <a:chExt cx="1766836" cy="1331622"/>
          </a:xfrm>
        </p:grpSpPr>
        <p:sp>
          <p:nvSpPr>
            <p:cNvPr id="263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89" name="Group 3789"/>
            <p:cNvGrpSpPr/>
            <p:nvPr/>
          </p:nvGrpSpPr>
          <p:grpSpPr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290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1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7516264" y="1281565"/>
            <a:ext cx="789761" cy="608689"/>
            <a:chOff x="9471015" y="1614613"/>
            <a:chExt cx="995154" cy="766873"/>
          </a:xfrm>
        </p:grpSpPr>
        <p:sp>
          <p:nvSpPr>
            <p:cNvPr id="267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43393" y="1810760"/>
            <a:ext cx="1023002" cy="824519"/>
            <a:chOff x="4968949" y="2281334"/>
            <a:chExt cx="1289053" cy="1038792"/>
          </a:xfrm>
        </p:grpSpPr>
        <p:sp>
          <p:nvSpPr>
            <p:cNvPr id="268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3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17185" y="476076"/>
            <a:ext cx="789841" cy="615352"/>
            <a:chOff x="7456063" y="599797"/>
            <a:chExt cx="995255" cy="775268"/>
          </a:xfrm>
        </p:grpSpPr>
        <p:sp>
          <p:nvSpPr>
            <p:cNvPr id="274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4" name="Group 3796"/>
            <p:cNvGrpSpPr/>
            <p:nvPr/>
          </p:nvGrpSpPr>
          <p:grpSpPr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295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6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7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8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399243" y="2999415"/>
            <a:ext cx="789841" cy="615352"/>
            <a:chOff x="9323559" y="3778892"/>
            <a:chExt cx="995255" cy="775267"/>
          </a:xfrm>
        </p:grpSpPr>
        <p:sp>
          <p:nvSpPr>
            <p:cNvPr id="271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9" name="Group 3801"/>
            <p:cNvGrpSpPr/>
            <p:nvPr/>
          </p:nvGrpSpPr>
          <p:grpSpPr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300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1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2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3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02878" y="2469190"/>
            <a:ext cx="1063298" cy="801556"/>
            <a:chOff x="6051960" y="3110874"/>
            <a:chExt cx="1339829" cy="1009862"/>
          </a:xfrm>
        </p:grpSpPr>
        <p:sp>
          <p:nvSpPr>
            <p:cNvPr id="264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04" name="Group 3811"/>
            <p:cNvGrpSpPr/>
            <p:nvPr/>
          </p:nvGrpSpPr>
          <p:grpSpPr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305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6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7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8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9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0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1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2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3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377009" y="1141759"/>
            <a:ext cx="933634" cy="703766"/>
            <a:chOff x="8035474" y="1438475"/>
            <a:chExt cx="1176444" cy="886658"/>
          </a:xfrm>
        </p:grpSpPr>
        <p:sp>
          <p:nvSpPr>
            <p:cNvPr id="270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14" name="Group 3821"/>
            <p:cNvGrpSpPr/>
            <p:nvPr/>
          </p:nvGrpSpPr>
          <p:grpSpPr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31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069366" y="326330"/>
            <a:ext cx="1063453" cy="848245"/>
            <a:chOff x="8907892" y="411135"/>
            <a:chExt cx="1340025" cy="1068684"/>
          </a:xfrm>
        </p:grpSpPr>
        <p:sp>
          <p:nvSpPr>
            <p:cNvPr id="273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4" name="Group 3825"/>
            <p:cNvGrpSpPr/>
            <p:nvPr/>
          </p:nvGrpSpPr>
          <p:grpSpPr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325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6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7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075614" y="1934395"/>
            <a:ext cx="1223224" cy="882119"/>
            <a:chOff x="8915764" y="2437098"/>
            <a:chExt cx="1541347" cy="1111361"/>
          </a:xfrm>
        </p:grpSpPr>
        <p:sp>
          <p:nvSpPr>
            <p:cNvPr id="265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8" name="Group 3828"/>
            <p:cNvGrpSpPr/>
            <p:nvPr/>
          </p:nvGrpSpPr>
          <p:grpSpPr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329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331" name="Shape 3829"/>
          <p:cNvSpPr/>
          <p:nvPr/>
        </p:nvSpPr>
        <p:spPr>
          <a:xfrm>
            <a:off x="481325" y="2494344"/>
            <a:ext cx="2523275" cy="245728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0236" tIns="30236" rIns="30236" bIns="30236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</a:p>
        </p:txBody>
      </p:sp>
      <p:sp>
        <p:nvSpPr>
          <p:cNvPr id="332" name="Shape 3830"/>
          <p:cNvSpPr/>
          <p:nvPr/>
        </p:nvSpPr>
        <p:spPr>
          <a:xfrm>
            <a:off x="475450" y="2149122"/>
            <a:ext cx="2015093" cy="354222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0236" tIns="30236" rIns="30236" bIns="30236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9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sz="1900" dirty="0">
              <a:solidFill>
                <a:schemeClr val="bg2"/>
              </a:solidFill>
              <a:latin typeface="+mn-ea"/>
              <a:ea typeface="+mn-ea"/>
            </a:endParaRPr>
          </a:p>
        </p:txBody>
      </p:sp>
      <p:sp>
        <p:nvSpPr>
          <p:cNvPr id="333" name="Shape 3831"/>
          <p:cNvSpPr/>
          <p:nvPr/>
        </p:nvSpPr>
        <p:spPr>
          <a:xfrm>
            <a:off x="499947" y="2778111"/>
            <a:ext cx="3174826" cy="676616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0236" tIns="30236" rIns="30236" bIns="30236">
            <a:spAutoFit/>
          </a:bodyPr>
          <a:lstStyle/>
          <a:p>
            <a:pPr algn="just" defTabSz="725613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sz="1000" dirty="0">
              <a:solidFill>
                <a:schemeClr val="bg2"/>
              </a:solidFill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0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117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4978618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1" grpId="0" animBg="1"/>
      <p:bldP spid="332" grpId="0" animBg="1"/>
      <p:bldP spid="333" grpId="0" animBg="1"/>
      <p:bldP spid="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组合 2047"/>
          <p:cNvGrpSpPr/>
          <p:nvPr/>
        </p:nvGrpSpPr>
        <p:grpSpPr>
          <a:xfrm>
            <a:off x="819291" y="-14352"/>
            <a:ext cx="7405688" cy="4762564"/>
            <a:chOff x="1032363" y="-18083"/>
            <a:chExt cx="9331681" cy="6000243"/>
          </a:xfrm>
          <a:solidFill>
            <a:schemeClr val="bg2"/>
          </a:solidFill>
        </p:grpSpPr>
        <p:grpSp>
          <p:nvGrpSpPr>
            <p:cNvPr id="239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240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avLst/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1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avLst/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2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avLst/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4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5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6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7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avLst/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8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avLst/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9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0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1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2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3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4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5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6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7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8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9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0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1" name="Freeform 26"/>
              <p:cNvSpPr>
                <a:spLocks/>
              </p:cNvSpPr>
              <p:nvPr/>
            </p:nvSpPr>
            <p:spPr bwMode="auto">
              <a:xfrm>
                <a:off x="4454526" y="4799013"/>
                <a:ext cx="625475" cy="120650"/>
              </a:xfrm>
              <a:custGeom>
                <a:avLst/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2" name="Freeform 27"/>
              <p:cNvSpPr>
                <a:spLocks/>
              </p:cNvSpPr>
              <p:nvPr/>
            </p:nvSpPr>
            <p:spPr bwMode="auto">
              <a:xfrm>
                <a:off x="5340351" y="4903788"/>
                <a:ext cx="847725" cy="692150"/>
              </a:xfrm>
              <a:custGeom>
                <a:avLst/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2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3" name="Freeform 28"/>
              <p:cNvSpPr>
                <a:spLocks/>
              </p:cNvSpPr>
              <p:nvPr/>
            </p:nvSpPr>
            <p:spPr bwMode="auto">
              <a:xfrm>
                <a:off x="4910138" y="4940300"/>
                <a:ext cx="280988" cy="593725"/>
              </a:xfrm>
              <a:custGeom>
                <a:avLst/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4" name="Freeform 29"/>
              <p:cNvSpPr>
                <a:spLocks/>
              </p:cNvSpPr>
              <p:nvPr/>
            </p:nvSpPr>
            <p:spPr bwMode="auto">
              <a:xfrm>
                <a:off x="4405313" y="4975225"/>
                <a:ext cx="371475" cy="555625"/>
              </a:xfrm>
              <a:custGeom>
                <a:avLst/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5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6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7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8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9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0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1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2" name="Freeform 37"/>
              <p:cNvSpPr>
                <a:spLocks/>
              </p:cNvSpPr>
              <p:nvPr/>
            </p:nvSpPr>
            <p:spPr bwMode="auto">
              <a:xfrm>
                <a:off x="8726488" y="2860675"/>
                <a:ext cx="765175" cy="544513"/>
              </a:xfrm>
              <a:custGeom>
                <a:avLst/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3" name="Freeform 38"/>
              <p:cNvSpPr>
                <a:spLocks/>
              </p:cNvSpPr>
              <p:nvPr/>
            </p:nvSpPr>
            <p:spPr bwMode="auto">
              <a:xfrm>
                <a:off x="4278313" y="5689600"/>
                <a:ext cx="400050" cy="122238"/>
              </a:xfrm>
              <a:custGeom>
                <a:avLst/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4" name="Freeform 39"/>
              <p:cNvSpPr>
                <a:spLocks/>
              </p:cNvSpPr>
              <p:nvPr/>
            </p:nvSpPr>
            <p:spPr bwMode="auto">
              <a:xfrm>
                <a:off x="2973388" y="5395913"/>
                <a:ext cx="339725" cy="184150"/>
              </a:xfrm>
              <a:custGeom>
                <a:avLst/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6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5" name="Freeform 40"/>
              <p:cNvSpPr>
                <a:spLocks/>
              </p:cNvSpPr>
              <p:nvPr/>
            </p:nvSpPr>
            <p:spPr bwMode="auto">
              <a:xfrm>
                <a:off x="5281613" y="4946650"/>
                <a:ext cx="101600" cy="874713"/>
              </a:xfrm>
              <a:custGeom>
                <a:avLst/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6" name="Freeform 41"/>
              <p:cNvSpPr>
                <a:spLocks/>
              </p:cNvSpPr>
              <p:nvPr/>
            </p:nvSpPr>
            <p:spPr bwMode="auto">
              <a:xfrm>
                <a:off x="4968876" y="5735638"/>
                <a:ext cx="312738" cy="130175"/>
              </a:xfrm>
              <a:custGeom>
                <a:avLst/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7" name="Freeform 42"/>
              <p:cNvSpPr>
                <a:spLocks/>
              </p:cNvSpPr>
              <p:nvPr/>
            </p:nvSpPr>
            <p:spPr bwMode="auto">
              <a:xfrm>
                <a:off x="7081838" y="5559425"/>
                <a:ext cx="141288" cy="225425"/>
              </a:xfrm>
              <a:custGeom>
                <a:avLst/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8" name="Freeform 43"/>
              <p:cNvSpPr>
                <a:spLocks/>
              </p:cNvSpPr>
              <p:nvPr/>
            </p:nvSpPr>
            <p:spPr bwMode="auto">
              <a:xfrm>
                <a:off x="2895601" y="5064125"/>
                <a:ext cx="414338" cy="185738"/>
              </a:xfrm>
              <a:custGeom>
                <a:avLst/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9" name="Freeform 44"/>
              <p:cNvSpPr>
                <a:spLocks/>
              </p:cNvSpPr>
              <p:nvPr/>
            </p:nvSpPr>
            <p:spPr bwMode="auto">
              <a:xfrm>
                <a:off x="3603626" y="4956175"/>
                <a:ext cx="687388" cy="287338"/>
              </a:xfrm>
              <a:custGeom>
                <a:avLst/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0" name="Freeform 45"/>
              <p:cNvSpPr>
                <a:spLocks/>
              </p:cNvSpPr>
              <p:nvPr/>
            </p:nvSpPr>
            <p:spPr bwMode="auto">
              <a:xfrm>
                <a:off x="5392738" y="4662488"/>
                <a:ext cx="733425" cy="120650"/>
              </a:xfrm>
              <a:custGeom>
                <a:avLst/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1" name="Freeform 46"/>
              <p:cNvSpPr>
                <a:spLocks/>
              </p:cNvSpPr>
              <p:nvPr/>
            </p:nvSpPr>
            <p:spPr bwMode="auto">
              <a:xfrm>
                <a:off x="6126163" y="4697413"/>
                <a:ext cx="800100" cy="617538"/>
              </a:xfrm>
              <a:custGeom>
                <a:avLst/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2" name="Freeform 47"/>
              <p:cNvSpPr>
                <a:spLocks/>
              </p:cNvSpPr>
              <p:nvPr/>
            </p:nvSpPr>
            <p:spPr bwMode="auto">
              <a:xfrm>
                <a:off x="6329363" y="5451475"/>
                <a:ext cx="550863" cy="147638"/>
              </a:xfrm>
              <a:custGeom>
                <a:avLst/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3" name="Freeform 48"/>
              <p:cNvSpPr>
                <a:spLocks/>
              </p:cNvSpPr>
              <p:nvPr/>
            </p:nvSpPr>
            <p:spPr bwMode="auto">
              <a:xfrm>
                <a:off x="7789863" y="5148263"/>
                <a:ext cx="133350" cy="444500"/>
              </a:xfrm>
              <a:custGeom>
                <a:avLst/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4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avLst/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5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6" name="Freeform 51"/>
              <p:cNvSpPr>
                <a:spLocks/>
              </p:cNvSpPr>
              <p:nvPr/>
            </p:nvSpPr>
            <p:spPr bwMode="auto">
              <a:xfrm>
                <a:off x="3375026" y="5321300"/>
                <a:ext cx="158750" cy="88900"/>
              </a:xfrm>
              <a:custGeom>
                <a:avLst/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7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8" name="Freeform 53"/>
              <p:cNvSpPr>
                <a:spLocks/>
              </p:cNvSpPr>
              <p:nvPr/>
            </p:nvSpPr>
            <p:spPr bwMode="auto">
              <a:xfrm>
                <a:off x="4322763" y="4913313"/>
                <a:ext cx="82550" cy="46038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9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Freeform 55"/>
              <p:cNvSpPr>
                <a:spLocks/>
              </p:cNvSpPr>
              <p:nvPr/>
            </p:nvSpPr>
            <p:spPr bwMode="auto">
              <a:xfrm>
                <a:off x="5340351" y="5905500"/>
                <a:ext cx="85725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1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avLst/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2" name="Freeform 57"/>
              <p:cNvSpPr>
                <a:spLocks/>
              </p:cNvSpPr>
              <p:nvPr/>
            </p:nvSpPr>
            <p:spPr bwMode="auto">
              <a:xfrm>
                <a:off x="6205538" y="5638800"/>
                <a:ext cx="80963" cy="44450"/>
              </a:xfrm>
              <a:custGeom>
                <a:avLst/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3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4" name="Freeform 59"/>
              <p:cNvSpPr>
                <a:spLocks/>
              </p:cNvSpPr>
              <p:nvPr/>
            </p:nvSpPr>
            <p:spPr bwMode="auto">
              <a:xfrm>
                <a:off x="7783513" y="4406900"/>
                <a:ext cx="84138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5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6" name="Freeform 61"/>
              <p:cNvSpPr>
                <a:spLocks/>
              </p:cNvSpPr>
              <p:nvPr/>
            </p:nvSpPr>
            <p:spPr bwMode="auto">
              <a:xfrm>
                <a:off x="4764088" y="5667375"/>
                <a:ext cx="155575" cy="85725"/>
              </a:xfrm>
              <a:custGeom>
                <a:avLst/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7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avLst/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8" name="Freeform 63"/>
              <p:cNvSpPr>
                <a:spLocks/>
              </p:cNvSpPr>
              <p:nvPr/>
            </p:nvSpPr>
            <p:spPr bwMode="auto">
              <a:xfrm>
                <a:off x="7839076" y="5756275"/>
                <a:ext cx="152400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9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avLst/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0" name="Freeform 65"/>
              <p:cNvSpPr>
                <a:spLocks/>
              </p:cNvSpPr>
              <p:nvPr/>
            </p:nvSpPr>
            <p:spPr bwMode="auto">
              <a:xfrm>
                <a:off x="6967538" y="5422900"/>
                <a:ext cx="153988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1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avLst/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2" name="Freeform 67"/>
              <p:cNvSpPr>
                <a:spLocks/>
              </p:cNvSpPr>
              <p:nvPr/>
            </p:nvSpPr>
            <p:spPr bwMode="auto">
              <a:xfrm>
                <a:off x="9185276" y="5337175"/>
                <a:ext cx="82550" cy="42863"/>
              </a:xfrm>
              <a:custGeom>
                <a:avLst/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3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4" name="Freeform 69"/>
              <p:cNvSpPr>
                <a:spLocks/>
              </p:cNvSpPr>
              <p:nvPr/>
            </p:nvSpPr>
            <p:spPr bwMode="auto">
              <a:xfrm>
                <a:off x="7216776" y="1917700"/>
                <a:ext cx="80963" cy="44450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5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avLst/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9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6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avLst/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7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avLst/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8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avLst/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9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0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avLst/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1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2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avLst/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3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4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5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avLst/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6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7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avLst/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8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avLst/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9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avLst/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0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avLst/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1" name="Freeform 86"/>
              <p:cNvSpPr>
                <a:spLocks/>
              </p:cNvSpPr>
              <p:nvPr/>
            </p:nvSpPr>
            <p:spPr bwMode="auto">
              <a:xfrm>
                <a:off x="6870701" y="1797050"/>
                <a:ext cx="306388" cy="96838"/>
              </a:xfrm>
              <a:custGeom>
                <a:avLst/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2" name="Freeform 87"/>
              <p:cNvSpPr>
                <a:spLocks/>
              </p:cNvSpPr>
              <p:nvPr/>
            </p:nvSpPr>
            <p:spPr bwMode="auto">
              <a:xfrm>
                <a:off x="6691313" y="2097088"/>
                <a:ext cx="387350" cy="466725"/>
              </a:xfrm>
              <a:custGeom>
                <a:avLst/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3" name="Freeform 88"/>
              <p:cNvSpPr>
                <a:spLocks/>
              </p:cNvSpPr>
              <p:nvPr/>
            </p:nvSpPr>
            <p:spPr bwMode="auto">
              <a:xfrm>
                <a:off x="5011738" y="2168525"/>
                <a:ext cx="749300" cy="1158875"/>
              </a:xfrm>
              <a:custGeom>
                <a:avLst/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4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avLst/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5" name="Freeform 90"/>
              <p:cNvSpPr>
                <a:spLocks/>
              </p:cNvSpPr>
              <p:nvPr/>
            </p:nvSpPr>
            <p:spPr bwMode="auto">
              <a:xfrm>
                <a:off x="6592888" y="2641600"/>
                <a:ext cx="457200" cy="182563"/>
              </a:xfrm>
              <a:custGeom>
                <a:avLst/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6" name="Freeform 91"/>
              <p:cNvSpPr>
                <a:spLocks/>
              </p:cNvSpPr>
              <p:nvPr/>
            </p:nvSpPr>
            <p:spPr bwMode="auto">
              <a:xfrm>
                <a:off x="6159501" y="2325688"/>
                <a:ext cx="39688" cy="201613"/>
              </a:xfrm>
              <a:custGeom>
                <a:avLst/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7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avLst/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8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avLst/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9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0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1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2" name="Freeform 97"/>
              <p:cNvSpPr>
                <a:spLocks/>
              </p:cNvSpPr>
              <p:nvPr/>
            </p:nvSpPr>
            <p:spPr bwMode="auto">
              <a:xfrm>
                <a:off x="10737851" y="4949825"/>
                <a:ext cx="139700" cy="222250"/>
              </a:xfrm>
              <a:custGeom>
                <a:avLst/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3" name="Freeform 98"/>
              <p:cNvSpPr>
                <a:spLocks/>
              </p:cNvSpPr>
              <p:nvPr/>
            </p:nvSpPr>
            <p:spPr bwMode="auto">
              <a:xfrm>
                <a:off x="9785351" y="4084638"/>
                <a:ext cx="798513" cy="620713"/>
              </a:xfrm>
              <a:custGeom>
                <a:avLst/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4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5" name="Freeform 100"/>
              <p:cNvSpPr>
                <a:spLocks/>
              </p:cNvSpPr>
              <p:nvPr/>
            </p:nvSpPr>
            <p:spPr bwMode="auto">
              <a:xfrm>
                <a:off x="10626726" y="4808538"/>
                <a:ext cx="153988" cy="85725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6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avLst/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7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8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avLst/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9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0" name="Freeform 105"/>
              <p:cNvSpPr>
                <a:spLocks/>
              </p:cNvSpPr>
              <p:nvPr/>
            </p:nvSpPr>
            <p:spPr bwMode="auto">
              <a:xfrm>
                <a:off x="9809163" y="3898900"/>
                <a:ext cx="331788" cy="158750"/>
              </a:xfrm>
              <a:custGeom>
                <a:avLst/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1" name="Freeform 106"/>
              <p:cNvSpPr>
                <a:spLocks/>
              </p:cNvSpPr>
              <p:nvPr/>
            </p:nvSpPr>
            <p:spPr bwMode="auto">
              <a:xfrm>
                <a:off x="10656888" y="4143375"/>
                <a:ext cx="55563" cy="488950"/>
              </a:xfrm>
              <a:custGeom>
                <a:avLst/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2" name="Freeform 107"/>
              <p:cNvSpPr>
                <a:spLocks/>
              </p:cNvSpPr>
              <p:nvPr/>
            </p:nvSpPr>
            <p:spPr bwMode="auto">
              <a:xfrm>
                <a:off x="10059988" y="2820988"/>
                <a:ext cx="293688" cy="431800"/>
              </a:xfrm>
              <a:custGeom>
                <a:avLst/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3" name="Freeform 108"/>
              <p:cNvSpPr>
                <a:spLocks/>
              </p:cNvSpPr>
              <p:nvPr/>
            </p:nvSpPr>
            <p:spPr bwMode="auto">
              <a:xfrm>
                <a:off x="9259888" y="4048125"/>
                <a:ext cx="531813" cy="92075"/>
              </a:xfrm>
              <a:custGeom>
                <a:avLst/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4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avLst/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5" name="Freeform 110"/>
              <p:cNvSpPr>
                <a:spLocks/>
              </p:cNvSpPr>
              <p:nvPr/>
            </p:nvSpPr>
            <p:spPr bwMode="auto">
              <a:xfrm>
                <a:off x="9580563" y="3546475"/>
                <a:ext cx="563563" cy="22225"/>
              </a:xfrm>
              <a:custGeom>
                <a:avLst/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6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avLst/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7" name="Freeform 112"/>
              <p:cNvSpPr>
                <a:spLocks/>
              </p:cNvSpPr>
              <p:nvPr/>
            </p:nvSpPr>
            <p:spPr bwMode="auto">
              <a:xfrm>
                <a:off x="9367838" y="3540125"/>
                <a:ext cx="130175" cy="71438"/>
              </a:xfrm>
              <a:custGeom>
                <a:avLst/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8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avLst/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9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avLst/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0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avLst/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1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2" name="Freeform 117"/>
              <p:cNvSpPr>
                <a:spLocks/>
              </p:cNvSpPr>
              <p:nvPr/>
            </p:nvSpPr>
            <p:spPr bwMode="auto">
              <a:xfrm>
                <a:off x="1323976" y="5135563"/>
                <a:ext cx="139700" cy="222250"/>
              </a:xfrm>
              <a:custGeom>
                <a:avLst/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3" name="Freeform 118"/>
              <p:cNvSpPr>
                <a:spLocks/>
              </p:cNvSpPr>
              <p:nvPr/>
            </p:nvSpPr>
            <p:spPr bwMode="auto">
              <a:xfrm>
                <a:off x="1617663" y="4270375"/>
                <a:ext cx="798513" cy="620713"/>
              </a:xfrm>
              <a:custGeom>
                <a:avLst/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4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avLst/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5" name="Freeform 120"/>
              <p:cNvSpPr>
                <a:spLocks/>
              </p:cNvSpPr>
              <p:nvPr/>
            </p:nvSpPr>
            <p:spPr bwMode="auto">
              <a:xfrm>
                <a:off x="1420813" y="4995863"/>
                <a:ext cx="153988" cy="84138"/>
              </a:xfrm>
              <a:custGeom>
                <a:avLst/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6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avLst/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7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avLst/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8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avLst/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9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avLst/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0" name="Freeform 125"/>
              <p:cNvSpPr>
                <a:spLocks/>
              </p:cNvSpPr>
              <p:nvPr/>
            </p:nvSpPr>
            <p:spPr bwMode="auto">
              <a:xfrm>
                <a:off x="2060576" y="4084638"/>
                <a:ext cx="331788" cy="160338"/>
              </a:xfrm>
              <a:custGeom>
                <a:avLst/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1" name="Freeform 126"/>
              <p:cNvSpPr>
                <a:spLocks/>
              </p:cNvSpPr>
              <p:nvPr/>
            </p:nvSpPr>
            <p:spPr bwMode="auto">
              <a:xfrm>
                <a:off x="1489076" y="4329113"/>
                <a:ext cx="55563" cy="488950"/>
              </a:xfrm>
              <a:custGeom>
                <a:avLst/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2" name="Freeform 127"/>
              <p:cNvSpPr>
                <a:spLocks/>
              </p:cNvSpPr>
              <p:nvPr/>
            </p:nvSpPr>
            <p:spPr bwMode="auto">
              <a:xfrm>
                <a:off x="2409826" y="4233863"/>
                <a:ext cx="531813" cy="92075"/>
              </a:xfrm>
              <a:custGeom>
                <a:avLst/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3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avLst/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4" name="Freeform 129"/>
              <p:cNvSpPr>
                <a:spLocks/>
              </p:cNvSpPr>
              <p:nvPr/>
            </p:nvSpPr>
            <p:spPr bwMode="auto">
              <a:xfrm>
                <a:off x="2057401" y="3732213"/>
                <a:ext cx="563563" cy="22225"/>
              </a:xfrm>
              <a:custGeom>
                <a:avLst/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5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avLst/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6" name="Freeform 131"/>
              <p:cNvSpPr>
                <a:spLocks/>
              </p:cNvSpPr>
              <p:nvPr/>
            </p:nvSpPr>
            <p:spPr bwMode="auto">
              <a:xfrm>
                <a:off x="2700338" y="3725863"/>
                <a:ext cx="133350" cy="71438"/>
              </a:xfrm>
              <a:custGeom>
                <a:avLst/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7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avLst/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8" name="Freeform 133"/>
              <p:cNvSpPr>
                <a:spLocks/>
              </p:cNvSpPr>
              <p:nvPr/>
            </p:nvSpPr>
            <p:spPr bwMode="auto">
              <a:xfrm>
                <a:off x="3502026" y="3014663"/>
                <a:ext cx="449263" cy="815975"/>
              </a:xfrm>
              <a:custGeom>
                <a:avLst/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9" name="Freeform 134"/>
              <p:cNvSpPr>
                <a:spLocks/>
              </p:cNvSpPr>
              <p:nvPr/>
            </p:nvSpPr>
            <p:spPr bwMode="auto">
              <a:xfrm>
                <a:off x="3675063" y="4430713"/>
                <a:ext cx="612775" cy="420688"/>
              </a:xfrm>
              <a:custGeom>
                <a:avLst/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0" name="Freeform 135"/>
              <p:cNvSpPr>
                <a:spLocks/>
              </p:cNvSpPr>
              <p:nvPr/>
            </p:nvSpPr>
            <p:spPr bwMode="auto">
              <a:xfrm>
                <a:off x="3378201" y="4632325"/>
                <a:ext cx="87313" cy="519113"/>
              </a:xfrm>
              <a:custGeom>
                <a:avLst/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1" name="Freeform 136"/>
              <p:cNvSpPr>
                <a:spLocks/>
              </p:cNvSpPr>
              <p:nvPr/>
            </p:nvSpPr>
            <p:spPr bwMode="auto">
              <a:xfrm>
                <a:off x="2852738" y="4567238"/>
                <a:ext cx="241300" cy="323850"/>
              </a:xfrm>
              <a:custGeom>
                <a:avLst/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2" name="Freeform 137"/>
              <p:cNvSpPr>
                <a:spLocks/>
              </p:cNvSpPr>
              <p:nvPr/>
            </p:nvSpPr>
            <p:spPr bwMode="auto">
              <a:xfrm>
                <a:off x="3195638" y="3417888"/>
                <a:ext cx="71438" cy="366713"/>
              </a:xfrm>
              <a:custGeom>
                <a:avLst/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3" name="Freeform 138"/>
              <p:cNvSpPr>
                <a:spLocks/>
              </p:cNvSpPr>
              <p:nvPr/>
            </p:nvSpPr>
            <p:spPr bwMode="auto">
              <a:xfrm>
                <a:off x="1685926" y="3092450"/>
                <a:ext cx="130175" cy="339725"/>
              </a:xfrm>
              <a:custGeom>
                <a:avLst/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4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avLst/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5" name="Freeform 140"/>
              <p:cNvSpPr>
                <a:spLocks/>
              </p:cNvSpPr>
              <p:nvPr/>
            </p:nvSpPr>
            <p:spPr bwMode="auto">
              <a:xfrm>
                <a:off x="4699001" y="2079625"/>
                <a:ext cx="282575" cy="166688"/>
              </a:xfrm>
              <a:custGeom>
                <a:avLst/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6" name="Freeform 141"/>
              <p:cNvSpPr>
                <a:spLocks/>
              </p:cNvSpPr>
              <p:nvPr/>
            </p:nvSpPr>
            <p:spPr bwMode="auto">
              <a:xfrm>
                <a:off x="4024313" y="2357438"/>
                <a:ext cx="53975" cy="369888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7" name="Freeform 142"/>
              <p:cNvSpPr>
                <a:spLocks/>
              </p:cNvSpPr>
              <p:nvPr/>
            </p:nvSpPr>
            <p:spPr bwMode="auto">
              <a:xfrm>
                <a:off x="3459163" y="2168525"/>
                <a:ext cx="287338" cy="423863"/>
              </a:xfrm>
              <a:custGeom>
                <a:avLst/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8" name="Freeform 143"/>
              <p:cNvSpPr>
                <a:spLocks/>
              </p:cNvSpPr>
              <p:nvPr/>
            </p:nvSpPr>
            <p:spPr bwMode="auto">
              <a:xfrm>
                <a:off x="3335338" y="1809750"/>
                <a:ext cx="238125" cy="38100"/>
              </a:xfrm>
              <a:custGeom>
                <a:avLst/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9" name="Freeform 144"/>
              <p:cNvSpPr>
                <a:spLocks/>
              </p:cNvSpPr>
              <p:nvPr/>
            </p:nvSpPr>
            <p:spPr bwMode="auto">
              <a:xfrm>
                <a:off x="4164013" y="2962275"/>
                <a:ext cx="238125" cy="254000"/>
              </a:xfrm>
              <a:custGeom>
                <a:avLst/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0" name="Freeform 145"/>
              <p:cNvSpPr>
                <a:spLocks/>
              </p:cNvSpPr>
              <p:nvPr/>
            </p:nvSpPr>
            <p:spPr bwMode="auto">
              <a:xfrm>
                <a:off x="4770438" y="2363788"/>
                <a:ext cx="263525" cy="781050"/>
              </a:xfrm>
              <a:custGeom>
                <a:avLst/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1" name="Freeform 146"/>
              <p:cNvSpPr>
                <a:spLocks/>
              </p:cNvSpPr>
              <p:nvPr/>
            </p:nvSpPr>
            <p:spPr bwMode="auto">
              <a:xfrm>
                <a:off x="5043488" y="4233863"/>
                <a:ext cx="144463" cy="425450"/>
              </a:xfrm>
              <a:custGeom>
                <a:avLst/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2" name="Freeform 147"/>
              <p:cNvSpPr>
                <a:spLocks/>
              </p:cNvSpPr>
              <p:nvPr/>
            </p:nvSpPr>
            <p:spPr bwMode="auto">
              <a:xfrm>
                <a:off x="4386263" y="4348163"/>
                <a:ext cx="185738" cy="477838"/>
              </a:xfrm>
              <a:custGeom>
                <a:avLst/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3" name="Freeform 148"/>
              <p:cNvSpPr>
                <a:spLocks/>
              </p:cNvSpPr>
              <p:nvPr/>
            </p:nvSpPr>
            <p:spPr bwMode="auto">
              <a:xfrm>
                <a:off x="3709988" y="3914775"/>
                <a:ext cx="388938" cy="142875"/>
              </a:xfrm>
              <a:custGeom>
                <a:avLst/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4" name="Freeform 149"/>
              <p:cNvSpPr>
                <a:spLocks/>
              </p:cNvSpPr>
              <p:nvPr/>
            </p:nvSpPr>
            <p:spPr bwMode="auto">
              <a:xfrm>
                <a:off x="4792663" y="1636713"/>
                <a:ext cx="561975" cy="49213"/>
              </a:xfrm>
              <a:custGeom>
                <a:avLst/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5" name="Freeform 150"/>
              <p:cNvSpPr>
                <a:spLocks/>
              </p:cNvSpPr>
              <p:nvPr/>
            </p:nvSpPr>
            <p:spPr bwMode="auto">
              <a:xfrm>
                <a:off x="5226051" y="3278188"/>
                <a:ext cx="376238" cy="198438"/>
              </a:xfrm>
              <a:custGeom>
                <a:avLst/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6" name="Freeform 151"/>
              <p:cNvSpPr>
                <a:spLocks/>
              </p:cNvSpPr>
              <p:nvPr/>
            </p:nvSpPr>
            <p:spPr bwMode="auto">
              <a:xfrm>
                <a:off x="5337176" y="3575050"/>
                <a:ext cx="568325" cy="1106488"/>
              </a:xfrm>
              <a:custGeom>
                <a:avLst/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7" name="Freeform 152"/>
              <p:cNvSpPr>
                <a:spLocks/>
              </p:cNvSpPr>
              <p:nvPr/>
            </p:nvSpPr>
            <p:spPr bwMode="auto">
              <a:xfrm>
                <a:off x="6149976" y="4557713"/>
                <a:ext cx="225425" cy="111125"/>
              </a:xfrm>
              <a:custGeom>
                <a:avLst/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8" name="Freeform 153"/>
              <p:cNvSpPr>
                <a:spLocks/>
              </p:cNvSpPr>
              <p:nvPr/>
            </p:nvSpPr>
            <p:spPr bwMode="auto">
              <a:xfrm>
                <a:off x="5222876" y="3806825"/>
                <a:ext cx="1082675" cy="349250"/>
              </a:xfrm>
              <a:custGeom>
                <a:avLst/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9" name="Freeform 154"/>
              <p:cNvSpPr>
                <a:spLocks/>
              </p:cNvSpPr>
              <p:nvPr/>
            </p:nvSpPr>
            <p:spPr bwMode="auto">
              <a:xfrm>
                <a:off x="6456363" y="3509963"/>
                <a:ext cx="157163" cy="228600"/>
              </a:xfrm>
              <a:custGeom>
                <a:avLst/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0" name="Freeform 155"/>
              <p:cNvSpPr>
                <a:spLocks/>
              </p:cNvSpPr>
              <p:nvPr/>
            </p:nvSpPr>
            <p:spPr bwMode="auto">
              <a:xfrm>
                <a:off x="7499351" y="4348163"/>
                <a:ext cx="247650" cy="73025"/>
              </a:xfrm>
              <a:custGeom>
                <a:avLst/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1" name="Freeform 156"/>
              <p:cNvSpPr>
                <a:spLocks/>
              </p:cNvSpPr>
              <p:nvPr/>
            </p:nvSpPr>
            <p:spPr bwMode="auto">
              <a:xfrm>
                <a:off x="7343776" y="4675188"/>
                <a:ext cx="458788" cy="414338"/>
              </a:xfrm>
              <a:custGeom>
                <a:avLst/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2" name="Freeform 157"/>
              <p:cNvSpPr>
                <a:spLocks/>
              </p:cNvSpPr>
              <p:nvPr/>
            </p:nvSpPr>
            <p:spPr bwMode="auto">
              <a:xfrm>
                <a:off x="7007226" y="4864100"/>
                <a:ext cx="49213" cy="382588"/>
              </a:xfrm>
              <a:custGeom>
                <a:avLst/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3" name="Freeform 158"/>
              <p:cNvSpPr>
                <a:spLocks/>
              </p:cNvSpPr>
              <p:nvPr/>
            </p:nvSpPr>
            <p:spPr bwMode="auto">
              <a:xfrm>
                <a:off x="8543926" y="2709863"/>
                <a:ext cx="227013" cy="411163"/>
              </a:xfrm>
              <a:custGeom>
                <a:avLst/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6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4" name="Freeform 159"/>
              <p:cNvSpPr>
                <a:spLocks/>
              </p:cNvSpPr>
              <p:nvPr/>
            </p:nvSpPr>
            <p:spPr bwMode="auto">
              <a:xfrm>
                <a:off x="7186613" y="2660650"/>
                <a:ext cx="658813" cy="542925"/>
              </a:xfrm>
              <a:custGeom>
                <a:avLst/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5" name="Freeform 160"/>
              <p:cNvSpPr>
                <a:spLocks/>
              </p:cNvSpPr>
              <p:nvPr/>
            </p:nvSpPr>
            <p:spPr bwMode="auto">
              <a:xfrm>
                <a:off x="7431088" y="3790950"/>
                <a:ext cx="312738" cy="192088"/>
              </a:xfrm>
              <a:custGeom>
                <a:avLst/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6" name="Freeform 161"/>
              <p:cNvSpPr>
                <a:spLocks/>
              </p:cNvSpPr>
              <p:nvPr/>
            </p:nvSpPr>
            <p:spPr bwMode="auto">
              <a:xfrm>
                <a:off x="7858126" y="4048125"/>
                <a:ext cx="136525" cy="271463"/>
              </a:xfrm>
              <a:custGeom>
                <a:avLst/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7" name="Freeform 162"/>
              <p:cNvSpPr>
                <a:spLocks/>
              </p:cNvSpPr>
              <p:nvPr/>
            </p:nvSpPr>
            <p:spPr bwMode="auto">
              <a:xfrm>
                <a:off x="8729663" y="3800475"/>
                <a:ext cx="260350" cy="241300"/>
              </a:xfrm>
              <a:custGeom>
                <a:avLst/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8" name="Freeform 163"/>
              <p:cNvSpPr>
                <a:spLocks/>
              </p:cNvSpPr>
              <p:nvPr/>
            </p:nvSpPr>
            <p:spPr bwMode="auto">
              <a:xfrm>
                <a:off x="7340601" y="1939925"/>
                <a:ext cx="241300" cy="173038"/>
              </a:xfrm>
              <a:custGeom>
                <a:avLst/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3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9" name="Freeform 164"/>
              <p:cNvSpPr>
                <a:spLocks/>
              </p:cNvSpPr>
              <p:nvPr/>
            </p:nvSpPr>
            <p:spPr bwMode="auto">
              <a:xfrm>
                <a:off x="7205663" y="2814638"/>
                <a:ext cx="525463" cy="933450"/>
              </a:xfrm>
              <a:custGeom>
                <a:avLst/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0" name="Freeform 165"/>
              <p:cNvSpPr>
                <a:spLocks/>
              </p:cNvSpPr>
              <p:nvPr/>
            </p:nvSpPr>
            <p:spPr bwMode="auto">
              <a:xfrm>
                <a:off x="8099426" y="2889250"/>
                <a:ext cx="65088" cy="138113"/>
              </a:xfrm>
              <a:custGeom>
                <a:avLst/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1" name="Freeform 166"/>
              <p:cNvSpPr>
                <a:spLocks/>
              </p:cNvSpPr>
              <p:nvPr/>
            </p:nvSpPr>
            <p:spPr bwMode="auto">
              <a:xfrm>
                <a:off x="8389938" y="4090988"/>
                <a:ext cx="95250" cy="368300"/>
              </a:xfrm>
              <a:custGeom>
                <a:avLst/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2" name="Freeform 167"/>
              <p:cNvSpPr>
                <a:spLocks/>
              </p:cNvSpPr>
              <p:nvPr/>
            </p:nvSpPr>
            <p:spPr bwMode="auto">
              <a:xfrm>
                <a:off x="8905876" y="4303713"/>
                <a:ext cx="168275" cy="244475"/>
              </a:xfrm>
              <a:custGeom>
                <a:avLst/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3" name="Freeform 168"/>
              <p:cNvSpPr>
                <a:spLocks/>
              </p:cNvSpPr>
              <p:nvPr/>
            </p:nvSpPr>
            <p:spPr bwMode="auto">
              <a:xfrm>
                <a:off x="8980488" y="5138738"/>
                <a:ext cx="173038" cy="142875"/>
              </a:xfrm>
              <a:custGeom>
                <a:avLst/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4" name="Freeform 169"/>
              <p:cNvSpPr>
                <a:spLocks/>
              </p:cNvSpPr>
              <p:nvPr/>
            </p:nvSpPr>
            <p:spPr bwMode="auto">
              <a:xfrm>
                <a:off x="8788401" y="5299075"/>
                <a:ext cx="285750" cy="606425"/>
              </a:xfrm>
              <a:custGeom>
                <a:avLst/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5" name="Freeform 170"/>
              <p:cNvSpPr>
                <a:spLocks/>
              </p:cNvSpPr>
              <p:nvPr/>
            </p:nvSpPr>
            <p:spPr bwMode="auto">
              <a:xfrm>
                <a:off x="8015288" y="5265738"/>
                <a:ext cx="377825" cy="376238"/>
              </a:xfrm>
              <a:custGeom>
                <a:avLst/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6" name="Freeform 171"/>
              <p:cNvSpPr>
                <a:spLocks/>
              </p:cNvSpPr>
              <p:nvPr/>
            </p:nvSpPr>
            <p:spPr bwMode="auto">
              <a:xfrm>
                <a:off x="7826376" y="4972050"/>
                <a:ext cx="352425" cy="120650"/>
              </a:xfrm>
              <a:custGeom>
                <a:avLst/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7" name="Freeform 172"/>
              <p:cNvSpPr>
                <a:spLocks/>
              </p:cNvSpPr>
              <p:nvPr/>
            </p:nvSpPr>
            <p:spPr bwMode="auto">
              <a:xfrm>
                <a:off x="7894638" y="4443413"/>
                <a:ext cx="334963" cy="234950"/>
              </a:xfrm>
              <a:custGeom>
                <a:avLst/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8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9" name="Freeform 174"/>
              <p:cNvSpPr>
                <a:spLocks/>
              </p:cNvSpPr>
              <p:nvPr/>
            </p:nvSpPr>
            <p:spPr bwMode="auto">
              <a:xfrm>
                <a:off x="10280651" y="4838700"/>
                <a:ext cx="258763" cy="77788"/>
              </a:xfrm>
              <a:custGeom>
                <a:avLst/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00" kern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410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</p:cxnSp>
      </p:grpSp>
      <p:sp>
        <p:nvSpPr>
          <p:cNvPr id="43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软件技能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434" name="Title 1"/>
          <p:cNvSpPr txBox="1">
            <a:spLocks/>
          </p:cNvSpPr>
          <p:nvPr/>
        </p:nvSpPr>
        <p:spPr>
          <a:xfrm>
            <a:off x="4187980" y="1097755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PS</a:t>
            </a:r>
            <a:endParaRPr lang="en-US" sz="3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6" name="Title 1"/>
          <p:cNvSpPr txBox="1">
            <a:spLocks/>
          </p:cNvSpPr>
          <p:nvPr/>
        </p:nvSpPr>
        <p:spPr>
          <a:xfrm>
            <a:off x="2764370" y="1256706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AI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7" name="Title 1"/>
          <p:cNvSpPr txBox="1">
            <a:spLocks/>
          </p:cNvSpPr>
          <p:nvPr/>
        </p:nvSpPr>
        <p:spPr>
          <a:xfrm>
            <a:off x="4721565" y="3150990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AE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8" name="Title 1"/>
          <p:cNvSpPr txBox="1">
            <a:spLocks/>
          </p:cNvSpPr>
          <p:nvPr/>
        </p:nvSpPr>
        <p:spPr>
          <a:xfrm>
            <a:off x="6960535" y="1657647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FL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9" name="Title 1"/>
          <p:cNvSpPr txBox="1">
            <a:spLocks/>
          </p:cNvSpPr>
          <p:nvPr/>
        </p:nvSpPr>
        <p:spPr>
          <a:xfrm>
            <a:off x="3074336" y="2773264"/>
            <a:ext cx="765571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sz="2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" name="Title 1"/>
          <p:cNvSpPr txBox="1">
            <a:spLocks/>
          </p:cNvSpPr>
          <p:nvPr/>
        </p:nvSpPr>
        <p:spPr>
          <a:xfrm>
            <a:off x="5731065" y="2622054"/>
            <a:ext cx="1037034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3D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1" name="Title 1"/>
          <p:cNvSpPr txBox="1">
            <a:spLocks/>
          </p:cNvSpPr>
          <p:nvPr/>
        </p:nvSpPr>
        <p:spPr>
          <a:xfrm>
            <a:off x="988726" y="1782963"/>
            <a:ext cx="1037034" cy="57090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5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CR</a:t>
            </a:r>
            <a:endParaRPr lang="en-US" sz="35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196" name="组合 1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206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968566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" grpId="0"/>
      <p:bldP spid="433" grpId="0"/>
      <p:bldP spid="434" grpId="0"/>
      <p:bldP spid="436" grpId="0"/>
      <p:bldP spid="437" grpId="0"/>
      <p:bldP spid="438" grpId="0"/>
      <p:bldP spid="439" grpId="0"/>
      <p:bldP spid="440" grpId="0"/>
      <p:bldP spid="441" grpId="0"/>
      <p:bldP spid="2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73858"/>
            <a:ext cx="8229600" cy="369092"/>
          </a:xfrm>
          <a:prstGeom prst="rect">
            <a:avLst/>
          </a:prstGeom>
        </p:spPr>
        <p:txBody>
          <a:bodyPr vert="horz" lIns="91434" tIns="45717" rIns="91434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语言能力</a:t>
            </a:r>
            <a:endParaRPr lang="en-US" sz="28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457200" y="742950"/>
            <a:ext cx="8229600" cy="304800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00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26" name="Rectangle 10"/>
          <p:cNvSpPr/>
          <p:nvPr/>
        </p:nvSpPr>
        <p:spPr>
          <a:xfrm>
            <a:off x="2492829" y="3790950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ms-MY" sz="11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2514600" y="3409950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9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英语</a:t>
            </a:r>
            <a:endParaRPr lang="ms-MY" sz="19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28" name="Rectangle 12"/>
          <p:cNvSpPr/>
          <p:nvPr/>
        </p:nvSpPr>
        <p:spPr>
          <a:xfrm>
            <a:off x="6551900" y="3714750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ms-MY" sz="11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29" name="Rectangle 13"/>
          <p:cNvSpPr/>
          <p:nvPr/>
        </p:nvSpPr>
        <p:spPr>
          <a:xfrm>
            <a:off x="6573672" y="3333750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zh-CN" altLang="en-US" sz="19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普通话</a:t>
            </a:r>
            <a:endParaRPr lang="en-US" altLang="zh-CN" sz="19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Rectangle 14"/>
          <p:cNvSpPr/>
          <p:nvPr/>
        </p:nvSpPr>
        <p:spPr>
          <a:xfrm>
            <a:off x="2514601" y="1775989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ms-MY" sz="11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31" name="Rectangle 15"/>
          <p:cNvSpPr/>
          <p:nvPr/>
        </p:nvSpPr>
        <p:spPr>
          <a:xfrm>
            <a:off x="2536373" y="1394989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r>
              <a:rPr lang="zh-CN" altLang="en-US" sz="19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韩语</a:t>
            </a:r>
            <a:endParaRPr lang="ms-MY" altLang="zh-CN" sz="19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32" name="Rectangle 16"/>
          <p:cNvSpPr/>
          <p:nvPr/>
        </p:nvSpPr>
        <p:spPr>
          <a:xfrm>
            <a:off x="6573672" y="1775989"/>
            <a:ext cx="1980405" cy="776357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1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ms-MY" sz="11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33" name="Rectangle 17"/>
          <p:cNvSpPr/>
          <p:nvPr/>
        </p:nvSpPr>
        <p:spPr>
          <a:xfrm>
            <a:off x="6595443" y="1394989"/>
            <a:ext cx="1222579" cy="385491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defTabSz="725668">
              <a:defRPr/>
            </a:pPr>
            <a:r>
              <a:rPr lang="zh-CN" altLang="en-US" sz="19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粤语</a:t>
            </a:r>
            <a:r>
              <a:rPr lang="ms-MY" sz="1900" kern="0" dirty="0">
                <a:solidFill>
                  <a:schemeClr val="bg2"/>
                </a:solidFill>
                <a:latin typeface="微软雅黑" pitchFamily="34" charset="-122"/>
              </a:rPr>
              <a:t> </a:t>
            </a:r>
          </a:p>
        </p:txBody>
      </p:sp>
      <p:cxnSp>
        <p:nvCxnSpPr>
          <p:cNvPr id="34" name="Straight Connector 19"/>
          <p:cNvCxnSpPr/>
          <p:nvPr/>
        </p:nvCxnSpPr>
        <p:spPr>
          <a:xfrm rot="5400000">
            <a:off x="2895601" y="3105150"/>
            <a:ext cx="3200400" cy="1588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cxnSp>
        <p:nvCxnSpPr>
          <p:cNvPr id="35" name="Straight Connector 22"/>
          <p:cNvCxnSpPr/>
          <p:nvPr/>
        </p:nvCxnSpPr>
        <p:spPr>
          <a:xfrm>
            <a:off x="762000" y="3028950"/>
            <a:ext cx="7543800" cy="1588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grpSp>
        <p:nvGrpSpPr>
          <p:cNvPr id="36" name="Group 21"/>
          <p:cNvGrpSpPr/>
          <p:nvPr/>
        </p:nvGrpSpPr>
        <p:grpSpPr>
          <a:xfrm>
            <a:off x="665330" y="1352550"/>
            <a:ext cx="1805728" cy="1400104"/>
            <a:chOff x="665329" y="1352550"/>
            <a:chExt cx="1805728" cy="1400104"/>
          </a:xfrm>
        </p:grpSpPr>
        <p:graphicFrame>
          <p:nvGraphicFramePr>
            <p:cNvPr id="37" name="Chart 3"/>
            <p:cNvGraphicFramePr/>
            <p:nvPr>
              <p:extLst>
                <p:ext uri="{D42A27DB-BD31-4B8C-83A1-F6EECF244321}">
                  <p14:modId xmlns:p14="http://schemas.microsoft.com/office/powerpoint/2010/main" val="3443648355"/>
                </p:ext>
              </p:extLst>
            </p:nvPr>
          </p:nvGraphicFramePr>
          <p:xfrm>
            <a:off x="665329" y="1352550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8" name="Rectangle 23"/>
            <p:cNvSpPr/>
            <p:nvPr/>
          </p:nvSpPr>
          <p:spPr>
            <a:xfrm>
              <a:off x="1023257" y="1817346"/>
              <a:ext cx="1121230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 defTabSz="725668">
                <a:defRPr/>
              </a:pPr>
              <a:r>
                <a:rPr lang="ms-MY" sz="25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</a:rPr>
                <a:t>60%</a:t>
              </a:r>
            </a:p>
          </p:txBody>
        </p:sp>
      </p:grpSp>
      <p:grpSp>
        <p:nvGrpSpPr>
          <p:cNvPr id="39" name="Group 27"/>
          <p:cNvGrpSpPr/>
          <p:nvPr/>
        </p:nvGrpSpPr>
        <p:grpSpPr>
          <a:xfrm>
            <a:off x="665330" y="3283643"/>
            <a:ext cx="1805728" cy="1400104"/>
            <a:chOff x="665329" y="3283643"/>
            <a:chExt cx="1805728" cy="1400104"/>
          </a:xfrm>
        </p:grpSpPr>
        <p:graphicFrame>
          <p:nvGraphicFramePr>
            <p:cNvPr id="40" name="Chart 7"/>
            <p:cNvGraphicFramePr/>
            <p:nvPr>
              <p:extLst>
                <p:ext uri="{D42A27DB-BD31-4B8C-83A1-F6EECF244321}">
                  <p14:modId xmlns:p14="http://schemas.microsoft.com/office/powerpoint/2010/main" val="2526914579"/>
                </p:ext>
              </p:extLst>
            </p:nvPr>
          </p:nvGraphicFramePr>
          <p:xfrm>
            <a:off x="665329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1" name="Rectangle 25"/>
            <p:cNvSpPr/>
            <p:nvPr/>
          </p:nvSpPr>
          <p:spPr>
            <a:xfrm>
              <a:off x="1012371" y="3752281"/>
              <a:ext cx="1121230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 defTabSz="725668">
                <a:defRPr/>
              </a:pPr>
              <a:r>
                <a:rPr lang="ms-MY" sz="25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</a:rPr>
                <a:t>78%</a:t>
              </a:r>
            </a:p>
          </p:txBody>
        </p:sp>
      </p:grpSp>
      <p:grpSp>
        <p:nvGrpSpPr>
          <p:cNvPr id="42" name="Group 28"/>
          <p:cNvGrpSpPr/>
          <p:nvPr/>
        </p:nvGrpSpPr>
        <p:grpSpPr>
          <a:xfrm>
            <a:off x="4724400" y="3283643"/>
            <a:ext cx="1805728" cy="1400104"/>
            <a:chOff x="4724400" y="3283643"/>
            <a:chExt cx="1805728" cy="1400104"/>
          </a:xfrm>
        </p:grpSpPr>
        <p:graphicFrame>
          <p:nvGraphicFramePr>
            <p:cNvPr id="43" name="Chart 9"/>
            <p:cNvGraphicFramePr/>
            <p:nvPr>
              <p:extLst>
                <p:ext uri="{D42A27DB-BD31-4B8C-83A1-F6EECF244321}">
                  <p14:modId xmlns:p14="http://schemas.microsoft.com/office/powerpoint/2010/main" val="148183132"/>
                </p:ext>
              </p:extLst>
            </p:nvPr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4" name="Rectangle 26"/>
            <p:cNvSpPr/>
            <p:nvPr/>
          </p:nvSpPr>
          <p:spPr>
            <a:xfrm>
              <a:off x="5072743" y="3738676"/>
              <a:ext cx="1099458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 defTabSz="725668">
                <a:defRPr/>
              </a:pPr>
              <a:r>
                <a:rPr lang="ms-MY" sz="25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</a:rPr>
                <a:t>100%</a:t>
              </a:r>
            </a:p>
          </p:txBody>
        </p:sp>
      </p:grpSp>
      <p:grpSp>
        <p:nvGrpSpPr>
          <p:cNvPr id="45" name="Group 31"/>
          <p:cNvGrpSpPr/>
          <p:nvPr/>
        </p:nvGrpSpPr>
        <p:grpSpPr>
          <a:xfrm>
            <a:off x="4724400" y="1352550"/>
            <a:ext cx="1805728" cy="1400104"/>
            <a:chOff x="4724400" y="3283643"/>
            <a:chExt cx="1805728" cy="1400104"/>
          </a:xfrm>
        </p:grpSpPr>
        <p:graphicFrame>
          <p:nvGraphicFramePr>
            <p:cNvPr id="46" name="Chart 32"/>
            <p:cNvGraphicFramePr/>
            <p:nvPr>
              <p:extLst>
                <p:ext uri="{D42A27DB-BD31-4B8C-83A1-F6EECF244321}">
                  <p14:modId xmlns:p14="http://schemas.microsoft.com/office/powerpoint/2010/main" val="3783396285"/>
                </p:ext>
              </p:extLst>
            </p:nvPr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7" name="Rectangle 33"/>
            <p:cNvSpPr/>
            <p:nvPr/>
          </p:nvSpPr>
          <p:spPr>
            <a:xfrm>
              <a:off x="5072743" y="3738676"/>
              <a:ext cx="1099458" cy="477054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 defTabSz="725668">
                <a:defRPr/>
              </a:pPr>
              <a:r>
                <a:rPr lang="ms-MY" sz="25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</a:rPr>
                <a:t>100%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" y="0"/>
            <a:ext cx="4952999" cy="772389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8" name="Rectangle 4"/>
          <p:cNvSpPr txBox="1">
            <a:spLocks noChangeArrowheads="1"/>
          </p:cNvSpPr>
          <p:nvPr/>
        </p:nvSpPr>
        <p:spPr bwMode="auto">
          <a:xfrm>
            <a:off x="-7600" y="5380062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9839970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"/>
                            </p:stCondLst>
                            <p:childTnLst>
                              <p:par>
                                <p:cTn id="6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00"/>
                            </p:stCondLst>
                            <p:childTnLst>
                              <p:par>
                                <p:cTn id="66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300"/>
                            </p:stCondLst>
                            <p:childTnLst>
                              <p:par>
                                <p:cTn id="80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FBFAC8C-C5D3-4AAD-96C8-06CC4AD53B9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Bim50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YpudIMiTEljADAACWDAAAJwAAAHVuaXZlcnNhbC9mbGFzaF9wdWJsaXNoaW5nX3NldHRpbmdzLnhtbNVX3W7aMBS+5ymsTL0saTu6diihqgpo1VpAhW3tVWXiA7Hq2FnsQOnVnmYPtifZcQwU1K5Lf5A2IUR8fr7zf2KCo9tEkAlkmisZervVHY+AjBTjchx6Xwbt7UOPaEMlo0JJCD2pPHLUqARpPhRcx30wBkU1QRip66kJvdiYtO770+m0ynWaWa4SuUF8XY1U4qcZaJAGMj8VdIY/ZpaC9uYIJQDwmyg5V2tUKoQEDulcsVwA4Qw9l9wGRUVbUB17vhMb0uhmnKlcshMlVEay8TD03h0e289CxkE1eQLS5kQ3kGjJpk4Z49YLKvr8DkgMfByjuwc1j0w5M3Ho7dUsCkr7D1EKbBc6tSgnCnMgzRw+AUMZNdQdnT0Dt0YvCI7EZpImPBogh9j4Q685uP501WtdnJ12Pl8Put2zwWnPOVHo+Os4gb9uKECHVJ5FsLQTUGNoFKPfqDOiQkPgr5IWYiMl15yzZzJUAnNfaGEbJUNgHZrASjX6N1y2UXLXIyMMRMxCr5uCJH0qsQO4oYJHSwCdD7Xhpqh8ey59nHEqCOJhiwI573v3LrgMRTHNNKy6tuBom/eo8U3lgpGZyongN0CMIpiDPMGnGMhqgcgoU0lBxRYyRAuOFiccpsCOirzOAf9k6ApNJDlqYr+mAoyz8D3nd2QII5UhLtAJdjfSuXb41WcBp1Tre1C68HGrf3babF2fdpqtyy0bIGUTKqNngmPRIUnNRvDpjEhlFnqYjojmGoqiMM4KXpnYqi8vg+ZJLlyZ37oYK9AbLMlmrDynMH/1oLTZmE6KQbTDVUDjCHIsicNERoQrg8scygJGVBIlxYzQCFebtmM94SrXSHED7KD1yz10+oTL4jTG9YYWMwZZKcid3b33tf0PB4cf61X/14+f208qzZd+T1Brzm39kyfX/nL1P9yGgW839eOL22T5v7u3exetr2Vy22ldDkqVtdUvBdctI9X9XEbqwr1oeisvmVIu4GIau0HD1SR4wg2wt2yzF7TKq9/xrtc20yobjPu1I/LfhO1Oy2vj2j0x8B+9yFpOwiVPMBl2PS5vv4392g7ePB9lVSqItv5folH5DVBLAwQUAAIACAAYpud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Bim50ju8zUKHQMAACcMAAAmAAAAdW5pdmVyc2FsL2h0bWxfcHVibGlzaGluZ19zZXR0aW5ncy54bWzdVs1OGzEQvucpLFccyQKlhUa7QYgEgQpJRNIWTsi7drIWXnu7thPCqU/TB+uTdLxOQiJSuiCiSlUUJR7PfPPNj8cOj+4zgcas0FzJCO/WdzBiMlGUy1GEvwxOtw8x0oZISoSSLMJSYXTUrIW5jQXXaZ8ZA6oaAYzUjdxEODUmbwTBZDKpc50XblcJawBf1xOVBXnBNJOGFUEuyBR+zDRnGs8QKgDAN1NyZtas1RAKPdKlolYwxCkwl9wFRcSZyQQOvFZMkrtRoaykJ0qoAhWjOMLvDo/dZ67jkVo8Y9KlRDdB6MSmQSjljgQRff7AUMr4KAW2B/sYTTg1aYT39h0KaAdPUUpsHzlxKCcKUiDNDD5jhlBiiF96f4bdGz0XeBGdSpLxZAA7yIUf4dbg9uym1766OO98vh10uxeD854nUdoEqzhhsOooBELKFglb+AmJMSRJgTfYDInQLAyWRXO1oZIr5NwaxUpA6ksr6KIsZrRDMiDZO5UYDYG5mEa4mzOJ+kRCxbkhgicLC21jbbgpK3060z4uOBEIqgktydBlHz/69ClJUlJotsxlvqNdopPmN2UFRVNlkeB3DBmFIGibwb+UoeWKoGGhslIqiDZICw4ex5xNGD0qEzkD/JOjG3CRWbCE/swFM97Dd8sfUMyGqgBcRsbQzSDn2uPXXwScE60fQcmc41b/4rzVvj3vtNrXWy5AQsdEJi8EhyqzLDcbwSdTJJWZ20E6EmI1K4tCOS33qsRWf30ZNM+s8GV+62IsQW+wJJvx8pLC/JVBZbcpGZcH0R2uEhqOIIeSeEzYSGCacGlZVcCESKSkmCKSwCzT7liPubIaJP4Ae2j9eobeHnFZrkZwuYDHgrKiEuTO7t77/Q8fDw4/NerBrx8/t581mk35niDOnR/zJ8/O+cWsfzoNw8CN5vWT2hT2yaCO/92k7l21v1bJZqd9PahUyHa/Ely3ilb3cxWtK3+19JaulUoUYBSN/NGCYSR4xg2jb9lYr2iOtdc4f7Y7fD9tpjk2GOnaY/CfROpXi+ffynsvDNY+SGsgX33cN2u/AVBLAwQUAAIACAAYpudIaHFSkZoBAAAfBgAAHwAAAHVuaXZlcnNhbC9odG1sX3NraW5fc2V0dGluZ3MuanONlE1vwjAMhu/8CpRdJ8Q+YbuhwaRJHCaN27RDKKZUpEmVpB0d4r+vDl9N6o7FF/Ly5HXsKt52utViEes+d7fut9u/+3unAWpW53Dt66JFT1FnRiQLmCUpiEQCC5DiePQk784EZcykM52XH2hran5M4T9LLkwdzwgLTWiGOlwQ4DehbajDPyexU6trX1Ot0fPcWiV7kZIWpO1JpVPuGHb16la9xABWBegL6JJH4JkO3Gojz44PA4w6F6k047Kcqlj15jxax1rlctGWf1VmoKtPvt4D/afBy8SzE4mxbxbSMPFkiNFOZhqMgUPexwkGCQs+B1Hz7bv1B+oZNwsK6CIxiT3SoxuMOp3xGBpdGo4wfExWXo1uDjCanIWN3RN3txgeIXgJumE1vsfwQJXl2T8+YKZVjB1poM2en1Ch+CKR8SF1H4Pk8LJo29a9c6Hu+mPmPSEVPKEV9fzSttkRgoYArTeWjnlNkHdK2QlKlEQORWjUtCroOWLDOYL7zy7j1vJolVbjoRqOVRu4XoOeKSWq239dumeYq7P7BVBLAwQUAAIACAAYpud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AYpudIcvzRgWcAAABrAAAAHAAAAHVuaXZlcnNhbC9sb2NhbF9zZXR0aW5ncy54bWwNzDsKw0AMRdHeqxDqnU/nwmN3KYMhzgKE/QgGjRRmREh2n+lucbjj/M1KH5R6uCW+ni5MsM33w16Jn+utH5hqiO2ibkhszjRP3ai+iT4Q0WClt8oPZUVuEbhLbnIpqLCQaGc+T90fUEsDBBQAAgAIAAMGwk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DBBQAAgAIABim50iwhyP0bAEAAPcCAAApAAAAdW5pdmVyc2FsL3NraW5fY3VzdG9taXphdGlvbl9zZXR0aW5ncy54bWyNUttKJDEQffcrgj8wSSq3hnYgt5Z5UdEBn5vp7NKsppdOxGXJx5t2dxhHRzT1VHVOnaIqp02/xmifUp4ex799Hqd4F3Ie48+0PkOo3U0P03wzhxRyWh0q92McpudN/DEttVpNuY9DPw92QdMao+71ISW1cqpmzDCKJPPUK+Q8txVrwDVgK+Yose3qncQ/3TnsQsynVdvVEfqxYRNTmPMmDuHPGo7Zb6HjDS7nfhgrL60FW6LspxbHlkCMcMl9oRoABLLcEYeLlI3UBHnMOIZiFAUKiHBOGlGIpBxq1jWiqjDfCMQkY9QV6mntRlobR22R0BCi6zSvGlu6zkiMESEEmCtcQGcwqmyoGhrUckBwYEAUbTRRgDrbmY4V77ywHCnqBcaFGQMYH4572O7tuQ7Vb6+zP+cXgie/4CS6eGt1wlzt7mmeK3kbHn8/9Dmgcbg4v7n1d/5qq7eb66vz/7589fCetZi1bv2pt18AUEsDBBQAAgAIABmm50h7e25ZwhEAAOs9AAAXAAAAdW5pdmVyc2FsL3VuaXZlcnNhbC5wbmftm3lYktnbx13SMZdsc0lNbWqmSROzxS23NDOz0UwrS0DTrMlSMCI0BbTRrJikadMyNS3TctLMVEABl/SpMaVyodyISAlcUBEQEHhxpsXf9b6/P97/4bp44Dk355zvfe7P85xzcz3n4p5APwNdM101NTUD/53b96qpaZqoqWlc1NFWlrzc2lWn/FBH7PXzVivvsOAoTxYc2/brNjW1Srze7GEt5flC+M6DCDW1Rc1zb3UAVnpETc091X/7ttBE6NhARNmzmPfaE+xNAnWJ2phufPpWJnR7XPGVPaE7a5YY6xRZ997cu5OZtf2KuZHxgh06S4vGZ37QQAZVXU1iIMjgoFrR1k2i/k3AX8faXbF6lpboYdptIo1xG2kFbKEfQjlewwd5iI/wx+t48YMY6ViZZwVVTvLMUtfU39Cg9uXQv2XDU++h838bduK3srCDWAX6t7uHU9W1TSP/PaTt07bx+wNfBp9842f1mKRpa7b/9Ffb3CHStNQt2ArlIR3d1OjtGjO/5jX90HJCCO/GVdfiQO15dZxbvIYubcUqpIwMvXU31OeZAjfuIX7sWMd5HlccPr+GqXa63kLB/XRuy3Pcwm/qU+GrQnWM5vmy3SCMqGajuwtRSPxWV2K2GJSuxzw3T9cFdabGfZ01Br6M802j7flfLKPExTbpuvN6LdL+C6xmpFVMfA3+1gXaQMekKQPeqPZNhNfzVLj63gVXzxfBfA4Lj9K+WIRgHSNvrXkDHay5H5R66dxb8G+gb0IoSreY3oR5o2kd5UVQW6fh7/OmtnBDctWxL5ZkULpu4XwXStVtTbx8tx0HbTb5JiRCU6ls1Xet+hsWO1iDU5en3S/83Lcnh/x+05dhczfxztgz34Wu1Bt6d4vubja5rfe1i7sV6kpli0HzgnDBdDHI65LX2z3Tcb+8Ghxd8a+lIV+v0Lt0vguxDX9r7Qnec1uv/Zv/r+nKWIF1TObHSl/HxNrX+vgvEsflR2HCL5ZIWsaeVaHzXdgSOaRR+ssv7RnD3/z/fMKLMBfUebH6UTmSV368snk52ly3yin5i+UJ27t0sc18F8yenFIPXX592Bvxzf/pLdZKZU3zY7VEs0lr55KdZpcoBhnvc92/WN4hVLipcFPhpsJNhZsKNxVuKtxUuKlwU+Gmwk2Fmwo3FW4q3FS4qXBT4abCTYWbCjcVbircVLipcFPhpsJNhZsKNxVuKtxUuKlwU+Gmwk2Fmwo3FW4q3FS4qXD7/+AGZ3cGeQ7MsEznlTY0PJzrdxfhyP/ql9N1fUR4e+nX0g9T/9XdB8ypXO1Nm32+PqDd/d94yrt9agAa0vS1FEz5rxhvBmM6I88fffHlpyX/R+DS7jW1AFbY+iTxULZTkIf407Cfp+TNMDPTipKA5SZ0s8qAg3hR1/Jh4VW3r5InsNoP2OecJt3gjOhH/GYJvyxCFtvtEuXOJrUTZMXuvMlEGhpT7wpOmWj8IZeH5iU7gXaPmsPdB8/2QxenhHx/1HzTRMdWXv+7U0ljC7F5q3v4BzcG04nP+Izi6GDf2VU0NOfdK/uIlaB8rFyM0zVmNfSwoMlwsOKZiRVAm8w121mReCjvU9sJfeUoUNNsTsC4dftvBj5AQeSjVTRQ/uoeZBZZkZtSdzuGlKpsBrSlupsl/PG0zN47ixgN1e4gfzyOvLqpYov+BjhGc99Sd/kMq3ZqTfJL2q+LdEo8am4fP6XXyIUncJcRsmsjzlUJp2oZmGT+Yxj6BL+WKhv78GHqxWr8Se6ZTpoglzE7zMVYKj0u86S5i/obRbVChzp5Sa6nfBKPwqNWijhu0JTJljpE4mgl4KiYATxrOqIYgkVkvHh9zftSmuL5sqCT1cH4uvhN/V38XkdG8Ug3u5R9CC8Fe5RHt3RyP4mD1ncMNctur9TMPnxXWDnYxicgMOM//c6e7XdiUk7UBAAfXrdl4FZjN3rlvRjAKmS5FSlDtgfWlmVaTOiuQuaKkba7QxtKr9WTKuzRnIAyjbZVBX1IubQJsqmMBQFIWei8u/TJh9cmHGhLvGry4Ly6wUKRQwEAMheIbdW6WSuGd5g+AiCN9+Tk/CB3YRxiEEVecqUtZoBOvAMGLpV0v2xzdnHJdhCdkOvfoXuRnRQ/31lQMOKwXuxCZ5PXiZI/D14rZoVm65n4nce53irTDHs8Wcgs6mX67P+pp5+9yudMnoLyIWtfEcdBPJVNTTEaHebfyp+g+884i5VdobPHcptB5si3npAVtp7RvsWWomkP23T9bKNdf8e4V6Dp5oU1+X0uzS1IcuJTzOA1PYA+GXO3JO1s26u4vmMOCsqzI1ISBT/QRguB4Q+5LsoEg8AWK0CtjZBlC1r9R99GPkqD8veXFUsRYix1xcmtFy039Tu2HfJ9xDrAL70mgqSdAsMY6NE5DSwMEGe7YbcVb9qjhPZY40VY3sMRHmlwBsUsYi/8na6NOJaa5qPf39P+qnOZuJgFtw+SVPARdHwvxNU4QOk/fTnokb8ljPre6XrsA0DZ9wSYIs9tqmRGnf1LpHUhuqnFwxw4j0syXQLqCZ8UDOU4KK+7gngoWtAdLjtTmvCRsnlkxK2RSi8YqaZDt66L7K+CV95C7zb8RGkLdPkQAM8izr6+geOE7z+Dzo/NZdvxHfAv485gfeovMqMKLncwP87h2wP7TSB5MoJMRa/9fe4+1NFAxL5lrGOf5vSBiP5YSm4KtkS+YAfzo9l+UOvPDDS8jFwuovMknO0BnyGYdzhOZTLoAeBEZEe9bFV+bWVBehEJyxjG++xjYWRBzz7gyVjLAYLzKxJ9AXBRebFvgYdjR0dreHYBAPfnzDSEW02IMELHhL5Y2Xo/BO73xNRzSam8hv0xhbE8FtvsTDFybI0NloWPoVaow2avF98Oz0idvHZPCIExYvqGqUei5Y5EXXPWDzpdl4AZdXXBzAOpI7cyq8CmmnfWyQ7sJugKyZ27o41/HErxrZJHEJwZ9Na3Tgeytwr1px328MieQ/cFJZ4yzgNo5witpsA0zHeAkEJnr8gOUpRLe5F1CQUCUS9AOZI8JusWAA6l1JJaK9phtw4O4rYHndReznaVo89asIET8iS6R2a0SOnM2vM4M+7exe+EUr0HFwDeuhw5RFS3YGAIIL/AW1EPAXWB9SVlvtHNpyGOedtk0ukS0BgJ2n6EEcO/Zfe+dORAqqnjA08z1Gx6WcL7Lua0qHi0bjDRDUllz7qbSKGvh2G/35FT4Ql3EioMssw19e9EfbjsNBiGPuWBzbOyfd1Jn6bODtmjeLWDEldFIo8sKqeIsqS9Qllh4N2RswIHzySMTECvkMvYngoxF6Ceru/Jz6ELSoBIST3XpQtIlPJmFHF9GtycbsAeM4mroz2U13lwnUdJcRBogSIHcCf/ejDM1ZGvvM8sa27p1RyXQCe2mjn/BP7jxiUxA1h/AuUmzK+iW2ibhp2wnuwsbL0oCLAnn0Yulb3xs0Iz1ySl41yTyhWW9IrUDYYm/Bs4Ek0yI+NhsSJSt5zu9xhjhfAmn/4ji0g7TsjxqIAwo9IzOLG+7hVnAwUl8uRZhc6Bzn34JSTuTBf6DulUMI24fv1Kc6Z3TtjlI3Y2dNHlk/FehMimEQ3ljJCVFh14H/UY3OUfD3Fsev7bCFsRUWbAr0FvFvOlltuKNNoIJ5+JOxsqh5PWi8GICBbJCMRNx9YPoCxwyo7pu5oT442et+5qrbE6u7Hp1Ywb4Da8PeHYkPe7xY6mznXqzI+nAm1uUhpJ/etXEGTaS9cW85cNJOwFP5ZsPtlFpb+c0DHvhG9o8h2gz2yy7EvU60qse0NQRPdJfqIDFtc43PZE8853fpVjccFG3q38O5n3OTY7tW7G4f0IOeTKk/JBLqcF0N/8Z/3Nu8RZIbXhdsLR1ibfYeepz84bGxqQpjtnHcfjkkHc/vj0tGgR+NUBmx1hD5fxObtaexFAMYsklHMlnQUpzoNPQ8sWZ44Scyqi/qg91+1gQUs6Xv05B3Cj/hPKQePqomIMv93JKchTNt1t0jQdJAuH1Agj6ygwXYjBnaWg1rgx4oSgUzAC8I8qSAb1U3/b+o2F51B68MtGXB+WK8pvZHB2jCwBcZ9W6joMPAOLqkfigpHvE0+EDmDqi7nvard3y+xWsqIDu0qYRftDW/OvTCayzUkosl0siRdFUnx0bfKdU9LUos4sOueTcRGG4efmWimnyNwC2eixiBn+53v4eIpcUBEB8XsxUUQV4spZAkN0cL7TQb5R+2T7UboM6VajxM5auWzKTFtbkDJ1P7Vy2jiPkz9H275M14RBYWfRGfIwfs9GuYfQLpiuVIsInVkh3VWjVHGAYFpbZoSrPOcwYO2RRXvr4DmdPEmArnBuveluUvVkUrkYiqfIxmAwG6/Qp/0C9q1j+URSIKQ2HvGqEWXOWEwyDeOfc5RBTPrinfZvqBe8oQdlV1jRrgmSD39g4T0HJdJ1i9DuEa5vIFWFySR2lJl1q27Dac/mQjwMQy6OTnkl68CuGp1e6243RjTdFl2fEUuiRUlCCmseG//keJoebacZAMT0DTW1rAd32bSgKPw8cmOUmTOXhMyNXkTpmzn/pqWh12RoMpyUoRexGkLZ4RbUAytKC8EwWnrhwRWiaK2o0XU5cTSyhCG+yJ/x310nXGUhkR3jzFid9ewLFJYoHDFTnTVwBywFWRdH7YyWGJdxdinHIYJvAU0eq75Hi+MdJITxF4TQIedCqOl/DY4/g7VE9cUYuk00DNOpcsFwBVZW5mlyRh8jbouAkmXtBQPAXejzm5QzN0FBaAP7AdpbFpy4zHlur2JeWnYERny/1s+OHM+43pYN7r8OJK3Es8TsAk+OlAJ3OEgsvdxbDURZWsdyxg2xM83dBRKeeMhzlmnoxFDIRVo4PT3j1fq6xm3MWI4vijM1kujg9sm9KgDfOTQS6GphD+DSLLUtsbOT4VYbbq6PoIsqk2VJ3BKflVLl3KmfgfMnzLQ6URKq+x0NDKtfOUb8WYrNhZY41qcIyiKMQOm48DqNp9NFdafFSHIYyH1Rtsh5ycZjiKPWJz78bujhfFzRgkQbOg/x199yGaLYc2p49fwO/zJjpMVcy4nKJa+C8eh5ea1r+wH78Tqexz+L8zOzm2t6fRLGTegSiwCGBTjfnQl3WxmkLTEtFX0okCJnoYOKq0PJ4nflIwiqhFv2J++eMkt447E8KbxLrJxSeQw3EY71kLcEImn9OOWxNvhoXI/+SSf4yoohthxaOSLPPoqpsKQj0YOfRK+7mR9dzV4gLF74HGqPg+EeuRvzu3Fiih4MRxq9PNrUIm5uIWZ3jYzUeQBvnX7I3nr8yD9rcTiXR3UGXAYfipJewAoDZ3umQqzYxHjsKK/qnaD6mSsYHBvrvubPbvz1gZpCKYoqHRhIDVaQ43xQsp2HPO24G33OwxPk8GB7L4FHByIl5JF0d71f10Lg+FqLrAIW4GWoyQbhOpAaZB7G0MWvvku5zGclZZ2KRxII20MzLQnKmTjoAO9WhPTeb1RhdUUcNJGpxfyoIQLPimlYSrV0zd5CTmGm5dMfn0TbX7z20HJtyPDJDv2UN15GrtmSwJvil8JC9oXsRHnyzifOfi61ruA7VWlgVx0ATKnpnh1HUetm+oglzHuYANRAqx4e5vE1cW9pIO6/h3ehbxU6nqAtgTUjLIHYMeV0ICmFVw4vA/ciGWjRwK9j5JlGQ8wTlBbr++V/nNbJEhhc+Z7zxXkR3k2dydTVq1YUDS7ai6UxfhZcK5j9xH28GXkrkonbKPPlyHOiviRfAcq0fDTJXmBbUf80aS4rEEjtH2C5DO7TgJUkYEwL963hDxbK/NJ8S8aa//g/YHyWX6D4o/+Ny1W89Hrpiu/5H0Ff84bt+OxIhGIpaM2+/9j2+3Ju22+BMp/yR/3oD91xdfNaRNR3a0na30YoR4X0sEDjGcIbwUhx+Jp81vZ5DV2UEHRNBJM8rKJP93zxhvnthsXcPfV8hmAO4lrJlaJOekhHq/ahfs4YHF8eSxlu+5btPmn3+nefs0LdLmbjod8udELVlC9/38Dt5d6R5/4HUEsDBBQAAgAIABmm50jXo5xjSwAAAGoAAAAbAAAAdW5pdmVyc2FsL3VuaXZlcnNhbC5wbmcueG1ss7GvyM1RKEstKs7Mz7NVMtQzULK34+WyKShKLctMLVeoAIoBBSFASaESyDVCcMszU0oybJXMzcwRYhmpmekZJbZKpuamcEF9oJEAUEsBAgAAFAACAAgAGKbnSBUOrShkBAAABxEAAB0AAAAAAAAAAQAAAAAAAAAAAHVuaXZlcnNhbC9jb21tb25fbWVzc2FnZXMubG5nUEsBAgAAFAACAAgAGKbnSDIkxJYwAwAAlgwAACcAAAAAAAAAAQAAAAAAnwQAAHVuaXZlcnNhbC9mbGFzaF9wdWJsaXNoaW5nX3NldHRpbmdzLnhtbFBLAQIAABQAAgAIABim50i1/AlkugIAAFUKAAAhAAAAAAAAAAEAAAAAABQIAAB1bml2ZXJzYWwvZmxhc2hfc2tpbl9zZXR0aW5ncy54bWxQSwECAAAUAAIACAAYpudI7vM1Ch0DAAAnDAAAJgAAAAAAAAABAAAAAAANCwAAdW5pdmVyc2FsL2h0bWxfcHVibGlzaGluZ19zZXR0aW5ncy54bWxQSwECAAAUAAIACAAYpudIaHFSkZoBAAAfBgAAHwAAAAAAAAABAAAAAABuDgAAdW5pdmVyc2FsL2h0bWxfc2tpbl9zZXR0aW5ncy5qc1BLAQIAABQAAgAIABim50g9PC/RwQAAAOUBAAAaAAAAAAAAAAEAAAAAAEUQAAB1bml2ZXJzYWwvaTE4bl9wcmVzZXRzLnhtbFBLAQIAABQAAgAIABim50hy/NGBZwAAAGsAAAAcAAAAAAAAAAEAAAAAAD4RAAB1bml2ZXJzYWwvbG9jYWxfc2V0dGluZ3MueG1sUEsBAgAAFAACAAgAAwbCSKkBxHb7AgAAsAgAABQAAAAAAAAAAQAAAAAA3xEAAHVuaXZlcnNhbC9wbGF5ZXIueG1sUEsBAgAAFAACAAgAGKbnSLCHI/RsAQAA9wIAACkAAAAAAAAAAQAAAAAADBUAAHVuaXZlcnNhbC9za2luX2N1c3RvbWl6YXRpb25fc2V0dGluZ3MueG1sUEsBAgAAFAACAAgAGabnSHt7blnCEQAA6z0AABcAAAAAAAAAAAAAAAAAvxYAAHVuaXZlcnNhbC91bml2ZXJzYWwucG5nUEsBAgAAFAACAAgAGabnSNejnGNLAAAAagAAABsAAAAAAAAAAQAAAAAAtigAAHVuaXZlcnNhbC91bml2ZXJzYWwucG5nLnhtbFBLBQYAAAAACwALAEkDAAA6KQAAAAA="/>
  <p:tag name="ISPRING_PRESENTATION_TITLE" val="bt-00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heme/theme1.xml><?xml version="1.0" encoding="utf-8"?>
<a:theme xmlns:a="http://schemas.openxmlformats.org/drawingml/2006/main" name="第一PPT，www.1ppt.com">
  <a:themeElements>
    <a:clrScheme name="03">
      <a:dk1>
        <a:srgbClr val="FFFFFF"/>
      </a:dk1>
      <a:lt1>
        <a:srgbClr val="FFFFFF"/>
      </a:lt1>
      <a:dk2>
        <a:srgbClr val="88B2CE"/>
      </a:dk2>
      <a:lt2>
        <a:srgbClr val="777777"/>
      </a:lt2>
      <a:accent1>
        <a:srgbClr val="2A3D58"/>
      </a:accent1>
      <a:accent2>
        <a:srgbClr val="3F769B"/>
      </a:accent2>
      <a:accent3>
        <a:srgbClr val="659BB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4013</TotalTime>
  <Words>3864</Words>
  <Application>Microsoft Office PowerPoint</Application>
  <PresentationFormat>全屏显示(16:9)</PresentationFormat>
  <Paragraphs>418</Paragraphs>
  <Slides>32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求职简历</dc:title>
  <dc:creator>第一PPT模板网：www.1ppt.com</dc:creator>
  <cp:keywords>第一PPT模板网：www.1ppt.com</cp:keywords>
  <cp:lastModifiedBy>Windows User</cp:lastModifiedBy>
  <cp:revision>715</cp:revision>
  <dcterms:created xsi:type="dcterms:W3CDTF">2014-09-24T13:57:47Z</dcterms:created>
  <dcterms:modified xsi:type="dcterms:W3CDTF">2017-06-11T09:27:26Z</dcterms:modified>
</cp:coreProperties>
</file>