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 varScale="1">
        <p:scale>
          <a:sx n="100" d="100"/>
          <a:sy n="100" d="100"/>
        </p:scale>
        <p:origin x="-108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1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4" name="组合 393"/>
          <p:cNvGrpSpPr/>
          <p:nvPr/>
        </p:nvGrpSpPr>
        <p:grpSpPr>
          <a:xfrm>
            <a:off x="6871352" y="1201867"/>
            <a:ext cx="229360" cy="348972"/>
            <a:chOff x="6600826" y="492126"/>
            <a:chExt cx="590550" cy="898525"/>
          </a:xfrm>
          <a:solidFill>
            <a:srgbClr val="E7E6E6">
              <a:lumMod val="50000"/>
            </a:srgbClr>
          </a:solidFill>
        </p:grpSpPr>
        <p:sp>
          <p:nvSpPr>
            <p:cNvPr id="395" name="Freeform 61"/>
            <p:cNvSpPr>
              <a:spLocks/>
            </p:cNvSpPr>
            <p:nvPr/>
          </p:nvSpPr>
          <p:spPr bwMode="auto">
            <a:xfrm>
              <a:off x="6600826" y="503238"/>
              <a:ext cx="531813" cy="887413"/>
            </a:xfrm>
            <a:custGeom>
              <a:avLst/>
              <a:gdLst>
                <a:gd name="T0" fmla="*/ 116 w 182"/>
                <a:gd name="T1" fmla="*/ 216 h 303"/>
                <a:gd name="T2" fmla="*/ 105 w 182"/>
                <a:gd name="T3" fmla="*/ 215 h 303"/>
                <a:gd name="T4" fmla="*/ 46 w 182"/>
                <a:gd name="T5" fmla="*/ 94 h 303"/>
                <a:gd name="T6" fmla="*/ 50 w 182"/>
                <a:gd name="T7" fmla="*/ 83 h 303"/>
                <a:gd name="T8" fmla="*/ 68 w 182"/>
                <a:gd name="T9" fmla="*/ 83 h 303"/>
                <a:gd name="T10" fmla="*/ 49 w 182"/>
                <a:gd name="T11" fmla="*/ 0 h 303"/>
                <a:gd name="T12" fmla="*/ 3 w 182"/>
                <a:gd name="T13" fmla="*/ 24 h 303"/>
                <a:gd name="T14" fmla="*/ 6 w 182"/>
                <a:gd name="T15" fmla="*/ 93 h 303"/>
                <a:gd name="T16" fmla="*/ 55 w 182"/>
                <a:gd name="T17" fmla="*/ 216 h 303"/>
                <a:gd name="T18" fmla="*/ 135 w 182"/>
                <a:gd name="T19" fmla="*/ 287 h 303"/>
                <a:gd name="T20" fmla="*/ 182 w 182"/>
                <a:gd name="T21" fmla="*/ 267 h 303"/>
                <a:gd name="T22" fmla="*/ 126 w 182"/>
                <a:gd name="T23" fmla="*/ 203 h 303"/>
                <a:gd name="T24" fmla="*/ 116 w 182"/>
                <a:gd name="T25" fmla="*/ 21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303">
                  <a:moveTo>
                    <a:pt x="116" y="216"/>
                  </a:moveTo>
                  <a:cubicBezTo>
                    <a:pt x="109" y="222"/>
                    <a:pt x="105" y="215"/>
                    <a:pt x="105" y="215"/>
                  </a:cubicBezTo>
                  <a:cubicBezTo>
                    <a:pt x="105" y="215"/>
                    <a:pt x="51" y="105"/>
                    <a:pt x="46" y="94"/>
                  </a:cubicBezTo>
                  <a:cubicBezTo>
                    <a:pt x="42" y="84"/>
                    <a:pt x="50" y="83"/>
                    <a:pt x="50" y="83"/>
                  </a:cubicBezTo>
                  <a:cubicBezTo>
                    <a:pt x="68" y="83"/>
                    <a:pt x="68" y="83"/>
                    <a:pt x="68" y="8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6" y="4"/>
                    <a:pt x="3" y="24"/>
                  </a:cubicBezTo>
                  <a:cubicBezTo>
                    <a:pt x="2" y="30"/>
                    <a:pt x="0" y="51"/>
                    <a:pt x="6" y="93"/>
                  </a:cubicBezTo>
                  <a:cubicBezTo>
                    <a:pt x="11" y="128"/>
                    <a:pt x="30" y="183"/>
                    <a:pt x="55" y="216"/>
                  </a:cubicBezTo>
                  <a:cubicBezTo>
                    <a:pt x="78" y="246"/>
                    <a:pt x="101" y="267"/>
                    <a:pt x="135" y="287"/>
                  </a:cubicBezTo>
                  <a:cubicBezTo>
                    <a:pt x="163" y="303"/>
                    <a:pt x="182" y="267"/>
                    <a:pt x="182" y="267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6" y="203"/>
                    <a:pt x="122" y="210"/>
                    <a:pt x="116" y="2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396" name="Freeform 62"/>
            <p:cNvSpPr>
              <a:spLocks/>
            </p:cNvSpPr>
            <p:nvPr/>
          </p:nvSpPr>
          <p:spPr bwMode="auto">
            <a:xfrm>
              <a:off x="6764338" y="492126"/>
              <a:ext cx="103188" cy="254000"/>
            </a:xfrm>
            <a:custGeom>
              <a:avLst/>
              <a:gdLst>
                <a:gd name="T0" fmla="*/ 33 w 35"/>
                <a:gd name="T1" fmla="*/ 71 h 87"/>
                <a:gd name="T2" fmla="*/ 20 w 35"/>
                <a:gd name="T3" fmla="*/ 7 h 87"/>
                <a:gd name="T4" fmla="*/ 0 w 35"/>
                <a:gd name="T5" fmla="*/ 2 h 87"/>
                <a:gd name="T6" fmla="*/ 19 w 35"/>
                <a:gd name="T7" fmla="*/ 87 h 87"/>
                <a:gd name="T8" fmla="*/ 33 w 35"/>
                <a:gd name="T9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87">
                  <a:moveTo>
                    <a:pt x="33" y="71"/>
                  </a:moveTo>
                  <a:cubicBezTo>
                    <a:pt x="33" y="71"/>
                    <a:pt x="22" y="15"/>
                    <a:pt x="20" y="7"/>
                  </a:cubicBezTo>
                  <a:cubicBezTo>
                    <a:pt x="17" y="0"/>
                    <a:pt x="0" y="2"/>
                    <a:pt x="0" y="2"/>
                  </a:cubicBezTo>
                  <a:cubicBezTo>
                    <a:pt x="19" y="87"/>
                    <a:pt x="19" y="87"/>
                    <a:pt x="19" y="87"/>
                  </a:cubicBezTo>
                  <a:cubicBezTo>
                    <a:pt x="19" y="87"/>
                    <a:pt x="35" y="81"/>
                    <a:pt x="33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397" name="Freeform 63"/>
            <p:cNvSpPr>
              <a:spLocks/>
            </p:cNvSpPr>
            <p:nvPr/>
          </p:nvSpPr>
          <p:spPr bwMode="auto">
            <a:xfrm>
              <a:off x="6983413" y="1054101"/>
              <a:ext cx="207963" cy="215900"/>
            </a:xfrm>
            <a:custGeom>
              <a:avLst/>
              <a:gdLst>
                <a:gd name="T0" fmla="*/ 22 w 71"/>
                <a:gd name="T1" fmla="*/ 6 h 74"/>
                <a:gd name="T2" fmla="*/ 0 w 71"/>
                <a:gd name="T3" fmla="*/ 9 h 74"/>
                <a:gd name="T4" fmla="*/ 56 w 71"/>
                <a:gd name="T5" fmla="*/ 74 h 74"/>
                <a:gd name="T6" fmla="*/ 62 w 71"/>
                <a:gd name="T7" fmla="*/ 52 h 74"/>
                <a:gd name="T8" fmla="*/ 22 w 71"/>
                <a:gd name="T9" fmla="*/ 6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4">
                  <a:moveTo>
                    <a:pt x="22" y="6"/>
                  </a:moveTo>
                  <a:cubicBezTo>
                    <a:pt x="16" y="0"/>
                    <a:pt x="0" y="9"/>
                    <a:pt x="0" y="9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56" y="74"/>
                    <a:pt x="71" y="62"/>
                    <a:pt x="62" y="52"/>
                  </a:cubicBezTo>
                  <a:cubicBezTo>
                    <a:pt x="62" y="52"/>
                    <a:pt x="28" y="13"/>
                    <a:pt x="2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398" name="Freeform 64"/>
          <p:cNvSpPr>
            <a:spLocks noEditPoints="1"/>
          </p:cNvSpPr>
          <p:nvPr/>
        </p:nvSpPr>
        <p:spPr bwMode="auto">
          <a:xfrm>
            <a:off x="4426315" y="1274621"/>
            <a:ext cx="322461" cy="203464"/>
          </a:xfrm>
          <a:custGeom>
            <a:avLst/>
            <a:gdLst>
              <a:gd name="T0" fmla="*/ 208 w 284"/>
              <a:gd name="T1" fmla="*/ 75 h 179"/>
              <a:gd name="T2" fmla="*/ 187 w 284"/>
              <a:gd name="T3" fmla="*/ 30 h 179"/>
              <a:gd name="T4" fmla="*/ 209 w 284"/>
              <a:gd name="T5" fmla="*/ 18 h 179"/>
              <a:gd name="T6" fmla="*/ 157 w 284"/>
              <a:gd name="T7" fmla="*/ 12 h 179"/>
              <a:gd name="T8" fmla="*/ 174 w 284"/>
              <a:gd name="T9" fmla="*/ 27 h 179"/>
              <a:gd name="T10" fmla="*/ 100 w 284"/>
              <a:gd name="T11" fmla="*/ 40 h 179"/>
              <a:gd name="T12" fmla="*/ 100 w 284"/>
              <a:gd name="T13" fmla="*/ 11 h 179"/>
              <a:gd name="T14" fmla="*/ 121 w 284"/>
              <a:gd name="T15" fmla="*/ 9 h 179"/>
              <a:gd name="T16" fmla="*/ 122 w 284"/>
              <a:gd name="T17" fmla="*/ 6 h 179"/>
              <a:gd name="T18" fmla="*/ 121 w 284"/>
              <a:gd name="T19" fmla="*/ 2 h 179"/>
              <a:gd name="T20" fmla="*/ 118 w 284"/>
              <a:gd name="T21" fmla="*/ 0 h 179"/>
              <a:gd name="T22" fmla="*/ 72 w 284"/>
              <a:gd name="T23" fmla="*/ 4 h 179"/>
              <a:gd name="T24" fmla="*/ 72 w 284"/>
              <a:gd name="T25" fmla="*/ 9 h 179"/>
              <a:gd name="T26" fmla="*/ 86 w 284"/>
              <a:gd name="T27" fmla="*/ 11 h 179"/>
              <a:gd name="T28" fmla="*/ 77 w 284"/>
              <a:gd name="T29" fmla="*/ 74 h 179"/>
              <a:gd name="T30" fmla="*/ 1 w 284"/>
              <a:gd name="T31" fmla="*/ 118 h 179"/>
              <a:gd name="T32" fmla="*/ 18 w 284"/>
              <a:gd name="T33" fmla="*/ 163 h 179"/>
              <a:gd name="T34" fmla="*/ 73 w 284"/>
              <a:gd name="T35" fmla="*/ 174 h 179"/>
              <a:gd name="T36" fmla="*/ 100 w 284"/>
              <a:gd name="T37" fmla="*/ 95 h 179"/>
              <a:gd name="T38" fmla="*/ 93 w 284"/>
              <a:gd name="T39" fmla="*/ 63 h 179"/>
              <a:gd name="T40" fmla="*/ 176 w 284"/>
              <a:gd name="T41" fmla="*/ 132 h 179"/>
              <a:gd name="T42" fmla="*/ 230 w 284"/>
              <a:gd name="T43" fmla="*/ 178 h 179"/>
              <a:gd name="T44" fmla="*/ 230 w 284"/>
              <a:gd name="T45" fmla="*/ 70 h 179"/>
              <a:gd name="T46" fmla="*/ 61 w 284"/>
              <a:gd name="T47" fmla="*/ 163 h 179"/>
              <a:gd name="T48" fmla="*/ 32 w 284"/>
              <a:gd name="T49" fmla="*/ 89 h 179"/>
              <a:gd name="T50" fmla="*/ 70 w 284"/>
              <a:gd name="T51" fmla="*/ 94 h 179"/>
              <a:gd name="T52" fmla="*/ 53 w 284"/>
              <a:gd name="T53" fmla="*/ 130 h 179"/>
              <a:gd name="T54" fmla="*/ 61 w 284"/>
              <a:gd name="T55" fmla="*/ 130 h 179"/>
              <a:gd name="T56" fmla="*/ 82 w 284"/>
              <a:gd name="T57" fmla="*/ 95 h 179"/>
              <a:gd name="T58" fmla="*/ 205 w 284"/>
              <a:gd name="T59" fmla="*/ 93 h 179"/>
              <a:gd name="T60" fmla="*/ 190 w 284"/>
              <a:gd name="T61" fmla="*/ 119 h 179"/>
              <a:gd name="T62" fmla="*/ 99 w 284"/>
              <a:gd name="T63" fmla="*/ 51 h 179"/>
              <a:gd name="T64" fmla="*/ 152 w 284"/>
              <a:gd name="T65" fmla="*/ 112 h 179"/>
              <a:gd name="T66" fmla="*/ 162 w 284"/>
              <a:gd name="T67" fmla="*/ 119 h 179"/>
              <a:gd name="T68" fmla="*/ 180 w 284"/>
              <a:gd name="T69" fmla="*/ 57 h 179"/>
              <a:gd name="T70" fmla="*/ 177 w 284"/>
              <a:gd name="T71" fmla="*/ 119 h 179"/>
              <a:gd name="T72" fmla="*/ 230 w 284"/>
              <a:gd name="T73" fmla="*/ 165 h 179"/>
              <a:gd name="T74" fmla="*/ 236 w 284"/>
              <a:gd name="T75" fmla="*/ 132 h 179"/>
              <a:gd name="T76" fmla="*/ 239 w 284"/>
              <a:gd name="T77" fmla="*/ 120 h 179"/>
              <a:gd name="T78" fmla="*/ 230 w 284"/>
              <a:gd name="T79" fmla="*/ 84 h 179"/>
              <a:gd name="T80" fmla="*/ 230 w 284"/>
              <a:gd name="T81" fmla="*/ 165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84" h="179">
                <a:moveTo>
                  <a:pt x="230" y="70"/>
                </a:moveTo>
                <a:cubicBezTo>
                  <a:pt x="222" y="70"/>
                  <a:pt x="215" y="72"/>
                  <a:pt x="208" y="75"/>
                </a:cubicBezTo>
                <a:cubicBezTo>
                  <a:pt x="184" y="42"/>
                  <a:pt x="184" y="42"/>
                  <a:pt x="184" y="42"/>
                </a:cubicBezTo>
                <a:cubicBezTo>
                  <a:pt x="187" y="30"/>
                  <a:pt x="187" y="30"/>
                  <a:pt x="187" y="30"/>
                </a:cubicBezTo>
                <a:cubicBezTo>
                  <a:pt x="187" y="30"/>
                  <a:pt x="201" y="32"/>
                  <a:pt x="202" y="32"/>
                </a:cubicBezTo>
                <a:cubicBezTo>
                  <a:pt x="208" y="28"/>
                  <a:pt x="210" y="22"/>
                  <a:pt x="209" y="18"/>
                </a:cubicBezTo>
                <a:cubicBezTo>
                  <a:pt x="208" y="14"/>
                  <a:pt x="202" y="9"/>
                  <a:pt x="201" y="9"/>
                </a:cubicBezTo>
                <a:cubicBezTo>
                  <a:pt x="157" y="12"/>
                  <a:pt x="157" y="12"/>
                  <a:pt x="157" y="12"/>
                </a:cubicBezTo>
                <a:cubicBezTo>
                  <a:pt x="157" y="19"/>
                  <a:pt x="157" y="19"/>
                  <a:pt x="157" y="19"/>
                </a:cubicBezTo>
                <a:cubicBezTo>
                  <a:pt x="174" y="27"/>
                  <a:pt x="174" y="27"/>
                  <a:pt x="174" y="27"/>
                </a:cubicBezTo>
                <a:cubicBezTo>
                  <a:pt x="171" y="40"/>
                  <a:pt x="171" y="40"/>
                  <a:pt x="171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7" y="19"/>
                  <a:pt x="107" y="19"/>
                  <a:pt x="107" y="19"/>
                </a:cubicBezTo>
                <a:cubicBezTo>
                  <a:pt x="107" y="15"/>
                  <a:pt x="103" y="11"/>
                  <a:pt x="100" y="11"/>
                </a:cubicBezTo>
                <a:cubicBezTo>
                  <a:pt x="107" y="10"/>
                  <a:pt x="113" y="10"/>
                  <a:pt x="120" y="10"/>
                </a:cubicBezTo>
                <a:cubicBezTo>
                  <a:pt x="121" y="9"/>
                  <a:pt x="121" y="9"/>
                  <a:pt x="121" y="9"/>
                </a:cubicBezTo>
                <a:cubicBezTo>
                  <a:pt x="122" y="8"/>
                  <a:pt x="122" y="8"/>
                  <a:pt x="122" y="8"/>
                </a:cubicBezTo>
                <a:cubicBezTo>
                  <a:pt x="122" y="6"/>
                  <a:pt x="122" y="6"/>
                  <a:pt x="122" y="6"/>
                </a:cubicBezTo>
                <a:cubicBezTo>
                  <a:pt x="122" y="3"/>
                  <a:pt x="122" y="3"/>
                  <a:pt x="122" y="3"/>
                </a:cubicBezTo>
                <a:cubicBezTo>
                  <a:pt x="121" y="2"/>
                  <a:pt x="121" y="2"/>
                  <a:pt x="121" y="2"/>
                </a:cubicBezTo>
                <a:cubicBezTo>
                  <a:pt x="120" y="1"/>
                  <a:pt x="120" y="1"/>
                  <a:pt x="120" y="1"/>
                </a:cubicBezTo>
                <a:cubicBezTo>
                  <a:pt x="118" y="0"/>
                  <a:pt x="118" y="0"/>
                  <a:pt x="118" y="0"/>
                </a:cubicBezTo>
                <a:cubicBezTo>
                  <a:pt x="73" y="2"/>
                  <a:pt x="73" y="2"/>
                  <a:pt x="73" y="2"/>
                </a:cubicBezTo>
                <a:cubicBezTo>
                  <a:pt x="72" y="4"/>
                  <a:pt x="72" y="4"/>
                  <a:pt x="72" y="4"/>
                </a:cubicBezTo>
                <a:cubicBezTo>
                  <a:pt x="71" y="7"/>
                  <a:pt x="71" y="7"/>
                  <a:pt x="71" y="7"/>
                </a:cubicBezTo>
                <a:cubicBezTo>
                  <a:pt x="72" y="9"/>
                  <a:pt x="72" y="9"/>
                  <a:pt x="72" y="9"/>
                </a:cubicBezTo>
                <a:cubicBezTo>
                  <a:pt x="75" y="11"/>
                  <a:pt x="75" y="11"/>
                  <a:pt x="75" y="11"/>
                </a:cubicBezTo>
                <a:cubicBezTo>
                  <a:pt x="86" y="11"/>
                  <a:pt x="86" y="11"/>
                  <a:pt x="86" y="11"/>
                </a:cubicBezTo>
                <a:cubicBezTo>
                  <a:pt x="90" y="12"/>
                  <a:pt x="94" y="15"/>
                  <a:pt x="94" y="20"/>
                </a:cubicBezTo>
                <a:cubicBezTo>
                  <a:pt x="88" y="38"/>
                  <a:pt x="83" y="56"/>
                  <a:pt x="77" y="74"/>
                </a:cubicBezTo>
                <a:cubicBezTo>
                  <a:pt x="77" y="74"/>
                  <a:pt x="52" y="62"/>
                  <a:pt x="27" y="77"/>
                </a:cubicBezTo>
                <a:cubicBezTo>
                  <a:pt x="8" y="88"/>
                  <a:pt x="2" y="104"/>
                  <a:pt x="1" y="118"/>
                </a:cubicBezTo>
                <a:cubicBezTo>
                  <a:pt x="0" y="123"/>
                  <a:pt x="1" y="128"/>
                  <a:pt x="2" y="132"/>
                </a:cubicBezTo>
                <a:cubicBezTo>
                  <a:pt x="3" y="141"/>
                  <a:pt x="8" y="154"/>
                  <a:pt x="18" y="163"/>
                </a:cubicBezTo>
                <a:cubicBezTo>
                  <a:pt x="30" y="174"/>
                  <a:pt x="51" y="179"/>
                  <a:pt x="65" y="175"/>
                </a:cubicBezTo>
                <a:cubicBezTo>
                  <a:pt x="68" y="175"/>
                  <a:pt x="70" y="174"/>
                  <a:pt x="73" y="174"/>
                </a:cubicBezTo>
                <a:cubicBezTo>
                  <a:pt x="94" y="166"/>
                  <a:pt x="104" y="150"/>
                  <a:pt x="108" y="129"/>
                </a:cubicBezTo>
                <a:cubicBezTo>
                  <a:pt x="110" y="118"/>
                  <a:pt x="106" y="105"/>
                  <a:pt x="100" y="95"/>
                </a:cubicBezTo>
                <a:cubicBezTo>
                  <a:pt x="95" y="86"/>
                  <a:pt x="87" y="80"/>
                  <a:pt x="87" y="80"/>
                </a:cubicBezTo>
                <a:cubicBezTo>
                  <a:pt x="93" y="63"/>
                  <a:pt x="93" y="63"/>
                  <a:pt x="93" y="63"/>
                </a:cubicBezTo>
                <a:cubicBezTo>
                  <a:pt x="151" y="132"/>
                  <a:pt x="151" y="132"/>
                  <a:pt x="151" y="132"/>
                </a:cubicBezTo>
                <a:cubicBezTo>
                  <a:pt x="176" y="132"/>
                  <a:pt x="176" y="132"/>
                  <a:pt x="176" y="132"/>
                </a:cubicBezTo>
                <a:cubicBezTo>
                  <a:pt x="177" y="132"/>
                  <a:pt x="177" y="132"/>
                  <a:pt x="177" y="132"/>
                </a:cubicBezTo>
                <a:cubicBezTo>
                  <a:pt x="181" y="158"/>
                  <a:pt x="203" y="178"/>
                  <a:pt x="230" y="178"/>
                </a:cubicBezTo>
                <a:cubicBezTo>
                  <a:pt x="260" y="178"/>
                  <a:pt x="284" y="154"/>
                  <a:pt x="284" y="124"/>
                </a:cubicBezTo>
                <a:cubicBezTo>
                  <a:pt x="284" y="94"/>
                  <a:pt x="260" y="70"/>
                  <a:pt x="230" y="70"/>
                </a:cubicBezTo>
                <a:close/>
                <a:moveTo>
                  <a:pt x="94" y="127"/>
                </a:moveTo>
                <a:cubicBezTo>
                  <a:pt x="92" y="147"/>
                  <a:pt x="79" y="159"/>
                  <a:pt x="61" y="163"/>
                </a:cubicBezTo>
                <a:cubicBezTo>
                  <a:pt x="43" y="166"/>
                  <a:pt x="26" y="155"/>
                  <a:pt x="18" y="141"/>
                </a:cubicBezTo>
                <a:cubicBezTo>
                  <a:pt x="11" y="127"/>
                  <a:pt x="12" y="102"/>
                  <a:pt x="32" y="89"/>
                </a:cubicBezTo>
                <a:cubicBezTo>
                  <a:pt x="52" y="76"/>
                  <a:pt x="73" y="87"/>
                  <a:pt x="73" y="87"/>
                </a:cubicBezTo>
                <a:cubicBezTo>
                  <a:pt x="73" y="87"/>
                  <a:pt x="72" y="89"/>
                  <a:pt x="70" y="94"/>
                </a:cubicBezTo>
                <a:cubicBezTo>
                  <a:pt x="67" y="99"/>
                  <a:pt x="56" y="119"/>
                  <a:pt x="51" y="125"/>
                </a:cubicBezTo>
                <a:cubicBezTo>
                  <a:pt x="49" y="126"/>
                  <a:pt x="51" y="129"/>
                  <a:pt x="53" y="130"/>
                </a:cubicBezTo>
                <a:cubicBezTo>
                  <a:pt x="54" y="132"/>
                  <a:pt x="56" y="132"/>
                  <a:pt x="57" y="132"/>
                </a:cubicBezTo>
                <a:cubicBezTo>
                  <a:pt x="59" y="132"/>
                  <a:pt x="61" y="130"/>
                  <a:pt x="61" y="130"/>
                </a:cubicBezTo>
                <a:cubicBezTo>
                  <a:pt x="62" y="129"/>
                  <a:pt x="74" y="112"/>
                  <a:pt x="79" y="102"/>
                </a:cubicBezTo>
                <a:cubicBezTo>
                  <a:pt x="80" y="101"/>
                  <a:pt x="82" y="95"/>
                  <a:pt x="82" y="95"/>
                </a:cubicBezTo>
                <a:cubicBezTo>
                  <a:pt x="82" y="93"/>
                  <a:pt x="96" y="107"/>
                  <a:pt x="94" y="127"/>
                </a:cubicBezTo>
                <a:close/>
                <a:moveTo>
                  <a:pt x="205" y="93"/>
                </a:moveTo>
                <a:cubicBezTo>
                  <a:pt x="224" y="119"/>
                  <a:pt x="224" y="119"/>
                  <a:pt x="224" y="119"/>
                </a:cubicBezTo>
                <a:cubicBezTo>
                  <a:pt x="190" y="119"/>
                  <a:pt x="190" y="119"/>
                  <a:pt x="190" y="119"/>
                </a:cubicBezTo>
                <a:cubicBezTo>
                  <a:pt x="192" y="108"/>
                  <a:pt x="197" y="99"/>
                  <a:pt x="205" y="93"/>
                </a:cubicBezTo>
                <a:close/>
                <a:moveTo>
                  <a:pt x="99" y="51"/>
                </a:moveTo>
                <a:cubicBezTo>
                  <a:pt x="167" y="51"/>
                  <a:pt x="167" y="51"/>
                  <a:pt x="167" y="51"/>
                </a:cubicBezTo>
                <a:cubicBezTo>
                  <a:pt x="169" y="51"/>
                  <a:pt x="152" y="112"/>
                  <a:pt x="152" y="112"/>
                </a:cubicBezTo>
                <a:lnTo>
                  <a:pt x="99" y="51"/>
                </a:lnTo>
                <a:close/>
                <a:moveTo>
                  <a:pt x="162" y="119"/>
                </a:moveTo>
                <a:cubicBezTo>
                  <a:pt x="180" y="57"/>
                  <a:pt x="180" y="57"/>
                  <a:pt x="180" y="57"/>
                </a:cubicBezTo>
                <a:cubicBezTo>
                  <a:pt x="180" y="57"/>
                  <a:pt x="180" y="57"/>
                  <a:pt x="180" y="57"/>
                </a:cubicBezTo>
                <a:cubicBezTo>
                  <a:pt x="197" y="82"/>
                  <a:pt x="197" y="82"/>
                  <a:pt x="197" y="82"/>
                </a:cubicBezTo>
                <a:cubicBezTo>
                  <a:pt x="186" y="91"/>
                  <a:pt x="178" y="104"/>
                  <a:pt x="177" y="119"/>
                </a:cubicBezTo>
                <a:lnTo>
                  <a:pt x="162" y="119"/>
                </a:lnTo>
                <a:close/>
                <a:moveTo>
                  <a:pt x="230" y="165"/>
                </a:moveTo>
                <a:cubicBezTo>
                  <a:pt x="211" y="165"/>
                  <a:pt x="194" y="151"/>
                  <a:pt x="191" y="132"/>
                </a:cubicBezTo>
                <a:cubicBezTo>
                  <a:pt x="236" y="132"/>
                  <a:pt x="236" y="132"/>
                  <a:pt x="236" y="132"/>
                </a:cubicBezTo>
                <a:cubicBezTo>
                  <a:pt x="237" y="132"/>
                  <a:pt x="239" y="132"/>
                  <a:pt x="240" y="131"/>
                </a:cubicBezTo>
                <a:cubicBezTo>
                  <a:pt x="243" y="129"/>
                  <a:pt x="243" y="125"/>
                  <a:pt x="239" y="120"/>
                </a:cubicBezTo>
                <a:cubicBezTo>
                  <a:pt x="216" y="87"/>
                  <a:pt x="216" y="87"/>
                  <a:pt x="216" y="87"/>
                </a:cubicBezTo>
                <a:cubicBezTo>
                  <a:pt x="220" y="85"/>
                  <a:pt x="225" y="84"/>
                  <a:pt x="230" y="84"/>
                </a:cubicBezTo>
                <a:cubicBezTo>
                  <a:pt x="253" y="84"/>
                  <a:pt x="271" y="102"/>
                  <a:pt x="271" y="124"/>
                </a:cubicBezTo>
                <a:cubicBezTo>
                  <a:pt x="271" y="146"/>
                  <a:pt x="253" y="165"/>
                  <a:pt x="230" y="16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399" name="组合 398"/>
          <p:cNvGrpSpPr/>
          <p:nvPr/>
        </p:nvGrpSpPr>
        <p:grpSpPr>
          <a:xfrm>
            <a:off x="5651687" y="1259824"/>
            <a:ext cx="263887" cy="233059"/>
            <a:chOff x="3784601" y="620713"/>
            <a:chExt cx="679450" cy="600075"/>
          </a:xfrm>
          <a:solidFill>
            <a:srgbClr val="E7E6E6">
              <a:lumMod val="50000"/>
            </a:srgbClr>
          </a:solidFill>
        </p:grpSpPr>
        <p:sp>
          <p:nvSpPr>
            <p:cNvPr id="400" name="Freeform 69"/>
            <p:cNvSpPr>
              <a:spLocks noEditPoints="1"/>
            </p:cNvSpPr>
            <p:nvPr/>
          </p:nvSpPr>
          <p:spPr bwMode="auto">
            <a:xfrm>
              <a:off x="4071938" y="815976"/>
              <a:ext cx="303213" cy="304800"/>
            </a:xfrm>
            <a:custGeom>
              <a:avLst/>
              <a:gdLst>
                <a:gd name="T0" fmla="*/ 52 w 104"/>
                <a:gd name="T1" fmla="*/ 0 h 104"/>
                <a:gd name="T2" fmla="*/ 0 w 104"/>
                <a:gd name="T3" fmla="*/ 52 h 104"/>
                <a:gd name="T4" fmla="*/ 52 w 104"/>
                <a:gd name="T5" fmla="*/ 104 h 104"/>
                <a:gd name="T6" fmla="*/ 104 w 104"/>
                <a:gd name="T7" fmla="*/ 52 h 104"/>
                <a:gd name="T8" fmla="*/ 52 w 104"/>
                <a:gd name="T9" fmla="*/ 0 h 104"/>
                <a:gd name="T10" fmla="*/ 51 w 104"/>
                <a:gd name="T11" fmla="*/ 82 h 104"/>
                <a:gd name="T12" fmla="*/ 19 w 104"/>
                <a:gd name="T13" fmla="*/ 50 h 104"/>
                <a:gd name="T14" fmla="*/ 51 w 104"/>
                <a:gd name="T15" fmla="*/ 18 h 104"/>
                <a:gd name="T16" fmla="*/ 83 w 104"/>
                <a:gd name="T17" fmla="*/ 50 h 104"/>
                <a:gd name="T18" fmla="*/ 51 w 104"/>
                <a:gd name="T19" fmla="*/ 8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0"/>
                    <a:pt x="24" y="104"/>
                    <a:pt x="52" y="104"/>
                  </a:cubicBezTo>
                  <a:cubicBezTo>
                    <a:pt x="81" y="104"/>
                    <a:pt x="104" y="80"/>
                    <a:pt x="104" y="52"/>
                  </a:cubicBezTo>
                  <a:cubicBezTo>
                    <a:pt x="104" y="23"/>
                    <a:pt x="81" y="0"/>
                    <a:pt x="52" y="0"/>
                  </a:cubicBezTo>
                  <a:close/>
                  <a:moveTo>
                    <a:pt x="51" y="82"/>
                  </a:moveTo>
                  <a:cubicBezTo>
                    <a:pt x="34" y="82"/>
                    <a:pt x="19" y="68"/>
                    <a:pt x="19" y="50"/>
                  </a:cubicBezTo>
                  <a:cubicBezTo>
                    <a:pt x="19" y="33"/>
                    <a:pt x="34" y="18"/>
                    <a:pt x="51" y="18"/>
                  </a:cubicBezTo>
                  <a:cubicBezTo>
                    <a:pt x="69" y="18"/>
                    <a:pt x="83" y="33"/>
                    <a:pt x="83" y="50"/>
                  </a:cubicBezTo>
                  <a:cubicBezTo>
                    <a:pt x="83" y="68"/>
                    <a:pt x="69" y="82"/>
                    <a:pt x="51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01" name="Freeform 70"/>
            <p:cNvSpPr>
              <a:spLocks noEditPoints="1"/>
            </p:cNvSpPr>
            <p:nvPr/>
          </p:nvSpPr>
          <p:spPr bwMode="auto">
            <a:xfrm>
              <a:off x="3784601" y="620713"/>
              <a:ext cx="679450" cy="600075"/>
            </a:xfrm>
            <a:custGeom>
              <a:avLst/>
              <a:gdLst>
                <a:gd name="T0" fmla="*/ 198 w 232"/>
                <a:gd name="T1" fmla="*/ 24 h 205"/>
                <a:gd name="T2" fmla="*/ 77 w 232"/>
                <a:gd name="T3" fmla="*/ 24 h 205"/>
                <a:gd name="T4" fmla="*/ 77 w 232"/>
                <a:gd name="T5" fmla="*/ 19 h 205"/>
                <a:gd name="T6" fmla="*/ 59 w 232"/>
                <a:gd name="T7" fmla="*/ 0 h 205"/>
                <a:gd name="T8" fmla="*/ 40 w 232"/>
                <a:gd name="T9" fmla="*/ 19 h 205"/>
                <a:gd name="T10" fmla="*/ 40 w 232"/>
                <a:gd name="T11" fmla="*/ 24 h 205"/>
                <a:gd name="T12" fmla="*/ 33 w 232"/>
                <a:gd name="T13" fmla="*/ 24 h 205"/>
                <a:gd name="T14" fmla="*/ 0 w 232"/>
                <a:gd name="T15" fmla="*/ 57 h 205"/>
                <a:gd name="T16" fmla="*/ 0 w 232"/>
                <a:gd name="T17" fmla="*/ 171 h 205"/>
                <a:gd name="T18" fmla="*/ 33 w 232"/>
                <a:gd name="T19" fmla="*/ 205 h 205"/>
                <a:gd name="T20" fmla="*/ 198 w 232"/>
                <a:gd name="T21" fmla="*/ 205 h 205"/>
                <a:gd name="T22" fmla="*/ 232 w 232"/>
                <a:gd name="T23" fmla="*/ 171 h 205"/>
                <a:gd name="T24" fmla="*/ 232 w 232"/>
                <a:gd name="T25" fmla="*/ 57 h 205"/>
                <a:gd name="T26" fmla="*/ 198 w 232"/>
                <a:gd name="T27" fmla="*/ 24 h 205"/>
                <a:gd name="T28" fmla="*/ 42 w 232"/>
                <a:gd name="T29" fmla="*/ 82 h 205"/>
                <a:gd name="T30" fmla="*/ 23 w 232"/>
                <a:gd name="T31" fmla="*/ 62 h 205"/>
                <a:gd name="T32" fmla="*/ 42 w 232"/>
                <a:gd name="T33" fmla="*/ 43 h 205"/>
                <a:gd name="T34" fmla="*/ 61 w 232"/>
                <a:gd name="T35" fmla="*/ 62 h 205"/>
                <a:gd name="T36" fmla="*/ 42 w 232"/>
                <a:gd name="T37" fmla="*/ 82 h 205"/>
                <a:gd name="T38" fmla="*/ 150 w 232"/>
                <a:gd name="T39" fmla="*/ 179 h 205"/>
                <a:gd name="T40" fmla="*/ 90 w 232"/>
                <a:gd name="T41" fmla="*/ 119 h 205"/>
                <a:gd name="T42" fmla="*/ 150 w 232"/>
                <a:gd name="T43" fmla="*/ 59 h 205"/>
                <a:gd name="T44" fmla="*/ 210 w 232"/>
                <a:gd name="T45" fmla="*/ 119 h 205"/>
                <a:gd name="T46" fmla="*/ 150 w 232"/>
                <a:gd name="T47" fmla="*/ 17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2" h="205">
                  <a:moveTo>
                    <a:pt x="198" y="24"/>
                  </a:moveTo>
                  <a:cubicBezTo>
                    <a:pt x="77" y="24"/>
                    <a:pt x="77" y="24"/>
                    <a:pt x="77" y="24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7" y="8"/>
                    <a:pt x="69" y="0"/>
                    <a:pt x="59" y="0"/>
                  </a:cubicBezTo>
                  <a:cubicBezTo>
                    <a:pt x="48" y="0"/>
                    <a:pt x="40" y="8"/>
                    <a:pt x="40" y="19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15" y="24"/>
                    <a:pt x="0" y="39"/>
                    <a:pt x="0" y="5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90"/>
                    <a:pt x="15" y="205"/>
                    <a:pt x="33" y="205"/>
                  </a:cubicBezTo>
                  <a:cubicBezTo>
                    <a:pt x="198" y="205"/>
                    <a:pt x="198" y="205"/>
                    <a:pt x="198" y="205"/>
                  </a:cubicBezTo>
                  <a:cubicBezTo>
                    <a:pt x="217" y="205"/>
                    <a:pt x="232" y="190"/>
                    <a:pt x="232" y="171"/>
                  </a:cubicBezTo>
                  <a:cubicBezTo>
                    <a:pt x="232" y="57"/>
                    <a:pt x="232" y="57"/>
                    <a:pt x="232" y="57"/>
                  </a:cubicBezTo>
                  <a:cubicBezTo>
                    <a:pt x="232" y="39"/>
                    <a:pt x="217" y="24"/>
                    <a:pt x="198" y="24"/>
                  </a:cubicBezTo>
                  <a:close/>
                  <a:moveTo>
                    <a:pt x="42" y="82"/>
                  </a:moveTo>
                  <a:cubicBezTo>
                    <a:pt x="31" y="82"/>
                    <a:pt x="23" y="73"/>
                    <a:pt x="23" y="62"/>
                  </a:cubicBezTo>
                  <a:cubicBezTo>
                    <a:pt x="23" y="52"/>
                    <a:pt x="31" y="43"/>
                    <a:pt x="42" y="43"/>
                  </a:cubicBezTo>
                  <a:cubicBezTo>
                    <a:pt x="53" y="43"/>
                    <a:pt x="61" y="52"/>
                    <a:pt x="61" y="62"/>
                  </a:cubicBezTo>
                  <a:cubicBezTo>
                    <a:pt x="61" y="73"/>
                    <a:pt x="53" y="82"/>
                    <a:pt x="42" y="82"/>
                  </a:cubicBezTo>
                  <a:close/>
                  <a:moveTo>
                    <a:pt x="150" y="179"/>
                  </a:moveTo>
                  <a:cubicBezTo>
                    <a:pt x="117" y="179"/>
                    <a:pt x="90" y="152"/>
                    <a:pt x="90" y="119"/>
                  </a:cubicBezTo>
                  <a:cubicBezTo>
                    <a:pt x="90" y="86"/>
                    <a:pt x="117" y="59"/>
                    <a:pt x="150" y="59"/>
                  </a:cubicBezTo>
                  <a:cubicBezTo>
                    <a:pt x="183" y="59"/>
                    <a:pt x="210" y="86"/>
                    <a:pt x="210" y="119"/>
                  </a:cubicBezTo>
                  <a:cubicBezTo>
                    <a:pt x="210" y="152"/>
                    <a:pt x="183" y="179"/>
                    <a:pt x="150" y="1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02" name="Oval 71"/>
            <p:cNvSpPr>
              <a:spLocks noChangeArrowheads="1"/>
            </p:cNvSpPr>
            <p:nvPr/>
          </p:nvSpPr>
          <p:spPr bwMode="auto">
            <a:xfrm>
              <a:off x="3863976" y="760413"/>
              <a:ext cx="87313" cy="857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6247094" y="1223447"/>
            <a:ext cx="276218" cy="305813"/>
            <a:chOff x="5346701" y="476251"/>
            <a:chExt cx="711200" cy="787400"/>
          </a:xfrm>
          <a:solidFill>
            <a:srgbClr val="E7E6E6">
              <a:lumMod val="50000"/>
            </a:srgbClr>
          </a:solidFill>
        </p:grpSpPr>
        <p:sp>
          <p:nvSpPr>
            <p:cNvPr id="404" name="Freeform 104"/>
            <p:cNvSpPr>
              <a:spLocks/>
            </p:cNvSpPr>
            <p:nvPr/>
          </p:nvSpPr>
          <p:spPr bwMode="auto">
            <a:xfrm>
              <a:off x="5659438" y="614363"/>
              <a:ext cx="263525" cy="263525"/>
            </a:xfrm>
            <a:custGeom>
              <a:avLst/>
              <a:gdLst>
                <a:gd name="T0" fmla="*/ 0 w 90"/>
                <a:gd name="T1" fmla="*/ 0 h 90"/>
                <a:gd name="T2" fmla="*/ 0 w 90"/>
                <a:gd name="T3" fmla="*/ 21 h 90"/>
                <a:gd name="T4" fmla="*/ 69 w 90"/>
                <a:gd name="T5" fmla="*/ 90 h 90"/>
                <a:gd name="T6" fmla="*/ 90 w 90"/>
                <a:gd name="T7" fmla="*/ 90 h 90"/>
                <a:gd name="T8" fmla="*/ 0 w 90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90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38" y="21"/>
                    <a:pt x="69" y="52"/>
                    <a:pt x="69" y="90"/>
                  </a:cubicBezTo>
                  <a:cubicBezTo>
                    <a:pt x="90" y="90"/>
                    <a:pt x="90" y="90"/>
                    <a:pt x="90" y="90"/>
                  </a:cubicBezTo>
                  <a:cubicBezTo>
                    <a:pt x="90" y="40"/>
                    <a:pt x="49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05" name="Freeform 105"/>
            <p:cNvSpPr>
              <a:spLocks/>
            </p:cNvSpPr>
            <p:nvPr/>
          </p:nvSpPr>
          <p:spPr bwMode="auto">
            <a:xfrm>
              <a:off x="5659438" y="476251"/>
              <a:ext cx="398463" cy="401638"/>
            </a:xfrm>
            <a:custGeom>
              <a:avLst/>
              <a:gdLst>
                <a:gd name="T0" fmla="*/ 0 w 136"/>
                <a:gd name="T1" fmla="*/ 0 h 137"/>
                <a:gd name="T2" fmla="*/ 0 w 136"/>
                <a:gd name="T3" fmla="*/ 21 h 137"/>
                <a:gd name="T4" fmla="*/ 116 w 136"/>
                <a:gd name="T5" fmla="*/ 137 h 137"/>
                <a:gd name="T6" fmla="*/ 136 w 136"/>
                <a:gd name="T7" fmla="*/ 137 h 137"/>
                <a:gd name="T8" fmla="*/ 0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64" y="21"/>
                    <a:pt x="116" y="73"/>
                    <a:pt x="11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36" y="61"/>
                    <a:pt x="7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06" name="Freeform 106"/>
            <p:cNvSpPr>
              <a:spLocks/>
            </p:cNvSpPr>
            <p:nvPr/>
          </p:nvSpPr>
          <p:spPr bwMode="auto">
            <a:xfrm>
              <a:off x="5346701" y="711201"/>
              <a:ext cx="476250" cy="552450"/>
            </a:xfrm>
            <a:custGeom>
              <a:avLst/>
              <a:gdLst>
                <a:gd name="T0" fmla="*/ 101 w 163"/>
                <a:gd name="T1" fmla="*/ 150 h 189"/>
                <a:gd name="T2" fmla="*/ 163 w 163"/>
                <a:gd name="T3" fmla="*/ 124 h 189"/>
                <a:gd name="T4" fmla="*/ 114 w 163"/>
                <a:gd name="T5" fmla="*/ 76 h 189"/>
                <a:gd name="T6" fmla="*/ 120 w 163"/>
                <a:gd name="T7" fmla="*/ 56 h 189"/>
                <a:gd name="T8" fmla="*/ 124 w 163"/>
                <a:gd name="T9" fmla="*/ 57 h 189"/>
                <a:gd name="T10" fmla="*/ 142 w 163"/>
                <a:gd name="T11" fmla="*/ 39 h 189"/>
                <a:gd name="T12" fmla="*/ 124 w 163"/>
                <a:gd name="T13" fmla="*/ 21 h 189"/>
                <a:gd name="T14" fmla="*/ 107 w 163"/>
                <a:gd name="T15" fmla="*/ 39 h 189"/>
                <a:gd name="T16" fmla="*/ 107 w 163"/>
                <a:gd name="T17" fmla="*/ 43 h 189"/>
                <a:gd name="T18" fmla="*/ 88 w 163"/>
                <a:gd name="T19" fmla="*/ 49 h 189"/>
                <a:gd name="T20" fmla="*/ 39 w 163"/>
                <a:gd name="T21" fmla="*/ 0 h 189"/>
                <a:gd name="T22" fmla="*/ 14 w 163"/>
                <a:gd name="T23" fmla="*/ 61 h 189"/>
                <a:gd name="T24" fmla="*/ 33 w 163"/>
                <a:gd name="T25" fmla="*/ 117 h 189"/>
                <a:gd name="T26" fmla="*/ 27 w 163"/>
                <a:gd name="T27" fmla="*/ 125 h 189"/>
                <a:gd name="T28" fmla="*/ 27 w 163"/>
                <a:gd name="T29" fmla="*/ 148 h 189"/>
                <a:gd name="T30" fmla="*/ 13 w 163"/>
                <a:gd name="T31" fmla="*/ 157 h 189"/>
                <a:gd name="T32" fmla="*/ 0 w 163"/>
                <a:gd name="T33" fmla="*/ 189 h 189"/>
                <a:gd name="T34" fmla="*/ 88 w 163"/>
                <a:gd name="T35" fmla="*/ 189 h 189"/>
                <a:gd name="T36" fmla="*/ 75 w 163"/>
                <a:gd name="T37" fmla="*/ 157 h 189"/>
                <a:gd name="T38" fmla="*/ 61 w 163"/>
                <a:gd name="T39" fmla="*/ 148 h 189"/>
                <a:gd name="T40" fmla="*/ 61 w 163"/>
                <a:gd name="T41" fmla="*/ 140 h 189"/>
                <a:gd name="T42" fmla="*/ 101 w 163"/>
                <a:gd name="T43" fmla="*/ 15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3" h="189">
                  <a:moveTo>
                    <a:pt x="101" y="150"/>
                  </a:moveTo>
                  <a:cubicBezTo>
                    <a:pt x="125" y="150"/>
                    <a:pt x="147" y="140"/>
                    <a:pt x="163" y="124"/>
                  </a:cubicBezTo>
                  <a:cubicBezTo>
                    <a:pt x="114" y="76"/>
                    <a:pt x="114" y="76"/>
                    <a:pt x="114" y="7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56"/>
                    <a:pt x="123" y="57"/>
                    <a:pt x="124" y="57"/>
                  </a:cubicBezTo>
                  <a:cubicBezTo>
                    <a:pt x="134" y="57"/>
                    <a:pt x="142" y="49"/>
                    <a:pt x="142" y="39"/>
                  </a:cubicBezTo>
                  <a:cubicBezTo>
                    <a:pt x="142" y="29"/>
                    <a:pt x="134" y="21"/>
                    <a:pt x="124" y="21"/>
                  </a:cubicBezTo>
                  <a:cubicBezTo>
                    <a:pt x="115" y="21"/>
                    <a:pt x="107" y="29"/>
                    <a:pt x="107" y="39"/>
                  </a:cubicBezTo>
                  <a:cubicBezTo>
                    <a:pt x="107" y="40"/>
                    <a:pt x="107" y="42"/>
                    <a:pt x="107" y="43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4" y="16"/>
                    <a:pt x="14" y="37"/>
                    <a:pt x="14" y="61"/>
                  </a:cubicBezTo>
                  <a:cubicBezTo>
                    <a:pt x="13" y="83"/>
                    <a:pt x="21" y="102"/>
                    <a:pt x="33" y="117"/>
                  </a:cubicBezTo>
                  <a:cubicBezTo>
                    <a:pt x="29" y="117"/>
                    <a:pt x="27" y="119"/>
                    <a:pt x="27" y="125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2" y="150"/>
                    <a:pt x="17" y="153"/>
                    <a:pt x="13" y="157"/>
                  </a:cubicBezTo>
                  <a:cubicBezTo>
                    <a:pt x="4" y="166"/>
                    <a:pt x="0" y="177"/>
                    <a:pt x="0" y="189"/>
                  </a:cubicBezTo>
                  <a:cubicBezTo>
                    <a:pt x="88" y="189"/>
                    <a:pt x="88" y="189"/>
                    <a:pt x="88" y="189"/>
                  </a:cubicBezTo>
                  <a:cubicBezTo>
                    <a:pt x="88" y="177"/>
                    <a:pt x="84" y="166"/>
                    <a:pt x="75" y="157"/>
                  </a:cubicBezTo>
                  <a:cubicBezTo>
                    <a:pt x="71" y="153"/>
                    <a:pt x="66" y="150"/>
                    <a:pt x="61" y="148"/>
                  </a:cubicBezTo>
                  <a:cubicBezTo>
                    <a:pt x="61" y="140"/>
                    <a:pt x="61" y="140"/>
                    <a:pt x="61" y="140"/>
                  </a:cubicBezTo>
                  <a:cubicBezTo>
                    <a:pt x="73" y="146"/>
                    <a:pt x="86" y="149"/>
                    <a:pt x="101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407" name="Freeform 112"/>
          <p:cNvSpPr>
            <a:spLocks noEditPoints="1"/>
          </p:cNvSpPr>
          <p:nvPr/>
        </p:nvSpPr>
        <p:spPr bwMode="auto">
          <a:xfrm>
            <a:off x="5009817" y="1317164"/>
            <a:ext cx="356371" cy="118379"/>
          </a:xfrm>
          <a:custGeom>
            <a:avLst/>
            <a:gdLst>
              <a:gd name="T0" fmla="*/ 312 w 314"/>
              <a:gd name="T1" fmla="*/ 11 h 104"/>
              <a:gd name="T2" fmla="*/ 200 w 314"/>
              <a:gd name="T3" fmla="*/ 7 h 104"/>
              <a:gd name="T4" fmla="*/ 172 w 314"/>
              <a:gd name="T5" fmla="*/ 15 h 104"/>
              <a:gd name="T6" fmla="*/ 159 w 314"/>
              <a:gd name="T7" fmla="*/ 17 h 104"/>
              <a:gd name="T8" fmla="*/ 159 w 314"/>
              <a:gd name="T9" fmla="*/ 17 h 104"/>
              <a:gd name="T10" fmla="*/ 157 w 314"/>
              <a:gd name="T11" fmla="*/ 17 h 104"/>
              <a:gd name="T12" fmla="*/ 155 w 314"/>
              <a:gd name="T13" fmla="*/ 17 h 104"/>
              <a:gd name="T14" fmla="*/ 155 w 314"/>
              <a:gd name="T15" fmla="*/ 17 h 104"/>
              <a:gd name="T16" fmla="*/ 141 w 314"/>
              <a:gd name="T17" fmla="*/ 15 h 104"/>
              <a:gd name="T18" fmla="*/ 114 w 314"/>
              <a:gd name="T19" fmla="*/ 7 h 104"/>
              <a:gd name="T20" fmla="*/ 2 w 314"/>
              <a:gd name="T21" fmla="*/ 11 h 104"/>
              <a:gd name="T22" fmla="*/ 2 w 314"/>
              <a:gd name="T23" fmla="*/ 38 h 104"/>
              <a:gd name="T24" fmla="*/ 10 w 314"/>
              <a:gd name="T25" fmla="*/ 50 h 104"/>
              <a:gd name="T26" fmla="*/ 30 w 314"/>
              <a:gd name="T27" fmla="*/ 91 h 104"/>
              <a:gd name="T28" fmla="*/ 90 w 314"/>
              <a:gd name="T29" fmla="*/ 103 h 104"/>
              <a:gd name="T30" fmla="*/ 141 w 314"/>
              <a:gd name="T31" fmla="*/ 61 h 104"/>
              <a:gd name="T32" fmla="*/ 155 w 314"/>
              <a:gd name="T33" fmla="*/ 40 h 104"/>
              <a:gd name="T34" fmla="*/ 155 w 314"/>
              <a:gd name="T35" fmla="*/ 40 h 104"/>
              <a:gd name="T36" fmla="*/ 157 w 314"/>
              <a:gd name="T37" fmla="*/ 40 h 104"/>
              <a:gd name="T38" fmla="*/ 159 w 314"/>
              <a:gd name="T39" fmla="*/ 40 h 104"/>
              <a:gd name="T40" fmla="*/ 159 w 314"/>
              <a:gd name="T41" fmla="*/ 40 h 104"/>
              <a:gd name="T42" fmla="*/ 173 w 314"/>
              <a:gd name="T43" fmla="*/ 61 h 104"/>
              <a:gd name="T44" fmla="*/ 223 w 314"/>
              <a:gd name="T45" fmla="*/ 103 h 104"/>
              <a:gd name="T46" fmla="*/ 283 w 314"/>
              <a:gd name="T47" fmla="*/ 91 h 104"/>
              <a:gd name="T48" fmla="*/ 304 w 314"/>
              <a:gd name="T49" fmla="*/ 50 h 104"/>
              <a:gd name="T50" fmla="*/ 312 w 314"/>
              <a:gd name="T51" fmla="*/ 38 h 104"/>
              <a:gd name="T52" fmla="*/ 312 w 314"/>
              <a:gd name="T53" fmla="*/ 11 h 104"/>
              <a:gd name="T54" fmla="*/ 131 w 314"/>
              <a:gd name="T55" fmla="*/ 60 h 104"/>
              <a:gd name="T56" fmla="*/ 111 w 314"/>
              <a:gd name="T57" fmla="*/ 91 h 104"/>
              <a:gd name="T58" fmla="*/ 42 w 314"/>
              <a:gd name="T59" fmla="*/ 91 h 104"/>
              <a:gd name="T60" fmla="*/ 25 w 314"/>
              <a:gd name="T61" fmla="*/ 57 h 104"/>
              <a:gd name="T62" fmla="*/ 27 w 314"/>
              <a:gd name="T63" fmla="*/ 25 h 104"/>
              <a:gd name="T64" fmla="*/ 88 w 314"/>
              <a:gd name="T65" fmla="*/ 14 h 104"/>
              <a:gd name="T66" fmla="*/ 134 w 314"/>
              <a:gd name="T67" fmla="*/ 33 h 104"/>
              <a:gd name="T68" fmla="*/ 131 w 314"/>
              <a:gd name="T69" fmla="*/ 60 h 104"/>
              <a:gd name="T70" fmla="*/ 288 w 314"/>
              <a:gd name="T71" fmla="*/ 57 h 104"/>
              <a:gd name="T72" fmla="*/ 271 w 314"/>
              <a:gd name="T73" fmla="*/ 91 h 104"/>
              <a:gd name="T74" fmla="*/ 202 w 314"/>
              <a:gd name="T75" fmla="*/ 91 h 104"/>
              <a:gd name="T76" fmla="*/ 182 w 314"/>
              <a:gd name="T77" fmla="*/ 60 h 104"/>
              <a:gd name="T78" fmla="*/ 180 w 314"/>
              <a:gd name="T79" fmla="*/ 33 h 104"/>
              <a:gd name="T80" fmla="*/ 226 w 314"/>
              <a:gd name="T81" fmla="*/ 14 h 104"/>
              <a:gd name="T82" fmla="*/ 287 w 314"/>
              <a:gd name="T83" fmla="*/ 25 h 104"/>
              <a:gd name="T84" fmla="*/ 288 w 314"/>
              <a:gd name="T85" fmla="*/ 5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14" h="104">
                <a:moveTo>
                  <a:pt x="312" y="11"/>
                </a:moveTo>
                <a:cubicBezTo>
                  <a:pt x="281" y="0"/>
                  <a:pt x="234" y="0"/>
                  <a:pt x="200" y="7"/>
                </a:cubicBezTo>
                <a:cubicBezTo>
                  <a:pt x="194" y="8"/>
                  <a:pt x="174" y="15"/>
                  <a:pt x="172" y="15"/>
                </a:cubicBezTo>
                <a:cubicBezTo>
                  <a:pt x="168" y="17"/>
                  <a:pt x="163" y="17"/>
                  <a:pt x="159" y="17"/>
                </a:cubicBezTo>
                <a:cubicBezTo>
                  <a:pt x="159" y="17"/>
                  <a:pt x="159" y="17"/>
                  <a:pt x="159" y="17"/>
                </a:cubicBezTo>
                <a:cubicBezTo>
                  <a:pt x="158" y="17"/>
                  <a:pt x="157" y="17"/>
                  <a:pt x="157" y="17"/>
                </a:cubicBezTo>
                <a:cubicBezTo>
                  <a:pt x="156" y="17"/>
                  <a:pt x="155" y="17"/>
                  <a:pt x="155" y="17"/>
                </a:cubicBezTo>
                <a:cubicBezTo>
                  <a:pt x="155" y="17"/>
                  <a:pt x="155" y="17"/>
                  <a:pt x="155" y="17"/>
                </a:cubicBezTo>
                <a:cubicBezTo>
                  <a:pt x="150" y="17"/>
                  <a:pt x="146" y="17"/>
                  <a:pt x="141" y="15"/>
                </a:cubicBezTo>
                <a:cubicBezTo>
                  <a:pt x="139" y="15"/>
                  <a:pt x="119" y="8"/>
                  <a:pt x="114" y="7"/>
                </a:cubicBezTo>
                <a:cubicBezTo>
                  <a:pt x="80" y="0"/>
                  <a:pt x="32" y="0"/>
                  <a:pt x="2" y="11"/>
                </a:cubicBezTo>
                <a:cubicBezTo>
                  <a:pt x="2" y="19"/>
                  <a:pt x="0" y="30"/>
                  <a:pt x="2" y="38"/>
                </a:cubicBezTo>
                <a:cubicBezTo>
                  <a:pt x="3" y="42"/>
                  <a:pt x="8" y="47"/>
                  <a:pt x="10" y="50"/>
                </a:cubicBezTo>
                <a:cubicBezTo>
                  <a:pt x="17" y="63"/>
                  <a:pt x="21" y="82"/>
                  <a:pt x="30" y="91"/>
                </a:cubicBezTo>
                <a:cubicBezTo>
                  <a:pt x="42" y="103"/>
                  <a:pt x="68" y="104"/>
                  <a:pt x="90" y="103"/>
                </a:cubicBezTo>
                <a:cubicBezTo>
                  <a:pt x="122" y="101"/>
                  <a:pt x="130" y="84"/>
                  <a:pt x="141" y="61"/>
                </a:cubicBezTo>
                <a:cubicBezTo>
                  <a:pt x="144" y="52"/>
                  <a:pt x="147" y="42"/>
                  <a:pt x="155" y="40"/>
                </a:cubicBezTo>
                <a:cubicBezTo>
                  <a:pt x="155" y="40"/>
                  <a:pt x="155" y="40"/>
                  <a:pt x="155" y="40"/>
                </a:cubicBezTo>
                <a:cubicBezTo>
                  <a:pt x="155" y="40"/>
                  <a:pt x="156" y="40"/>
                  <a:pt x="157" y="40"/>
                </a:cubicBezTo>
                <a:cubicBezTo>
                  <a:pt x="157" y="40"/>
                  <a:pt x="158" y="40"/>
                  <a:pt x="159" y="40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67" y="42"/>
                  <a:pt x="169" y="52"/>
                  <a:pt x="173" y="61"/>
                </a:cubicBezTo>
                <a:cubicBezTo>
                  <a:pt x="183" y="84"/>
                  <a:pt x="191" y="101"/>
                  <a:pt x="223" y="103"/>
                </a:cubicBezTo>
                <a:cubicBezTo>
                  <a:pt x="245" y="104"/>
                  <a:pt x="272" y="103"/>
                  <a:pt x="283" y="91"/>
                </a:cubicBezTo>
                <a:cubicBezTo>
                  <a:pt x="293" y="82"/>
                  <a:pt x="296" y="63"/>
                  <a:pt x="304" y="50"/>
                </a:cubicBezTo>
                <a:cubicBezTo>
                  <a:pt x="306" y="47"/>
                  <a:pt x="311" y="42"/>
                  <a:pt x="312" y="38"/>
                </a:cubicBezTo>
                <a:cubicBezTo>
                  <a:pt x="314" y="30"/>
                  <a:pt x="312" y="19"/>
                  <a:pt x="312" y="11"/>
                </a:cubicBezTo>
                <a:close/>
                <a:moveTo>
                  <a:pt x="131" y="60"/>
                </a:moveTo>
                <a:cubicBezTo>
                  <a:pt x="127" y="75"/>
                  <a:pt x="122" y="85"/>
                  <a:pt x="111" y="91"/>
                </a:cubicBezTo>
                <a:cubicBezTo>
                  <a:pt x="96" y="100"/>
                  <a:pt x="57" y="100"/>
                  <a:pt x="42" y="91"/>
                </a:cubicBezTo>
                <a:cubicBezTo>
                  <a:pt x="32" y="84"/>
                  <a:pt x="28" y="72"/>
                  <a:pt x="25" y="57"/>
                </a:cubicBezTo>
                <a:cubicBezTo>
                  <a:pt x="24" y="46"/>
                  <a:pt x="22" y="32"/>
                  <a:pt x="27" y="25"/>
                </a:cubicBezTo>
                <a:cubicBezTo>
                  <a:pt x="34" y="13"/>
                  <a:pt x="68" y="13"/>
                  <a:pt x="88" y="14"/>
                </a:cubicBezTo>
                <a:cubicBezTo>
                  <a:pt x="106" y="16"/>
                  <a:pt x="130" y="20"/>
                  <a:pt x="134" y="33"/>
                </a:cubicBezTo>
                <a:cubicBezTo>
                  <a:pt x="136" y="41"/>
                  <a:pt x="133" y="53"/>
                  <a:pt x="131" y="60"/>
                </a:cubicBezTo>
                <a:close/>
                <a:moveTo>
                  <a:pt x="288" y="57"/>
                </a:moveTo>
                <a:cubicBezTo>
                  <a:pt x="285" y="72"/>
                  <a:pt x="282" y="84"/>
                  <a:pt x="271" y="91"/>
                </a:cubicBezTo>
                <a:cubicBezTo>
                  <a:pt x="256" y="100"/>
                  <a:pt x="218" y="100"/>
                  <a:pt x="202" y="91"/>
                </a:cubicBezTo>
                <a:cubicBezTo>
                  <a:pt x="192" y="85"/>
                  <a:pt x="186" y="75"/>
                  <a:pt x="182" y="60"/>
                </a:cubicBezTo>
                <a:cubicBezTo>
                  <a:pt x="180" y="53"/>
                  <a:pt x="177" y="41"/>
                  <a:pt x="180" y="33"/>
                </a:cubicBezTo>
                <a:cubicBezTo>
                  <a:pt x="183" y="20"/>
                  <a:pt x="207" y="16"/>
                  <a:pt x="226" y="14"/>
                </a:cubicBezTo>
                <a:cubicBezTo>
                  <a:pt x="246" y="13"/>
                  <a:pt x="279" y="13"/>
                  <a:pt x="287" y="25"/>
                </a:cubicBezTo>
                <a:cubicBezTo>
                  <a:pt x="291" y="32"/>
                  <a:pt x="290" y="46"/>
                  <a:pt x="288" y="5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08" name="Freeform 5"/>
          <p:cNvSpPr>
            <a:spLocks noEditPoints="1"/>
          </p:cNvSpPr>
          <p:nvPr/>
        </p:nvSpPr>
        <p:spPr bwMode="auto">
          <a:xfrm>
            <a:off x="310111" y="1261649"/>
            <a:ext cx="235993" cy="229409"/>
          </a:xfrm>
          <a:custGeom>
            <a:avLst/>
            <a:gdLst>
              <a:gd name="T0" fmla="*/ 81 w 197"/>
              <a:gd name="T1" fmla="*/ 149 h 190"/>
              <a:gd name="T2" fmla="*/ 120 w 197"/>
              <a:gd name="T3" fmla="*/ 138 h 190"/>
              <a:gd name="T4" fmla="*/ 173 w 197"/>
              <a:gd name="T5" fmla="*/ 190 h 190"/>
              <a:gd name="T6" fmla="*/ 197 w 197"/>
              <a:gd name="T7" fmla="*/ 167 h 190"/>
              <a:gd name="T8" fmla="*/ 144 w 197"/>
              <a:gd name="T9" fmla="*/ 114 h 190"/>
              <a:gd name="T10" fmla="*/ 134 w 197"/>
              <a:gd name="T11" fmla="*/ 22 h 190"/>
              <a:gd name="T12" fmla="*/ 81 w 197"/>
              <a:gd name="T13" fmla="*/ 0 h 190"/>
              <a:gd name="T14" fmla="*/ 81 w 197"/>
              <a:gd name="T15" fmla="*/ 27 h 190"/>
              <a:gd name="T16" fmla="*/ 129 w 197"/>
              <a:gd name="T17" fmla="*/ 75 h 190"/>
              <a:gd name="T18" fmla="*/ 81 w 197"/>
              <a:gd name="T19" fmla="*/ 122 h 190"/>
              <a:gd name="T20" fmla="*/ 81 w 197"/>
              <a:gd name="T21" fmla="*/ 149 h 190"/>
              <a:gd name="T22" fmla="*/ 29 w 197"/>
              <a:gd name="T23" fmla="*/ 127 h 190"/>
              <a:gd name="T24" fmla="*/ 81 w 197"/>
              <a:gd name="T25" fmla="*/ 149 h 190"/>
              <a:gd name="T26" fmla="*/ 81 w 197"/>
              <a:gd name="T27" fmla="*/ 122 h 190"/>
              <a:gd name="T28" fmla="*/ 33 w 197"/>
              <a:gd name="T29" fmla="*/ 75 h 190"/>
              <a:gd name="T30" fmla="*/ 81 w 197"/>
              <a:gd name="T31" fmla="*/ 27 h 190"/>
              <a:gd name="T32" fmla="*/ 81 w 197"/>
              <a:gd name="T33" fmla="*/ 0 h 190"/>
              <a:gd name="T34" fmla="*/ 29 w 197"/>
              <a:gd name="T35" fmla="*/ 22 h 190"/>
              <a:gd name="T36" fmla="*/ 29 w 197"/>
              <a:gd name="T37" fmla="*/ 127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7" h="190">
                <a:moveTo>
                  <a:pt x="81" y="149"/>
                </a:moveTo>
                <a:cubicBezTo>
                  <a:pt x="95" y="149"/>
                  <a:pt x="108" y="145"/>
                  <a:pt x="120" y="138"/>
                </a:cubicBezTo>
                <a:cubicBezTo>
                  <a:pt x="173" y="190"/>
                  <a:pt x="173" y="190"/>
                  <a:pt x="173" y="190"/>
                </a:cubicBezTo>
                <a:cubicBezTo>
                  <a:pt x="197" y="167"/>
                  <a:pt x="197" y="167"/>
                  <a:pt x="197" y="167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62" y="85"/>
                  <a:pt x="158" y="47"/>
                  <a:pt x="134" y="22"/>
                </a:cubicBezTo>
                <a:cubicBezTo>
                  <a:pt x="119" y="8"/>
                  <a:pt x="100" y="0"/>
                  <a:pt x="81" y="0"/>
                </a:cubicBezTo>
                <a:cubicBezTo>
                  <a:pt x="81" y="27"/>
                  <a:pt x="81" y="27"/>
                  <a:pt x="81" y="27"/>
                </a:cubicBezTo>
                <a:cubicBezTo>
                  <a:pt x="107" y="27"/>
                  <a:pt x="129" y="48"/>
                  <a:pt x="129" y="75"/>
                </a:cubicBezTo>
                <a:cubicBezTo>
                  <a:pt x="129" y="101"/>
                  <a:pt x="107" y="122"/>
                  <a:pt x="81" y="122"/>
                </a:cubicBezTo>
                <a:lnTo>
                  <a:pt x="81" y="149"/>
                </a:lnTo>
                <a:close/>
                <a:moveTo>
                  <a:pt x="29" y="127"/>
                </a:moveTo>
                <a:cubicBezTo>
                  <a:pt x="43" y="142"/>
                  <a:pt x="62" y="149"/>
                  <a:pt x="81" y="149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55" y="122"/>
                  <a:pt x="33" y="101"/>
                  <a:pt x="33" y="75"/>
                </a:cubicBezTo>
                <a:cubicBezTo>
                  <a:pt x="33" y="48"/>
                  <a:pt x="55" y="27"/>
                  <a:pt x="81" y="27"/>
                </a:cubicBezTo>
                <a:cubicBezTo>
                  <a:pt x="81" y="0"/>
                  <a:pt x="81" y="0"/>
                  <a:pt x="81" y="0"/>
                </a:cubicBezTo>
                <a:cubicBezTo>
                  <a:pt x="62" y="0"/>
                  <a:pt x="43" y="8"/>
                  <a:pt x="29" y="22"/>
                </a:cubicBezTo>
                <a:cubicBezTo>
                  <a:pt x="0" y="51"/>
                  <a:pt x="0" y="98"/>
                  <a:pt x="29" y="12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409" name="组合 408"/>
          <p:cNvGrpSpPr/>
          <p:nvPr/>
        </p:nvGrpSpPr>
        <p:grpSpPr>
          <a:xfrm>
            <a:off x="897403" y="1259066"/>
            <a:ext cx="235119" cy="234575"/>
            <a:chOff x="2424113" y="2622551"/>
            <a:chExt cx="687388" cy="685800"/>
          </a:xfrm>
          <a:solidFill>
            <a:srgbClr val="E7E6E6">
              <a:lumMod val="50000"/>
            </a:srgbClr>
          </a:solidFill>
        </p:grpSpPr>
        <p:sp>
          <p:nvSpPr>
            <p:cNvPr id="410" name="Freeform 7"/>
            <p:cNvSpPr>
              <a:spLocks/>
            </p:cNvSpPr>
            <p:nvPr/>
          </p:nvSpPr>
          <p:spPr bwMode="auto">
            <a:xfrm>
              <a:off x="2427288" y="2865438"/>
              <a:ext cx="684213" cy="185738"/>
            </a:xfrm>
            <a:custGeom>
              <a:avLst/>
              <a:gdLst>
                <a:gd name="T0" fmla="*/ 59 w 431"/>
                <a:gd name="T1" fmla="*/ 117 h 117"/>
                <a:gd name="T2" fmla="*/ 69 w 431"/>
                <a:gd name="T3" fmla="*/ 117 h 117"/>
                <a:gd name="T4" fmla="*/ 362 w 431"/>
                <a:gd name="T5" fmla="*/ 117 h 117"/>
                <a:gd name="T6" fmla="*/ 369 w 431"/>
                <a:gd name="T7" fmla="*/ 117 h 117"/>
                <a:gd name="T8" fmla="*/ 431 w 431"/>
                <a:gd name="T9" fmla="*/ 0 h 117"/>
                <a:gd name="T10" fmla="*/ 428 w 431"/>
                <a:gd name="T11" fmla="*/ 0 h 117"/>
                <a:gd name="T12" fmla="*/ 364 w 431"/>
                <a:gd name="T13" fmla="*/ 0 h 117"/>
                <a:gd name="T14" fmla="*/ 315 w 431"/>
                <a:gd name="T15" fmla="*/ 0 h 117"/>
                <a:gd name="T16" fmla="*/ 116 w 431"/>
                <a:gd name="T17" fmla="*/ 0 h 117"/>
                <a:gd name="T18" fmla="*/ 64 w 431"/>
                <a:gd name="T19" fmla="*/ 0 h 117"/>
                <a:gd name="T20" fmla="*/ 0 w 431"/>
                <a:gd name="T21" fmla="*/ 0 h 117"/>
                <a:gd name="T22" fmla="*/ 59 w 431"/>
                <a:gd name="T23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1" h="117">
                  <a:moveTo>
                    <a:pt x="59" y="117"/>
                  </a:moveTo>
                  <a:lnTo>
                    <a:pt x="69" y="117"/>
                  </a:lnTo>
                  <a:lnTo>
                    <a:pt x="362" y="117"/>
                  </a:lnTo>
                  <a:lnTo>
                    <a:pt x="369" y="117"/>
                  </a:lnTo>
                  <a:lnTo>
                    <a:pt x="431" y="0"/>
                  </a:lnTo>
                  <a:lnTo>
                    <a:pt x="428" y="0"/>
                  </a:lnTo>
                  <a:lnTo>
                    <a:pt x="364" y="0"/>
                  </a:lnTo>
                  <a:lnTo>
                    <a:pt x="315" y="0"/>
                  </a:lnTo>
                  <a:lnTo>
                    <a:pt x="116" y="0"/>
                  </a:lnTo>
                  <a:lnTo>
                    <a:pt x="64" y="0"/>
                  </a:lnTo>
                  <a:lnTo>
                    <a:pt x="0" y="0"/>
                  </a:lnTo>
                  <a:lnTo>
                    <a:pt x="59" y="1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11" name="Freeform 8"/>
            <p:cNvSpPr>
              <a:spLocks/>
            </p:cNvSpPr>
            <p:nvPr/>
          </p:nvSpPr>
          <p:spPr bwMode="auto">
            <a:xfrm>
              <a:off x="2424113" y="2906713"/>
              <a:ext cx="682625" cy="401638"/>
            </a:xfrm>
            <a:custGeom>
              <a:avLst/>
              <a:gdLst>
                <a:gd name="T0" fmla="*/ 0 w 182"/>
                <a:gd name="T1" fmla="*/ 106 h 106"/>
                <a:gd name="T2" fmla="*/ 182 w 182"/>
                <a:gd name="T3" fmla="*/ 106 h 106"/>
                <a:gd name="T4" fmla="*/ 182 w 182"/>
                <a:gd name="T5" fmla="*/ 0 h 106"/>
                <a:gd name="T6" fmla="*/ 161 w 182"/>
                <a:gd name="T7" fmla="*/ 40 h 106"/>
                <a:gd name="T8" fmla="*/ 160 w 182"/>
                <a:gd name="T9" fmla="*/ 43 h 106"/>
                <a:gd name="T10" fmla="*/ 157 w 182"/>
                <a:gd name="T11" fmla="*/ 43 h 106"/>
                <a:gd name="T12" fmla="*/ 151 w 182"/>
                <a:gd name="T13" fmla="*/ 43 h 106"/>
                <a:gd name="T14" fmla="*/ 105 w 182"/>
                <a:gd name="T15" fmla="*/ 43 h 106"/>
                <a:gd name="T16" fmla="*/ 106 w 182"/>
                <a:gd name="T17" fmla="*/ 45 h 106"/>
                <a:gd name="T18" fmla="*/ 104 w 182"/>
                <a:gd name="T19" fmla="*/ 53 h 106"/>
                <a:gd name="T20" fmla="*/ 92 w 182"/>
                <a:gd name="T21" fmla="*/ 59 h 106"/>
                <a:gd name="T22" fmla="*/ 80 w 182"/>
                <a:gd name="T23" fmla="*/ 53 h 106"/>
                <a:gd name="T24" fmla="*/ 78 w 182"/>
                <a:gd name="T25" fmla="*/ 45 h 106"/>
                <a:gd name="T26" fmla="*/ 78 w 182"/>
                <a:gd name="T27" fmla="*/ 43 h 106"/>
                <a:gd name="T28" fmla="*/ 33 w 182"/>
                <a:gd name="T29" fmla="*/ 43 h 106"/>
                <a:gd name="T30" fmla="*/ 26 w 182"/>
                <a:gd name="T31" fmla="*/ 43 h 106"/>
                <a:gd name="T32" fmla="*/ 22 w 182"/>
                <a:gd name="T33" fmla="*/ 43 h 106"/>
                <a:gd name="T34" fmla="*/ 21 w 182"/>
                <a:gd name="T35" fmla="*/ 40 h 106"/>
                <a:gd name="T36" fmla="*/ 0 w 182"/>
                <a:gd name="T37" fmla="*/ 1 h 106"/>
                <a:gd name="T38" fmla="*/ 0 w 182"/>
                <a:gd name="T39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2" h="106">
                  <a:moveTo>
                    <a:pt x="0" y="106"/>
                  </a:moveTo>
                  <a:cubicBezTo>
                    <a:pt x="182" y="106"/>
                    <a:pt x="182" y="106"/>
                    <a:pt x="182" y="106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61" y="40"/>
                    <a:pt x="161" y="40"/>
                    <a:pt x="161" y="40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57" y="43"/>
                    <a:pt x="157" y="43"/>
                    <a:pt x="157" y="43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6" y="44"/>
                    <a:pt x="106" y="44"/>
                    <a:pt x="106" y="45"/>
                  </a:cubicBezTo>
                  <a:cubicBezTo>
                    <a:pt x="106" y="48"/>
                    <a:pt x="105" y="50"/>
                    <a:pt x="104" y="53"/>
                  </a:cubicBezTo>
                  <a:cubicBezTo>
                    <a:pt x="101" y="57"/>
                    <a:pt x="97" y="59"/>
                    <a:pt x="92" y="59"/>
                  </a:cubicBezTo>
                  <a:cubicBezTo>
                    <a:pt x="87" y="59"/>
                    <a:pt x="83" y="57"/>
                    <a:pt x="80" y="53"/>
                  </a:cubicBezTo>
                  <a:cubicBezTo>
                    <a:pt x="78" y="50"/>
                    <a:pt x="78" y="48"/>
                    <a:pt x="78" y="45"/>
                  </a:cubicBezTo>
                  <a:cubicBezTo>
                    <a:pt x="78" y="44"/>
                    <a:pt x="78" y="44"/>
                    <a:pt x="78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12" name="Freeform 9"/>
            <p:cNvSpPr>
              <a:spLocks/>
            </p:cNvSpPr>
            <p:nvPr/>
          </p:nvSpPr>
          <p:spPr bwMode="auto">
            <a:xfrm>
              <a:off x="2528888" y="2622551"/>
              <a:ext cx="476250" cy="223838"/>
            </a:xfrm>
            <a:custGeom>
              <a:avLst/>
              <a:gdLst>
                <a:gd name="T0" fmla="*/ 127 w 127"/>
                <a:gd name="T1" fmla="*/ 59 h 59"/>
                <a:gd name="T2" fmla="*/ 127 w 127"/>
                <a:gd name="T3" fmla="*/ 25 h 59"/>
                <a:gd name="T4" fmla="*/ 103 w 127"/>
                <a:gd name="T5" fmla="*/ 0 h 59"/>
                <a:gd name="T6" fmla="*/ 25 w 127"/>
                <a:gd name="T7" fmla="*/ 0 h 59"/>
                <a:gd name="T8" fmla="*/ 0 w 127"/>
                <a:gd name="T9" fmla="*/ 25 h 59"/>
                <a:gd name="T10" fmla="*/ 0 w 127"/>
                <a:gd name="T11" fmla="*/ 59 h 59"/>
                <a:gd name="T12" fmla="*/ 22 w 127"/>
                <a:gd name="T13" fmla="*/ 59 h 59"/>
                <a:gd name="T14" fmla="*/ 22 w 127"/>
                <a:gd name="T15" fmla="*/ 25 h 59"/>
                <a:gd name="T16" fmla="*/ 25 w 127"/>
                <a:gd name="T17" fmla="*/ 21 h 59"/>
                <a:gd name="T18" fmla="*/ 103 w 127"/>
                <a:gd name="T19" fmla="*/ 21 h 59"/>
                <a:gd name="T20" fmla="*/ 106 w 127"/>
                <a:gd name="T21" fmla="*/ 25 h 59"/>
                <a:gd name="T22" fmla="*/ 106 w 127"/>
                <a:gd name="T23" fmla="*/ 59 h 59"/>
                <a:gd name="T24" fmla="*/ 127 w 127"/>
                <a:gd name="T25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59">
                  <a:moveTo>
                    <a:pt x="127" y="59"/>
                  </a:moveTo>
                  <a:cubicBezTo>
                    <a:pt x="127" y="25"/>
                    <a:pt x="127" y="25"/>
                    <a:pt x="127" y="25"/>
                  </a:cubicBezTo>
                  <a:cubicBezTo>
                    <a:pt x="127" y="11"/>
                    <a:pt x="116" y="0"/>
                    <a:pt x="103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3"/>
                    <a:pt x="23" y="21"/>
                    <a:pt x="25" y="21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5" y="21"/>
                    <a:pt x="106" y="23"/>
                    <a:pt x="106" y="25"/>
                  </a:cubicBezTo>
                  <a:cubicBezTo>
                    <a:pt x="106" y="59"/>
                    <a:pt x="106" y="59"/>
                    <a:pt x="106" y="59"/>
                  </a:cubicBezTo>
                  <a:lnTo>
                    <a:pt x="127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413" name="Freeform 14"/>
          <p:cNvSpPr>
            <a:spLocks noEditPoints="1"/>
          </p:cNvSpPr>
          <p:nvPr/>
        </p:nvSpPr>
        <p:spPr bwMode="auto">
          <a:xfrm>
            <a:off x="2084747" y="1247046"/>
            <a:ext cx="256799" cy="258615"/>
          </a:xfrm>
          <a:custGeom>
            <a:avLst/>
            <a:gdLst>
              <a:gd name="T0" fmla="*/ 179 w 179"/>
              <a:gd name="T1" fmla="*/ 89 h 179"/>
              <a:gd name="T2" fmla="*/ 159 w 179"/>
              <a:gd name="T3" fmla="*/ 84 h 179"/>
              <a:gd name="T4" fmla="*/ 171 w 179"/>
              <a:gd name="T5" fmla="*/ 84 h 179"/>
              <a:gd name="T6" fmla="*/ 159 w 179"/>
              <a:gd name="T7" fmla="*/ 95 h 179"/>
              <a:gd name="T8" fmla="*/ 139 w 179"/>
              <a:gd name="T9" fmla="*/ 164 h 179"/>
              <a:gd name="T10" fmla="*/ 159 w 179"/>
              <a:gd name="T11" fmla="*/ 95 h 179"/>
              <a:gd name="T12" fmla="*/ 148 w 179"/>
              <a:gd name="T13" fmla="*/ 84 h 179"/>
              <a:gd name="T14" fmla="*/ 159 w 179"/>
              <a:gd name="T15" fmla="*/ 34 h 179"/>
              <a:gd name="T16" fmla="*/ 139 w 179"/>
              <a:gd name="T17" fmla="*/ 33 h 179"/>
              <a:gd name="T18" fmla="*/ 144 w 179"/>
              <a:gd name="T19" fmla="*/ 28 h 179"/>
              <a:gd name="T20" fmla="*/ 139 w 179"/>
              <a:gd name="T21" fmla="*/ 47 h 179"/>
              <a:gd name="T22" fmla="*/ 151 w 179"/>
              <a:gd name="T23" fmla="*/ 144 h 179"/>
              <a:gd name="T24" fmla="*/ 139 w 179"/>
              <a:gd name="T25" fmla="*/ 146 h 179"/>
              <a:gd name="T26" fmla="*/ 90 w 179"/>
              <a:gd name="T27" fmla="*/ 179 h 179"/>
              <a:gd name="T28" fmla="*/ 139 w 179"/>
              <a:gd name="T29" fmla="*/ 146 h 179"/>
              <a:gd name="T30" fmla="*/ 134 w 179"/>
              <a:gd name="T31" fmla="*/ 127 h 179"/>
              <a:gd name="T32" fmla="*/ 139 w 179"/>
              <a:gd name="T33" fmla="*/ 132 h 179"/>
              <a:gd name="T34" fmla="*/ 134 w 179"/>
              <a:gd name="T35" fmla="*/ 52 h 179"/>
              <a:gd name="T36" fmla="*/ 139 w 179"/>
              <a:gd name="T37" fmla="*/ 33 h 179"/>
              <a:gd name="T38" fmla="*/ 90 w 179"/>
              <a:gd name="T39" fmla="*/ 0 h 179"/>
              <a:gd name="T40" fmla="*/ 90 w 179"/>
              <a:gd name="T41" fmla="*/ 8 h 179"/>
              <a:gd name="T42" fmla="*/ 95 w 179"/>
              <a:gd name="T43" fmla="*/ 31 h 179"/>
              <a:gd name="T44" fmla="*/ 90 w 179"/>
              <a:gd name="T45" fmla="*/ 82 h 179"/>
              <a:gd name="T46" fmla="*/ 119 w 179"/>
              <a:gd name="T47" fmla="*/ 56 h 179"/>
              <a:gd name="T48" fmla="*/ 91 w 179"/>
              <a:gd name="T49" fmla="*/ 98 h 179"/>
              <a:gd name="T50" fmla="*/ 90 w 179"/>
              <a:gd name="T51" fmla="*/ 147 h 179"/>
              <a:gd name="T52" fmla="*/ 95 w 179"/>
              <a:gd name="T53" fmla="*/ 171 h 179"/>
              <a:gd name="T54" fmla="*/ 90 w 179"/>
              <a:gd name="T55" fmla="*/ 171 h 179"/>
              <a:gd name="T56" fmla="*/ 90 w 179"/>
              <a:gd name="T57" fmla="*/ 0 h 179"/>
              <a:gd name="T58" fmla="*/ 40 w 179"/>
              <a:gd name="T59" fmla="*/ 33 h 179"/>
              <a:gd name="T60" fmla="*/ 45 w 179"/>
              <a:gd name="T61" fmla="*/ 52 h 179"/>
              <a:gd name="T62" fmla="*/ 40 w 179"/>
              <a:gd name="T63" fmla="*/ 132 h 179"/>
              <a:gd name="T64" fmla="*/ 52 w 179"/>
              <a:gd name="T65" fmla="*/ 134 h 179"/>
              <a:gd name="T66" fmla="*/ 40 w 179"/>
              <a:gd name="T67" fmla="*/ 164 h 179"/>
              <a:gd name="T68" fmla="*/ 90 w 179"/>
              <a:gd name="T69" fmla="*/ 171 h 179"/>
              <a:gd name="T70" fmla="*/ 84 w 179"/>
              <a:gd name="T71" fmla="*/ 147 h 179"/>
              <a:gd name="T72" fmla="*/ 90 w 179"/>
              <a:gd name="T73" fmla="*/ 97 h 179"/>
              <a:gd name="T74" fmla="*/ 75 w 179"/>
              <a:gd name="T75" fmla="*/ 69 h 179"/>
              <a:gd name="T76" fmla="*/ 90 w 179"/>
              <a:gd name="T77" fmla="*/ 82 h 179"/>
              <a:gd name="T78" fmla="*/ 84 w 179"/>
              <a:gd name="T79" fmla="*/ 31 h 179"/>
              <a:gd name="T80" fmla="*/ 84 w 179"/>
              <a:gd name="T81" fmla="*/ 8 h 179"/>
              <a:gd name="T82" fmla="*/ 90 w 179"/>
              <a:gd name="T83" fmla="*/ 0 h 179"/>
              <a:gd name="T84" fmla="*/ 20 w 179"/>
              <a:gd name="T85" fmla="*/ 34 h 179"/>
              <a:gd name="T86" fmla="*/ 32 w 179"/>
              <a:gd name="T87" fmla="*/ 84 h 179"/>
              <a:gd name="T88" fmla="*/ 32 w 179"/>
              <a:gd name="T89" fmla="*/ 95 h 179"/>
              <a:gd name="T90" fmla="*/ 20 w 179"/>
              <a:gd name="T91" fmla="*/ 145 h 179"/>
              <a:gd name="T92" fmla="*/ 40 w 179"/>
              <a:gd name="T93" fmla="*/ 146 h 179"/>
              <a:gd name="T94" fmla="*/ 35 w 179"/>
              <a:gd name="T95" fmla="*/ 151 h 179"/>
              <a:gd name="T96" fmla="*/ 40 w 179"/>
              <a:gd name="T97" fmla="*/ 132 h 179"/>
              <a:gd name="T98" fmla="*/ 28 w 179"/>
              <a:gd name="T99" fmla="*/ 35 h 179"/>
              <a:gd name="T100" fmla="*/ 35 w 179"/>
              <a:gd name="T101" fmla="*/ 28 h 179"/>
              <a:gd name="T102" fmla="*/ 40 w 179"/>
              <a:gd name="T103" fmla="*/ 15 h 179"/>
              <a:gd name="T104" fmla="*/ 0 w 179"/>
              <a:gd name="T105" fmla="*/ 89 h 179"/>
              <a:gd name="T106" fmla="*/ 20 w 179"/>
              <a:gd name="T107" fmla="*/ 95 h 179"/>
              <a:gd name="T108" fmla="*/ 8 w 179"/>
              <a:gd name="T109" fmla="*/ 84 h 179"/>
              <a:gd name="T110" fmla="*/ 20 w 179"/>
              <a:gd name="T111" fmla="*/ 34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" h="179">
                <a:moveTo>
                  <a:pt x="159" y="145"/>
                </a:moveTo>
                <a:cubicBezTo>
                  <a:pt x="172" y="130"/>
                  <a:pt x="179" y="111"/>
                  <a:pt x="179" y="89"/>
                </a:cubicBezTo>
                <a:cubicBezTo>
                  <a:pt x="179" y="68"/>
                  <a:pt x="172" y="49"/>
                  <a:pt x="159" y="3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84"/>
                  <a:pt x="171" y="84"/>
                  <a:pt x="171" y="84"/>
                </a:cubicBezTo>
                <a:cubicBezTo>
                  <a:pt x="171" y="95"/>
                  <a:pt x="171" y="95"/>
                  <a:pt x="171" y="95"/>
                </a:cubicBezTo>
                <a:cubicBezTo>
                  <a:pt x="159" y="95"/>
                  <a:pt x="159" y="95"/>
                  <a:pt x="159" y="95"/>
                </a:cubicBezTo>
                <a:lnTo>
                  <a:pt x="159" y="145"/>
                </a:lnTo>
                <a:close/>
                <a:moveTo>
                  <a:pt x="139" y="164"/>
                </a:moveTo>
                <a:cubicBezTo>
                  <a:pt x="147" y="159"/>
                  <a:pt x="154" y="152"/>
                  <a:pt x="159" y="145"/>
                </a:cubicBezTo>
                <a:cubicBezTo>
                  <a:pt x="159" y="95"/>
                  <a:pt x="159" y="95"/>
                  <a:pt x="159" y="95"/>
                </a:cubicBezTo>
                <a:cubicBezTo>
                  <a:pt x="148" y="95"/>
                  <a:pt x="148" y="95"/>
                  <a:pt x="148" y="95"/>
                </a:cubicBezTo>
                <a:cubicBezTo>
                  <a:pt x="148" y="84"/>
                  <a:pt x="148" y="84"/>
                  <a:pt x="148" y="84"/>
                </a:cubicBezTo>
                <a:cubicBezTo>
                  <a:pt x="159" y="84"/>
                  <a:pt x="159" y="84"/>
                  <a:pt x="159" y="84"/>
                </a:cubicBezTo>
                <a:cubicBezTo>
                  <a:pt x="159" y="34"/>
                  <a:pt x="159" y="34"/>
                  <a:pt x="159" y="34"/>
                </a:cubicBezTo>
                <a:cubicBezTo>
                  <a:pt x="154" y="27"/>
                  <a:pt x="147" y="20"/>
                  <a:pt x="139" y="1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51" y="35"/>
                  <a:pt x="151" y="35"/>
                  <a:pt x="151" y="35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51" y="144"/>
                  <a:pt x="151" y="144"/>
                  <a:pt x="151" y="144"/>
                </a:cubicBezTo>
                <a:cubicBezTo>
                  <a:pt x="144" y="151"/>
                  <a:pt x="144" y="151"/>
                  <a:pt x="144" y="151"/>
                </a:cubicBezTo>
                <a:cubicBezTo>
                  <a:pt x="139" y="146"/>
                  <a:pt x="139" y="146"/>
                  <a:pt x="139" y="146"/>
                </a:cubicBezTo>
                <a:lnTo>
                  <a:pt x="139" y="164"/>
                </a:lnTo>
                <a:close/>
                <a:moveTo>
                  <a:pt x="90" y="179"/>
                </a:moveTo>
                <a:cubicBezTo>
                  <a:pt x="108" y="179"/>
                  <a:pt x="125" y="173"/>
                  <a:pt x="139" y="164"/>
                </a:cubicBezTo>
                <a:cubicBezTo>
                  <a:pt x="139" y="146"/>
                  <a:pt x="139" y="146"/>
                  <a:pt x="139" y="146"/>
                </a:cubicBezTo>
                <a:cubicBezTo>
                  <a:pt x="127" y="134"/>
                  <a:pt x="127" y="134"/>
                  <a:pt x="127" y="134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4" y="127"/>
                  <a:pt x="134" y="127"/>
                  <a:pt x="134" y="127"/>
                </a:cubicBezTo>
                <a:cubicBezTo>
                  <a:pt x="139" y="132"/>
                  <a:pt x="139" y="132"/>
                  <a:pt x="139" y="132"/>
                </a:cubicBezTo>
                <a:cubicBezTo>
                  <a:pt x="139" y="47"/>
                  <a:pt x="139" y="47"/>
                  <a:pt x="139" y="47"/>
                </a:cubicBezTo>
                <a:cubicBezTo>
                  <a:pt x="134" y="52"/>
                  <a:pt x="134" y="52"/>
                  <a:pt x="134" y="52"/>
                </a:cubicBezTo>
                <a:cubicBezTo>
                  <a:pt x="127" y="45"/>
                  <a:pt x="127" y="45"/>
                  <a:pt x="127" y="45"/>
                </a:cubicBezTo>
                <a:cubicBezTo>
                  <a:pt x="139" y="33"/>
                  <a:pt x="139" y="33"/>
                  <a:pt x="139" y="33"/>
                </a:cubicBezTo>
                <a:cubicBezTo>
                  <a:pt x="139" y="15"/>
                  <a:pt x="139" y="15"/>
                  <a:pt x="139" y="15"/>
                </a:cubicBezTo>
                <a:cubicBezTo>
                  <a:pt x="125" y="6"/>
                  <a:pt x="108" y="0"/>
                  <a:pt x="90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90" y="8"/>
                  <a:pt x="90" y="8"/>
                  <a:pt x="90" y="8"/>
                </a:cubicBezTo>
                <a:cubicBezTo>
                  <a:pt x="95" y="8"/>
                  <a:pt x="95" y="8"/>
                  <a:pt x="95" y="8"/>
                </a:cubicBezTo>
                <a:cubicBezTo>
                  <a:pt x="95" y="31"/>
                  <a:pt x="95" y="31"/>
                  <a:pt x="95" y="31"/>
                </a:cubicBezTo>
                <a:cubicBezTo>
                  <a:pt x="90" y="31"/>
                  <a:pt x="90" y="31"/>
                  <a:pt x="90" y="31"/>
                </a:cubicBezTo>
                <a:cubicBezTo>
                  <a:pt x="90" y="82"/>
                  <a:pt x="90" y="82"/>
                  <a:pt x="90" y="82"/>
                </a:cubicBezTo>
                <a:cubicBezTo>
                  <a:pt x="91" y="83"/>
                  <a:pt x="91" y="83"/>
                  <a:pt x="91" y="83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26" y="63"/>
                  <a:pt x="126" y="63"/>
                  <a:pt x="126" y="63"/>
                </a:cubicBezTo>
                <a:cubicBezTo>
                  <a:pt x="91" y="98"/>
                  <a:pt x="91" y="98"/>
                  <a:pt x="91" y="98"/>
                </a:cubicBezTo>
                <a:cubicBezTo>
                  <a:pt x="90" y="97"/>
                  <a:pt x="90" y="97"/>
                  <a:pt x="90" y="9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5" y="147"/>
                  <a:pt x="95" y="147"/>
                  <a:pt x="95" y="147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5" y="171"/>
                  <a:pt x="95" y="171"/>
                  <a:pt x="95" y="171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90" y="179"/>
                  <a:pt x="90" y="179"/>
                  <a:pt x="90" y="179"/>
                </a:cubicBezTo>
                <a:close/>
                <a:moveTo>
                  <a:pt x="90" y="0"/>
                </a:moveTo>
                <a:cubicBezTo>
                  <a:pt x="71" y="0"/>
                  <a:pt x="54" y="6"/>
                  <a:pt x="40" y="15"/>
                </a:cubicBezTo>
                <a:cubicBezTo>
                  <a:pt x="40" y="33"/>
                  <a:pt x="40" y="33"/>
                  <a:pt x="40" y="33"/>
                </a:cubicBezTo>
                <a:cubicBezTo>
                  <a:pt x="52" y="45"/>
                  <a:pt x="52" y="45"/>
                  <a:pt x="52" y="45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5" y="127"/>
                  <a:pt x="45" y="127"/>
                  <a:pt x="45" y="127"/>
                </a:cubicBezTo>
                <a:cubicBezTo>
                  <a:pt x="52" y="134"/>
                  <a:pt x="52" y="134"/>
                  <a:pt x="52" y="13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40" y="164"/>
                  <a:pt x="40" y="164"/>
                  <a:pt x="40" y="164"/>
                </a:cubicBezTo>
                <a:cubicBezTo>
                  <a:pt x="54" y="173"/>
                  <a:pt x="71" y="179"/>
                  <a:pt x="90" y="179"/>
                </a:cubicBezTo>
                <a:cubicBezTo>
                  <a:pt x="90" y="171"/>
                  <a:pt x="90" y="171"/>
                  <a:pt x="90" y="171"/>
                </a:cubicBezTo>
                <a:cubicBezTo>
                  <a:pt x="84" y="171"/>
                  <a:pt x="84" y="171"/>
                  <a:pt x="84" y="171"/>
                </a:cubicBezTo>
                <a:cubicBezTo>
                  <a:pt x="84" y="147"/>
                  <a:pt x="84" y="147"/>
                  <a:pt x="84" y="147"/>
                </a:cubicBezTo>
                <a:cubicBezTo>
                  <a:pt x="90" y="147"/>
                  <a:pt x="90" y="147"/>
                  <a:pt x="90" y="147"/>
                </a:cubicBezTo>
                <a:cubicBezTo>
                  <a:pt x="90" y="97"/>
                  <a:pt x="90" y="97"/>
                  <a:pt x="90" y="97"/>
                </a:cubicBezTo>
                <a:cubicBezTo>
                  <a:pt x="68" y="76"/>
                  <a:pt x="68" y="76"/>
                  <a:pt x="68" y="76"/>
                </a:cubicBezTo>
                <a:cubicBezTo>
                  <a:pt x="75" y="69"/>
                  <a:pt x="75" y="69"/>
                  <a:pt x="75" y="69"/>
                </a:cubicBezTo>
                <a:cubicBezTo>
                  <a:pt x="75" y="69"/>
                  <a:pt x="75" y="69"/>
                  <a:pt x="75" y="69"/>
                </a:cubicBezTo>
                <a:cubicBezTo>
                  <a:pt x="90" y="82"/>
                  <a:pt x="90" y="82"/>
                  <a:pt x="90" y="82"/>
                </a:cubicBezTo>
                <a:cubicBezTo>
                  <a:pt x="90" y="31"/>
                  <a:pt x="90" y="31"/>
                  <a:pt x="90" y="31"/>
                </a:cubicBezTo>
                <a:cubicBezTo>
                  <a:pt x="84" y="31"/>
                  <a:pt x="84" y="31"/>
                  <a:pt x="84" y="31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90" y="8"/>
                  <a:pt x="90" y="8"/>
                  <a:pt x="90" y="8"/>
                </a:cubicBezTo>
                <a:lnTo>
                  <a:pt x="90" y="0"/>
                </a:lnTo>
                <a:close/>
                <a:moveTo>
                  <a:pt x="40" y="15"/>
                </a:moveTo>
                <a:cubicBezTo>
                  <a:pt x="32" y="20"/>
                  <a:pt x="26" y="27"/>
                  <a:pt x="20" y="34"/>
                </a:cubicBezTo>
                <a:cubicBezTo>
                  <a:pt x="20" y="84"/>
                  <a:pt x="20" y="84"/>
                  <a:pt x="20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95"/>
                  <a:pt x="32" y="95"/>
                  <a:pt x="3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0" y="145"/>
                  <a:pt x="20" y="145"/>
                  <a:pt x="20" y="145"/>
                </a:cubicBezTo>
                <a:cubicBezTo>
                  <a:pt x="26" y="152"/>
                  <a:pt x="32" y="159"/>
                  <a:pt x="40" y="164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35" y="151"/>
                  <a:pt x="35" y="151"/>
                  <a:pt x="35" y="151"/>
                </a:cubicBezTo>
                <a:cubicBezTo>
                  <a:pt x="28" y="144"/>
                  <a:pt x="28" y="144"/>
                  <a:pt x="28" y="144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40" y="47"/>
                  <a:pt x="40" y="47"/>
                  <a:pt x="40" y="47"/>
                </a:cubicBezTo>
                <a:cubicBezTo>
                  <a:pt x="28" y="35"/>
                  <a:pt x="28" y="35"/>
                  <a:pt x="28" y="35"/>
                </a:cubicBezTo>
                <a:cubicBezTo>
                  <a:pt x="35" y="28"/>
                  <a:pt x="35" y="28"/>
                  <a:pt x="35" y="28"/>
                </a:cubicBezTo>
                <a:cubicBezTo>
                  <a:pt x="35" y="28"/>
                  <a:pt x="35" y="28"/>
                  <a:pt x="35" y="28"/>
                </a:cubicBezTo>
                <a:cubicBezTo>
                  <a:pt x="40" y="33"/>
                  <a:pt x="40" y="33"/>
                  <a:pt x="40" y="33"/>
                </a:cubicBezTo>
                <a:lnTo>
                  <a:pt x="40" y="15"/>
                </a:lnTo>
                <a:close/>
                <a:moveTo>
                  <a:pt x="20" y="34"/>
                </a:moveTo>
                <a:cubicBezTo>
                  <a:pt x="8" y="49"/>
                  <a:pt x="0" y="68"/>
                  <a:pt x="0" y="89"/>
                </a:cubicBezTo>
                <a:cubicBezTo>
                  <a:pt x="0" y="110"/>
                  <a:pt x="8" y="130"/>
                  <a:pt x="20" y="145"/>
                </a:cubicBezTo>
                <a:cubicBezTo>
                  <a:pt x="20" y="95"/>
                  <a:pt x="20" y="95"/>
                  <a:pt x="20" y="95"/>
                </a:cubicBezTo>
                <a:cubicBezTo>
                  <a:pt x="8" y="95"/>
                  <a:pt x="8" y="95"/>
                  <a:pt x="8" y="95"/>
                </a:cubicBezTo>
                <a:cubicBezTo>
                  <a:pt x="8" y="84"/>
                  <a:pt x="8" y="84"/>
                  <a:pt x="8" y="84"/>
                </a:cubicBezTo>
                <a:cubicBezTo>
                  <a:pt x="20" y="84"/>
                  <a:pt x="20" y="84"/>
                  <a:pt x="20" y="84"/>
                </a:cubicBezTo>
                <a:lnTo>
                  <a:pt x="20" y="3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14" name="Freeform 38"/>
          <p:cNvSpPr>
            <a:spLocks noEditPoints="1"/>
          </p:cNvSpPr>
          <p:nvPr/>
        </p:nvSpPr>
        <p:spPr bwMode="auto">
          <a:xfrm>
            <a:off x="3858432" y="1243382"/>
            <a:ext cx="282292" cy="265943"/>
          </a:xfrm>
          <a:custGeom>
            <a:avLst/>
            <a:gdLst>
              <a:gd name="T0" fmla="*/ 23 w 281"/>
              <a:gd name="T1" fmla="*/ 251 h 265"/>
              <a:gd name="T2" fmla="*/ 23 w 281"/>
              <a:gd name="T3" fmla="*/ 254 h 265"/>
              <a:gd name="T4" fmla="*/ 33 w 281"/>
              <a:gd name="T5" fmla="*/ 265 h 265"/>
              <a:gd name="T6" fmla="*/ 270 w 281"/>
              <a:gd name="T7" fmla="*/ 265 h 265"/>
              <a:gd name="T8" fmla="*/ 281 w 281"/>
              <a:gd name="T9" fmla="*/ 254 h 265"/>
              <a:gd name="T10" fmla="*/ 281 w 281"/>
              <a:gd name="T11" fmla="*/ 251 h 265"/>
              <a:gd name="T12" fmla="*/ 270 w 281"/>
              <a:gd name="T13" fmla="*/ 240 h 265"/>
              <a:gd name="T14" fmla="*/ 195 w 281"/>
              <a:gd name="T15" fmla="*/ 240 h 265"/>
              <a:gd name="T16" fmla="*/ 275 w 281"/>
              <a:gd name="T17" fmla="*/ 177 h 265"/>
              <a:gd name="T18" fmla="*/ 133 w 281"/>
              <a:gd name="T19" fmla="*/ 0 h 265"/>
              <a:gd name="T20" fmla="*/ 0 w 281"/>
              <a:gd name="T21" fmla="*/ 109 h 265"/>
              <a:gd name="T22" fmla="*/ 109 w 281"/>
              <a:gd name="T23" fmla="*/ 240 h 265"/>
              <a:gd name="T24" fmla="*/ 33 w 281"/>
              <a:gd name="T25" fmla="*/ 240 h 265"/>
              <a:gd name="T26" fmla="*/ 23 w 281"/>
              <a:gd name="T27" fmla="*/ 251 h 265"/>
              <a:gd name="T28" fmla="*/ 123 w 281"/>
              <a:gd name="T29" fmla="*/ 122 h 265"/>
              <a:gd name="T30" fmla="*/ 27 w 281"/>
              <a:gd name="T31" fmla="*/ 104 h 265"/>
              <a:gd name="T32" fmla="*/ 123 w 281"/>
              <a:gd name="T33" fmla="*/ 26 h 265"/>
              <a:gd name="T34" fmla="*/ 123 w 281"/>
              <a:gd name="T35" fmla="*/ 122 h 265"/>
              <a:gd name="T36" fmla="*/ 252 w 281"/>
              <a:gd name="T37" fmla="*/ 168 h 265"/>
              <a:gd name="T38" fmla="*/ 132 w 281"/>
              <a:gd name="T39" fmla="*/ 149 h 265"/>
              <a:gd name="T40" fmla="*/ 137 w 281"/>
              <a:gd name="T41" fmla="*/ 28 h 265"/>
              <a:gd name="T42" fmla="*/ 252 w 281"/>
              <a:gd name="T43" fmla="*/ 168 h 265"/>
              <a:gd name="T44" fmla="*/ 154 w 281"/>
              <a:gd name="T45" fmla="*/ 251 h 265"/>
              <a:gd name="T46" fmla="*/ 156 w 281"/>
              <a:gd name="T47" fmla="*/ 167 h 265"/>
              <a:gd name="T48" fmla="*/ 247 w 281"/>
              <a:gd name="T49" fmla="*/ 182 h 265"/>
              <a:gd name="T50" fmla="*/ 164 w 281"/>
              <a:gd name="T51" fmla="*/ 251 h 265"/>
              <a:gd name="T52" fmla="*/ 154 w 281"/>
              <a:gd name="T53" fmla="*/ 251 h 265"/>
              <a:gd name="T54" fmla="*/ 133 w 281"/>
              <a:gd name="T55" fmla="*/ 250 h 265"/>
              <a:gd name="T56" fmla="*/ 27 w 281"/>
              <a:gd name="T57" fmla="*/ 121 h 265"/>
              <a:gd name="T58" fmla="*/ 119 w 281"/>
              <a:gd name="T59" fmla="*/ 136 h 265"/>
              <a:gd name="T60" fmla="*/ 120 w 281"/>
              <a:gd name="T61" fmla="*/ 160 h 265"/>
              <a:gd name="T62" fmla="*/ 142 w 281"/>
              <a:gd name="T63" fmla="*/ 166 h 265"/>
              <a:gd name="T64" fmla="*/ 142 w 281"/>
              <a:gd name="T65" fmla="*/ 250 h 265"/>
              <a:gd name="T66" fmla="*/ 133 w 281"/>
              <a:gd name="T67" fmla="*/ 25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1" h="265">
                <a:moveTo>
                  <a:pt x="23" y="251"/>
                </a:moveTo>
                <a:cubicBezTo>
                  <a:pt x="23" y="254"/>
                  <a:pt x="23" y="254"/>
                  <a:pt x="23" y="254"/>
                </a:cubicBezTo>
                <a:cubicBezTo>
                  <a:pt x="23" y="260"/>
                  <a:pt x="27" y="265"/>
                  <a:pt x="33" y="265"/>
                </a:cubicBezTo>
                <a:cubicBezTo>
                  <a:pt x="270" y="265"/>
                  <a:pt x="270" y="265"/>
                  <a:pt x="270" y="265"/>
                </a:cubicBezTo>
                <a:cubicBezTo>
                  <a:pt x="276" y="265"/>
                  <a:pt x="281" y="260"/>
                  <a:pt x="281" y="254"/>
                </a:cubicBezTo>
                <a:cubicBezTo>
                  <a:pt x="281" y="251"/>
                  <a:pt x="281" y="251"/>
                  <a:pt x="281" y="251"/>
                </a:cubicBezTo>
                <a:cubicBezTo>
                  <a:pt x="281" y="245"/>
                  <a:pt x="276" y="240"/>
                  <a:pt x="270" y="240"/>
                </a:cubicBezTo>
                <a:cubicBezTo>
                  <a:pt x="195" y="240"/>
                  <a:pt x="195" y="240"/>
                  <a:pt x="195" y="240"/>
                </a:cubicBezTo>
                <a:cubicBezTo>
                  <a:pt x="275" y="177"/>
                  <a:pt x="275" y="177"/>
                  <a:pt x="275" y="177"/>
                </a:cubicBezTo>
                <a:cubicBezTo>
                  <a:pt x="133" y="0"/>
                  <a:pt x="133" y="0"/>
                  <a:pt x="133" y="0"/>
                </a:cubicBezTo>
                <a:cubicBezTo>
                  <a:pt x="0" y="109"/>
                  <a:pt x="0" y="109"/>
                  <a:pt x="0" y="109"/>
                </a:cubicBezTo>
                <a:cubicBezTo>
                  <a:pt x="109" y="240"/>
                  <a:pt x="109" y="240"/>
                  <a:pt x="109" y="240"/>
                </a:cubicBezTo>
                <a:cubicBezTo>
                  <a:pt x="33" y="240"/>
                  <a:pt x="33" y="240"/>
                  <a:pt x="33" y="240"/>
                </a:cubicBezTo>
                <a:cubicBezTo>
                  <a:pt x="27" y="240"/>
                  <a:pt x="23" y="245"/>
                  <a:pt x="23" y="251"/>
                </a:cubicBezTo>
                <a:close/>
                <a:moveTo>
                  <a:pt x="123" y="122"/>
                </a:moveTo>
                <a:cubicBezTo>
                  <a:pt x="27" y="104"/>
                  <a:pt x="27" y="104"/>
                  <a:pt x="27" y="104"/>
                </a:cubicBezTo>
                <a:cubicBezTo>
                  <a:pt x="123" y="26"/>
                  <a:pt x="123" y="26"/>
                  <a:pt x="123" y="26"/>
                </a:cubicBezTo>
                <a:lnTo>
                  <a:pt x="123" y="122"/>
                </a:lnTo>
                <a:close/>
                <a:moveTo>
                  <a:pt x="252" y="168"/>
                </a:moveTo>
                <a:cubicBezTo>
                  <a:pt x="132" y="149"/>
                  <a:pt x="132" y="149"/>
                  <a:pt x="132" y="149"/>
                </a:cubicBezTo>
                <a:cubicBezTo>
                  <a:pt x="137" y="28"/>
                  <a:pt x="137" y="28"/>
                  <a:pt x="137" y="28"/>
                </a:cubicBezTo>
                <a:lnTo>
                  <a:pt x="252" y="168"/>
                </a:lnTo>
                <a:close/>
                <a:moveTo>
                  <a:pt x="154" y="251"/>
                </a:moveTo>
                <a:cubicBezTo>
                  <a:pt x="156" y="167"/>
                  <a:pt x="156" y="167"/>
                  <a:pt x="156" y="167"/>
                </a:cubicBezTo>
                <a:cubicBezTo>
                  <a:pt x="247" y="182"/>
                  <a:pt x="247" y="182"/>
                  <a:pt x="247" y="182"/>
                </a:cubicBezTo>
                <a:cubicBezTo>
                  <a:pt x="164" y="251"/>
                  <a:pt x="164" y="251"/>
                  <a:pt x="164" y="251"/>
                </a:cubicBezTo>
                <a:lnTo>
                  <a:pt x="154" y="251"/>
                </a:lnTo>
                <a:close/>
                <a:moveTo>
                  <a:pt x="133" y="250"/>
                </a:moveTo>
                <a:cubicBezTo>
                  <a:pt x="27" y="121"/>
                  <a:pt x="27" y="121"/>
                  <a:pt x="27" y="121"/>
                </a:cubicBezTo>
                <a:cubicBezTo>
                  <a:pt x="119" y="136"/>
                  <a:pt x="119" y="136"/>
                  <a:pt x="119" y="136"/>
                </a:cubicBezTo>
                <a:cubicBezTo>
                  <a:pt x="122" y="144"/>
                  <a:pt x="119" y="152"/>
                  <a:pt x="120" y="160"/>
                </a:cubicBezTo>
                <a:cubicBezTo>
                  <a:pt x="126" y="163"/>
                  <a:pt x="136" y="162"/>
                  <a:pt x="142" y="166"/>
                </a:cubicBezTo>
                <a:cubicBezTo>
                  <a:pt x="142" y="250"/>
                  <a:pt x="142" y="250"/>
                  <a:pt x="142" y="250"/>
                </a:cubicBezTo>
                <a:lnTo>
                  <a:pt x="133" y="25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15" name="Freeform 39"/>
          <p:cNvSpPr>
            <a:spLocks/>
          </p:cNvSpPr>
          <p:nvPr/>
        </p:nvSpPr>
        <p:spPr bwMode="auto">
          <a:xfrm>
            <a:off x="2670224" y="1231664"/>
            <a:ext cx="283928" cy="289378"/>
          </a:xfrm>
          <a:custGeom>
            <a:avLst/>
            <a:gdLst>
              <a:gd name="T0" fmla="*/ 161 w 283"/>
              <a:gd name="T1" fmla="*/ 21 h 288"/>
              <a:gd name="T2" fmla="*/ 141 w 283"/>
              <a:gd name="T3" fmla="*/ 0 h 288"/>
              <a:gd name="T4" fmla="*/ 121 w 283"/>
              <a:gd name="T5" fmla="*/ 21 h 288"/>
              <a:gd name="T6" fmla="*/ 122 w 283"/>
              <a:gd name="T7" fmla="*/ 100 h 288"/>
              <a:gd name="T8" fmla="*/ 0 w 283"/>
              <a:gd name="T9" fmla="*/ 170 h 288"/>
              <a:gd name="T10" fmla="*/ 0 w 283"/>
              <a:gd name="T11" fmla="*/ 198 h 288"/>
              <a:gd name="T12" fmla="*/ 123 w 283"/>
              <a:gd name="T13" fmla="*/ 159 h 288"/>
              <a:gd name="T14" fmla="*/ 122 w 283"/>
              <a:gd name="T15" fmla="*/ 225 h 288"/>
              <a:gd name="T16" fmla="*/ 126 w 283"/>
              <a:gd name="T17" fmla="*/ 242 h 288"/>
              <a:gd name="T18" fmla="*/ 85 w 283"/>
              <a:gd name="T19" fmla="*/ 267 h 288"/>
              <a:gd name="T20" fmla="*/ 85 w 283"/>
              <a:gd name="T21" fmla="*/ 288 h 288"/>
              <a:gd name="T22" fmla="*/ 141 w 283"/>
              <a:gd name="T23" fmla="*/ 272 h 288"/>
              <a:gd name="T24" fmla="*/ 197 w 283"/>
              <a:gd name="T25" fmla="*/ 288 h 288"/>
              <a:gd name="T26" fmla="*/ 197 w 283"/>
              <a:gd name="T27" fmla="*/ 268 h 288"/>
              <a:gd name="T28" fmla="*/ 157 w 283"/>
              <a:gd name="T29" fmla="*/ 242 h 288"/>
              <a:gd name="T30" fmla="*/ 161 w 283"/>
              <a:gd name="T31" fmla="*/ 225 h 288"/>
              <a:gd name="T32" fmla="*/ 161 w 283"/>
              <a:gd name="T33" fmla="*/ 159 h 288"/>
              <a:gd name="T34" fmla="*/ 283 w 283"/>
              <a:gd name="T35" fmla="*/ 196 h 288"/>
              <a:gd name="T36" fmla="*/ 283 w 283"/>
              <a:gd name="T37" fmla="*/ 168 h 288"/>
              <a:gd name="T38" fmla="*/ 161 w 283"/>
              <a:gd name="T39" fmla="*/ 100 h 288"/>
              <a:gd name="T40" fmla="*/ 161 w 283"/>
              <a:gd name="T41" fmla="*/ 2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3" h="288">
                <a:moveTo>
                  <a:pt x="161" y="21"/>
                </a:moveTo>
                <a:cubicBezTo>
                  <a:pt x="161" y="21"/>
                  <a:pt x="163" y="2"/>
                  <a:pt x="141" y="0"/>
                </a:cubicBezTo>
                <a:cubicBezTo>
                  <a:pt x="123" y="3"/>
                  <a:pt x="122" y="14"/>
                  <a:pt x="121" y="21"/>
                </a:cubicBezTo>
                <a:cubicBezTo>
                  <a:pt x="122" y="22"/>
                  <a:pt x="122" y="100"/>
                  <a:pt x="122" y="100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98"/>
                  <a:pt x="0" y="198"/>
                  <a:pt x="0" y="198"/>
                </a:cubicBezTo>
                <a:cubicBezTo>
                  <a:pt x="123" y="159"/>
                  <a:pt x="123" y="159"/>
                  <a:pt x="123" y="159"/>
                </a:cubicBezTo>
                <a:cubicBezTo>
                  <a:pt x="122" y="225"/>
                  <a:pt x="122" y="225"/>
                  <a:pt x="122" y="225"/>
                </a:cubicBezTo>
                <a:cubicBezTo>
                  <a:pt x="126" y="242"/>
                  <a:pt x="126" y="242"/>
                  <a:pt x="126" y="242"/>
                </a:cubicBezTo>
                <a:cubicBezTo>
                  <a:pt x="85" y="267"/>
                  <a:pt x="85" y="267"/>
                  <a:pt x="85" y="267"/>
                </a:cubicBezTo>
                <a:cubicBezTo>
                  <a:pt x="85" y="288"/>
                  <a:pt x="85" y="288"/>
                  <a:pt x="85" y="288"/>
                </a:cubicBezTo>
                <a:cubicBezTo>
                  <a:pt x="141" y="272"/>
                  <a:pt x="141" y="272"/>
                  <a:pt x="141" y="272"/>
                </a:cubicBezTo>
                <a:cubicBezTo>
                  <a:pt x="197" y="288"/>
                  <a:pt x="197" y="288"/>
                  <a:pt x="197" y="288"/>
                </a:cubicBezTo>
                <a:cubicBezTo>
                  <a:pt x="197" y="268"/>
                  <a:pt x="197" y="268"/>
                  <a:pt x="197" y="268"/>
                </a:cubicBezTo>
                <a:cubicBezTo>
                  <a:pt x="157" y="242"/>
                  <a:pt x="157" y="242"/>
                  <a:pt x="157" y="242"/>
                </a:cubicBezTo>
                <a:cubicBezTo>
                  <a:pt x="161" y="225"/>
                  <a:pt x="161" y="225"/>
                  <a:pt x="161" y="225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283" y="196"/>
                  <a:pt x="283" y="196"/>
                  <a:pt x="283" y="196"/>
                </a:cubicBezTo>
                <a:cubicBezTo>
                  <a:pt x="283" y="168"/>
                  <a:pt x="283" y="168"/>
                  <a:pt x="283" y="168"/>
                </a:cubicBezTo>
                <a:cubicBezTo>
                  <a:pt x="161" y="100"/>
                  <a:pt x="161" y="100"/>
                  <a:pt x="161" y="100"/>
                </a:cubicBezTo>
                <a:lnTo>
                  <a:pt x="161" y="21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16" name="Freeform 139"/>
          <p:cNvSpPr>
            <a:spLocks/>
          </p:cNvSpPr>
          <p:nvPr/>
        </p:nvSpPr>
        <p:spPr bwMode="auto">
          <a:xfrm>
            <a:off x="3243072" y="1257550"/>
            <a:ext cx="316081" cy="237605"/>
          </a:xfrm>
          <a:custGeom>
            <a:avLst/>
            <a:gdLst>
              <a:gd name="T0" fmla="*/ 234 w 315"/>
              <a:gd name="T1" fmla="*/ 0 h 237"/>
              <a:gd name="T2" fmla="*/ 157 w 315"/>
              <a:gd name="T3" fmla="*/ 51 h 237"/>
              <a:gd name="T4" fmla="*/ 80 w 315"/>
              <a:gd name="T5" fmla="*/ 0 h 237"/>
              <a:gd name="T6" fmla="*/ 54 w 315"/>
              <a:gd name="T7" fmla="*/ 149 h 237"/>
              <a:gd name="T8" fmla="*/ 157 w 315"/>
              <a:gd name="T9" fmla="*/ 237 h 237"/>
              <a:gd name="T10" fmla="*/ 261 w 315"/>
              <a:gd name="T11" fmla="*/ 149 h 237"/>
              <a:gd name="T12" fmla="*/ 234 w 315"/>
              <a:gd name="T13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5" h="237">
                <a:moveTo>
                  <a:pt x="234" y="0"/>
                </a:moveTo>
                <a:cubicBezTo>
                  <a:pt x="176" y="0"/>
                  <a:pt x="157" y="51"/>
                  <a:pt x="157" y="51"/>
                </a:cubicBezTo>
                <a:cubicBezTo>
                  <a:pt x="157" y="51"/>
                  <a:pt x="143" y="0"/>
                  <a:pt x="80" y="0"/>
                </a:cubicBezTo>
                <a:cubicBezTo>
                  <a:pt x="9" y="0"/>
                  <a:pt x="0" y="92"/>
                  <a:pt x="54" y="149"/>
                </a:cubicBezTo>
                <a:cubicBezTo>
                  <a:pt x="108" y="206"/>
                  <a:pt x="157" y="237"/>
                  <a:pt x="157" y="237"/>
                </a:cubicBezTo>
                <a:cubicBezTo>
                  <a:pt x="157" y="237"/>
                  <a:pt x="207" y="206"/>
                  <a:pt x="261" y="149"/>
                </a:cubicBezTo>
                <a:cubicBezTo>
                  <a:pt x="315" y="92"/>
                  <a:pt x="305" y="0"/>
                  <a:pt x="234" y="0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17" name="Freeform 29"/>
          <p:cNvSpPr>
            <a:spLocks noEditPoints="1"/>
          </p:cNvSpPr>
          <p:nvPr/>
        </p:nvSpPr>
        <p:spPr bwMode="auto">
          <a:xfrm>
            <a:off x="1448878" y="1277186"/>
            <a:ext cx="334447" cy="198335"/>
          </a:xfrm>
          <a:custGeom>
            <a:avLst/>
            <a:gdLst>
              <a:gd name="T0" fmla="*/ 72 w 109"/>
              <a:gd name="T1" fmla="*/ 0 h 64"/>
              <a:gd name="T2" fmla="*/ 54 w 109"/>
              <a:gd name="T3" fmla="*/ 6 h 64"/>
              <a:gd name="T4" fmla="*/ 37 w 109"/>
              <a:gd name="T5" fmla="*/ 0 h 64"/>
              <a:gd name="T6" fmla="*/ 17 w 109"/>
              <a:gd name="T7" fmla="*/ 64 h 64"/>
              <a:gd name="T8" fmla="*/ 54 w 109"/>
              <a:gd name="T9" fmla="*/ 45 h 64"/>
              <a:gd name="T10" fmla="*/ 91 w 109"/>
              <a:gd name="T11" fmla="*/ 63 h 64"/>
              <a:gd name="T12" fmla="*/ 72 w 109"/>
              <a:gd name="T13" fmla="*/ 0 h 64"/>
              <a:gd name="T14" fmla="*/ 35 w 109"/>
              <a:gd name="T15" fmla="*/ 36 h 64"/>
              <a:gd name="T16" fmla="*/ 23 w 109"/>
              <a:gd name="T17" fmla="*/ 24 h 64"/>
              <a:gd name="T18" fmla="*/ 35 w 109"/>
              <a:gd name="T19" fmla="*/ 11 h 64"/>
              <a:gd name="T20" fmla="*/ 47 w 109"/>
              <a:gd name="T21" fmla="*/ 24 h 64"/>
              <a:gd name="T22" fmla="*/ 35 w 109"/>
              <a:gd name="T23" fmla="*/ 36 h 64"/>
              <a:gd name="T24" fmla="*/ 68 w 109"/>
              <a:gd name="T25" fmla="*/ 29 h 64"/>
              <a:gd name="T26" fmla="*/ 65 w 109"/>
              <a:gd name="T27" fmla="*/ 26 h 64"/>
              <a:gd name="T28" fmla="*/ 68 w 109"/>
              <a:gd name="T29" fmla="*/ 24 h 64"/>
              <a:gd name="T30" fmla="*/ 71 w 109"/>
              <a:gd name="T31" fmla="*/ 26 h 64"/>
              <a:gd name="T32" fmla="*/ 68 w 109"/>
              <a:gd name="T33" fmla="*/ 29 h 64"/>
              <a:gd name="T34" fmla="*/ 76 w 109"/>
              <a:gd name="T35" fmla="*/ 37 h 64"/>
              <a:gd name="T36" fmla="*/ 73 w 109"/>
              <a:gd name="T37" fmla="*/ 35 h 64"/>
              <a:gd name="T38" fmla="*/ 76 w 109"/>
              <a:gd name="T39" fmla="*/ 32 h 64"/>
              <a:gd name="T40" fmla="*/ 79 w 109"/>
              <a:gd name="T41" fmla="*/ 35 h 64"/>
              <a:gd name="T42" fmla="*/ 76 w 109"/>
              <a:gd name="T43" fmla="*/ 37 h 64"/>
              <a:gd name="T44" fmla="*/ 76 w 109"/>
              <a:gd name="T45" fmla="*/ 21 h 64"/>
              <a:gd name="T46" fmla="*/ 73 w 109"/>
              <a:gd name="T47" fmla="*/ 18 h 64"/>
              <a:gd name="T48" fmla="*/ 76 w 109"/>
              <a:gd name="T49" fmla="*/ 15 h 64"/>
              <a:gd name="T50" fmla="*/ 79 w 109"/>
              <a:gd name="T51" fmla="*/ 18 h 64"/>
              <a:gd name="T52" fmla="*/ 76 w 109"/>
              <a:gd name="T53" fmla="*/ 21 h 64"/>
              <a:gd name="T54" fmla="*/ 84 w 109"/>
              <a:gd name="T55" fmla="*/ 29 h 64"/>
              <a:gd name="T56" fmla="*/ 82 w 109"/>
              <a:gd name="T57" fmla="*/ 26 h 64"/>
              <a:gd name="T58" fmla="*/ 84 w 109"/>
              <a:gd name="T59" fmla="*/ 24 h 64"/>
              <a:gd name="T60" fmla="*/ 87 w 109"/>
              <a:gd name="T61" fmla="*/ 26 h 64"/>
              <a:gd name="T62" fmla="*/ 84 w 109"/>
              <a:gd name="T63" fmla="*/ 29 h 64"/>
              <a:gd name="T64" fmla="*/ 35 w 109"/>
              <a:gd name="T65" fmla="*/ 17 h 64"/>
              <a:gd name="T66" fmla="*/ 28 w 109"/>
              <a:gd name="T67" fmla="*/ 24 h 64"/>
              <a:gd name="T68" fmla="*/ 35 w 109"/>
              <a:gd name="T69" fmla="*/ 31 h 64"/>
              <a:gd name="T70" fmla="*/ 42 w 109"/>
              <a:gd name="T71" fmla="*/ 24 h 64"/>
              <a:gd name="T72" fmla="*/ 35 w 109"/>
              <a:gd name="T73" fmla="*/ 1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9" h="64">
                <a:moveTo>
                  <a:pt x="72" y="0"/>
                </a:moveTo>
                <a:cubicBezTo>
                  <a:pt x="68" y="0"/>
                  <a:pt x="61" y="6"/>
                  <a:pt x="54" y="6"/>
                </a:cubicBezTo>
                <a:cubicBezTo>
                  <a:pt x="48" y="6"/>
                  <a:pt x="40" y="0"/>
                  <a:pt x="37" y="0"/>
                </a:cubicBezTo>
                <a:cubicBezTo>
                  <a:pt x="13" y="0"/>
                  <a:pt x="0" y="64"/>
                  <a:pt x="17" y="64"/>
                </a:cubicBezTo>
                <a:cubicBezTo>
                  <a:pt x="32" y="64"/>
                  <a:pt x="34" y="45"/>
                  <a:pt x="54" y="45"/>
                </a:cubicBezTo>
                <a:cubicBezTo>
                  <a:pt x="71" y="45"/>
                  <a:pt x="80" y="63"/>
                  <a:pt x="91" y="63"/>
                </a:cubicBezTo>
                <a:cubicBezTo>
                  <a:pt x="109" y="63"/>
                  <a:pt x="96" y="0"/>
                  <a:pt x="72" y="0"/>
                </a:cubicBezTo>
                <a:close/>
                <a:moveTo>
                  <a:pt x="35" y="36"/>
                </a:moveTo>
                <a:cubicBezTo>
                  <a:pt x="28" y="36"/>
                  <a:pt x="23" y="30"/>
                  <a:pt x="23" y="24"/>
                </a:cubicBezTo>
                <a:cubicBezTo>
                  <a:pt x="23" y="17"/>
                  <a:pt x="28" y="11"/>
                  <a:pt x="35" y="11"/>
                </a:cubicBezTo>
                <a:cubicBezTo>
                  <a:pt x="42" y="11"/>
                  <a:pt x="47" y="17"/>
                  <a:pt x="47" y="24"/>
                </a:cubicBezTo>
                <a:cubicBezTo>
                  <a:pt x="47" y="30"/>
                  <a:pt x="42" y="36"/>
                  <a:pt x="35" y="36"/>
                </a:cubicBezTo>
                <a:close/>
                <a:moveTo>
                  <a:pt x="68" y="29"/>
                </a:moveTo>
                <a:cubicBezTo>
                  <a:pt x="66" y="29"/>
                  <a:pt x="65" y="28"/>
                  <a:pt x="65" y="26"/>
                </a:cubicBezTo>
                <a:cubicBezTo>
                  <a:pt x="65" y="25"/>
                  <a:pt x="66" y="24"/>
                  <a:pt x="68" y="24"/>
                </a:cubicBezTo>
                <a:cubicBezTo>
                  <a:pt x="69" y="24"/>
                  <a:pt x="71" y="25"/>
                  <a:pt x="71" y="26"/>
                </a:cubicBezTo>
                <a:cubicBezTo>
                  <a:pt x="71" y="28"/>
                  <a:pt x="69" y="29"/>
                  <a:pt x="68" y="29"/>
                </a:cubicBezTo>
                <a:close/>
                <a:moveTo>
                  <a:pt x="76" y="37"/>
                </a:moveTo>
                <a:cubicBezTo>
                  <a:pt x="75" y="37"/>
                  <a:pt x="73" y="36"/>
                  <a:pt x="73" y="35"/>
                </a:cubicBezTo>
                <a:cubicBezTo>
                  <a:pt x="73" y="33"/>
                  <a:pt x="75" y="32"/>
                  <a:pt x="76" y="32"/>
                </a:cubicBezTo>
                <a:cubicBezTo>
                  <a:pt x="78" y="32"/>
                  <a:pt x="79" y="33"/>
                  <a:pt x="79" y="35"/>
                </a:cubicBezTo>
                <a:cubicBezTo>
                  <a:pt x="79" y="36"/>
                  <a:pt x="78" y="37"/>
                  <a:pt x="76" y="37"/>
                </a:cubicBezTo>
                <a:close/>
                <a:moveTo>
                  <a:pt x="76" y="21"/>
                </a:moveTo>
                <a:cubicBezTo>
                  <a:pt x="75" y="21"/>
                  <a:pt x="73" y="20"/>
                  <a:pt x="73" y="18"/>
                </a:cubicBezTo>
                <a:cubicBezTo>
                  <a:pt x="73" y="17"/>
                  <a:pt x="75" y="15"/>
                  <a:pt x="76" y="15"/>
                </a:cubicBezTo>
                <a:cubicBezTo>
                  <a:pt x="78" y="15"/>
                  <a:pt x="79" y="17"/>
                  <a:pt x="79" y="18"/>
                </a:cubicBezTo>
                <a:cubicBezTo>
                  <a:pt x="79" y="20"/>
                  <a:pt x="78" y="21"/>
                  <a:pt x="76" y="21"/>
                </a:cubicBezTo>
                <a:close/>
                <a:moveTo>
                  <a:pt x="84" y="29"/>
                </a:moveTo>
                <a:cubicBezTo>
                  <a:pt x="83" y="29"/>
                  <a:pt x="82" y="28"/>
                  <a:pt x="82" y="26"/>
                </a:cubicBezTo>
                <a:cubicBezTo>
                  <a:pt x="82" y="25"/>
                  <a:pt x="83" y="24"/>
                  <a:pt x="84" y="24"/>
                </a:cubicBezTo>
                <a:cubicBezTo>
                  <a:pt x="86" y="24"/>
                  <a:pt x="87" y="25"/>
                  <a:pt x="87" y="26"/>
                </a:cubicBezTo>
                <a:cubicBezTo>
                  <a:pt x="87" y="28"/>
                  <a:pt x="86" y="29"/>
                  <a:pt x="84" y="29"/>
                </a:cubicBezTo>
                <a:close/>
                <a:moveTo>
                  <a:pt x="35" y="17"/>
                </a:moveTo>
                <a:cubicBezTo>
                  <a:pt x="31" y="17"/>
                  <a:pt x="28" y="20"/>
                  <a:pt x="28" y="24"/>
                </a:cubicBezTo>
                <a:cubicBezTo>
                  <a:pt x="28" y="27"/>
                  <a:pt x="31" y="31"/>
                  <a:pt x="35" y="31"/>
                </a:cubicBezTo>
                <a:cubicBezTo>
                  <a:pt x="39" y="31"/>
                  <a:pt x="42" y="27"/>
                  <a:pt x="42" y="24"/>
                </a:cubicBezTo>
                <a:cubicBezTo>
                  <a:pt x="42" y="20"/>
                  <a:pt x="39" y="17"/>
                  <a:pt x="35" y="1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418" name="组合 417"/>
          <p:cNvGrpSpPr/>
          <p:nvPr/>
        </p:nvGrpSpPr>
        <p:grpSpPr>
          <a:xfrm>
            <a:off x="7485036" y="1230846"/>
            <a:ext cx="188667" cy="291015"/>
            <a:chOff x="7875588" y="503238"/>
            <a:chExt cx="485775" cy="749300"/>
          </a:xfrm>
          <a:solidFill>
            <a:srgbClr val="E7E6E6">
              <a:lumMod val="50000"/>
            </a:srgbClr>
          </a:solidFill>
        </p:grpSpPr>
        <p:sp>
          <p:nvSpPr>
            <p:cNvPr id="419" name="Freeform 65"/>
            <p:cNvSpPr>
              <a:spLocks/>
            </p:cNvSpPr>
            <p:nvPr/>
          </p:nvSpPr>
          <p:spPr bwMode="auto">
            <a:xfrm>
              <a:off x="7964488" y="868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20" name="Freeform 66"/>
            <p:cNvSpPr>
              <a:spLocks/>
            </p:cNvSpPr>
            <p:nvPr/>
          </p:nvSpPr>
          <p:spPr bwMode="auto">
            <a:xfrm>
              <a:off x="7875588" y="868363"/>
              <a:ext cx="485775" cy="384175"/>
            </a:xfrm>
            <a:custGeom>
              <a:avLst/>
              <a:gdLst>
                <a:gd name="T0" fmla="*/ 160 w 166"/>
                <a:gd name="T1" fmla="*/ 115 h 131"/>
                <a:gd name="T2" fmla="*/ 149 w 166"/>
                <a:gd name="T3" fmla="*/ 115 h 131"/>
                <a:gd name="T4" fmla="*/ 97 w 166"/>
                <a:gd name="T5" fmla="*/ 98 h 131"/>
                <a:gd name="T6" fmla="*/ 97 w 166"/>
                <a:gd name="T7" fmla="*/ 84 h 131"/>
                <a:gd name="T8" fmla="*/ 154 w 166"/>
                <a:gd name="T9" fmla="*/ 15 h 131"/>
                <a:gd name="T10" fmla="*/ 154 w 166"/>
                <a:gd name="T11" fmla="*/ 0 h 131"/>
                <a:gd name="T12" fmla="*/ 142 w 166"/>
                <a:gd name="T13" fmla="*/ 0 h 131"/>
                <a:gd name="T14" fmla="*/ 142 w 166"/>
                <a:gd name="T15" fmla="*/ 15 h 131"/>
                <a:gd name="T16" fmla="*/ 83 w 166"/>
                <a:gd name="T17" fmla="*/ 73 h 131"/>
                <a:gd name="T18" fmla="*/ 24 w 166"/>
                <a:gd name="T19" fmla="*/ 15 h 131"/>
                <a:gd name="T20" fmla="*/ 24 w 166"/>
                <a:gd name="T21" fmla="*/ 0 h 131"/>
                <a:gd name="T22" fmla="*/ 12 w 166"/>
                <a:gd name="T23" fmla="*/ 0 h 131"/>
                <a:gd name="T24" fmla="*/ 12 w 166"/>
                <a:gd name="T25" fmla="*/ 15 h 131"/>
                <a:gd name="T26" fmla="*/ 69 w 166"/>
                <a:gd name="T27" fmla="*/ 84 h 131"/>
                <a:gd name="T28" fmla="*/ 69 w 166"/>
                <a:gd name="T29" fmla="*/ 98 h 131"/>
                <a:gd name="T30" fmla="*/ 17 w 166"/>
                <a:gd name="T31" fmla="*/ 115 h 131"/>
                <a:gd name="T32" fmla="*/ 6 w 166"/>
                <a:gd name="T33" fmla="*/ 115 h 131"/>
                <a:gd name="T34" fmla="*/ 0 w 166"/>
                <a:gd name="T35" fmla="*/ 122 h 131"/>
                <a:gd name="T36" fmla="*/ 0 w 166"/>
                <a:gd name="T37" fmla="*/ 125 h 131"/>
                <a:gd name="T38" fmla="*/ 6 w 166"/>
                <a:gd name="T39" fmla="*/ 131 h 131"/>
                <a:gd name="T40" fmla="*/ 160 w 166"/>
                <a:gd name="T41" fmla="*/ 131 h 131"/>
                <a:gd name="T42" fmla="*/ 166 w 166"/>
                <a:gd name="T43" fmla="*/ 125 h 131"/>
                <a:gd name="T44" fmla="*/ 166 w 166"/>
                <a:gd name="T45" fmla="*/ 122 h 131"/>
                <a:gd name="T46" fmla="*/ 160 w 166"/>
                <a:gd name="T47" fmla="*/ 11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6" h="131">
                  <a:moveTo>
                    <a:pt x="160" y="115"/>
                  </a:moveTo>
                  <a:cubicBezTo>
                    <a:pt x="149" y="115"/>
                    <a:pt x="149" y="115"/>
                    <a:pt x="149" y="115"/>
                  </a:cubicBezTo>
                  <a:cubicBezTo>
                    <a:pt x="134" y="106"/>
                    <a:pt x="116" y="100"/>
                    <a:pt x="97" y="98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30" y="77"/>
                    <a:pt x="154" y="49"/>
                    <a:pt x="154" y="15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2" y="15"/>
                    <a:pt x="142" y="15"/>
                    <a:pt x="142" y="15"/>
                  </a:cubicBezTo>
                  <a:cubicBezTo>
                    <a:pt x="142" y="47"/>
                    <a:pt x="115" y="73"/>
                    <a:pt x="83" y="73"/>
                  </a:cubicBezTo>
                  <a:cubicBezTo>
                    <a:pt x="51" y="73"/>
                    <a:pt x="24" y="47"/>
                    <a:pt x="24" y="15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49"/>
                    <a:pt x="36" y="77"/>
                    <a:pt x="69" y="84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50" y="100"/>
                    <a:pt x="32" y="106"/>
                    <a:pt x="17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2" y="115"/>
                    <a:pt x="0" y="118"/>
                    <a:pt x="0" y="12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9"/>
                    <a:pt x="2" y="131"/>
                    <a:pt x="6" y="131"/>
                  </a:cubicBezTo>
                  <a:cubicBezTo>
                    <a:pt x="160" y="131"/>
                    <a:pt x="160" y="131"/>
                    <a:pt x="160" y="131"/>
                  </a:cubicBezTo>
                  <a:cubicBezTo>
                    <a:pt x="163" y="131"/>
                    <a:pt x="166" y="129"/>
                    <a:pt x="166" y="125"/>
                  </a:cubicBezTo>
                  <a:cubicBezTo>
                    <a:pt x="166" y="122"/>
                    <a:pt x="166" y="122"/>
                    <a:pt x="166" y="122"/>
                  </a:cubicBezTo>
                  <a:cubicBezTo>
                    <a:pt x="166" y="118"/>
                    <a:pt x="163" y="115"/>
                    <a:pt x="160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21" name="Freeform 67"/>
            <p:cNvSpPr>
              <a:spLocks/>
            </p:cNvSpPr>
            <p:nvPr/>
          </p:nvSpPr>
          <p:spPr bwMode="auto">
            <a:xfrm>
              <a:off x="7999413" y="503238"/>
              <a:ext cx="239713" cy="122238"/>
            </a:xfrm>
            <a:custGeom>
              <a:avLst/>
              <a:gdLst>
                <a:gd name="T0" fmla="*/ 82 w 82"/>
                <a:gd name="T1" fmla="*/ 42 h 42"/>
                <a:gd name="T2" fmla="*/ 82 w 82"/>
                <a:gd name="T3" fmla="*/ 41 h 42"/>
                <a:gd name="T4" fmla="*/ 41 w 82"/>
                <a:gd name="T5" fmla="*/ 0 h 42"/>
                <a:gd name="T6" fmla="*/ 0 w 82"/>
                <a:gd name="T7" fmla="*/ 41 h 42"/>
                <a:gd name="T8" fmla="*/ 0 w 82"/>
                <a:gd name="T9" fmla="*/ 42 h 42"/>
                <a:gd name="T10" fmla="*/ 82 w 82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42">
                  <a:moveTo>
                    <a:pt x="82" y="42"/>
                  </a:moveTo>
                  <a:cubicBezTo>
                    <a:pt x="82" y="41"/>
                    <a:pt x="82" y="41"/>
                    <a:pt x="82" y="41"/>
                  </a:cubicBezTo>
                  <a:cubicBezTo>
                    <a:pt x="82" y="18"/>
                    <a:pt x="64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8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22" name="Freeform 68"/>
            <p:cNvSpPr>
              <a:spLocks/>
            </p:cNvSpPr>
            <p:nvPr/>
          </p:nvSpPr>
          <p:spPr bwMode="auto">
            <a:xfrm>
              <a:off x="7999413" y="655638"/>
              <a:ext cx="239713" cy="360363"/>
            </a:xfrm>
            <a:custGeom>
              <a:avLst/>
              <a:gdLst>
                <a:gd name="T0" fmla="*/ 0 w 82"/>
                <a:gd name="T1" fmla="*/ 0 h 123"/>
                <a:gd name="T2" fmla="*/ 0 w 82"/>
                <a:gd name="T3" fmla="*/ 82 h 123"/>
                <a:gd name="T4" fmla="*/ 41 w 82"/>
                <a:gd name="T5" fmla="*/ 123 h 123"/>
                <a:gd name="T6" fmla="*/ 82 w 82"/>
                <a:gd name="T7" fmla="*/ 82 h 123"/>
                <a:gd name="T8" fmla="*/ 82 w 82"/>
                <a:gd name="T9" fmla="*/ 0 h 123"/>
                <a:gd name="T10" fmla="*/ 0 w 82"/>
                <a:gd name="T1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23">
                  <a:moveTo>
                    <a:pt x="0" y="0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105"/>
                    <a:pt x="18" y="123"/>
                    <a:pt x="41" y="123"/>
                  </a:cubicBezTo>
                  <a:cubicBezTo>
                    <a:pt x="64" y="123"/>
                    <a:pt x="82" y="105"/>
                    <a:pt x="82" y="82"/>
                  </a:cubicBezTo>
                  <a:cubicBezTo>
                    <a:pt x="82" y="0"/>
                    <a:pt x="82" y="0"/>
                    <a:pt x="82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23" name="组合 422"/>
          <p:cNvGrpSpPr/>
          <p:nvPr/>
        </p:nvGrpSpPr>
        <p:grpSpPr>
          <a:xfrm>
            <a:off x="8066422" y="1205875"/>
            <a:ext cx="221961" cy="340956"/>
            <a:chOff x="5337176" y="5575301"/>
            <a:chExt cx="571500" cy="877887"/>
          </a:xfrm>
          <a:solidFill>
            <a:srgbClr val="E7E6E6">
              <a:lumMod val="50000"/>
            </a:srgbClr>
          </a:solidFill>
        </p:grpSpPr>
        <p:sp>
          <p:nvSpPr>
            <p:cNvPr id="424" name="Freeform 107"/>
            <p:cNvSpPr>
              <a:spLocks noEditPoints="1"/>
            </p:cNvSpPr>
            <p:nvPr/>
          </p:nvSpPr>
          <p:spPr bwMode="auto">
            <a:xfrm>
              <a:off x="5443538" y="5957888"/>
              <a:ext cx="358775" cy="495300"/>
            </a:xfrm>
            <a:custGeom>
              <a:avLst/>
              <a:gdLst>
                <a:gd name="T0" fmla="*/ 147 w 226"/>
                <a:gd name="T1" fmla="*/ 2 h 312"/>
                <a:gd name="T2" fmla="*/ 112 w 226"/>
                <a:gd name="T3" fmla="*/ 0 h 312"/>
                <a:gd name="T4" fmla="*/ 134 w 226"/>
                <a:gd name="T5" fmla="*/ 87 h 312"/>
                <a:gd name="T6" fmla="*/ 112 w 226"/>
                <a:gd name="T7" fmla="*/ 103 h 312"/>
                <a:gd name="T8" fmla="*/ 92 w 226"/>
                <a:gd name="T9" fmla="*/ 87 h 312"/>
                <a:gd name="T10" fmla="*/ 112 w 226"/>
                <a:gd name="T11" fmla="*/ 0 h 312"/>
                <a:gd name="T12" fmla="*/ 77 w 226"/>
                <a:gd name="T13" fmla="*/ 2 h 312"/>
                <a:gd name="T14" fmla="*/ 0 w 226"/>
                <a:gd name="T15" fmla="*/ 312 h 312"/>
                <a:gd name="T16" fmla="*/ 35 w 226"/>
                <a:gd name="T17" fmla="*/ 312 h 312"/>
                <a:gd name="T18" fmla="*/ 35 w 226"/>
                <a:gd name="T19" fmla="*/ 312 h 312"/>
                <a:gd name="T20" fmla="*/ 35 w 226"/>
                <a:gd name="T21" fmla="*/ 312 h 312"/>
                <a:gd name="T22" fmla="*/ 35 w 226"/>
                <a:gd name="T23" fmla="*/ 312 h 312"/>
                <a:gd name="T24" fmla="*/ 35 w 226"/>
                <a:gd name="T25" fmla="*/ 312 h 312"/>
                <a:gd name="T26" fmla="*/ 112 w 226"/>
                <a:gd name="T27" fmla="*/ 247 h 312"/>
                <a:gd name="T28" fmla="*/ 189 w 226"/>
                <a:gd name="T29" fmla="*/ 310 h 312"/>
                <a:gd name="T30" fmla="*/ 189 w 226"/>
                <a:gd name="T31" fmla="*/ 312 h 312"/>
                <a:gd name="T32" fmla="*/ 191 w 226"/>
                <a:gd name="T33" fmla="*/ 312 h 312"/>
                <a:gd name="T34" fmla="*/ 191 w 226"/>
                <a:gd name="T35" fmla="*/ 312 h 312"/>
                <a:gd name="T36" fmla="*/ 191 w 226"/>
                <a:gd name="T37" fmla="*/ 312 h 312"/>
                <a:gd name="T38" fmla="*/ 226 w 226"/>
                <a:gd name="T39" fmla="*/ 312 h 312"/>
                <a:gd name="T40" fmla="*/ 147 w 226"/>
                <a:gd name="T41" fmla="*/ 2 h 312"/>
                <a:gd name="T42" fmla="*/ 73 w 226"/>
                <a:gd name="T43" fmla="*/ 159 h 312"/>
                <a:gd name="T44" fmla="*/ 112 w 226"/>
                <a:gd name="T45" fmla="*/ 127 h 312"/>
                <a:gd name="T46" fmla="*/ 153 w 226"/>
                <a:gd name="T47" fmla="*/ 159 h 312"/>
                <a:gd name="T48" fmla="*/ 156 w 226"/>
                <a:gd name="T49" fmla="*/ 175 h 312"/>
                <a:gd name="T50" fmla="*/ 112 w 226"/>
                <a:gd name="T51" fmla="*/ 210 h 312"/>
                <a:gd name="T52" fmla="*/ 68 w 226"/>
                <a:gd name="T53" fmla="*/ 175 h 312"/>
                <a:gd name="T54" fmla="*/ 73 w 226"/>
                <a:gd name="T55" fmla="*/ 159 h 312"/>
                <a:gd name="T56" fmla="*/ 138 w 226"/>
                <a:gd name="T57" fmla="*/ 105 h 312"/>
                <a:gd name="T58" fmla="*/ 145 w 226"/>
                <a:gd name="T59" fmla="*/ 131 h 312"/>
                <a:gd name="T60" fmla="*/ 127 w 226"/>
                <a:gd name="T61" fmla="*/ 116 h 312"/>
                <a:gd name="T62" fmla="*/ 138 w 226"/>
                <a:gd name="T63" fmla="*/ 105 h 312"/>
                <a:gd name="T64" fmla="*/ 97 w 226"/>
                <a:gd name="T65" fmla="*/ 116 h 312"/>
                <a:gd name="T66" fmla="*/ 81 w 226"/>
                <a:gd name="T67" fmla="*/ 131 h 312"/>
                <a:gd name="T68" fmla="*/ 86 w 226"/>
                <a:gd name="T69" fmla="*/ 105 h 312"/>
                <a:gd name="T70" fmla="*/ 97 w 226"/>
                <a:gd name="T71" fmla="*/ 116 h 312"/>
                <a:gd name="T72" fmla="*/ 46 w 226"/>
                <a:gd name="T73" fmla="*/ 266 h 312"/>
                <a:gd name="T74" fmla="*/ 60 w 226"/>
                <a:gd name="T75" fmla="*/ 207 h 312"/>
                <a:gd name="T76" fmla="*/ 90 w 226"/>
                <a:gd name="T77" fmla="*/ 229 h 312"/>
                <a:gd name="T78" fmla="*/ 46 w 226"/>
                <a:gd name="T79" fmla="*/ 266 h 312"/>
                <a:gd name="T80" fmla="*/ 134 w 226"/>
                <a:gd name="T81" fmla="*/ 229 h 312"/>
                <a:gd name="T82" fmla="*/ 164 w 226"/>
                <a:gd name="T83" fmla="*/ 207 h 312"/>
                <a:gd name="T84" fmla="*/ 178 w 226"/>
                <a:gd name="T85" fmla="*/ 266 h 312"/>
                <a:gd name="T86" fmla="*/ 134 w 226"/>
                <a:gd name="T87" fmla="*/ 229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6" h="312">
                  <a:moveTo>
                    <a:pt x="147" y="2"/>
                  </a:moveTo>
                  <a:lnTo>
                    <a:pt x="112" y="0"/>
                  </a:lnTo>
                  <a:lnTo>
                    <a:pt x="134" y="87"/>
                  </a:lnTo>
                  <a:lnTo>
                    <a:pt x="112" y="103"/>
                  </a:lnTo>
                  <a:lnTo>
                    <a:pt x="92" y="87"/>
                  </a:lnTo>
                  <a:lnTo>
                    <a:pt x="112" y="0"/>
                  </a:lnTo>
                  <a:lnTo>
                    <a:pt x="77" y="2"/>
                  </a:lnTo>
                  <a:lnTo>
                    <a:pt x="0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35" y="312"/>
                  </a:lnTo>
                  <a:lnTo>
                    <a:pt x="112" y="247"/>
                  </a:lnTo>
                  <a:lnTo>
                    <a:pt x="189" y="310"/>
                  </a:lnTo>
                  <a:lnTo>
                    <a:pt x="189" y="312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191" y="312"/>
                  </a:lnTo>
                  <a:lnTo>
                    <a:pt x="226" y="312"/>
                  </a:lnTo>
                  <a:lnTo>
                    <a:pt x="147" y="2"/>
                  </a:lnTo>
                  <a:close/>
                  <a:moveTo>
                    <a:pt x="73" y="159"/>
                  </a:moveTo>
                  <a:lnTo>
                    <a:pt x="112" y="127"/>
                  </a:lnTo>
                  <a:lnTo>
                    <a:pt x="153" y="159"/>
                  </a:lnTo>
                  <a:lnTo>
                    <a:pt x="156" y="175"/>
                  </a:lnTo>
                  <a:lnTo>
                    <a:pt x="112" y="210"/>
                  </a:lnTo>
                  <a:lnTo>
                    <a:pt x="68" y="175"/>
                  </a:lnTo>
                  <a:lnTo>
                    <a:pt x="73" y="159"/>
                  </a:lnTo>
                  <a:close/>
                  <a:moveTo>
                    <a:pt x="138" y="105"/>
                  </a:moveTo>
                  <a:lnTo>
                    <a:pt x="145" y="131"/>
                  </a:lnTo>
                  <a:lnTo>
                    <a:pt x="127" y="116"/>
                  </a:lnTo>
                  <a:lnTo>
                    <a:pt x="138" y="105"/>
                  </a:lnTo>
                  <a:close/>
                  <a:moveTo>
                    <a:pt x="97" y="116"/>
                  </a:moveTo>
                  <a:lnTo>
                    <a:pt x="81" y="131"/>
                  </a:lnTo>
                  <a:lnTo>
                    <a:pt x="86" y="105"/>
                  </a:lnTo>
                  <a:lnTo>
                    <a:pt x="97" y="116"/>
                  </a:lnTo>
                  <a:close/>
                  <a:moveTo>
                    <a:pt x="46" y="266"/>
                  </a:moveTo>
                  <a:lnTo>
                    <a:pt x="60" y="207"/>
                  </a:lnTo>
                  <a:lnTo>
                    <a:pt x="90" y="229"/>
                  </a:lnTo>
                  <a:lnTo>
                    <a:pt x="46" y="266"/>
                  </a:lnTo>
                  <a:close/>
                  <a:moveTo>
                    <a:pt x="134" y="229"/>
                  </a:moveTo>
                  <a:lnTo>
                    <a:pt x="164" y="207"/>
                  </a:lnTo>
                  <a:lnTo>
                    <a:pt x="178" y="266"/>
                  </a:lnTo>
                  <a:lnTo>
                    <a:pt x="134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25" name="Oval 108"/>
            <p:cNvSpPr>
              <a:spLocks noChangeArrowheads="1"/>
            </p:cNvSpPr>
            <p:nvPr/>
          </p:nvSpPr>
          <p:spPr bwMode="auto">
            <a:xfrm>
              <a:off x="5576888" y="5815013"/>
              <a:ext cx="88900" cy="873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26" name="Freeform 109"/>
            <p:cNvSpPr>
              <a:spLocks/>
            </p:cNvSpPr>
            <p:nvPr/>
          </p:nvSpPr>
          <p:spPr bwMode="auto">
            <a:xfrm>
              <a:off x="5337176" y="5575301"/>
              <a:ext cx="571500" cy="544513"/>
            </a:xfrm>
            <a:custGeom>
              <a:avLst/>
              <a:gdLst>
                <a:gd name="T0" fmla="*/ 97 w 195"/>
                <a:gd name="T1" fmla="*/ 0 h 186"/>
                <a:gd name="T2" fmla="*/ 0 w 195"/>
                <a:gd name="T3" fmla="*/ 97 h 186"/>
                <a:gd name="T4" fmla="*/ 56 w 195"/>
                <a:gd name="T5" fmla="*/ 186 h 186"/>
                <a:gd name="T6" fmla="*/ 60 w 195"/>
                <a:gd name="T7" fmla="*/ 174 h 186"/>
                <a:gd name="T8" fmla="*/ 12 w 195"/>
                <a:gd name="T9" fmla="*/ 97 h 186"/>
                <a:gd name="T10" fmla="*/ 97 w 195"/>
                <a:gd name="T11" fmla="*/ 12 h 186"/>
                <a:gd name="T12" fmla="*/ 183 w 195"/>
                <a:gd name="T13" fmla="*/ 97 h 186"/>
                <a:gd name="T14" fmla="*/ 134 w 195"/>
                <a:gd name="T15" fmla="*/ 174 h 186"/>
                <a:gd name="T16" fmla="*/ 137 w 195"/>
                <a:gd name="T17" fmla="*/ 186 h 186"/>
                <a:gd name="T18" fmla="*/ 195 w 195"/>
                <a:gd name="T19" fmla="*/ 97 h 186"/>
                <a:gd name="T20" fmla="*/ 97 w 195"/>
                <a:gd name="T21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5" h="186">
                  <a:moveTo>
                    <a:pt x="97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36"/>
                    <a:pt x="23" y="170"/>
                    <a:pt x="56" y="186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31" y="160"/>
                    <a:pt x="12" y="131"/>
                    <a:pt x="12" y="97"/>
                  </a:cubicBezTo>
                  <a:cubicBezTo>
                    <a:pt x="12" y="50"/>
                    <a:pt x="50" y="12"/>
                    <a:pt x="97" y="12"/>
                  </a:cubicBezTo>
                  <a:cubicBezTo>
                    <a:pt x="144" y="12"/>
                    <a:pt x="183" y="50"/>
                    <a:pt x="183" y="97"/>
                  </a:cubicBezTo>
                  <a:cubicBezTo>
                    <a:pt x="183" y="131"/>
                    <a:pt x="163" y="161"/>
                    <a:pt x="134" y="174"/>
                  </a:cubicBezTo>
                  <a:cubicBezTo>
                    <a:pt x="137" y="186"/>
                    <a:pt x="137" y="186"/>
                    <a:pt x="137" y="186"/>
                  </a:cubicBezTo>
                  <a:cubicBezTo>
                    <a:pt x="171" y="171"/>
                    <a:pt x="195" y="137"/>
                    <a:pt x="195" y="97"/>
                  </a:cubicBezTo>
                  <a:cubicBezTo>
                    <a:pt x="195" y="43"/>
                    <a:pt x="151" y="0"/>
                    <a:pt x="9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27" name="Freeform 110"/>
            <p:cNvSpPr>
              <a:spLocks/>
            </p:cNvSpPr>
            <p:nvPr/>
          </p:nvSpPr>
          <p:spPr bwMode="auto">
            <a:xfrm>
              <a:off x="5408613" y="5645151"/>
              <a:ext cx="425450" cy="403225"/>
            </a:xfrm>
            <a:custGeom>
              <a:avLst/>
              <a:gdLst>
                <a:gd name="T0" fmla="*/ 146 w 146"/>
                <a:gd name="T1" fmla="*/ 73 h 138"/>
                <a:gd name="T2" fmla="*/ 73 w 146"/>
                <a:gd name="T3" fmla="*/ 0 h 138"/>
                <a:gd name="T4" fmla="*/ 0 w 146"/>
                <a:gd name="T5" fmla="*/ 73 h 138"/>
                <a:gd name="T6" fmla="*/ 39 w 146"/>
                <a:gd name="T7" fmla="*/ 138 h 138"/>
                <a:gd name="T8" fmla="*/ 42 w 146"/>
                <a:gd name="T9" fmla="*/ 126 h 138"/>
                <a:gd name="T10" fmla="*/ 12 w 146"/>
                <a:gd name="T11" fmla="*/ 73 h 138"/>
                <a:gd name="T12" fmla="*/ 73 w 146"/>
                <a:gd name="T13" fmla="*/ 12 h 138"/>
                <a:gd name="T14" fmla="*/ 134 w 146"/>
                <a:gd name="T15" fmla="*/ 73 h 138"/>
                <a:gd name="T16" fmla="*/ 104 w 146"/>
                <a:gd name="T17" fmla="*/ 126 h 138"/>
                <a:gd name="T18" fmla="*/ 107 w 146"/>
                <a:gd name="T19" fmla="*/ 138 h 138"/>
                <a:gd name="T20" fmla="*/ 146 w 146"/>
                <a:gd name="T21" fmla="*/ 73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38">
                  <a:moveTo>
                    <a:pt x="146" y="73"/>
                  </a:moveTo>
                  <a:cubicBezTo>
                    <a:pt x="146" y="33"/>
                    <a:pt x="114" y="0"/>
                    <a:pt x="73" y="0"/>
                  </a:cubicBezTo>
                  <a:cubicBezTo>
                    <a:pt x="33" y="0"/>
                    <a:pt x="0" y="33"/>
                    <a:pt x="0" y="73"/>
                  </a:cubicBezTo>
                  <a:cubicBezTo>
                    <a:pt x="0" y="101"/>
                    <a:pt x="16" y="125"/>
                    <a:pt x="39" y="138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24" y="115"/>
                    <a:pt x="12" y="95"/>
                    <a:pt x="12" y="73"/>
                  </a:cubicBezTo>
                  <a:cubicBezTo>
                    <a:pt x="12" y="40"/>
                    <a:pt x="39" y="12"/>
                    <a:pt x="73" y="12"/>
                  </a:cubicBezTo>
                  <a:cubicBezTo>
                    <a:pt x="107" y="12"/>
                    <a:pt x="134" y="40"/>
                    <a:pt x="134" y="73"/>
                  </a:cubicBezTo>
                  <a:cubicBezTo>
                    <a:pt x="134" y="96"/>
                    <a:pt x="122" y="116"/>
                    <a:pt x="104" y="126"/>
                  </a:cubicBezTo>
                  <a:cubicBezTo>
                    <a:pt x="107" y="138"/>
                    <a:pt x="107" y="138"/>
                    <a:pt x="107" y="138"/>
                  </a:cubicBezTo>
                  <a:cubicBezTo>
                    <a:pt x="130" y="126"/>
                    <a:pt x="146" y="102"/>
                    <a:pt x="14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28" name="Freeform 111"/>
            <p:cNvSpPr>
              <a:spLocks/>
            </p:cNvSpPr>
            <p:nvPr/>
          </p:nvSpPr>
          <p:spPr bwMode="auto">
            <a:xfrm>
              <a:off x="5478463" y="5715001"/>
              <a:ext cx="285750" cy="263525"/>
            </a:xfrm>
            <a:custGeom>
              <a:avLst/>
              <a:gdLst>
                <a:gd name="T0" fmla="*/ 73 w 98"/>
                <a:gd name="T1" fmla="*/ 77 h 90"/>
                <a:gd name="T2" fmla="*/ 76 w 98"/>
                <a:gd name="T3" fmla="*/ 90 h 90"/>
                <a:gd name="T4" fmla="*/ 98 w 98"/>
                <a:gd name="T5" fmla="*/ 49 h 90"/>
                <a:gd name="T6" fmla="*/ 49 w 98"/>
                <a:gd name="T7" fmla="*/ 0 h 90"/>
                <a:gd name="T8" fmla="*/ 0 w 98"/>
                <a:gd name="T9" fmla="*/ 49 h 90"/>
                <a:gd name="T10" fmla="*/ 21 w 98"/>
                <a:gd name="T11" fmla="*/ 89 h 90"/>
                <a:gd name="T12" fmla="*/ 24 w 98"/>
                <a:gd name="T13" fmla="*/ 76 h 90"/>
                <a:gd name="T14" fmla="*/ 12 w 98"/>
                <a:gd name="T15" fmla="*/ 49 h 90"/>
                <a:gd name="T16" fmla="*/ 49 w 98"/>
                <a:gd name="T17" fmla="*/ 12 h 90"/>
                <a:gd name="T18" fmla="*/ 86 w 98"/>
                <a:gd name="T19" fmla="*/ 49 h 90"/>
                <a:gd name="T20" fmla="*/ 73 w 98"/>
                <a:gd name="T21" fmla="*/ 7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8" h="90">
                  <a:moveTo>
                    <a:pt x="73" y="77"/>
                  </a:moveTo>
                  <a:cubicBezTo>
                    <a:pt x="76" y="90"/>
                    <a:pt x="76" y="90"/>
                    <a:pt x="76" y="90"/>
                  </a:cubicBezTo>
                  <a:cubicBezTo>
                    <a:pt x="89" y="81"/>
                    <a:pt x="98" y="66"/>
                    <a:pt x="98" y="49"/>
                  </a:cubicBezTo>
                  <a:cubicBezTo>
                    <a:pt x="98" y="22"/>
                    <a:pt x="76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66"/>
                    <a:pt x="9" y="80"/>
                    <a:pt x="21" y="89"/>
                  </a:cubicBezTo>
                  <a:cubicBezTo>
                    <a:pt x="24" y="76"/>
                    <a:pt x="24" y="76"/>
                    <a:pt x="24" y="76"/>
                  </a:cubicBezTo>
                  <a:cubicBezTo>
                    <a:pt x="17" y="70"/>
                    <a:pt x="12" y="60"/>
                    <a:pt x="12" y="49"/>
                  </a:cubicBezTo>
                  <a:cubicBezTo>
                    <a:pt x="12" y="29"/>
                    <a:pt x="29" y="12"/>
                    <a:pt x="49" y="12"/>
                  </a:cubicBezTo>
                  <a:cubicBezTo>
                    <a:pt x="69" y="12"/>
                    <a:pt x="86" y="29"/>
                    <a:pt x="86" y="49"/>
                  </a:cubicBezTo>
                  <a:cubicBezTo>
                    <a:pt x="86" y="60"/>
                    <a:pt x="81" y="70"/>
                    <a:pt x="73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29" name="组合 428"/>
          <p:cNvGrpSpPr/>
          <p:nvPr/>
        </p:nvGrpSpPr>
        <p:grpSpPr>
          <a:xfrm>
            <a:off x="300886" y="1687921"/>
            <a:ext cx="254443" cy="288658"/>
            <a:chOff x="2805113" y="2673350"/>
            <a:chExt cx="1487488" cy="1687513"/>
          </a:xfrm>
          <a:solidFill>
            <a:srgbClr val="E7E6E6">
              <a:lumMod val="50000"/>
            </a:srgbClr>
          </a:solidFill>
        </p:grpSpPr>
        <p:sp>
          <p:nvSpPr>
            <p:cNvPr id="430" name="Freeform 53"/>
            <p:cNvSpPr>
              <a:spLocks/>
            </p:cNvSpPr>
            <p:nvPr/>
          </p:nvSpPr>
          <p:spPr bwMode="auto">
            <a:xfrm>
              <a:off x="2989263" y="2673350"/>
              <a:ext cx="547688" cy="542925"/>
            </a:xfrm>
            <a:custGeom>
              <a:avLst/>
              <a:gdLst>
                <a:gd name="T0" fmla="*/ 113 w 345"/>
                <a:gd name="T1" fmla="*/ 342 h 342"/>
                <a:gd name="T2" fmla="*/ 0 w 345"/>
                <a:gd name="T3" fmla="*/ 290 h 342"/>
                <a:gd name="T4" fmla="*/ 113 w 345"/>
                <a:gd name="T5" fmla="*/ 246 h 342"/>
                <a:gd name="T6" fmla="*/ 2 w 345"/>
                <a:gd name="T7" fmla="*/ 111 h 342"/>
                <a:gd name="T8" fmla="*/ 202 w 345"/>
                <a:gd name="T9" fmla="*/ 155 h 342"/>
                <a:gd name="T10" fmla="*/ 195 w 345"/>
                <a:gd name="T11" fmla="*/ 31 h 342"/>
                <a:gd name="T12" fmla="*/ 267 w 345"/>
                <a:gd name="T13" fmla="*/ 114 h 342"/>
                <a:gd name="T14" fmla="*/ 326 w 345"/>
                <a:gd name="T15" fmla="*/ 0 h 342"/>
                <a:gd name="T16" fmla="*/ 345 w 345"/>
                <a:gd name="T17" fmla="*/ 146 h 342"/>
                <a:gd name="T18" fmla="*/ 315 w 345"/>
                <a:gd name="T19" fmla="*/ 64 h 342"/>
                <a:gd name="T20" fmla="*/ 278 w 345"/>
                <a:gd name="T21" fmla="*/ 160 h 342"/>
                <a:gd name="T22" fmla="*/ 213 w 345"/>
                <a:gd name="T23" fmla="*/ 75 h 342"/>
                <a:gd name="T24" fmla="*/ 223 w 345"/>
                <a:gd name="T25" fmla="*/ 185 h 342"/>
                <a:gd name="T26" fmla="*/ 48 w 345"/>
                <a:gd name="T27" fmla="*/ 140 h 342"/>
                <a:gd name="T28" fmla="*/ 143 w 345"/>
                <a:gd name="T29" fmla="*/ 260 h 342"/>
                <a:gd name="T30" fmla="*/ 32 w 345"/>
                <a:gd name="T31" fmla="*/ 288 h 342"/>
                <a:gd name="T32" fmla="*/ 113 w 345"/>
                <a:gd name="T33" fmla="*/ 342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5" h="342">
                  <a:moveTo>
                    <a:pt x="113" y="342"/>
                  </a:moveTo>
                  <a:lnTo>
                    <a:pt x="0" y="290"/>
                  </a:lnTo>
                  <a:lnTo>
                    <a:pt x="113" y="246"/>
                  </a:lnTo>
                  <a:lnTo>
                    <a:pt x="2" y="111"/>
                  </a:lnTo>
                  <a:lnTo>
                    <a:pt x="202" y="155"/>
                  </a:lnTo>
                  <a:lnTo>
                    <a:pt x="195" y="31"/>
                  </a:lnTo>
                  <a:lnTo>
                    <a:pt x="267" y="114"/>
                  </a:lnTo>
                  <a:lnTo>
                    <a:pt x="326" y="0"/>
                  </a:lnTo>
                  <a:lnTo>
                    <a:pt x="345" y="146"/>
                  </a:lnTo>
                  <a:lnTo>
                    <a:pt x="315" y="64"/>
                  </a:lnTo>
                  <a:lnTo>
                    <a:pt x="278" y="160"/>
                  </a:lnTo>
                  <a:lnTo>
                    <a:pt x="213" y="75"/>
                  </a:lnTo>
                  <a:lnTo>
                    <a:pt x="223" y="185"/>
                  </a:lnTo>
                  <a:lnTo>
                    <a:pt x="48" y="140"/>
                  </a:lnTo>
                  <a:lnTo>
                    <a:pt x="143" y="260"/>
                  </a:lnTo>
                  <a:lnTo>
                    <a:pt x="32" y="288"/>
                  </a:lnTo>
                  <a:lnTo>
                    <a:pt x="113" y="3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31" name="Freeform 54"/>
            <p:cNvSpPr>
              <a:spLocks/>
            </p:cNvSpPr>
            <p:nvPr/>
          </p:nvSpPr>
          <p:spPr bwMode="auto">
            <a:xfrm>
              <a:off x="3848101" y="2895600"/>
              <a:ext cx="196850" cy="196850"/>
            </a:xfrm>
            <a:custGeom>
              <a:avLst/>
              <a:gdLst>
                <a:gd name="T0" fmla="*/ 7 w 67"/>
                <a:gd name="T1" fmla="*/ 21 h 67"/>
                <a:gd name="T2" fmla="*/ 47 w 67"/>
                <a:gd name="T3" fmla="*/ 7 h 67"/>
                <a:gd name="T4" fmla="*/ 60 w 67"/>
                <a:gd name="T5" fmla="*/ 46 h 67"/>
                <a:gd name="T6" fmla="*/ 21 w 67"/>
                <a:gd name="T7" fmla="*/ 60 h 67"/>
                <a:gd name="T8" fmla="*/ 7 w 67"/>
                <a:gd name="T9" fmla="*/ 2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7">
                  <a:moveTo>
                    <a:pt x="7" y="21"/>
                  </a:moveTo>
                  <a:cubicBezTo>
                    <a:pt x="14" y="6"/>
                    <a:pt x="32" y="0"/>
                    <a:pt x="47" y="7"/>
                  </a:cubicBezTo>
                  <a:cubicBezTo>
                    <a:pt x="61" y="14"/>
                    <a:pt x="67" y="32"/>
                    <a:pt x="60" y="46"/>
                  </a:cubicBezTo>
                  <a:cubicBezTo>
                    <a:pt x="53" y="61"/>
                    <a:pt x="35" y="67"/>
                    <a:pt x="21" y="60"/>
                  </a:cubicBezTo>
                  <a:cubicBezTo>
                    <a:pt x="6" y="53"/>
                    <a:pt x="0" y="35"/>
                    <a:pt x="7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32" name="Freeform 55"/>
            <p:cNvSpPr>
              <a:spLocks/>
            </p:cNvSpPr>
            <p:nvPr/>
          </p:nvSpPr>
          <p:spPr bwMode="auto">
            <a:xfrm>
              <a:off x="3203576" y="4005263"/>
              <a:ext cx="371475" cy="282575"/>
            </a:xfrm>
            <a:custGeom>
              <a:avLst/>
              <a:gdLst>
                <a:gd name="T0" fmla="*/ 14 w 126"/>
                <a:gd name="T1" fmla="*/ 0 h 96"/>
                <a:gd name="T2" fmla="*/ 43 w 126"/>
                <a:gd name="T3" fmla="*/ 82 h 96"/>
                <a:gd name="T4" fmla="*/ 126 w 126"/>
                <a:gd name="T5" fmla="*/ 54 h 96"/>
                <a:gd name="T6" fmla="*/ 14 w 126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6" h="96">
                  <a:moveTo>
                    <a:pt x="14" y="0"/>
                  </a:moveTo>
                  <a:cubicBezTo>
                    <a:pt x="0" y="30"/>
                    <a:pt x="13" y="67"/>
                    <a:pt x="43" y="82"/>
                  </a:cubicBezTo>
                  <a:cubicBezTo>
                    <a:pt x="74" y="96"/>
                    <a:pt x="110" y="84"/>
                    <a:pt x="126" y="54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33" name="Freeform 56"/>
            <p:cNvSpPr>
              <a:spLocks noEditPoints="1"/>
            </p:cNvSpPr>
            <p:nvPr/>
          </p:nvSpPr>
          <p:spPr bwMode="auto">
            <a:xfrm>
              <a:off x="2805113" y="2813050"/>
              <a:ext cx="1487488" cy="1547813"/>
            </a:xfrm>
            <a:custGeom>
              <a:avLst/>
              <a:gdLst>
                <a:gd name="T0" fmla="*/ 427 w 506"/>
                <a:gd name="T1" fmla="*/ 505 h 527"/>
                <a:gd name="T2" fmla="*/ 427 w 506"/>
                <a:gd name="T3" fmla="*/ 505 h 527"/>
                <a:gd name="T4" fmla="*/ 452 w 506"/>
                <a:gd name="T5" fmla="*/ 320 h 527"/>
                <a:gd name="T6" fmla="*/ 389 w 506"/>
                <a:gd name="T7" fmla="*/ 61 h 527"/>
                <a:gd name="T8" fmla="*/ 146 w 506"/>
                <a:gd name="T9" fmla="*/ 172 h 527"/>
                <a:gd name="T10" fmla="*/ 16 w 506"/>
                <a:gd name="T11" fmla="*/ 306 h 527"/>
                <a:gd name="T12" fmla="*/ 16 w 506"/>
                <a:gd name="T13" fmla="*/ 306 h 527"/>
                <a:gd name="T14" fmla="*/ 2 w 506"/>
                <a:gd name="T15" fmla="*/ 311 h 527"/>
                <a:gd name="T16" fmla="*/ 7 w 506"/>
                <a:gd name="T17" fmla="*/ 324 h 527"/>
                <a:gd name="T18" fmla="*/ 418 w 506"/>
                <a:gd name="T19" fmla="*/ 524 h 527"/>
                <a:gd name="T20" fmla="*/ 432 w 506"/>
                <a:gd name="T21" fmla="*/ 519 h 527"/>
                <a:gd name="T22" fmla="*/ 427 w 506"/>
                <a:gd name="T23" fmla="*/ 505 h 527"/>
                <a:gd name="T24" fmla="*/ 423 w 506"/>
                <a:gd name="T25" fmla="*/ 128 h 527"/>
                <a:gd name="T26" fmla="*/ 423 w 506"/>
                <a:gd name="T27" fmla="*/ 128 h 527"/>
                <a:gd name="T28" fmla="*/ 423 w 506"/>
                <a:gd name="T29" fmla="*/ 114 h 527"/>
                <a:gd name="T30" fmla="*/ 438 w 506"/>
                <a:gd name="T31" fmla="*/ 114 h 527"/>
                <a:gd name="T32" fmla="*/ 462 w 506"/>
                <a:gd name="T33" fmla="*/ 160 h 527"/>
                <a:gd name="T34" fmla="*/ 446 w 506"/>
                <a:gd name="T35" fmla="*/ 292 h 527"/>
                <a:gd name="T36" fmla="*/ 432 w 506"/>
                <a:gd name="T37" fmla="*/ 297 h 527"/>
                <a:gd name="T38" fmla="*/ 432 w 506"/>
                <a:gd name="T39" fmla="*/ 297 h 527"/>
                <a:gd name="T40" fmla="*/ 427 w 506"/>
                <a:gd name="T41" fmla="*/ 283 h 527"/>
                <a:gd name="T42" fmla="*/ 443 w 506"/>
                <a:gd name="T43" fmla="*/ 171 h 527"/>
                <a:gd name="T44" fmla="*/ 423 w 506"/>
                <a:gd name="T45" fmla="*/ 128 h 527"/>
                <a:gd name="T46" fmla="*/ 418 w 506"/>
                <a:gd name="T47" fmla="*/ 324 h 527"/>
                <a:gd name="T48" fmla="*/ 413 w 506"/>
                <a:gd name="T49" fmla="*/ 309 h 527"/>
                <a:gd name="T50" fmla="*/ 428 w 506"/>
                <a:gd name="T51" fmla="*/ 304 h 527"/>
                <a:gd name="T52" fmla="*/ 433 w 506"/>
                <a:gd name="T53" fmla="*/ 319 h 527"/>
                <a:gd name="T54" fmla="*/ 418 w 506"/>
                <a:gd name="T55" fmla="*/ 324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6" h="527">
                  <a:moveTo>
                    <a:pt x="427" y="505"/>
                  </a:moveTo>
                  <a:cubicBezTo>
                    <a:pt x="427" y="505"/>
                    <a:pt x="427" y="505"/>
                    <a:pt x="427" y="505"/>
                  </a:cubicBezTo>
                  <a:cubicBezTo>
                    <a:pt x="418" y="492"/>
                    <a:pt x="393" y="440"/>
                    <a:pt x="452" y="320"/>
                  </a:cubicBezTo>
                  <a:cubicBezTo>
                    <a:pt x="506" y="210"/>
                    <a:pt x="502" y="106"/>
                    <a:pt x="389" y="61"/>
                  </a:cubicBezTo>
                  <a:cubicBezTo>
                    <a:pt x="284" y="0"/>
                    <a:pt x="199" y="62"/>
                    <a:pt x="146" y="172"/>
                  </a:cubicBezTo>
                  <a:cubicBezTo>
                    <a:pt x="89" y="292"/>
                    <a:pt x="32" y="305"/>
                    <a:pt x="16" y="306"/>
                  </a:cubicBezTo>
                  <a:cubicBezTo>
                    <a:pt x="16" y="306"/>
                    <a:pt x="16" y="306"/>
                    <a:pt x="16" y="306"/>
                  </a:cubicBezTo>
                  <a:cubicBezTo>
                    <a:pt x="11" y="303"/>
                    <a:pt x="5" y="305"/>
                    <a:pt x="2" y="311"/>
                  </a:cubicBezTo>
                  <a:cubicBezTo>
                    <a:pt x="0" y="316"/>
                    <a:pt x="2" y="322"/>
                    <a:pt x="7" y="324"/>
                  </a:cubicBezTo>
                  <a:cubicBezTo>
                    <a:pt x="418" y="524"/>
                    <a:pt x="418" y="524"/>
                    <a:pt x="418" y="524"/>
                  </a:cubicBezTo>
                  <a:cubicBezTo>
                    <a:pt x="424" y="527"/>
                    <a:pt x="430" y="524"/>
                    <a:pt x="432" y="519"/>
                  </a:cubicBezTo>
                  <a:cubicBezTo>
                    <a:pt x="435" y="514"/>
                    <a:pt x="433" y="508"/>
                    <a:pt x="427" y="505"/>
                  </a:cubicBezTo>
                  <a:close/>
                  <a:moveTo>
                    <a:pt x="423" y="128"/>
                  </a:moveTo>
                  <a:cubicBezTo>
                    <a:pt x="423" y="128"/>
                    <a:pt x="423" y="128"/>
                    <a:pt x="423" y="128"/>
                  </a:cubicBezTo>
                  <a:cubicBezTo>
                    <a:pt x="419" y="124"/>
                    <a:pt x="419" y="118"/>
                    <a:pt x="423" y="114"/>
                  </a:cubicBezTo>
                  <a:cubicBezTo>
                    <a:pt x="427" y="109"/>
                    <a:pt x="434" y="109"/>
                    <a:pt x="438" y="114"/>
                  </a:cubicBezTo>
                  <a:cubicBezTo>
                    <a:pt x="438" y="114"/>
                    <a:pt x="454" y="130"/>
                    <a:pt x="462" y="160"/>
                  </a:cubicBezTo>
                  <a:cubicBezTo>
                    <a:pt x="471" y="190"/>
                    <a:pt x="472" y="235"/>
                    <a:pt x="446" y="292"/>
                  </a:cubicBezTo>
                  <a:cubicBezTo>
                    <a:pt x="443" y="297"/>
                    <a:pt x="437" y="299"/>
                    <a:pt x="432" y="297"/>
                  </a:cubicBezTo>
                  <a:cubicBezTo>
                    <a:pt x="432" y="297"/>
                    <a:pt x="432" y="297"/>
                    <a:pt x="432" y="297"/>
                  </a:cubicBezTo>
                  <a:cubicBezTo>
                    <a:pt x="427" y="294"/>
                    <a:pt x="425" y="288"/>
                    <a:pt x="427" y="283"/>
                  </a:cubicBezTo>
                  <a:cubicBezTo>
                    <a:pt x="450" y="233"/>
                    <a:pt x="449" y="196"/>
                    <a:pt x="443" y="171"/>
                  </a:cubicBezTo>
                  <a:cubicBezTo>
                    <a:pt x="437" y="145"/>
                    <a:pt x="425" y="131"/>
                    <a:pt x="423" y="128"/>
                  </a:cubicBezTo>
                  <a:close/>
                  <a:moveTo>
                    <a:pt x="418" y="324"/>
                  </a:moveTo>
                  <a:cubicBezTo>
                    <a:pt x="413" y="321"/>
                    <a:pt x="410" y="315"/>
                    <a:pt x="413" y="309"/>
                  </a:cubicBezTo>
                  <a:cubicBezTo>
                    <a:pt x="416" y="304"/>
                    <a:pt x="422" y="301"/>
                    <a:pt x="428" y="304"/>
                  </a:cubicBezTo>
                  <a:cubicBezTo>
                    <a:pt x="433" y="307"/>
                    <a:pt x="436" y="313"/>
                    <a:pt x="433" y="319"/>
                  </a:cubicBezTo>
                  <a:cubicBezTo>
                    <a:pt x="430" y="324"/>
                    <a:pt x="424" y="327"/>
                    <a:pt x="418" y="3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34" name="组合 433"/>
          <p:cNvGrpSpPr/>
          <p:nvPr/>
        </p:nvGrpSpPr>
        <p:grpSpPr>
          <a:xfrm>
            <a:off x="8633096" y="1234740"/>
            <a:ext cx="251999" cy="283228"/>
            <a:chOff x="279401" y="2698750"/>
            <a:chExt cx="1473200" cy="1655763"/>
          </a:xfrm>
          <a:solidFill>
            <a:srgbClr val="E7E6E6">
              <a:lumMod val="50000"/>
            </a:srgbClr>
          </a:solidFill>
        </p:grpSpPr>
        <p:sp>
          <p:nvSpPr>
            <p:cNvPr id="435" name="Freeform 45"/>
            <p:cNvSpPr>
              <a:spLocks noEditPoints="1"/>
            </p:cNvSpPr>
            <p:nvPr/>
          </p:nvSpPr>
          <p:spPr bwMode="auto">
            <a:xfrm>
              <a:off x="279401" y="2884488"/>
              <a:ext cx="1473200" cy="1470025"/>
            </a:xfrm>
            <a:custGeom>
              <a:avLst/>
              <a:gdLst>
                <a:gd name="T0" fmla="*/ 250 w 501"/>
                <a:gd name="T1" fmla="*/ 0 h 501"/>
                <a:gd name="T2" fmla="*/ 0 w 501"/>
                <a:gd name="T3" fmla="*/ 251 h 501"/>
                <a:gd name="T4" fmla="*/ 250 w 501"/>
                <a:gd name="T5" fmla="*/ 501 h 501"/>
                <a:gd name="T6" fmla="*/ 501 w 501"/>
                <a:gd name="T7" fmla="*/ 251 h 501"/>
                <a:gd name="T8" fmla="*/ 250 w 501"/>
                <a:gd name="T9" fmla="*/ 0 h 501"/>
                <a:gd name="T10" fmla="*/ 455 w 501"/>
                <a:gd name="T11" fmla="*/ 267 h 501"/>
                <a:gd name="T12" fmla="*/ 446 w 501"/>
                <a:gd name="T13" fmla="*/ 267 h 501"/>
                <a:gd name="T14" fmla="*/ 389 w 501"/>
                <a:gd name="T15" fmla="*/ 390 h 501"/>
                <a:gd name="T16" fmla="*/ 267 w 501"/>
                <a:gd name="T17" fmla="*/ 447 h 501"/>
                <a:gd name="T18" fmla="*/ 267 w 501"/>
                <a:gd name="T19" fmla="*/ 455 h 501"/>
                <a:gd name="T20" fmla="*/ 250 w 501"/>
                <a:gd name="T21" fmla="*/ 471 h 501"/>
                <a:gd name="T22" fmla="*/ 234 w 501"/>
                <a:gd name="T23" fmla="*/ 455 h 501"/>
                <a:gd name="T24" fmla="*/ 234 w 501"/>
                <a:gd name="T25" fmla="*/ 447 h 501"/>
                <a:gd name="T26" fmla="*/ 111 w 501"/>
                <a:gd name="T27" fmla="*/ 390 h 501"/>
                <a:gd name="T28" fmla="*/ 54 w 501"/>
                <a:gd name="T29" fmla="*/ 267 h 501"/>
                <a:gd name="T30" fmla="*/ 46 w 501"/>
                <a:gd name="T31" fmla="*/ 267 h 501"/>
                <a:gd name="T32" fmla="*/ 30 w 501"/>
                <a:gd name="T33" fmla="*/ 251 h 501"/>
                <a:gd name="T34" fmla="*/ 46 w 501"/>
                <a:gd name="T35" fmla="*/ 234 h 501"/>
                <a:gd name="T36" fmla="*/ 54 w 501"/>
                <a:gd name="T37" fmla="*/ 234 h 501"/>
                <a:gd name="T38" fmla="*/ 111 w 501"/>
                <a:gd name="T39" fmla="*/ 111 h 501"/>
                <a:gd name="T40" fmla="*/ 234 w 501"/>
                <a:gd name="T41" fmla="*/ 54 h 501"/>
                <a:gd name="T42" fmla="*/ 234 w 501"/>
                <a:gd name="T43" fmla="*/ 46 h 501"/>
                <a:gd name="T44" fmla="*/ 250 w 501"/>
                <a:gd name="T45" fmla="*/ 30 h 501"/>
                <a:gd name="T46" fmla="*/ 267 w 501"/>
                <a:gd name="T47" fmla="*/ 46 h 501"/>
                <a:gd name="T48" fmla="*/ 267 w 501"/>
                <a:gd name="T49" fmla="*/ 54 h 501"/>
                <a:gd name="T50" fmla="*/ 389 w 501"/>
                <a:gd name="T51" fmla="*/ 111 h 501"/>
                <a:gd name="T52" fmla="*/ 446 w 501"/>
                <a:gd name="T53" fmla="*/ 234 h 501"/>
                <a:gd name="T54" fmla="*/ 455 w 501"/>
                <a:gd name="T55" fmla="*/ 234 h 501"/>
                <a:gd name="T56" fmla="*/ 471 w 501"/>
                <a:gd name="T57" fmla="*/ 251 h 501"/>
                <a:gd name="T58" fmla="*/ 455 w 501"/>
                <a:gd name="T59" fmla="*/ 26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01" h="501">
                  <a:moveTo>
                    <a:pt x="250" y="0"/>
                  </a:moveTo>
                  <a:cubicBezTo>
                    <a:pt x="112" y="0"/>
                    <a:pt x="0" y="112"/>
                    <a:pt x="0" y="251"/>
                  </a:cubicBezTo>
                  <a:cubicBezTo>
                    <a:pt x="0" y="389"/>
                    <a:pt x="112" y="501"/>
                    <a:pt x="250" y="501"/>
                  </a:cubicBezTo>
                  <a:cubicBezTo>
                    <a:pt x="389" y="501"/>
                    <a:pt x="501" y="389"/>
                    <a:pt x="501" y="251"/>
                  </a:cubicBezTo>
                  <a:cubicBezTo>
                    <a:pt x="501" y="112"/>
                    <a:pt x="389" y="0"/>
                    <a:pt x="250" y="0"/>
                  </a:cubicBezTo>
                  <a:close/>
                  <a:moveTo>
                    <a:pt x="455" y="267"/>
                  </a:moveTo>
                  <a:cubicBezTo>
                    <a:pt x="446" y="267"/>
                    <a:pt x="446" y="267"/>
                    <a:pt x="446" y="267"/>
                  </a:cubicBezTo>
                  <a:cubicBezTo>
                    <a:pt x="442" y="315"/>
                    <a:pt x="421" y="358"/>
                    <a:pt x="389" y="390"/>
                  </a:cubicBezTo>
                  <a:cubicBezTo>
                    <a:pt x="357" y="422"/>
                    <a:pt x="315" y="443"/>
                    <a:pt x="267" y="447"/>
                  </a:cubicBezTo>
                  <a:cubicBezTo>
                    <a:pt x="267" y="455"/>
                    <a:pt x="267" y="455"/>
                    <a:pt x="267" y="455"/>
                  </a:cubicBezTo>
                  <a:cubicBezTo>
                    <a:pt x="267" y="464"/>
                    <a:pt x="259" y="471"/>
                    <a:pt x="250" y="471"/>
                  </a:cubicBezTo>
                  <a:cubicBezTo>
                    <a:pt x="241" y="471"/>
                    <a:pt x="234" y="464"/>
                    <a:pt x="234" y="455"/>
                  </a:cubicBezTo>
                  <a:cubicBezTo>
                    <a:pt x="234" y="447"/>
                    <a:pt x="234" y="447"/>
                    <a:pt x="234" y="447"/>
                  </a:cubicBezTo>
                  <a:cubicBezTo>
                    <a:pt x="186" y="443"/>
                    <a:pt x="143" y="422"/>
                    <a:pt x="111" y="390"/>
                  </a:cubicBezTo>
                  <a:cubicBezTo>
                    <a:pt x="79" y="358"/>
                    <a:pt x="58" y="315"/>
                    <a:pt x="54" y="267"/>
                  </a:cubicBezTo>
                  <a:cubicBezTo>
                    <a:pt x="46" y="267"/>
                    <a:pt x="46" y="267"/>
                    <a:pt x="46" y="267"/>
                  </a:cubicBezTo>
                  <a:cubicBezTo>
                    <a:pt x="37" y="267"/>
                    <a:pt x="30" y="260"/>
                    <a:pt x="30" y="251"/>
                  </a:cubicBezTo>
                  <a:cubicBezTo>
                    <a:pt x="30" y="241"/>
                    <a:pt x="37" y="234"/>
                    <a:pt x="46" y="234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58" y="186"/>
                    <a:pt x="79" y="143"/>
                    <a:pt x="111" y="111"/>
                  </a:cubicBezTo>
                  <a:cubicBezTo>
                    <a:pt x="143" y="79"/>
                    <a:pt x="186" y="58"/>
                    <a:pt x="234" y="54"/>
                  </a:cubicBezTo>
                  <a:cubicBezTo>
                    <a:pt x="234" y="46"/>
                    <a:pt x="234" y="46"/>
                    <a:pt x="234" y="46"/>
                  </a:cubicBezTo>
                  <a:cubicBezTo>
                    <a:pt x="234" y="37"/>
                    <a:pt x="241" y="30"/>
                    <a:pt x="250" y="30"/>
                  </a:cubicBezTo>
                  <a:cubicBezTo>
                    <a:pt x="259" y="30"/>
                    <a:pt x="267" y="37"/>
                    <a:pt x="267" y="46"/>
                  </a:cubicBezTo>
                  <a:cubicBezTo>
                    <a:pt x="267" y="54"/>
                    <a:pt x="267" y="54"/>
                    <a:pt x="267" y="54"/>
                  </a:cubicBezTo>
                  <a:cubicBezTo>
                    <a:pt x="315" y="58"/>
                    <a:pt x="357" y="79"/>
                    <a:pt x="389" y="111"/>
                  </a:cubicBezTo>
                  <a:cubicBezTo>
                    <a:pt x="421" y="143"/>
                    <a:pt x="442" y="186"/>
                    <a:pt x="446" y="234"/>
                  </a:cubicBezTo>
                  <a:cubicBezTo>
                    <a:pt x="455" y="234"/>
                    <a:pt x="455" y="234"/>
                    <a:pt x="455" y="234"/>
                  </a:cubicBezTo>
                  <a:cubicBezTo>
                    <a:pt x="464" y="234"/>
                    <a:pt x="471" y="241"/>
                    <a:pt x="471" y="251"/>
                  </a:cubicBezTo>
                  <a:cubicBezTo>
                    <a:pt x="471" y="260"/>
                    <a:pt x="464" y="267"/>
                    <a:pt x="455" y="2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36" name="Freeform 46"/>
            <p:cNvSpPr>
              <a:spLocks/>
            </p:cNvSpPr>
            <p:nvPr/>
          </p:nvSpPr>
          <p:spPr bwMode="auto">
            <a:xfrm>
              <a:off x="966788" y="3043238"/>
              <a:ext cx="96838" cy="117475"/>
            </a:xfrm>
            <a:custGeom>
              <a:avLst/>
              <a:gdLst>
                <a:gd name="T0" fmla="*/ 16 w 33"/>
                <a:gd name="T1" fmla="*/ 40 h 40"/>
                <a:gd name="T2" fmla="*/ 33 w 33"/>
                <a:gd name="T3" fmla="*/ 24 h 40"/>
                <a:gd name="T4" fmla="*/ 33 w 33"/>
                <a:gd name="T5" fmla="*/ 0 h 40"/>
                <a:gd name="T6" fmla="*/ 16 w 33"/>
                <a:gd name="T7" fmla="*/ 0 h 40"/>
                <a:gd name="T8" fmla="*/ 0 w 33"/>
                <a:gd name="T9" fmla="*/ 0 h 40"/>
                <a:gd name="T10" fmla="*/ 0 w 33"/>
                <a:gd name="T11" fmla="*/ 24 h 40"/>
                <a:gd name="T12" fmla="*/ 16 w 33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40"/>
                  </a:moveTo>
                  <a:cubicBezTo>
                    <a:pt x="25" y="40"/>
                    <a:pt x="33" y="33"/>
                    <a:pt x="33" y="24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7" y="0"/>
                    <a:pt x="22" y="0"/>
                    <a:pt x="16" y="0"/>
                  </a:cubicBezTo>
                  <a:cubicBezTo>
                    <a:pt x="11" y="0"/>
                    <a:pt x="5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3"/>
                    <a:pt x="7" y="40"/>
                    <a:pt x="1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37" name="Freeform 47"/>
            <p:cNvSpPr>
              <a:spLocks/>
            </p:cNvSpPr>
            <p:nvPr/>
          </p:nvSpPr>
          <p:spPr bwMode="auto">
            <a:xfrm>
              <a:off x="966788" y="4079875"/>
              <a:ext cx="96838" cy="115888"/>
            </a:xfrm>
            <a:custGeom>
              <a:avLst/>
              <a:gdLst>
                <a:gd name="T0" fmla="*/ 16 w 33"/>
                <a:gd name="T1" fmla="*/ 0 h 40"/>
                <a:gd name="T2" fmla="*/ 0 w 33"/>
                <a:gd name="T3" fmla="*/ 17 h 40"/>
                <a:gd name="T4" fmla="*/ 0 w 33"/>
                <a:gd name="T5" fmla="*/ 40 h 40"/>
                <a:gd name="T6" fmla="*/ 16 w 33"/>
                <a:gd name="T7" fmla="*/ 40 h 40"/>
                <a:gd name="T8" fmla="*/ 33 w 33"/>
                <a:gd name="T9" fmla="*/ 40 h 40"/>
                <a:gd name="T10" fmla="*/ 33 w 33"/>
                <a:gd name="T11" fmla="*/ 17 h 40"/>
                <a:gd name="T12" fmla="*/ 16 w 33"/>
                <a:gd name="T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0">
                  <a:moveTo>
                    <a:pt x="16" y="0"/>
                  </a:moveTo>
                  <a:cubicBezTo>
                    <a:pt x="7" y="0"/>
                    <a:pt x="0" y="7"/>
                    <a:pt x="0" y="17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5" y="40"/>
                    <a:pt x="11" y="40"/>
                    <a:pt x="16" y="40"/>
                  </a:cubicBezTo>
                  <a:cubicBezTo>
                    <a:pt x="22" y="40"/>
                    <a:pt x="27" y="40"/>
                    <a:pt x="33" y="4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7"/>
                    <a:pt x="25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38" name="Freeform 48"/>
            <p:cNvSpPr>
              <a:spLocks/>
            </p:cNvSpPr>
            <p:nvPr/>
          </p:nvSpPr>
          <p:spPr bwMode="auto">
            <a:xfrm>
              <a:off x="434976" y="3571875"/>
              <a:ext cx="120650" cy="96838"/>
            </a:xfrm>
            <a:custGeom>
              <a:avLst/>
              <a:gdLst>
                <a:gd name="T0" fmla="*/ 41 w 41"/>
                <a:gd name="T1" fmla="*/ 17 h 33"/>
                <a:gd name="T2" fmla="*/ 24 w 41"/>
                <a:gd name="T3" fmla="*/ 0 h 33"/>
                <a:gd name="T4" fmla="*/ 1 w 41"/>
                <a:gd name="T5" fmla="*/ 0 h 33"/>
                <a:gd name="T6" fmla="*/ 0 w 41"/>
                <a:gd name="T7" fmla="*/ 17 h 33"/>
                <a:gd name="T8" fmla="*/ 1 w 41"/>
                <a:gd name="T9" fmla="*/ 33 h 33"/>
                <a:gd name="T10" fmla="*/ 24 w 41"/>
                <a:gd name="T11" fmla="*/ 33 h 33"/>
                <a:gd name="T12" fmla="*/ 41 w 41"/>
                <a:gd name="T13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3">
                  <a:moveTo>
                    <a:pt x="41" y="17"/>
                  </a:moveTo>
                  <a:cubicBezTo>
                    <a:pt x="41" y="7"/>
                    <a:pt x="33" y="0"/>
                    <a:pt x="2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0" y="11"/>
                    <a:pt x="0" y="17"/>
                  </a:cubicBezTo>
                  <a:cubicBezTo>
                    <a:pt x="0" y="22"/>
                    <a:pt x="1" y="28"/>
                    <a:pt x="1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33" y="33"/>
                    <a:pt x="41" y="26"/>
                    <a:pt x="41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39" name="Freeform 49"/>
            <p:cNvSpPr>
              <a:spLocks/>
            </p:cNvSpPr>
            <p:nvPr/>
          </p:nvSpPr>
          <p:spPr bwMode="auto">
            <a:xfrm>
              <a:off x="1474788" y="3571875"/>
              <a:ext cx="119063" cy="96838"/>
            </a:xfrm>
            <a:custGeom>
              <a:avLst/>
              <a:gdLst>
                <a:gd name="T0" fmla="*/ 39 w 40"/>
                <a:gd name="T1" fmla="*/ 0 h 33"/>
                <a:gd name="T2" fmla="*/ 16 w 40"/>
                <a:gd name="T3" fmla="*/ 0 h 33"/>
                <a:gd name="T4" fmla="*/ 0 w 40"/>
                <a:gd name="T5" fmla="*/ 17 h 33"/>
                <a:gd name="T6" fmla="*/ 16 w 40"/>
                <a:gd name="T7" fmla="*/ 33 h 33"/>
                <a:gd name="T8" fmla="*/ 39 w 40"/>
                <a:gd name="T9" fmla="*/ 33 h 33"/>
                <a:gd name="T10" fmla="*/ 40 w 40"/>
                <a:gd name="T11" fmla="*/ 17 h 33"/>
                <a:gd name="T12" fmla="*/ 39 w 40"/>
                <a:gd name="T1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33">
                  <a:moveTo>
                    <a:pt x="39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7"/>
                  </a:cubicBezTo>
                  <a:cubicBezTo>
                    <a:pt x="0" y="26"/>
                    <a:pt x="7" y="33"/>
                    <a:pt x="16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40" y="28"/>
                    <a:pt x="40" y="22"/>
                    <a:pt x="40" y="17"/>
                  </a:cubicBezTo>
                  <a:cubicBezTo>
                    <a:pt x="40" y="11"/>
                    <a:pt x="40" y="6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40" name="Oval 50"/>
            <p:cNvSpPr>
              <a:spLocks noChangeArrowheads="1"/>
            </p:cNvSpPr>
            <p:nvPr/>
          </p:nvSpPr>
          <p:spPr bwMode="auto">
            <a:xfrm>
              <a:off x="925513" y="3532188"/>
              <a:ext cx="176213" cy="174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41" name="Freeform 51"/>
            <p:cNvSpPr>
              <a:spLocks noEditPoints="1"/>
            </p:cNvSpPr>
            <p:nvPr/>
          </p:nvSpPr>
          <p:spPr bwMode="auto">
            <a:xfrm>
              <a:off x="652463" y="3254375"/>
              <a:ext cx="723900" cy="730250"/>
            </a:xfrm>
            <a:custGeom>
              <a:avLst/>
              <a:gdLst>
                <a:gd name="T0" fmla="*/ 106 w 246"/>
                <a:gd name="T1" fmla="*/ 86 h 249"/>
                <a:gd name="T2" fmla="*/ 109 w 246"/>
                <a:gd name="T3" fmla="*/ 89 h 249"/>
                <a:gd name="T4" fmla="*/ 123 w 246"/>
                <a:gd name="T5" fmla="*/ 86 h 249"/>
                <a:gd name="T6" fmla="*/ 162 w 246"/>
                <a:gd name="T7" fmla="*/ 125 h 249"/>
                <a:gd name="T8" fmla="*/ 159 w 246"/>
                <a:gd name="T9" fmla="*/ 139 h 249"/>
                <a:gd name="T10" fmla="*/ 162 w 246"/>
                <a:gd name="T11" fmla="*/ 142 h 249"/>
                <a:gd name="T12" fmla="*/ 246 w 246"/>
                <a:gd name="T13" fmla="*/ 0 h 249"/>
                <a:gd name="T14" fmla="*/ 106 w 246"/>
                <a:gd name="T15" fmla="*/ 86 h 249"/>
                <a:gd name="T16" fmla="*/ 123 w 246"/>
                <a:gd name="T17" fmla="*/ 163 h 249"/>
                <a:gd name="T18" fmla="*/ 84 w 246"/>
                <a:gd name="T19" fmla="*/ 125 h 249"/>
                <a:gd name="T20" fmla="*/ 87 w 246"/>
                <a:gd name="T21" fmla="*/ 110 h 249"/>
                <a:gd name="T22" fmla="*/ 85 w 246"/>
                <a:gd name="T23" fmla="*/ 107 h 249"/>
                <a:gd name="T24" fmla="*/ 0 w 246"/>
                <a:gd name="T25" fmla="*/ 249 h 249"/>
                <a:gd name="T26" fmla="*/ 140 w 246"/>
                <a:gd name="T27" fmla="*/ 163 h 249"/>
                <a:gd name="T28" fmla="*/ 138 w 246"/>
                <a:gd name="T29" fmla="*/ 160 h 249"/>
                <a:gd name="T30" fmla="*/ 123 w 246"/>
                <a:gd name="T31" fmla="*/ 16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6" h="249">
                  <a:moveTo>
                    <a:pt x="106" y="86"/>
                  </a:moveTo>
                  <a:cubicBezTo>
                    <a:pt x="109" y="89"/>
                    <a:pt x="109" y="89"/>
                    <a:pt x="109" y="89"/>
                  </a:cubicBezTo>
                  <a:cubicBezTo>
                    <a:pt x="113" y="87"/>
                    <a:pt x="118" y="86"/>
                    <a:pt x="123" y="86"/>
                  </a:cubicBezTo>
                  <a:cubicBezTo>
                    <a:pt x="145" y="86"/>
                    <a:pt x="162" y="103"/>
                    <a:pt x="162" y="125"/>
                  </a:cubicBezTo>
                  <a:cubicBezTo>
                    <a:pt x="162" y="130"/>
                    <a:pt x="161" y="135"/>
                    <a:pt x="159" y="139"/>
                  </a:cubicBezTo>
                  <a:cubicBezTo>
                    <a:pt x="162" y="142"/>
                    <a:pt x="162" y="142"/>
                    <a:pt x="162" y="142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106" y="86"/>
                  </a:lnTo>
                  <a:close/>
                  <a:moveTo>
                    <a:pt x="123" y="163"/>
                  </a:moveTo>
                  <a:cubicBezTo>
                    <a:pt x="102" y="163"/>
                    <a:pt x="84" y="146"/>
                    <a:pt x="84" y="125"/>
                  </a:cubicBezTo>
                  <a:cubicBezTo>
                    <a:pt x="84" y="119"/>
                    <a:pt x="86" y="114"/>
                    <a:pt x="87" y="110"/>
                  </a:cubicBezTo>
                  <a:cubicBezTo>
                    <a:pt x="85" y="107"/>
                    <a:pt x="85" y="107"/>
                    <a:pt x="85" y="107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40" y="163"/>
                    <a:pt x="140" y="163"/>
                    <a:pt x="140" y="163"/>
                  </a:cubicBezTo>
                  <a:cubicBezTo>
                    <a:pt x="138" y="160"/>
                    <a:pt x="138" y="160"/>
                    <a:pt x="138" y="160"/>
                  </a:cubicBezTo>
                  <a:cubicBezTo>
                    <a:pt x="133" y="162"/>
                    <a:pt x="128" y="163"/>
                    <a:pt x="123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42" name="Freeform 52"/>
            <p:cNvSpPr>
              <a:spLocks/>
            </p:cNvSpPr>
            <p:nvPr/>
          </p:nvSpPr>
          <p:spPr bwMode="auto">
            <a:xfrm>
              <a:off x="935038" y="2698750"/>
              <a:ext cx="158750" cy="158750"/>
            </a:xfrm>
            <a:custGeom>
              <a:avLst/>
              <a:gdLst>
                <a:gd name="T0" fmla="*/ 27 w 54"/>
                <a:gd name="T1" fmla="*/ 0 h 54"/>
                <a:gd name="T2" fmla="*/ 0 w 54"/>
                <a:gd name="T3" fmla="*/ 27 h 54"/>
                <a:gd name="T4" fmla="*/ 0 w 54"/>
                <a:gd name="T5" fmla="*/ 54 h 54"/>
                <a:gd name="T6" fmla="*/ 29 w 54"/>
                <a:gd name="T7" fmla="*/ 52 h 54"/>
                <a:gd name="T8" fmla="*/ 29 w 54"/>
                <a:gd name="T9" fmla="*/ 52 h 54"/>
                <a:gd name="T10" fmla="*/ 54 w 54"/>
                <a:gd name="T11" fmla="*/ 53 h 54"/>
                <a:gd name="T12" fmla="*/ 54 w 54"/>
                <a:gd name="T13" fmla="*/ 27 h 54"/>
                <a:gd name="T14" fmla="*/ 27 w 54"/>
                <a:gd name="T1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54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0" y="53"/>
                    <a:pt x="1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8" y="52"/>
                    <a:pt x="46" y="52"/>
                    <a:pt x="54" y="53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43" name="组合 442"/>
          <p:cNvGrpSpPr/>
          <p:nvPr/>
        </p:nvGrpSpPr>
        <p:grpSpPr>
          <a:xfrm>
            <a:off x="896023" y="1699190"/>
            <a:ext cx="237879" cy="266119"/>
            <a:chOff x="5330826" y="2798763"/>
            <a:chExt cx="1390650" cy="1555750"/>
          </a:xfrm>
          <a:solidFill>
            <a:srgbClr val="E7E6E6">
              <a:lumMod val="50000"/>
            </a:srgbClr>
          </a:solidFill>
        </p:grpSpPr>
        <p:sp>
          <p:nvSpPr>
            <p:cNvPr id="444" name="Freeform 57"/>
            <p:cNvSpPr>
              <a:spLocks/>
            </p:cNvSpPr>
            <p:nvPr/>
          </p:nvSpPr>
          <p:spPr bwMode="auto">
            <a:xfrm>
              <a:off x="5614988" y="2798763"/>
              <a:ext cx="1106488" cy="987425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45" name="Freeform 58"/>
            <p:cNvSpPr>
              <a:spLocks/>
            </p:cNvSpPr>
            <p:nvPr/>
          </p:nvSpPr>
          <p:spPr bwMode="auto">
            <a:xfrm>
              <a:off x="5330826" y="3706813"/>
              <a:ext cx="422275" cy="547688"/>
            </a:xfrm>
            <a:custGeom>
              <a:avLst/>
              <a:gdLst>
                <a:gd name="T0" fmla="*/ 129 w 144"/>
                <a:gd name="T1" fmla="*/ 0 h 187"/>
                <a:gd name="T2" fmla="*/ 0 w 144"/>
                <a:gd name="T3" fmla="*/ 187 h 187"/>
                <a:gd name="T4" fmla="*/ 144 w 144"/>
                <a:gd name="T5" fmla="*/ 7 h 187"/>
                <a:gd name="T6" fmla="*/ 128 w 144"/>
                <a:gd name="T7" fmla="*/ 5 h 187"/>
                <a:gd name="T8" fmla="*/ 129 w 144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4" h="187">
                  <a:moveTo>
                    <a:pt x="129" y="0"/>
                  </a:moveTo>
                  <a:cubicBezTo>
                    <a:pt x="48" y="99"/>
                    <a:pt x="0" y="187"/>
                    <a:pt x="0" y="187"/>
                  </a:cubicBezTo>
                  <a:cubicBezTo>
                    <a:pt x="45" y="121"/>
                    <a:pt x="95" y="60"/>
                    <a:pt x="144" y="7"/>
                  </a:cubicBezTo>
                  <a:cubicBezTo>
                    <a:pt x="139" y="6"/>
                    <a:pt x="133" y="6"/>
                    <a:pt x="128" y="5"/>
                  </a:cubicBezTo>
                  <a:cubicBezTo>
                    <a:pt x="128" y="5"/>
                    <a:pt x="128" y="3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46" name="Freeform 59"/>
            <p:cNvSpPr>
              <a:spLocks/>
            </p:cNvSpPr>
            <p:nvPr/>
          </p:nvSpPr>
          <p:spPr bwMode="auto">
            <a:xfrm>
              <a:off x="5330826" y="4143375"/>
              <a:ext cx="1271588" cy="211138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47" name="组合 446"/>
          <p:cNvGrpSpPr/>
          <p:nvPr/>
        </p:nvGrpSpPr>
        <p:grpSpPr>
          <a:xfrm>
            <a:off x="1469328" y="1681675"/>
            <a:ext cx="293546" cy="301150"/>
            <a:chOff x="7673976" y="2593975"/>
            <a:chExt cx="1716088" cy="1760538"/>
          </a:xfrm>
          <a:solidFill>
            <a:srgbClr val="E7E6E6">
              <a:lumMod val="50000"/>
            </a:srgbClr>
          </a:solidFill>
        </p:grpSpPr>
        <p:sp>
          <p:nvSpPr>
            <p:cNvPr id="448" name="Freeform 60"/>
            <p:cNvSpPr>
              <a:spLocks/>
            </p:cNvSpPr>
            <p:nvPr/>
          </p:nvSpPr>
          <p:spPr bwMode="auto">
            <a:xfrm>
              <a:off x="7673976" y="2974975"/>
              <a:ext cx="1284288" cy="1379538"/>
            </a:xfrm>
            <a:custGeom>
              <a:avLst/>
              <a:gdLst>
                <a:gd name="T0" fmla="*/ 415 w 437"/>
                <a:gd name="T1" fmla="*/ 364 h 470"/>
                <a:gd name="T2" fmla="*/ 388 w 437"/>
                <a:gd name="T3" fmla="*/ 335 h 470"/>
                <a:gd name="T4" fmla="*/ 307 w 437"/>
                <a:gd name="T5" fmla="*/ 291 h 470"/>
                <a:gd name="T6" fmla="*/ 273 w 437"/>
                <a:gd name="T7" fmla="*/ 257 h 470"/>
                <a:gd name="T8" fmla="*/ 262 w 437"/>
                <a:gd name="T9" fmla="*/ 240 h 470"/>
                <a:gd name="T10" fmla="*/ 288 w 437"/>
                <a:gd name="T11" fmla="*/ 199 h 470"/>
                <a:gd name="T12" fmla="*/ 294 w 437"/>
                <a:gd name="T13" fmla="*/ 185 h 470"/>
                <a:gd name="T14" fmla="*/ 298 w 437"/>
                <a:gd name="T15" fmla="*/ 147 h 470"/>
                <a:gd name="T16" fmla="*/ 285 w 437"/>
                <a:gd name="T17" fmla="*/ 57 h 470"/>
                <a:gd name="T18" fmla="*/ 280 w 437"/>
                <a:gd name="T19" fmla="*/ 52 h 470"/>
                <a:gd name="T20" fmla="*/ 262 w 437"/>
                <a:gd name="T21" fmla="*/ 37 h 470"/>
                <a:gd name="T22" fmla="*/ 155 w 437"/>
                <a:gd name="T23" fmla="*/ 50 h 470"/>
                <a:gd name="T24" fmla="*/ 140 w 437"/>
                <a:gd name="T25" fmla="*/ 140 h 470"/>
                <a:gd name="T26" fmla="*/ 142 w 437"/>
                <a:gd name="T27" fmla="*/ 179 h 470"/>
                <a:gd name="T28" fmla="*/ 150 w 437"/>
                <a:gd name="T29" fmla="*/ 195 h 470"/>
                <a:gd name="T30" fmla="*/ 153 w 437"/>
                <a:gd name="T31" fmla="*/ 202 h 470"/>
                <a:gd name="T32" fmla="*/ 155 w 437"/>
                <a:gd name="T33" fmla="*/ 201 h 470"/>
                <a:gd name="T34" fmla="*/ 178 w 437"/>
                <a:gd name="T35" fmla="*/ 239 h 470"/>
                <a:gd name="T36" fmla="*/ 159 w 437"/>
                <a:gd name="T37" fmla="*/ 256 h 470"/>
                <a:gd name="T38" fmla="*/ 129 w 437"/>
                <a:gd name="T39" fmla="*/ 291 h 470"/>
                <a:gd name="T40" fmla="*/ 48 w 437"/>
                <a:gd name="T41" fmla="*/ 335 h 470"/>
                <a:gd name="T42" fmla="*/ 21 w 437"/>
                <a:gd name="T43" fmla="*/ 364 h 470"/>
                <a:gd name="T44" fmla="*/ 0 w 437"/>
                <a:gd name="T45" fmla="*/ 451 h 470"/>
                <a:gd name="T46" fmla="*/ 0 w 437"/>
                <a:gd name="T47" fmla="*/ 470 h 470"/>
                <a:gd name="T48" fmla="*/ 437 w 437"/>
                <a:gd name="T49" fmla="*/ 470 h 470"/>
                <a:gd name="T50" fmla="*/ 437 w 437"/>
                <a:gd name="T51" fmla="*/ 451 h 470"/>
                <a:gd name="T52" fmla="*/ 415 w 437"/>
                <a:gd name="T53" fmla="*/ 36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7" h="470">
                  <a:moveTo>
                    <a:pt x="415" y="364"/>
                  </a:moveTo>
                  <a:cubicBezTo>
                    <a:pt x="415" y="364"/>
                    <a:pt x="422" y="351"/>
                    <a:pt x="388" y="335"/>
                  </a:cubicBezTo>
                  <a:cubicBezTo>
                    <a:pt x="307" y="291"/>
                    <a:pt x="307" y="291"/>
                    <a:pt x="307" y="291"/>
                  </a:cubicBezTo>
                  <a:cubicBezTo>
                    <a:pt x="273" y="257"/>
                    <a:pt x="273" y="257"/>
                    <a:pt x="273" y="257"/>
                  </a:cubicBezTo>
                  <a:cubicBezTo>
                    <a:pt x="256" y="248"/>
                    <a:pt x="246" y="251"/>
                    <a:pt x="262" y="240"/>
                  </a:cubicBezTo>
                  <a:cubicBezTo>
                    <a:pt x="274" y="230"/>
                    <a:pt x="282" y="216"/>
                    <a:pt x="288" y="199"/>
                  </a:cubicBezTo>
                  <a:cubicBezTo>
                    <a:pt x="289" y="198"/>
                    <a:pt x="292" y="194"/>
                    <a:pt x="294" y="185"/>
                  </a:cubicBezTo>
                  <a:cubicBezTo>
                    <a:pt x="294" y="185"/>
                    <a:pt x="325" y="148"/>
                    <a:pt x="298" y="147"/>
                  </a:cubicBezTo>
                  <a:cubicBezTo>
                    <a:pt x="298" y="147"/>
                    <a:pt x="326" y="96"/>
                    <a:pt x="285" y="57"/>
                  </a:cubicBezTo>
                  <a:cubicBezTo>
                    <a:pt x="285" y="57"/>
                    <a:pt x="283" y="55"/>
                    <a:pt x="280" y="52"/>
                  </a:cubicBezTo>
                  <a:cubicBezTo>
                    <a:pt x="271" y="42"/>
                    <a:pt x="262" y="37"/>
                    <a:pt x="262" y="37"/>
                  </a:cubicBezTo>
                  <a:cubicBezTo>
                    <a:pt x="203" y="0"/>
                    <a:pt x="155" y="50"/>
                    <a:pt x="155" y="50"/>
                  </a:cubicBezTo>
                  <a:cubicBezTo>
                    <a:pt x="113" y="88"/>
                    <a:pt x="140" y="140"/>
                    <a:pt x="140" y="140"/>
                  </a:cubicBezTo>
                  <a:cubicBezTo>
                    <a:pt x="112" y="140"/>
                    <a:pt x="142" y="179"/>
                    <a:pt x="142" y="179"/>
                  </a:cubicBezTo>
                  <a:cubicBezTo>
                    <a:pt x="146" y="197"/>
                    <a:pt x="150" y="195"/>
                    <a:pt x="150" y="195"/>
                  </a:cubicBezTo>
                  <a:cubicBezTo>
                    <a:pt x="152" y="195"/>
                    <a:pt x="152" y="198"/>
                    <a:pt x="153" y="202"/>
                  </a:cubicBezTo>
                  <a:cubicBezTo>
                    <a:pt x="154" y="201"/>
                    <a:pt x="154" y="201"/>
                    <a:pt x="155" y="201"/>
                  </a:cubicBezTo>
                  <a:cubicBezTo>
                    <a:pt x="160" y="216"/>
                    <a:pt x="168" y="229"/>
                    <a:pt x="178" y="239"/>
                  </a:cubicBezTo>
                  <a:cubicBezTo>
                    <a:pt x="187" y="251"/>
                    <a:pt x="163" y="251"/>
                    <a:pt x="159" y="256"/>
                  </a:cubicBezTo>
                  <a:cubicBezTo>
                    <a:pt x="157" y="259"/>
                    <a:pt x="129" y="291"/>
                    <a:pt x="129" y="291"/>
                  </a:cubicBezTo>
                  <a:cubicBezTo>
                    <a:pt x="48" y="335"/>
                    <a:pt x="48" y="335"/>
                    <a:pt x="48" y="335"/>
                  </a:cubicBezTo>
                  <a:cubicBezTo>
                    <a:pt x="15" y="351"/>
                    <a:pt x="21" y="364"/>
                    <a:pt x="21" y="364"/>
                  </a:cubicBezTo>
                  <a:cubicBezTo>
                    <a:pt x="0" y="451"/>
                    <a:pt x="0" y="451"/>
                    <a:pt x="0" y="451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437" y="470"/>
                    <a:pt x="437" y="470"/>
                    <a:pt x="437" y="470"/>
                  </a:cubicBezTo>
                  <a:cubicBezTo>
                    <a:pt x="437" y="451"/>
                    <a:pt x="437" y="451"/>
                    <a:pt x="437" y="451"/>
                  </a:cubicBezTo>
                  <a:lnTo>
                    <a:pt x="415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49" name="Freeform 61"/>
            <p:cNvSpPr>
              <a:spLocks noEditPoints="1"/>
            </p:cNvSpPr>
            <p:nvPr/>
          </p:nvSpPr>
          <p:spPr bwMode="auto">
            <a:xfrm>
              <a:off x="8540751" y="2593975"/>
              <a:ext cx="849313" cy="739775"/>
            </a:xfrm>
            <a:custGeom>
              <a:avLst/>
              <a:gdLst>
                <a:gd name="T0" fmla="*/ 143 w 289"/>
                <a:gd name="T1" fmla="*/ 1 h 252"/>
                <a:gd name="T2" fmla="*/ 0 w 289"/>
                <a:gd name="T3" fmla="*/ 111 h 252"/>
                <a:gd name="T4" fmla="*/ 73 w 289"/>
                <a:gd name="T5" fmla="*/ 203 h 252"/>
                <a:gd name="T6" fmla="*/ 47 w 289"/>
                <a:gd name="T7" fmla="*/ 252 h 252"/>
                <a:gd name="T8" fmla="*/ 121 w 289"/>
                <a:gd name="T9" fmla="*/ 216 h 252"/>
                <a:gd name="T10" fmla="*/ 146 w 289"/>
                <a:gd name="T11" fmla="*/ 217 h 252"/>
                <a:gd name="T12" fmla="*/ 288 w 289"/>
                <a:gd name="T13" fmla="*/ 107 h 252"/>
                <a:gd name="T14" fmla="*/ 143 w 289"/>
                <a:gd name="T15" fmla="*/ 1 h 252"/>
                <a:gd name="T16" fmla="*/ 73 w 289"/>
                <a:gd name="T17" fmla="*/ 131 h 252"/>
                <a:gd name="T18" fmla="*/ 55 w 289"/>
                <a:gd name="T19" fmla="*/ 113 h 252"/>
                <a:gd name="T20" fmla="*/ 73 w 289"/>
                <a:gd name="T21" fmla="*/ 95 h 252"/>
                <a:gd name="T22" fmla="*/ 91 w 289"/>
                <a:gd name="T23" fmla="*/ 113 h 252"/>
                <a:gd name="T24" fmla="*/ 73 w 289"/>
                <a:gd name="T25" fmla="*/ 131 h 252"/>
                <a:gd name="T26" fmla="*/ 144 w 289"/>
                <a:gd name="T27" fmla="*/ 131 h 252"/>
                <a:gd name="T28" fmla="*/ 126 w 289"/>
                <a:gd name="T29" fmla="*/ 113 h 252"/>
                <a:gd name="T30" fmla="*/ 144 w 289"/>
                <a:gd name="T31" fmla="*/ 95 h 252"/>
                <a:gd name="T32" fmla="*/ 162 w 289"/>
                <a:gd name="T33" fmla="*/ 113 h 252"/>
                <a:gd name="T34" fmla="*/ 144 w 289"/>
                <a:gd name="T35" fmla="*/ 131 h 252"/>
                <a:gd name="T36" fmla="*/ 216 w 289"/>
                <a:gd name="T37" fmla="*/ 131 h 252"/>
                <a:gd name="T38" fmla="*/ 198 w 289"/>
                <a:gd name="T39" fmla="*/ 113 h 252"/>
                <a:gd name="T40" fmla="*/ 216 w 289"/>
                <a:gd name="T41" fmla="*/ 95 h 252"/>
                <a:gd name="T42" fmla="*/ 233 w 289"/>
                <a:gd name="T43" fmla="*/ 113 h 252"/>
                <a:gd name="T44" fmla="*/ 216 w 289"/>
                <a:gd name="T45" fmla="*/ 1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9" h="252">
                  <a:moveTo>
                    <a:pt x="143" y="1"/>
                  </a:moveTo>
                  <a:cubicBezTo>
                    <a:pt x="63" y="2"/>
                    <a:pt x="0" y="51"/>
                    <a:pt x="0" y="111"/>
                  </a:cubicBezTo>
                  <a:cubicBezTo>
                    <a:pt x="1" y="151"/>
                    <a:pt x="30" y="185"/>
                    <a:pt x="73" y="203"/>
                  </a:cubicBezTo>
                  <a:cubicBezTo>
                    <a:pt x="47" y="252"/>
                    <a:pt x="47" y="252"/>
                    <a:pt x="47" y="252"/>
                  </a:cubicBezTo>
                  <a:cubicBezTo>
                    <a:pt x="121" y="216"/>
                    <a:pt x="121" y="216"/>
                    <a:pt x="121" y="216"/>
                  </a:cubicBezTo>
                  <a:cubicBezTo>
                    <a:pt x="129" y="217"/>
                    <a:pt x="137" y="218"/>
                    <a:pt x="146" y="217"/>
                  </a:cubicBezTo>
                  <a:cubicBezTo>
                    <a:pt x="225" y="216"/>
                    <a:pt x="289" y="167"/>
                    <a:pt x="288" y="107"/>
                  </a:cubicBezTo>
                  <a:cubicBezTo>
                    <a:pt x="287" y="47"/>
                    <a:pt x="222" y="0"/>
                    <a:pt x="143" y="1"/>
                  </a:cubicBezTo>
                  <a:close/>
                  <a:moveTo>
                    <a:pt x="73" y="131"/>
                  </a:moveTo>
                  <a:cubicBezTo>
                    <a:pt x="63" y="131"/>
                    <a:pt x="55" y="123"/>
                    <a:pt x="55" y="113"/>
                  </a:cubicBezTo>
                  <a:cubicBezTo>
                    <a:pt x="55" y="103"/>
                    <a:pt x="63" y="95"/>
                    <a:pt x="73" y="95"/>
                  </a:cubicBezTo>
                  <a:cubicBezTo>
                    <a:pt x="83" y="95"/>
                    <a:pt x="91" y="103"/>
                    <a:pt x="91" y="113"/>
                  </a:cubicBezTo>
                  <a:cubicBezTo>
                    <a:pt x="91" y="123"/>
                    <a:pt x="83" y="131"/>
                    <a:pt x="73" y="131"/>
                  </a:cubicBezTo>
                  <a:close/>
                  <a:moveTo>
                    <a:pt x="144" y="131"/>
                  </a:moveTo>
                  <a:cubicBezTo>
                    <a:pt x="134" y="131"/>
                    <a:pt x="126" y="123"/>
                    <a:pt x="126" y="113"/>
                  </a:cubicBezTo>
                  <a:cubicBezTo>
                    <a:pt x="126" y="103"/>
                    <a:pt x="134" y="95"/>
                    <a:pt x="144" y="95"/>
                  </a:cubicBezTo>
                  <a:cubicBezTo>
                    <a:pt x="154" y="95"/>
                    <a:pt x="162" y="103"/>
                    <a:pt x="162" y="113"/>
                  </a:cubicBezTo>
                  <a:cubicBezTo>
                    <a:pt x="162" y="123"/>
                    <a:pt x="154" y="131"/>
                    <a:pt x="144" y="131"/>
                  </a:cubicBezTo>
                  <a:close/>
                  <a:moveTo>
                    <a:pt x="216" y="131"/>
                  </a:moveTo>
                  <a:cubicBezTo>
                    <a:pt x="206" y="131"/>
                    <a:pt x="198" y="123"/>
                    <a:pt x="198" y="113"/>
                  </a:cubicBezTo>
                  <a:cubicBezTo>
                    <a:pt x="198" y="103"/>
                    <a:pt x="206" y="95"/>
                    <a:pt x="216" y="95"/>
                  </a:cubicBezTo>
                  <a:cubicBezTo>
                    <a:pt x="225" y="95"/>
                    <a:pt x="233" y="103"/>
                    <a:pt x="233" y="113"/>
                  </a:cubicBezTo>
                  <a:cubicBezTo>
                    <a:pt x="233" y="123"/>
                    <a:pt x="225" y="131"/>
                    <a:pt x="216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50" name="组合 449"/>
          <p:cNvGrpSpPr/>
          <p:nvPr/>
        </p:nvGrpSpPr>
        <p:grpSpPr>
          <a:xfrm>
            <a:off x="2070311" y="1706250"/>
            <a:ext cx="285671" cy="251999"/>
            <a:chOff x="10213976" y="2881313"/>
            <a:chExt cx="1670050" cy="1473200"/>
          </a:xfrm>
          <a:solidFill>
            <a:srgbClr val="E7E6E6">
              <a:lumMod val="50000"/>
            </a:srgbClr>
          </a:solidFill>
        </p:grpSpPr>
        <p:sp>
          <p:nvSpPr>
            <p:cNvPr id="451" name="Freeform 62"/>
            <p:cNvSpPr>
              <a:spLocks/>
            </p:cNvSpPr>
            <p:nvPr/>
          </p:nvSpPr>
          <p:spPr bwMode="auto">
            <a:xfrm>
              <a:off x="10477501" y="2881313"/>
              <a:ext cx="1406525" cy="1335088"/>
            </a:xfrm>
            <a:custGeom>
              <a:avLst/>
              <a:gdLst>
                <a:gd name="T0" fmla="*/ 412 w 478"/>
                <a:gd name="T1" fmla="*/ 96 h 455"/>
                <a:gd name="T2" fmla="*/ 118 w 478"/>
                <a:gd name="T3" fmla="*/ 12 h 455"/>
                <a:gd name="T4" fmla="*/ 22 w 478"/>
                <a:gd name="T5" fmla="*/ 63 h 455"/>
                <a:gd name="T6" fmla="*/ 0 w 478"/>
                <a:gd name="T7" fmla="*/ 138 h 455"/>
                <a:gd name="T8" fmla="*/ 26 w 478"/>
                <a:gd name="T9" fmla="*/ 138 h 455"/>
                <a:gd name="T10" fmla="*/ 45 w 478"/>
                <a:gd name="T11" fmla="*/ 70 h 455"/>
                <a:gd name="T12" fmla="*/ 111 w 478"/>
                <a:gd name="T13" fmla="*/ 36 h 455"/>
                <a:gd name="T14" fmla="*/ 405 w 478"/>
                <a:gd name="T15" fmla="*/ 120 h 455"/>
                <a:gd name="T16" fmla="*/ 443 w 478"/>
                <a:gd name="T17" fmla="*/ 184 h 455"/>
                <a:gd name="T18" fmla="*/ 381 w 478"/>
                <a:gd name="T19" fmla="*/ 398 h 455"/>
                <a:gd name="T20" fmla="*/ 354 w 478"/>
                <a:gd name="T21" fmla="*/ 429 h 455"/>
                <a:gd name="T22" fmla="*/ 354 w 478"/>
                <a:gd name="T23" fmla="*/ 455 h 455"/>
                <a:gd name="T24" fmla="*/ 405 w 478"/>
                <a:gd name="T25" fmla="*/ 405 h 455"/>
                <a:gd name="T26" fmla="*/ 466 w 478"/>
                <a:gd name="T27" fmla="*/ 190 h 455"/>
                <a:gd name="T28" fmla="*/ 412 w 478"/>
                <a:gd name="T29" fmla="*/ 96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55">
                  <a:moveTo>
                    <a:pt x="412" y="96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77" y="0"/>
                    <a:pt x="33" y="23"/>
                    <a:pt x="22" y="63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53" y="43"/>
                    <a:pt x="82" y="27"/>
                    <a:pt x="111" y="36"/>
                  </a:cubicBezTo>
                  <a:cubicBezTo>
                    <a:pt x="405" y="120"/>
                    <a:pt x="405" y="120"/>
                    <a:pt x="405" y="120"/>
                  </a:cubicBezTo>
                  <a:cubicBezTo>
                    <a:pt x="434" y="128"/>
                    <a:pt x="450" y="157"/>
                    <a:pt x="443" y="184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377" y="412"/>
                    <a:pt x="367" y="423"/>
                    <a:pt x="354" y="429"/>
                  </a:cubicBezTo>
                  <a:cubicBezTo>
                    <a:pt x="354" y="455"/>
                    <a:pt x="354" y="455"/>
                    <a:pt x="354" y="455"/>
                  </a:cubicBezTo>
                  <a:cubicBezTo>
                    <a:pt x="378" y="448"/>
                    <a:pt x="398" y="430"/>
                    <a:pt x="405" y="405"/>
                  </a:cubicBezTo>
                  <a:cubicBezTo>
                    <a:pt x="466" y="190"/>
                    <a:pt x="466" y="190"/>
                    <a:pt x="466" y="190"/>
                  </a:cubicBezTo>
                  <a:cubicBezTo>
                    <a:pt x="478" y="150"/>
                    <a:pt x="453" y="108"/>
                    <a:pt x="41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52" name="Freeform 63"/>
            <p:cNvSpPr>
              <a:spLocks/>
            </p:cNvSpPr>
            <p:nvPr/>
          </p:nvSpPr>
          <p:spPr bwMode="auto">
            <a:xfrm>
              <a:off x="10583863" y="3005138"/>
              <a:ext cx="1173163" cy="1093788"/>
            </a:xfrm>
            <a:custGeom>
              <a:avLst/>
              <a:gdLst>
                <a:gd name="T0" fmla="*/ 388 w 399"/>
                <a:gd name="T1" fmla="*/ 104 h 373"/>
                <a:gd name="T2" fmla="*/ 350 w 399"/>
                <a:gd name="T3" fmla="*/ 80 h 373"/>
                <a:gd name="T4" fmla="*/ 267 w 399"/>
                <a:gd name="T5" fmla="*/ 56 h 373"/>
                <a:gd name="T6" fmla="*/ 173 w 399"/>
                <a:gd name="T7" fmla="*/ 29 h 373"/>
                <a:gd name="T8" fmla="*/ 90 w 399"/>
                <a:gd name="T9" fmla="*/ 6 h 373"/>
                <a:gd name="T10" fmla="*/ 45 w 399"/>
                <a:gd name="T11" fmla="*/ 6 h 373"/>
                <a:gd name="T12" fmla="*/ 14 w 399"/>
                <a:gd name="T13" fmla="*/ 46 h 373"/>
                <a:gd name="T14" fmla="*/ 0 w 399"/>
                <a:gd name="T15" fmla="*/ 96 h 373"/>
                <a:gd name="T16" fmla="*/ 12 w 399"/>
                <a:gd name="T17" fmla="*/ 96 h 373"/>
                <a:gd name="T18" fmla="*/ 26 w 399"/>
                <a:gd name="T19" fmla="*/ 50 h 373"/>
                <a:gd name="T20" fmla="*/ 50 w 399"/>
                <a:gd name="T21" fmla="*/ 17 h 373"/>
                <a:gd name="T22" fmla="*/ 87 w 399"/>
                <a:gd name="T23" fmla="*/ 17 h 373"/>
                <a:gd name="T24" fmla="*/ 169 w 399"/>
                <a:gd name="T25" fmla="*/ 41 h 373"/>
                <a:gd name="T26" fmla="*/ 264 w 399"/>
                <a:gd name="T27" fmla="*/ 68 h 373"/>
                <a:gd name="T28" fmla="*/ 347 w 399"/>
                <a:gd name="T29" fmla="*/ 92 h 373"/>
                <a:gd name="T30" fmla="*/ 378 w 399"/>
                <a:gd name="T31" fmla="*/ 111 h 373"/>
                <a:gd name="T32" fmla="*/ 381 w 399"/>
                <a:gd name="T33" fmla="*/ 152 h 373"/>
                <a:gd name="T34" fmla="*/ 329 w 399"/>
                <a:gd name="T35" fmla="*/ 335 h 373"/>
                <a:gd name="T36" fmla="*/ 318 w 399"/>
                <a:gd name="T37" fmla="*/ 356 h 373"/>
                <a:gd name="T38" fmla="*/ 318 w 399"/>
                <a:gd name="T39" fmla="*/ 373 h 373"/>
                <a:gd name="T40" fmla="*/ 341 w 399"/>
                <a:gd name="T41" fmla="*/ 338 h 373"/>
                <a:gd name="T42" fmla="*/ 393 w 399"/>
                <a:gd name="T43" fmla="*/ 155 h 373"/>
                <a:gd name="T44" fmla="*/ 388 w 399"/>
                <a:gd name="T4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373">
                  <a:moveTo>
                    <a:pt x="388" y="104"/>
                  </a:moveTo>
                  <a:cubicBezTo>
                    <a:pt x="380" y="92"/>
                    <a:pt x="366" y="85"/>
                    <a:pt x="350" y="80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4" y="1"/>
                    <a:pt x="59" y="0"/>
                    <a:pt x="45" y="6"/>
                  </a:cubicBezTo>
                  <a:cubicBezTo>
                    <a:pt x="31" y="12"/>
                    <a:pt x="20" y="25"/>
                    <a:pt x="14" y="4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1" y="30"/>
                    <a:pt x="40" y="21"/>
                    <a:pt x="50" y="17"/>
                  </a:cubicBezTo>
                  <a:cubicBezTo>
                    <a:pt x="60" y="13"/>
                    <a:pt x="72" y="13"/>
                    <a:pt x="87" y="17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264" y="68"/>
                    <a:pt x="264" y="68"/>
                    <a:pt x="264" y="68"/>
                  </a:cubicBezTo>
                  <a:cubicBezTo>
                    <a:pt x="347" y="92"/>
                    <a:pt x="347" y="92"/>
                    <a:pt x="347" y="92"/>
                  </a:cubicBezTo>
                  <a:cubicBezTo>
                    <a:pt x="361" y="96"/>
                    <a:pt x="372" y="102"/>
                    <a:pt x="378" y="111"/>
                  </a:cubicBezTo>
                  <a:cubicBezTo>
                    <a:pt x="384" y="120"/>
                    <a:pt x="387" y="132"/>
                    <a:pt x="381" y="152"/>
                  </a:cubicBezTo>
                  <a:cubicBezTo>
                    <a:pt x="329" y="335"/>
                    <a:pt x="329" y="335"/>
                    <a:pt x="329" y="335"/>
                  </a:cubicBezTo>
                  <a:cubicBezTo>
                    <a:pt x="326" y="344"/>
                    <a:pt x="322" y="351"/>
                    <a:pt x="318" y="356"/>
                  </a:cubicBezTo>
                  <a:cubicBezTo>
                    <a:pt x="318" y="373"/>
                    <a:pt x="318" y="373"/>
                    <a:pt x="318" y="373"/>
                  </a:cubicBezTo>
                  <a:cubicBezTo>
                    <a:pt x="328" y="366"/>
                    <a:pt x="336" y="354"/>
                    <a:pt x="341" y="338"/>
                  </a:cubicBezTo>
                  <a:cubicBezTo>
                    <a:pt x="393" y="155"/>
                    <a:pt x="393" y="155"/>
                    <a:pt x="393" y="155"/>
                  </a:cubicBezTo>
                  <a:cubicBezTo>
                    <a:pt x="399" y="134"/>
                    <a:pt x="397" y="116"/>
                    <a:pt x="38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53" name="Freeform 64"/>
            <p:cNvSpPr>
              <a:spLocks noEditPoints="1"/>
            </p:cNvSpPr>
            <p:nvPr/>
          </p:nvSpPr>
          <p:spPr bwMode="auto">
            <a:xfrm>
              <a:off x="10213976" y="3257550"/>
              <a:ext cx="1357313" cy="1096963"/>
            </a:xfrm>
            <a:custGeom>
              <a:avLst/>
              <a:gdLst>
                <a:gd name="T0" fmla="*/ 78 w 462"/>
                <a:gd name="T1" fmla="*/ 374 h 374"/>
                <a:gd name="T2" fmla="*/ 0 w 462"/>
                <a:gd name="T3" fmla="*/ 299 h 374"/>
                <a:gd name="T4" fmla="*/ 0 w 462"/>
                <a:gd name="T5" fmla="*/ 299 h 374"/>
                <a:gd name="T6" fmla="*/ 0 w 462"/>
                <a:gd name="T7" fmla="*/ 75 h 374"/>
                <a:gd name="T8" fmla="*/ 78 w 462"/>
                <a:gd name="T9" fmla="*/ 0 h 374"/>
                <a:gd name="T10" fmla="*/ 78 w 462"/>
                <a:gd name="T11" fmla="*/ 0 h 374"/>
                <a:gd name="T12" fmla="*/ 384 w 462"/>
                <a:gd name="T13" fmla="*/ 0 h 374"/>
                <a:gd name="T14" fmla="*/ 462 w 462"/>
                <a:gd name="T15" fmla="*/ 75 h 374"/>
                <a:gd name="T16" fmla="*/ 462 w 462"/>
                <a:gd name="T17" fmla="*/ 75 h 374"/>
                <a:gd name="T18" fmla="*/ 462 w 462"/>
                <a:gd name="T19" fmla="*/ 299 h 374"/>
                <a:gd name="T20" fmla="*/ 384 w 462"/>
                <a:gd name="T21" fmla="*/ 374 h 374"/>
                <a:gd name="T22" fmla="*/ 384 w 462"/>
                <a:gd name="T23" fmla="*/ 374 h 374"/>
                <a:gd name="T24" fmla="*/ 78 w 462"/>
                <a:gd name="T25" fmla="*/ 374 h 374"/>
                <a:gd name="T26" fmla="*/ 24 w 462"/>
                <a:gd name="T27" fmla="*/ 75 h 374"/>
                <a:gd name="T28" fmla="*/ 24 w 462"/>
                <a:gd name="T29" fmla="*/ 299 h 374"/>
                <a:gd name="T30" fmla="*/ 78 w 462"/>
                <a:gd name="T31" fmla="*/ 349 h 374"/>
                <a:gd name="T32" fmla="*/ 78 w 462"/>
                <a:gd name="T33" fmla="*/ 349 h 374"/>
                <a:gd name="T34" fmla="*/ 384 w 462"/>
                <a:gd name="T35" fmla="*/ 349 h 374"/>
                <a:gd name="T36" fmla="*/ 438 w 462"/>
                <a:gd name="T37" fmla="*/ 299 h 374"/>
                <a:gd name="T38" fmla="*/ 438 w 462"/>
                <a:gd name="T39" fmla="*/ 299 h 374"/>
                <a:gd name="T40" fmla="*/ 438 w 462"/>
                <a:gd name="T41" fmla="*/ 75 h 374"/>
                <a:gd name="T42" fmla="*/ 384 w 462"/>
                <a:gd name="T43" fmla="*/ 25 h 374"/>
                <a:gd name="T44" fmla="*/ 384 w 462"/>
                <a:gd name="T45" fmla="*/ 25 h 374"/>
                <a:gd name="T46" fmla="*/ 78 w 462"/>
                <a:gd name="T47" fmla="*/ 25 h 374"/>
                <a:gd name="T48" fmla="*/ 24 w 462"/>
                <a:gd name="T49" fmla="*/ 7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2" h="374">
                  <a:moveTo>
                    <a:pt x="78" y="374"/>
                  </a:moveTo>
                  <a:cubicBezTo>
                    <a:pt x="35" y="374"/>
                    <a:pt x="0" y="341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27" y="0"/>
                    <a:pt x="462" y="33"/>
                    <a:pt x="462" y="75"/>
                  </a:cubicBezTo>
                  <a:cubicBezTo>
                    <a:pt x="462" y="75"/>
                    <a:pt x="462" y="75"/>
                    <a:pt x="462" y="75"/>
                  </a:cubicBezTo>
                  <a:cubicBezTo>
                    <a:pt x="462" y="299"/>
                    <a:pt x="462" y="299"/>
                    <a:pt x="462" y="299"/>
                  </a:cubicBezTo>
                  <a:cubicBezTo>
                    <a:pt x="462" y="341"/>
                    <a:pt x="427" y="374"/>
                    <a:pt x="384" y="374"/>
                  </a:cubicBezTo>
                  <a:cubicBezTo>
                    <a:pt x="384" y="374"/>
                    <a:pt x="384" y="374"/>
                    <a:pt x="384" y="374"/>
                  </a:cubicBezTo>
                  <a:cubicBezTo>
                    <a:pt x="78" y="374"/>
                    <a:pt x="78" y="374"/>
                    <a:pt x="78" y="374"/>
                  </a:cubicBezTo>
                  <a:close/>
                  <a:moveTo>
                    <a:pt x="24" y="75"/>
                  </a:moveTo>
                  <a:cubicBezTo>
                    <a:pt x="24" y="299"/>
                    <a:pt x="24" y="299"/>
                    <a:pt x="24" y="299"/>
                  </a:cubicBezTo>
                  <a:cubicBezTo>
                    <a:pt x="24" y="326"/>
                    <a:pt x="48" y="349"/>
                    <a:pt x="78" y="349"/>
                  </a:cubicBezTo>
                  <a:cubicBezTo>
                    <a:pt x="78" y="349"/>
                    <a:pt x="78" y="349"/>
                    <a:pt x="78" y="349"/>
                  </a:cubicBezTo>
                  <a:cubicBezTo>
                    <a:pt x="384" y="349"/>
                    <a:pt x="384" y="349"/>
                    <a:pt x="384" y="349"/>
                  </a:cubicBezTo>
                  <a:cubicBezTo>
                    <a:pt x="414" y="349"/>
                    <a:pt x="437" y="326"/>
                    <a:pt x="438" y="299"/>
                  </a:cubicBezTo>
                  <a:cubicBezTo>
                    <a:pt x="438" y="299"/>
                    <a:pt x="438" y="299"/>
                    <a:pt x="438" y="29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37" y="48"/>
                    <a:pt x="414" y="25"/>
                    <a:pt x="384" y="25"/>
                  </a:cubicBezTo>
                  <a:cubicBezTo>
                    <a:pt x="384" y="25"/>
                    <a:pt x="384" y="25"/>
                    <a:pt x="384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48" y="25"/>
                    <a:pt x="24" y="48"/>
                    <a:pt x="2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54" name="Freeform 65"/>
            <p:cNvSpPr>
              <a:spLocks/>
            </p:cNvSpPr>
            <p:nvPr/>
          </p:nvSpPr>
          <p:spPr bwMode="auto">
            <a:xfrm>
              <a:off x="10313988" y="3351213"/>
              <a:ext cx="1157288" cy="912813"/>
            </a:xfrm>
            <a:custGeom>
              <a:avLst/>
              <a:gdLst>
                <a:gd name="T0" fmla="*/ 246 w 394"/>
                <a:gd name="T1" fmla="*/ 311 h 311"/>
                <a:gd name="T2" fmla="*/ 148 w 394"/>
                <a:gd name="T3" fmla="*/ 311 h 311"/>
                <a:gd name="T4" fmla="*/ 62 w 394"/>
                <a:gd name="T5" fmla="*/ 311 h 311"/>
                <a:gd name="T6" fmla="*/ 18 w 394"/>
                <a:gd name="T7" fmla="*/ 297 h 311"/>
                <a:gd name="T8" fmla="*/ 18 w 394"/>
                <a:gd name="T9" fmla="*/ 297 h 311"/>
                <a:gd name="T10" fmla="*/ 0 w 394"/>
                <a:gd name="T11" fmla="*/ 251 h 311"/>
                <a:gd name="T12" fmla="*/ 0 w 394"/>
                <a:gd name="T13" fmla="*/ 251 h 311"/>
                <a:gd name="T14" fmla="*/ 0 w 394"/>
                <a:gd name="T15" fmla="*/ 60 h 311"/>
                <a:gd name="T16" fmla="*/ 18 w 394"/>
                <a:gd name="T17" fmla="*/ 12 h 311"/>
                <a:gd name="T18" fmla="*/ 18 w 394"/>
                <a:gd name="T19" fmla="*/ 12 h 311"/>
                <a:gd name="T20" fmla="*/ 62 w 394"/>
                <a:gd name="T21" fmla="*/ 0 h 311"/>
                <a:gd name="T22" fmla="*/ 62 w 394"/>
                <a:gd name="T23" fmla="*/ 0 h 311"/>
                <a:gd name="T24" fmla="*/ 148 w 394"/>
                <a:gd name="T25" fmla="*/ 0 h 311"/>
                <a:gd name="T26" fmla="*/ 246 w 394"/>
                <a:gd name="T27" fmla="*/ 0 h 311"/>
                <a:gd name="T28" fmla="*/ 332 w 394"/>
                <a:gd name="T29" fmla="*/ 0 h 311"/>
                <a:gd name="T30" fmla="*/ 332 w 394"/>
                <a:gd name="T31" fmla="*/ 6 h 311"/>
                <a:gd name="T32" fmla="*/ 332 w 394"/>
                <a:gd name="T33" fmla="*/ 12 h 311"/>
                <a:gd name="T34" fmla="*/ 246 w 394"/>
                <a:gd name="T35" fmla="*/ 12 h 311"/>
                <a:gd name="T36" fmla="*/ 148 w 394"/>
                <a:gd name="T37" fmla="*/ 12 h 311"/>
                <a:gd name="T38" fmla="*/ 62 w 394"/>
                <a:gd name="T39" fmla="*/ 12 h 311"/>
                <a:gd name="T40" fmla="*/ 26 w 394"/>
                <a:gd name="T41" fmla="*/ 22 h 311"/>
                <a:gd name="T42" fmla="*/ 26 w 394"/>
                <a:gd name="T43" fmla="*/ 22 h 311"/>
                <a:gd name="T44" fmla="*/ 12 w 394"/>
                <a:gd name="T45" fmla="*/ 60 h 311"/>
                <a:gd name="T46" fmla="*/ 12 w 394"/>
                <a:gd name="T47" fmla="*/ 60 h 311"/>
                <a:gd name="T48" fmla="*/ 12 w 394"/>
                <a:gd name="T49" fmla="*/ 251 h 311"/>
                <a:gd name="T50" fmla="*/ 26 w 394"/>
                <a:gd name="T51" fmla="*/ 288 h 311"/>
                <a:gd name="T52" fmla="*/ 26 w 394"/>
                <a:gd name="T53" fmla="*/ 288 h 311"/>
                <a:gd name="T54" fmla="*/ 62 w 394"/>
                <a:gd name="T55" fmla="*/ 298 h 311"/>
                <a:gd name="T56" fmla="*/ 62 w 394"/>
                <a:gd name="T57" fmla="*/ 298 h 311"/>
                <a:gd name="T58" fmla="*/ 148 w 394"/>
                <a:gd name="T59" fmla="*/ 298 h 311"/>
                <a:gd name="T60" fmla="*/ 246 w 394"/>
                <a:gd name="T61" fmla="*/ 298 h 311"/>
                <a:gd name="T62" fmla="*/ 332 w 394"/>
                <a:gd name="T63" fmla="*/ 298 h 311"/>
                <a:gd name="T64" fmla="*/ 368 w 394"/>
                <a:gd name="T65" fmla="*/ 288 h 311"/>
                <a:gd name="T66" fmla="*/ 368 w 394"/>
                <a:gd name="T67" fmla="*/ 288 h 311"/>
                <a:gd name="T68" fmla="*/ 382 w 394"/>
                <a:gd name="T69" fmla="*/ 251 h 311"/>
                <a:gd name="T70" fmla="*/ 382 w 394"/>
                <a:gd name="T71" fmla="*/ 251 h 311"/>
                <a:gd name="T72" fmla="*/ 382 w 394"/>
                <a:gd name="T73" fmla="*/ 60 h 311"/>
                <a:gd name="T74" fmla="*/ 368 w 394"/>
                <a:gd name="T75" fmla="*/ 22 h 311"/>
                <a:gd name="T76" fmla="*/ 368 w 394"/>
                <a:gd name="T77" fmla="*/ 22 h 311"/>
                <a:gd name="T78" fmla="*/ 332 w 394"/>
                <a:gd name="T79" fmla="*/ 12 h 311"/>
                <a:gd name="T80" fmla="*/ 332 w 394"/>
                <a:gd name="T81" fmla="*/ 12 h 311"/>
                <a:gd name="T82" fmla="*/ 332 w 394"/>
                <a:gd name="T83" fmla="*/ 6 h 311"/>
                <a:gd name="T84" fmla="*/ 332 w 394"/>
                <a:gd name="T85" fmla="*/ 0 h 311"/>
                <a:gd name="T86" fmla="*/ 376 w 394"/>
                <a:gd name="T87" fmla="*/ 12 h 311"/>
                <a:gd name="T88" fmla="*/ 376 w 394"/>
                <a:gd name="T89" fmla="*/ 12 h 311"/>
                <a:gd name="T90" fmla="*/ 394 w 394"/>
                <a:gd name="T91" fmla="*/ 60 h 311"/>
                <a:gd name="T92" fmla="*/ 394 w 394"/>
                <a:gd name="T93" fmla="*/ 60 h 311"/>
                <a:gd name="T94" fmla="*/ 394 w 394"/>
                <a:gd name="T95" fmla="*/ 251 h 311"/>
                <a:gd name="T96" fmla="*/ 376 w 394"/>
                <a:gd name="T97" fmla="*/ 297 h 311"/>
                <a:gd name="T98" fmla="*/ 376 w 394"/>
                <a:gd name="T99" fmla="*/ 297 h 311"/>
                <a:gd name="T100" fmla="*/ 332 w 394"/>
                <a:gd name="T101" fmla="*/ 311 h 311"/>
                <a:gd name="T102" fmla="*/ 332 w 394"/>
                <a:gd name="T103" fmla="*/ 311 h 311"/>
                <a:gd name="T104" fmla="*/ 246 w 394"/>
                <a:gd name="T10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11">
                  <a:moveTo>
                    <a:pt x="246" y="311"/>
                  </a:moveTo>
                  <a:cubicBezTo>
                    <a:pt x="148" y="311"/>
                    <a:pt x="148" y="311"/>
                    <a:pt x="148" y="311"/>
                  </a:cubicBezTo>
                  <a:cubicBezTo>
                    <a:pt x="62" y="311"/>
                    <a:pt x="62" y="311"/>
                    <a:pt x="62" y="311"/>
                  </a:cubicBezTo>
                  <a:cubicBezTo>
                    <a:pt x="45" y="311"/>
                    <a:pt x="30" y="307"/>
                    <a:pt x="18" y="297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6" y="288"/>
                    <a:pt x="0" y="27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38"/>
                    <a:pt x="6" y="2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0" y="3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47" y="12"/>
                    <a:pt x="34" y="15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8" y="29"/>
                    <a:pt x="12" y="4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51"/>
                    <a:pt x="12" y="251"/>
                    <a:pt x="12" y="251"/>
                  </a:cubicBezTo>
                  <a:cubicBezTo>
                    <a:pt x="12" y="270"/>
                    <a:pt x="18" y="281"/>
                    <a:pt x="26" y="288"/>
                  </a:cubicBezTo>
                  <a:cubicBezTo>
                    <a:pt x="26" y="288"/>
                    <a:pt x="26" y="288"/>
                    <a:pt x="26" y="288"/>
                  </a:cubicBezTo>
                  <a:cubicBezTo>
                    <a:pt x="35" y="295"/>
                    <a:pt x="47" y="298"/>
                    <a:pt x="62" y="298"/>
                  </a:cubicBezTo>
                  <a:cubicBezTo>
                    <a:pt x="62" y="298"/>
                    <a:pt x="62" y="298"/>
                    <a:pt x="62" y="298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246" y="298"/>
                    <a:pt x="246" y="298"/>
                    <a:pt x="246" y="298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7" y="298"/>
                    <a:pt x="359" y="295"/>
                    <a:pt x="368" y="288"/>
                  </a:cubicBezTo>
                  <a:cubicBezTo>
                    <a:pt x="368" y="288"/>
                    <a:pt x="368" y="288"/>
                    <a:pt x="368" y="288"/>
                  </a:cubicBezTo>
                  <a:cubicBezTo>
                    <a:pt x="376" y="281"/>
                    <a:pt x="382" y="270"/>
                    <a:pt x="382" y="251"/>
                  </a:cubicBezTo>
                  <a:cubicBezTo>
                    <a:pt x="382" y="251"/>
                    <a:pt x="382" y="251"/>
                    <a:pt x="382" y="251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40"/>
                    <a:pt x="376" y="29"/>
                    <a:pt x="368" y="22"/>
                  </a:cubicBezTo>
                  <a:cubicBezTo>
                    <a:pt x="368" y="22"/>
                    <a:pt x="368" y="22"/>
                    <a:pt x="368" y="22"/>
                  </a:cubicBezTo>
                  <a:cubicBezTo>
                    <a:pt x="359" y="15"/>
                    <a:pt x="347" y="12"/>
                    <a:pt x="332" y="12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8" y="0"/>
                    <a:pt x="364" y="3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87" y="22"/>
                    <a:pt x="394" y="38"/>
                    <a:pt x="394" y="60"/>
                  </a:cubicBezTo>
                  <a:cubicBezTo>
                    <a:pt x="394" y="60"/>
                    <a:pt x="394" y="60"/>
                    <a:pt x="394" y="60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394" y="272"/>
                    <a:pt x="387" y="288"/>
                    <a:pt x="376" y="297"/>
                  </a:cubicBezTo>
                  <a:cubicBezTo>
                    <a:pt x="376" y="297"/>
                    <a:pt x="376" y="297"/>
                    <a:pt x="376" y="297"/>
                  </a:cubicBezTo>
                  <a:cubicBezTo>
                    <a:pt x="364" y="307"/>
                    <a:pt x="348" y="311"/>
                    <a:pt x="332" y="311"/>
                  </a:cubicBezTo>
                  <a:cubicBezTo>
                    <a:pt x="332" y="311"/>
                    <a:pt x="332" y="311"/>
                    <a:pt x="332" y="311"/>
                  </a:cubicBezTo>
                  <a:cubicBezTo>
                    <a:pt x="246" y="311"/>
                    <a:pt x="246" y="311"/>
                    <a:pt x="246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55" name="Freeform 66"/>
            <p:cNvSpPr>
              <a:spLocks/>
            </p:cNvSpPr>
            <p:nvPr/>
          </p:nvSpPr>
          <p:spPr bwMode="auto">
            <a:xfrm>
              <a:off x="10363201" y="3548063"/>
              <a:ext cx="1058863" cy="660400"/>
            </a:xfrm>
            <a:custGeom>
              <a:avLst/>
              <a:gdLst>
                <a:gd name="T0" fmla="*/ 305 w 360"/>
                <a:gd name="T1" fmla="*/ 0 h 225"/>
                <a:gd name="T2" fmla="*/ 284 w 360"/>
                <a:gd name="T3" fmla="*/ 15 h 225"/>
                <a:gd name="T4" fmla="*/ 215 w 360"/>
                <a:gd name="T5" fmla="*/ 84 h 225"/>
                <a:gd name="T6" fmla="*/ 286 w 360"/>
                <a:gd name="T7" fmla="*/ 149 h 225"/>
                <a:gd name="T8" fmla="*/ 286 w 360"/>
                <a:gd name="T9" fmla="*/ 161 h 225"/>
                <a:gd name="T10" fmla="*/ 280 w 360"/>
                <a:gd name="T11" fmla="*/ 164 h 225"/>
                <a:gd name="T12" fmla="*/ 275 w 360"/>
                <a:gd name="T13" fmla="*/ 162 h 225"/>
                <a:gd name="T14" fmla="*/ 166 w 360"/>
                <a:gd name="T15" fmla="*/ 62 h 225"/>
                <a:gd name="T16" fmla="*/ 128 w 360"/>
                <a:gd name="T17" fmla="*/ 41 h 225"/>
                <a:gd name="T18" fmla="*/ 92 w 360"/>
                <a:gd name="T19" fmla="*/ 62 h 225"/>
                <a:gd name="T20" fmla="*/ 0 w 360"/>
                <a:gd name="T21" fmla="*/ 146 h 225"/>
                <a:gd name="T22" fmla="*/ 0 w 360"/>
                <a:gd name="T23" fmla="*/ 176 h 225"/>
                <a:gd name="T24" fmla="*/ 53 w 360"/>
                <a:gd name="T25" fmla="*/ 225 h 225"/>
                <a:gd name="T26" fmla="*/ 134 w 360"/>
                <a:gd name="T27" fmla="*/ 225 h 225"/>
                <a:gd name="T28" fmla="*/ 226 w 360"/>
                <a:gd name="T29" fmla="*/ 225 h 225"/>
                <a:gd name="T30" fmla="*/ 307 w 360"/>
                <a:gd name="T31" fmla="*/ 225 h 225"/>
                <a:gd name="T32" fmla="*/ 360 w 360"/>
                <a:gd name="T33" fmla="*/ 176 h 225"/>
                <a:gd name="T34" fmla="*/ 360 w 360"/>
                <a:gd name="T35" fmla="*/ 46 h 225"/>
                <a:gd name="T36" fmla="*/ 329 w 360"/>
                <a:gd name="T37" fmla="*/ 15 h 225"/>
                <a:gd name="T38" fmla="*/ 305 w 360"/>
                <a:gd name="T3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225">
                  <a:moveTo>
                    <a:pt x="305" y="0"/>
                  </a:moveTo>
                  <a:cubicBezTo>
                    <a:pt x="302" y="0"/>
                    <a:pt x="295" y="4"/>
                    <a:pt x="284" y="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86" y="149"/>
                    <a:pt x="286" y="149"/>
                    <a:pt x="286" y="149"/>
                  </a:cubicBezTo>
                  <a:cubicBezTo>
                    <a:pt x="289" y="152"/>
                    <a:pt x="289" y="158"/>
                    <a:pt x="286" y="161"/>
                  </a:cubicBezTo>
                  <a:cubicBezTo>
                    <a:pt x="285" y="163"/>
                    <a:pt x="282" y="164"/>
                    <a:pt x="280" y="164"/>
                  </a:cubicBezTo>
                  <a:cubicBezTo>
                    <a:pt x="278" y="164"/>
                    <a:pt x="276" y="163"/>
                    <a:pt x="275" y="162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49" y="47"/>
                    <a:pt x="137" y="41"/>
                    <a:pt x="128" y="41"/>
                  </a:cubicBezTo>
                  <a:cubicBezTo>
                    <a:pt x="120" y="41"/>
                    <a:pt x="109" y="47"/>
                    <a:pt x="92" y="62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13"/>
                    <a:pt x="24" y="225"/>
                    <a:pt x="53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226" y="225"/>
                    <a:pt x="226" y="225"/>
                    <a:pt x="226" y="225"/>
                  </a:cubicBezTo>
                  <a:cubicBezTo>
                    <a:pt x="307" y="225"/>
                    <a:pt x="307" y="225"/>
                    <a:pt x="307" y="225"/>
                  </a:cubicBezTo>
                  <a:cubicBezTo>
                    <a:pt x="336" y="225"/>
                    <a:pt x="360" y="213"/>
                    <a:pt x="360" y="176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29" y="15"/>
                    <a:pt x="329" y="15"/>
                    <a:pt x="329" y="15"/>
                  </a:cubicBezTo>
                  <a:cubicBezTo>
                    <a:pt x="317" y="4"/>
                    <a:pt x="310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56" name="Oval 67"/>
            <p:cNvSpPr>
              <a:spLocks noChangeArrowheads="1"/>
            </p:cNvSpPr>
            <p:nvPr/>
          </p:nvSpPr>
          <p:spPr bwMode="auto">
            <a:xfrm>
              <a:off x="10845801" y="3471863"/>
              <a:ext cx="228600" cy="228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57" name="组合 456"/>
          <p:cNvGrpSpPr/>
          <p:nvPr/>
        </p:nvGrpSpPr>
        <p:grpSpPr>
          <a:xfrm>
            <a:off x="2680287" y="1692055"/>
            <a:ext cx="263802" cy="280389"/>
            <a:chOff x="255588" y="323850"/>
            <a:chExt cx="1590675" cy="1690688"/>
          </a:xfrm>
          <a:solidFill>
            <a:srgbClr val="E7E6E6">
              <a:lumMod val="50000"/>
            </a:srgbClr>
          </a:solidFill>
        </p:grpSpPr>
        <p:sp>
          <p:nvSpPr>
            <p:cNvPr id="458" name="Freeform 6"/>
            <p:cNvSpPr>
              <a:spLocks/>
            </p:cNvSpPr>
            <p:nvPr/>
          </p:nvSpPr>
          <p:spPr bwMode="auto">
            <a:xfrm>
              <a:off x="898526" y="500063"/>
              <a:ext cx="103188" cy="158750"/>
            </a:xfrm>
            <a:custGeom>
              <a:avLst/>
              <a:gdLst>
                <a:gd name="T0" fmla="*/ 3 w 35"/>
                <a:gd name="T1" fmla="*/ 8 h 54"/>
                <a:gd name="T2" fmla="*/ 11 w 35"/>
                <a:gd name="T3" fmla="*/ 19 h 54"/>
                <a:gd name="T4" fmla="*/ 11 w 35"/>
                <a:gd name="T5" fmla="*/ 52 h 54"/>
                <a:gd name="T6" fmla="*/ 22 w 35"/>
                <a:gd name="T7" fmla="*/ 52 h 54"/>
                <a:gd name="T8" fmla="*/ 22 w 35"/>
                <a:gd name="T9" fmla="*/ 30 h 54"/>
                <a:gd name="T10" fmla="*/ 29 w 35"/>
                <a:gd name="T11" fmla="*/ 14 h 54"/>
                <a:gd name="T12" fmla="*/ 26 w 35"/>
                <a:gd name="T13" fmla="*/ 11 h 54"/>
                <a:gd name="T14" fmla="*/ 19 w 35"/>
                <a:gd name="T15" fmla="*/ 22 h 54"/>
                <a:gd name="T16" fmla="*/ 11 w 35"/>
                <a:gd name="T17" fmla="*/ 12 h 54"/>
                <a:gd name="T18" fmla="*/ 0 w 35"/>
                <a:gd name="T1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54">
                  <a:moveTo>
                    <a:pt x="3" y="8"/>
                  </a:moveTo>
                  <a:cubicBezTo>
                    <a:pt x="3" y="8"/>
                    <a:pt x="9" y="11"/>
                    <a:pt x="11" y="19"/>
                  </a:cubicBezTo>
                  <a:cubicBezTo>
                    <a:pt x="13" y="27"/>
                    <a:pt x="11" y="52"/>
                    <a:pt x="11" y="52"/>
                  </a:cubicBezTo>
                  <a:cubicBezTo>
                    <a:pt x="14" y="54"/>
                    <a:pt x="18" y="54"/>
                    <a:pt x="22" y="52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3" y="18"/>
                    <a:pt x="29" y="14"/>
                  </a:cubicBezTo>
                  <a:cubicBezTo>
                    <a:pt x="35" y="9"/>
                    <a:pt x="29" y="8"/>
                    <a:pt x="26" y="11"/>
                  </a:cubicBezTo>
                  <a:cubicBezTo>
                    <a:pt x="24" y="14"/>
                    <a:pt x="22" y="22"/>
                    <a:pt x="19" y="22"/>
                  </a:cubicBezTo>
                  <a:cubicBezTo>
                    <a:pt x="15" y="23"/>
                    <a:pt x="12" y="14"/>
                    <a:pt x="11" y="12"/>
                  </a:cubicBezTo>
                  <a:cubicBezTo>
                    <a:pt x="9" y="6"/>
                    <a:pt x="5" y="4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59" name="Freeform 7"/>
            <p:cNvSpPr>
              <a:spLocks/>
            </p:cNvSpPr>
            <p:nvPr/>
          </p:nvSpPr>
          <p:spPr bwMode="auto">
            <a:xfrm>
              <a:off x="969963" y="323850"/>
              <a:ext cx="320675" cy="314325"/>
            </a:xfrm>
            <a:custGeom>
              <a:avLst/>
              <a:gdLst>
                <a:gd name="T0" fmla="*/ 0 w 109"/>
                <a:gd name="T1" fmla="*/ 72 h 107"/>
                <a:gd name="T2" fmla="*/ 45 w 109"/>
                <a:gd name="T3" fmla="*/ 26 h 107"/>
                <a:gd name="T4" fmla="*/ 100 w 109"/>
                <a:gd name="T5" fmla="*/ 0 h 107"/>
                <a:gd name="T6" fmla="*/ 64 w 109"/>
                <a:gd name="T7" fmla="*/ 88 h 107"/>
                <a:gd name="T8" fmla="*/ 0 w 109"/>
                <a:gd name="T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7">
                  <a:moveTo>
                    <a:pt x="0" y="72"/>
                  </a:moveTo>
                  <a:cubicBezTo>
                    <a:pt x="0" y="72"/>
                    <a:pt x="4" y="31"/>
                    <a:pt x="45" y="26"/>
                  </a:cubicBezTo>
                  <a:cubicBezTo>
                    <a:pt x="78" y="21"/>
                    <a:pt x="97" y="20"/>
                    <a:pt x="100" y="0"/>
                  </a:cubicBezTo>
                  <a:cubicBezTo>
                    <a:pt x="100" y="0"/>
                    <a:pt x="109" y="70"/>
                    <a:pt x="64" y="88"/>
                  </a:cubicBezTo>
                  <a:cubicBezTo>
                    <a:pt x="19" y="107"/>
                    <a:pt x="0" y="72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60" name="Freeform 8"/>
            <p:cNvSpPr>
              <a:spLocks/>
            </p:cNvSpPr>
            <p:nvPr/>
          </p:nvSpPr>
          <p:spPr bwMode="auto">
            <a:xfrm>
              <a:off x="611188" y="323850"/>
              <a:ext cx="320675" cy="314325"/>
            </a:xfrm>
            <a:custGeom>
              <a:avLst/>
              <a:gdLst>
                <a:gd name="T0" fmla="*/ 109 w 109"/>
                <a:gd name="T1" fmla="*/ 72 h 107"/>
                <a:gd name="T2" fmla="*/ 65 w 109"/>
                <a:gd name="T3" fmla="*/ 26 h 107"/>
                <a:gd name="T4" fmla="*/ 9 w 109"/>
                <a:gd name="T5" fmla="*/ 0 h 107"/>
                <a:gd name="T6" fmla="*/ 45 w 109"/>
                <a:gd name="T7" fmla="*/ 88 h 107"/>
                <a:gd name="T8" fmla="*/ 109 w 109"/>
                <a:gd name="T9" fmla="*/ 7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07">
                  <a:moveTo>
                    <a:pt x="109" y="72"/>
                  </a:moveTo>
                  <a:cubicBezTo>
                    <a:pt x="109" y="72"/>
                    <a:pt x="106" y="31"/>
                    <a:pt x="65" y="26"/>
                  </a:cubicBezTo>
                  <a:cubicBezTo>
                    <a:pt x="31" y="21"/>
                    <a:pt x="13" y="20"/>
                    <a:pt x="9" y="0"/>
                  </a:cubicBezTo>
                  <a:cubicBezTo>
                    <a:pt x="9" y="0"/>
                    <a:pt x="0" y="70"/>
                    <a:pt x="45" y="88"/>
                  </a:cubicBezTo>
                  <a:cubicBezTo>
                    <a:pt x="91" y="107"/>
                    <a:pt x="109" y="72"/>
                    <a:pt x="10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61" name="Freeform 9"/>
            <p:cNvSpPr>
              <a:spLocks noEditPoints="1"/>
            </p:cNvSpPr>
            <p:nvPr/>
          </p:nvSpPr>
          <p:spPr bwMode="auto">
            <a:xfrm>
              <a:off x="273051" y="741363"/>
              <a:ext cx="1193800" cy="1182688"/>
            </a:xfrm>
            <a:custGeom>
              <a:avLst/>
              <a:gdLst>
                <a:gd name="T0" fmla="*/ 248 w 406"/>
                <a:gd name="T1" fmla="*/ 20 h 403"/>
                <a:gd name="T2" fmla="*/ 199 w 406"/>
                <a:gd name="T3" fmla="*/ 2 h 403"/>
                <a:gd name="T4" fmla="*/ 130 w 406"/>
                <a:gd name="T5" fmla="*/ 33 h 403"/>
                <a:gd name="T6" fmla="*/ 109 w 406"/>
                <a:gd name="T7" fmla="*/ 45 h 403"/>
                <a:gd name="T8" fmla="*/ 110 w 406"/>
                <a:gd name="T9" fmla="*/ 46 h 403"/>
                <a:gd name="T10" fmla="*/ 120 w 406"/>
                <a:gd name="T11" fmla="*/ 28 h 403"/>
                <a:gd name="T12" fmla="*/ 84 w 406"/>
                <a:gd name="T13" fmla="*/ 50 h 403"/>
                <a:gd name="T14" fmla="*/ 31 w 406"/>
                <a:gd name="T15" fmla="*/ 258 h 403"/>
                <a:gd name="T16" fmla="*/ 28 w 406"/>
                <a:gd name="T17" fmla="*/ 220 h 403"/>
                <a:gd name="T18" fmla="*/ 58 w 406"/>
                <a:gd name="T19" fmla="*/ 238 h 403"/>
                <a:gd name="T20" fmla="*/ 99 w 406"/>
                <a:gd name="T21" fmla="*/ 228 h 403"/>
                <a:gd name="T22" fmla="*/ 128 w 406"/>
                <a:gd name="T23" fmla="*/ 284 h 403"/>
                <a:gd name="T24" fmla="*/ 141 w 406"/>
                <a:gd name="T25" fmla="*/ 276 h 403"/>
                <a:gd name="T26" fmla="*/ 142 w 406"/>
                <a:gd name="T27" fmla="*/ 233 h 403"/>
                <a:gd name="T28" fmla="*/ 187 w 406"/>
                <a:gd name="T29" fmla="*/ 210 h 403"/>
                <a:gd name="T30" fmla="*/ 191 w 406"/>
                <a:gd name="T31" fmla="*/ 170 h 403"/>
                <a:gd name="T32" fmla="*/ 248 w 406"/>
                <a:gd name="T33" fmla="*/ 127 h 403"/>
                <a:gd name="T34" fmla="*/ 263 w 406"/>
                <a:gd name="T35" fmla="*/ 120 h 403"/>
                <a:gd name="T36" fmla="*/ 286 w 406"/>
                <a:gd name="T37" fmla="*/ 90 h 403"/>
                <a:gd name="T38" fmla="*/ 317 w 406"/>
                <a:gd name="T39" fmla="*/ 101 h 403"/>
                <a:gd name="T40" fmla="*/ 350 w 406"/>
                <a:gd name="T41" fmla="*/ 55 h 403"/>
                <a:gd name="T42" fmla="*/ 349 w 406"/>
                <a:gd name="T43" fmla="*/ 46 h 403"/>
                <a:gd name="T44" fmla="*/ 368 w 406"/>
                <a:gd name="T45" fmla="*/ 70 h 403"/>
                <a:gd name="T46" fmla="*/ 389 w 406"/>
                <a:gd name="T47" fmla="*/ 98 h 403"/>
                <a:gd name="T48" fmla="*/ 395 w 406"/>
                <a:gd name="T49" fmla="*/ 97 h 403"/>
                <a:gd name="T50" fmla="*/ 245 w 406"/>
                <a:gd name="T51" fmla="*/ 173 h 403"/>
                <a:gd name="T52" fmla="*/ 231 w 406"/>
                <a:gd name="T53" fmla="*/ 187 h 403"/>
                <a:gd name="T54" fmla="*/ 254 w 406"/>
                <a:gd name="T55" fmla="*/ 175 h 403"/>
                <a:gd name="T56" fmla="*/ 270 w 406"/>
                <a:gd name="T57" fmla="*/ 151 h 403"/>
                <a:gd name="T58" fmla="*/ 251 w 406"/>
                <a:gd name="T59" fmla="*/ 160 h 403"/>
                <a:gd name="T60" fmla="*/ 185 w 406"/>
                <a:gd name="T61" fmla="*/ 221 h 403"/>
                <a:gd name="T62" fmla="*/ 194 w 406"/>
                <a:gd name="T63" fmla="*/ 238 h 403"/>
                <a:gd name="T64" fmla="*/ 196 w 406"/>
                <a:gd name="T65" fmla="*/ 247 h 403"/>
                <a:gd name="T66" fmla="*/ 194 w 406"/>
                <a:gd name="T67" fmla="*/ 256 h 403"/>
                <a:gd name="T68" fmla="*/ 181 w 406"/>
                <a:gd name="T69" fmla="*/ 282 h 403"/>
                <a:gd name="T70" fmla="*/ 168 w 406"/>
                <a:gd name="T71" fmla="*/ 282 h 403"/>
                <a:gd name="T72" fmla="*/ 185 w 406"/>
                <a:gd name="T73" fmla="*/ 284 h 403"/>
                <a:gd name="T74" fmla="*/ 180 w 406"/>
                <a:gd name="T75" fmla="*/ 308 h 403"/>
                <a:gd name="T76" fmla="*/ 206 w 406"/>
                <a:gd name="T77" fmla="*/ 269 h 403"/>
                <a:gd name="T78" fmla="*/ 207 w 406"/>
                <a:gd name="T79" fmla="*/ 282 h 403"/>
                <a:gd name="T80" fmla="*/ 190 w 406"/>
                <a:gd name="T81" fmla="*/ 298 h 403"/>
                <a:gd name="T82" fmla="*/ 199 w 406"/>
                <a:gd name="T83" fmla="*/ 300 h 403"/>
                <a:gd name="T84" fmla="*/ 212 w 406"/>
                <a:gd name="T85" fmla="*/ 308 h 403"/>
                <a:gd name="T86" fmla="*/ 187 w 406"/>
                <a:gd name="T87" fmla="*/ 306 h 403"/>
                <a:gd name="T88" fmla="*/ 272 w 406"/>
                <a:gd name="T89" fmla="*/ 310 h 403"/>
                <a:gd name="T90" fmla="*/ 236 w 406"/>
                <a:gd name="T91" fmla="*/ 296 h 403"/>
                <a:gd name="T92" fmla="*/ 249 w 406"/>
                <a:gd name="T93" fmla="*/ 309 h 403"/>
                <a:gd name="T94" fmla="*/ 286 w 406"/>
                <a:gd name="T95" fmla="*/ 293 h 403"/>
                <a:gd name="T96" fmla="*/ 288 w 406"/>
                <a:gd name="T97" fmla="*/ 295 h 403"/>
                <a:gd name="T98" fmla="*/ 267 w 406"/>
                <a:gd name="T99" fmla="*/ 346 h 403"/>
                <a:gd name="T100" fmla="*/ 239 w 406"/>
                <a:gd name="T101" fmla="*/ 325 h 403"/>
                <a:gd name="T102" fmla="*/ 200 w 406"/>
                <a:gd name="T103" fmla="*/ 343 h 403"/>
                <a:gd name="T104" fmla="*/ 195 w 406"/>
                <a:gd name="T105" fmla="*/ 374 h 403"/>
                <a:gd name="T106" fmla="*/ 241 w 406"/>
                <a:gd name="T107" fmla="*/ 382 h 403"/>
                <a:gd name="T108" fmla="*/ 271 w 406"/>
                <a:gd name="T109" fmla="*/ 389 h 403"/>
                <a:gd name="T110" fmla="*/ 274 w 406"/>
                <a:gd name="T111" fmla="*/ 391 h 403"/>
                <a:gd name="T112" fmla="*/ 303 w 406"/>
                <a:gd name="T113" fmla="*/ 314 h 403"/>
                <a:gd name="T114" fmla="*/ 312 w 406"/>
                <a:gd name="T115" fmla="*/ 312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6" h="403">
                  <a:moveTo>
                    <a:pt x="338" y="52"/>
                  </a:moveTo>
                  <a:cubicBezTo>
                    <a:pt x="331" y="45"/>
                    <a:pt x="331" y="45"/>
                    <a:pt x="331" y="45"/>
                  </a:cubicBezTo>
                  <a:cubicBezTo>
                    <a:pt x="311" y="39"/>
                    <a:pt x="311" y="39"/>
                    <a:pt x="311" y="39"/>
                  </a:cubicBezTo>
                  <a:cubicBezTo>
                    <a:pt x="310" y="43"/>
                    <a:pt x="310" y="43"/>
                    <a:pt x="310" y="43"/>
                  </a:cubicBezTo>
                  <a:cubicBezTo>
                    <a:pt x="301" y="39"/>
                    <a:pt x="301" y="39"/>
                    <a:pt x="301" y="39"/>
                  </a:cubicBezTo>
                  <a:cubicBezTo>
                    <a:pt x="296" y="36"/>
                    <a:pt x="296" y="36"/>
                    <a:pt x="296" y="36"/>
                  </a:cubicBezTo>
                  <a:cubicBezTo>
                    <a:pt x="296" y="36"/>
                    <a:pt x="289" y="37"/>
                    <a:pt x="289" y="38"/>
                  </a:cubicBezTo>
                  <a:cubicBezTo>
                    <a:pt x="289" y="39"/>
                    <a:pt x="277" y="30"/>
                    <a:pt x="277" y="30"/>
                  </a:cubicBezTo>
                  <a:cubicBezTo>
                    <a:pt x="268" y="30"/>
                    <a:pt x="268" y="30"/>
                    <a:pt x="268" y="30"/>
                  </a:cubicBezTo>
                  <a:cubicBezTo>
                    <a:pt x="259" y="24"/>
                    <a:pt x="259" y="24"/>
                    <a:pt x="259" y="24"/>
                  </a:cubicBezTo>
                  <a:cubicBezTo>
                    <a:pt x="256" y="25"/>
                    <a:pt x="256" y="25"/>
                    <a:pt x="256" y="25"/>
                  </a:cubicBezTo>
                  <a:cubicBezTo>
                    <a:pt x="248" y="20"/>
                    <a:pt x="248" y="20"/>
                    <a:pt x="248" y="20"/>
                  </a:cubicBezTo>
                  <a:cubicBezTo>
                    <a:pt x="241" y="26"/>
                    <a:pt x="241" y="26"/>
                    <a:pt x="241" y="26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31" y="26"/>
                    <a:pt x="231" y="26"/>
                    <a:pt x="231" y="26"/>
                  </a:cubicBezTo>
                  <a:cubicBezTo>
                    <a:pt x="227" y="27"/>
                    <a:pt x="227" y="27"/>
                    <a:pt x="227" y="27"/>
                  </a:cubicBezTo>
                  <a:cubicBezTo>
                    <a:pt x="221" y="20"/>
                    <a:pt x="221" y="20"/>
                    <a:pt x="221" y="20"/>
                  </a:cubicBezTo>
                  <a:cubicBezTo>
                    <a:pt x="208" y="19"/>
                    <a:pt x="208" y="19"/>
                    <a:pt x="208" y="19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81" y="15"/>
                    <a:pt x="181" y="15"/>
                    <a:pt x="181" y="15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9" y="2"/>
                    <a:pt x="199" y="2"/>
                    <a:pt x="199" y="2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185" y="2"/>
                    <a:pt x="185" y="2"/>
                    <a:pt x="185" y="2"/>
                  </a:cubicBezTo>
                  <a:cubicBezTo>
                    <a:pt x="182" y="6"/>
                    <a:pt x="182" y="6"/>
                    <a:pt x="182" y="6"/>
                  </a:cubicBezTo>
                  <a:cubicBezTo>
                    <a:pt x="179" y="10"/>
                    <a:pt x="179" y="10"/>
                    <a:pt x="179" y="10"/>
                  </a:cubicBezTo>
                  <a:cubicBezTo>
                    <a:pt x="176" y="6"/>
                    <a:pt x="176" y="6"/>
                    <a:pt x="176" y="6"/>
                  </a:cubicBezTo>
                  <a:cubicBezTo>
                    <a:pt x="168" y="7"/>
                    <a:pt x="168" y="7"/>
                    <a:pt x="168" y="7"/>
                  </a:cubicBezTo>
                  <a:cubicBezTo>
                    <a:pt x="168" y="7"/>
                    <a:pt x="164" y="12"/>
                    <a:pt x="164" y="12"/>
                  </a:cubicBezTo>
                  <a:cubicBezTo>
                    <a:pt x="163" y="12"/>
                    <a:pt x="155" y="14"/>
                    <a:pt x="154" y="15"/>
                  </a:cubicBezTo>
                  <a:cubicBezTo>
                    <a:pt x="154" y="16"/>
                    <a:pt x="148" y="22"/>
                    <a:pt x="146" y="23"/>
                  </a:cubicBezTo>
                  <a:cubicBezTo>
                    <a:pt x="144" y="24"/>
                    <a:pt x="136" y="25"/>
                    <a:pt x="135" y="27"/>
                  </a:cubicBezTo>
                  <a:cubicBezTo>
                    <a:pt x="134" y="28"/>
                    <a:pt x="131" y="32"/>
                    <a:pt x="130" y="33"/>
                  </a:cubicBezTo>
                  <a:cubicBezTo>
                    <a:pt x="130" y="34"/>
                    <a:pt x="128" y="38"/>
                    <a:pt x="128" y="38"/>
                  </a:cubicBezTo>
                  <a:cubicBezTo>
                    <a:pt x="128" y="39"/>
                    <a:pt x="122" y="44"/>
                    <a:pt x="123" y="41"/>
                  </a:cubicBezTo>
                  <a:cubicBezTo>
                    <a:pt x="124" y="38"/>
                    <a:pt x="127" y="34"/>
                    <a:pt x="127" y="33"/>
                  </a:cubicBezTo>
                  <a:cubicBezTo>
                    <a:pt x="128" y="32"/>
                    <a:pt x="129" y="31"/>
                    <a:pt x="129" y="29"/>
                  </a:cubicBezTo>
                  <a:cubicBezTo>
                    <a:pt x="129" y="28"/>
                    <a:pt x="129" y="26"/>
                    <a:pt x="129" y="26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23" y="25"/>
                    <a:pt x="123" y="25"/>
                    <a:pt x="123" y="25"/>
                  </a:cubicBezTo>
                  <a:cubicBezTo>
                    <a:pt x="123" y="25"/>
                    <a:pt x="125" y="26"/>
                    <a:pt x="122" y="29"/>
                  </a:cubicBezTo>
                  <a:cubicBezTo>
                    <a:pt x="120" y="32"/>
                    <a:pt x="116" y="35"/>
                    <a:pt x="116" y="35"/>
                  </a:cubicBezTo>
                  <a:cubicBezTo>
                    <a:pt x="115" y="36"/>
                    <a:pt x="114" y="38"/>
                    <a:pt x="112" y="39"/>
                  </a:cubicBezTo>
                  <a:cubicBezTo>
                    <a:pt x="110" y="41"/>
                    <a:pt x="107" y="43"/>
                    <a:pt x="107" y="43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3" y="46"/>
                    <a:pt x="113" y="46"/>
                    <a:pt x="113" y="46"/>
                  </a:cubicBezTo>
                  <a:cubicBezTo>
                    <a:pt x="113" y="46"/>
                    <a:pt x="112" y="47"/>
                    <a:pt x="112" y="48"/>
                  </a:cubicBezTo>
                  <a:cubicBezTo>
                    <a:pt x="113" y="49"/>
                    <a:pt x="115" y="51"/>
                    <a:pt x="115" y="51"/>
                  </a:cubicBezTo>
                  <a:cubicBezTo>
                    <a:pt x="112" y="53"/>
                    <a:pt x="112" y="53"/>
                    <a:pt x="112" y="53"/>
                  </a:cubicBezTo>
                  <a:cubicBezTo>
                    <a:pt x="112" y="53"/>
                    <a:pt x="108" y="54"/>
                    <a:pt x="108" y="55"/>
                  </a:cubicBezTo>
                  <a:cubicBezTo>
                    <a:pt x="107" y="56"/>
                    <a:pt x="107" y="60"/>
                    <a:pt x="107" y="60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03" y="56"/>
                    <a:pt x="103" y="54"/>
                    <a:pt x="105" y="53"/>
                  </a:cubicBezTo>
                  <a:cubicBezTo>
                    <a:pt x="106" y="52"/>
                    <a:pt x="104" y="53"/>
                    <a:pt x="107" y="50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10" y="48"/>
                    <a:pt x="111" y="46"/>
                    <a:pt x="110" y="46"/>
                  </a:cubicBezTo>
                  <a:cubicBezTo>
                    <a:pt x="109" y="46"/>
                    <a:pt x="105" y="46"/>
                    <a:pt x="105" y="46"/>
                  </a:cubicBezTo>
                  <a:cubicBezTo>
                    <a:pt x="105" y="46"/>
                    <a:pt x="104" y="49"/>
                    <a:pt x="103" y="50"/>
                  </a:cubicBezTo>
                  <a:cubicBezTo>
                    <a:pt x="102" y="51"/>
                    <a:pt x="99" y="55"/>
                    <a:pt x="99" y="55"/>
                  </a:cubicBezTo>
                  <a:cubicBezTo>
                    <a:pt x="93" y="56"/>
                    <a:pt x="93" y="56"/>
                    <a:pt x="93" y="56"/>
                  </a:cubicBezTo>
                  <a:cubicBezTo>
                    <a:pt x="93" y="55"/>
                    <a:pt x="95" y="54"/>
                    <a:pt x="95" y="53"/>
                  </a:cubicBezTo>
                  <a:cubicBezTo>
                    <a:pt x="96" y="51"/>
                    <a:pt x="99" y="50"/>
                    <a:pt x="100" y="48"/>
                  </a:cubicBezTo>
                  <a:cubicBezTo>
                    <a:pt x="101" y="47"/>
                    <a:pt x="100" y="48"/>
                    <a:pt x="101" y="47"/>
                  </a:cubicBezTo>
                  <a:cubicBezTo>
                    <a:pt x="101" y="45"/>
                    <a:pt x="102" y="43"/>
                    <a:pt x="104" y="42"/>
                  </a:cubicBezTo>
                  <a:cubicBezTo>
                    <a:pt x="105" y="41"/>
                    <a:pt x="108" y="39"/>
                    <a:pt x="108" y="39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15" y="33"/>
                    <a:pt x="115" y="33"/>
                    <a:pt x="115" y="33"/>
                  </a:cubicBezTo>
                  <a:cubicBezTo>
                    <a:pt x="120" y="28"/>
                    <a:pt x="120" y="28"/>
                    <a:pt x="120" y="28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22" y="25"/>
                    <a:pt x="118" y="27"/>
                    <a:pt x="117" y="27"/>
                  </a:cubicBezTo>
                  <a:cubicBezTo>
                    <a:pt x="116" y="28"/>
                    <a:pt x="111" y="33"/>
                    <a:pt x="111" y="33"/>
                  </a:cubicBezTo>
                  <a:cubicBezTo>
                    <a:pt x="111" y="33"/>
                    <a:pt x="106" y="35"/>
                    <a:pt x="106" y="35"/>
                  </a:cubicBezTo>
                  <a:cubicBezTo>
                    <a:pt x="105" y="36"/>
                    <a:pt x="102" y="40"/>
                    <a:pt x="102" y="40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4"/>
                    <a:pt x="99" y="44"/>
                    <a:pt x="99" y="44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3" y="44"/>
                    <a:pt x="93" y="44"/>
                    <a:pt x="93" y="44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89" y="47"/>
                    <a:pt x="89" y="47"/>
                    <a:pt x="89" y="47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74" y="56"/>
                    <a:pt x="74" y="56"/>
                    <a:pt x="74" y="56"/>
                  </a:cubicBezTo>
                  <a:cubicBezTo>
                    <a:pt x="68" y="61"/>
                    <a:pt x="68" y="61"/>
                    <a:pt x="68" y="61"/>
                  </a:cubicBezTo>
                  <a:cubicBezTo>
                    <a:pt x="68" y="61"/>
                    <a:pt x="31" y="102"/>
                    <a:pt x="21" y="156"/>
                  </a:cubicBezTo>
                  <a:cubicBezTo>
                    <a:pt x="20" y="177"/>
                    <a:pt x="20" y="177"/>
                    <a:pt x="20" y="177"/>
                  </a:cubicBezTo>
                  <a:cubicBezTo>
                    <a:pt x="18" y="176"/>
                    <a:pt x="18" y="176"/>
                    <a:pt x="18" y="176"/>
                  </a:cubicBezTo>
                  <a:cubicBezTo>
                    <a:pt x="19" y="170"/>
                    <a:pt x="0" y="269"/>
                    <a:pt x="78" y="344"/>
                  </a:cubicBezTo>
                  <a:cubicBezTo>
                    <a:pt x="65" y="325"/>
                    <a:pt x="65" y="325"/>
                    <a:pt x="65" y="325"/>
                  </a:cubicBezTo>
                  <a:cubicBezTo>
                    <a:pt x="49" y="302"/>
                    <a:pt x="49" y="302"/>
                    <a:pt x="49" y="302"/>
                  </a:cubicBezTo>
                  <a:cubicBezTo>
                    <a:pt x="35" y="264"/>
                    <a:pt x="35" y="264"/>
                    <a:pt x="35" y="264"/>
                  </a:cubicBezTo>
                  <a:cubicBezTo>
                    <a:pt x="31" y="267"/>
                    <a:pt x="31" y="267"/>
                    <a:pt x="31" y="267"/>
                  </a:cubicBezTo>
                  <a:cubicBezTo>
                    <a:pt x="22" y="237"/>
                    <a:pt x="22" y="237"/>
                    <a:pt x="22" y="237"/>
                  </a:cubicBezTo>
                  <a:cubicBezTo>
                    <a:pt x="31" y="258"/>
                    <a:pt x="31" y="258"/>
                    <a:pt x="31" y="258"/>
                  </a:cubicBezTo>
                  <a:cubicBezTo>
                    <a:pt x="32" y="251"/>
                    <a:pt x="32" y="251"/>
                    <a:pt x="32" y="251"/>
                  </a:cubicBezTo>
                  <a:cubicBezTo>
                    <a:pt x="35" y="249"/>
                    <a:pt x="35" y="249"/>
                    <a:pt x="35" y="249"/>
                  </a:cubicBezTo>
                  <a:cubicBezTo>
                    <a:pt x="36" y="241"/>
                    <a:pt x="36" y="241"/>
                    <a:pt x="36" y="241"/>
                  </a:cubicBezTo>
                  <a:cubicBezTo>
                    <a:pt x="38" y="236"/>
                    <a:pt x="38" y="236"/>
                    <a:pt x="38" y="236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28" y="231"/>
                    <a:pt x="28" y="231"/>
                    <a:pt x="28" y="231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3" y="221"/>
                    <a:pt x="23" y="221"/>
                    <a:pt x="23" y="221"/>
                  </a:cubicBezTo>
                  <a:cubicBezTo>
                    <a:pt x="20" y="214"/>
                    <a:pt x="20" y="214"/>
                    <a:pt x="20" y="214"/>
                  </a:cubicBezTo>
                  <a:cubicBezTo>
                    <a:pt x="22" y="211"/>
                    <a:pt x="22" y="211"/>
                    <a:pt x="22" y="211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8" y="220"/>
                    <a:pt x="28" y="220"/>
                    <a:pt x="28" y="220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32" y="222"/>
                    <a:pt x="32" y="222"/>
                    <a:pt x="32" y="222"/>
                  </a:cubicBezTo>
                  <a:cubicBezTo>
                    <a:pt x="35" y="224"/>
                    <a:pt x="35" y="224"/>
                    <a:pt x="35" y="224"/>
                  </a:cubicBezTo>
                  <a:cubicBezTo>
                    <a:pt x="37" y="228"/>
                    <a:pt x="37" y="228"/>
                    <a:pt x="37" y="228"/>
                  </a:cubicBezTo>
                  <a:cubicBezTo>
                    <a:pt x="44" y="223"/>
                    <a:pt x="44" y="223"/>
                    <a:pt x="44" y="223"/>
                  </a:cubicBezTo>
                  <a:cubicBezTo>
                    <a:pt x="50" y="227"/>
                    <a:pt x="50" y="227"/>
                    <a:pt x="50" y="227"/>
                  </a:cubicBezTo>
                  <a:cubicBezTo>
                    <a:pt x="52" y="227"/>
                    <a:pt x="52" y="227"/>
                    <a:pt x="52" y="227"/>
                  </a:cubicBezTo>
                  <a:cubicBezTo>
                    <a:pt x="53" y="231"/>
                    <a:pt x="53" y="231"/>
                    <a:pt x="53" y="231"/>
                  </a:cubicBezTo>
                  <a:cubicBezTo>
                    <a:pt x="53" y="235"/>
                    <a:pt x="53" y="235"/>
                    <a:pt x="53" y="235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55" y="236"/>
                    <a:pt x="58" y="231"/>
                    <a:pt x="58" y="232"/>
                  </a:cubicBezTo>
                  <a:cubicBezTo>
                    <a:pt x="58" y="233"/>
                    <a:pt x="58" y="236"/>
                    <a:pt x="58" y="238"/>
                  </a:cubicBezTo>
                  <a:cubicBezTo>
                    <a:pt x="58" y="239"/>
                    <a:pt x="60" y="246"/>
                    <a:pt x="60" y="246"/>
                  </a:cubicBezTo>
                  <a:cubicBezTo>
                    <a:pt x="73" y="267"/>
                    <a:pt x="73" y="267"/>
                    <a:pt x="73" y="267"/>
                  </a:cubicBezTo>
                  <a:cubicBezTo>
                    <a:pt x="73" y="271"/>
                    <a:pt x="73" y="271"/>
                    <a:pt x="73" y="271"/>
                  </a:cubicBezTo>
                  <a:cubicBezTo>
                    <a:pt x="80" y="269"/>
                    <a:pt x="80" y="269"/>
                    <a:pt x="80" y="269"/>
                  </a:cubicBezTo>
                  <a:cubicBezTo>
                    <a:pt x="78" y="266"/>
                    <a:pt x="78" y="266"/>
                    <a:pt x="78" y="266"/>
                  </a:cubicBezTo>
                  <a:cubicBezTo>
                    <a:pt x="80" y="259"/>
                    <a:pt x="80" y="259"/>
                    <a:pt x="80" y="259"/>
                  </a:cubicBezTo>
                  <a:cubicBezTo>
                    <a:pt x="77" y="251"/>
                    <a:pt x="77" y="251"/>
                    <a:pt x="77" y="251"/>
                  </a:cubicBezTo>
                  <a:cubicBezTo>
                    <a:pt x="84" y="243"/>
                    <a:pt x="84" y="243"/>
                    <a:pt x="84" y="243"/>
                  </a:cubicBezTo>
                  <a:cubicBezTo>
                    <a:pt x="91" y="235"/>
                    <a:pt x="91" y="235"/>
                    <a:pt x="91" y="235"/>
                  </a:cubicBezTo>
                  <a:cubicBezTo>
                    <a:pt x="93" y="230"/>
                    <a:pt x="93" y="230"/>
                    <a:pt x="93" y="230"/>
                  </a:cubicBezTo>
                  <a:cubicBezTo>
                    <a:pt x="95" y="230"/>
                    <a:pt x="95" y="230"/>
                    <a:pt x="95" y="230"/>
                  </a:cubicBezTo>
                  <a:cubicBezTo>
                    <a:pt x="99" y="228"/>
                    <a:pt x="99" y="228"/>
                    <a:pt x="99" y="228"/>
                  </a:cubicBezTo>
                  <a:cubicBezTo>
                    <a:pt x="104" y="231"/>
                    <a:pt x="104" y="231"/>
                    <a:pt x="104" y="231"/>
                  </a:cubicBezTo>
                  <a:cubicBezTo>
                    <a:pt x="104" y="231"/>
                    <a:pt x="108" y="240"/>
                    <a:pt x="110" y="242"/>
                  </a:cubicBezTo>
                  <a:cubicBezTo>
                    <a:pt x="112" y="243"/>
                    <a:pt x="111" y="247"/>
                    <a:pt x="112" y="247"/>
                  </a:cubicBezTo>
                  <a:cubicBezTo>
                    <a:pt x="113" y="248"/>
                    <a:pt x="118" y="243"/>
                    <a:pt x="119" y="244"/>
                  </a:cubicBezTo>
                  <a:cubicBezTo>
                    <a:pt x="120" y="245"/>
                    <a:pt x="122" y="252"/>
                    <a:pt x="122" y="252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132" y="278"/>
                    <a:pt x="132" y="278"/>
                    <a:pt x="132" y="278"/>
                  </a:cubicBezTo>
                  <a:cubicBezTo>
                    <a:pt x="131" y="279"/>
                    <a:pt x="131" y="279"/>
                    <a:pt x="131" y="279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3" y="273"/>
                    <a:pt x="123" y="273"/>
                    <a:pt x="123" y="273"/>
                  </a:cubicBezTo>
                  <a:cubicBezTo>
                    <a:pt x="121" y="276"/>
                    <a:pt x="121" y="276"/>
                    <a:pt x="121" y="276"/>
                  </a:cubicBezTo>
                  <a:cubicBezTo>
                    <a:pt x="128" y="284"/>
                    <a:pt x="128" y="284"/>
                    <a:pt x="128" y="284"/>
                  </a:cubicBezTo>
                  <a:cubicBezTo>
                    <a:pt x="136" y="290"/>
                    <a:pt x="136" y="290"/>
                    <a:pt x="136" y="290"/>
                  </a:cubicBezTo>
                  <a:cubicBezTo>
                    <a:pt x="142" y="299"/>
                    <a:pt x="142" y="299"/>
                    <a:pt x="142" y="299"/>
                  </a:cubicBezTo>
                  <a:cubicBezTo>
                    <a:pt x="153" y="304"/>
                    <a:pt x="153" y="304"/>
                    <a:pt x="153" y="304"/>
                  </a:cubicBezTo>
                  <a:cubicBezTo>
                    <a:pt x="152" y="295"/>
                    <a:pt x="152" y="295"/>
                    <a:pt x="152" y="295"/>
                  </a:cubicBezTo>
                  <a:cubicBezTo>
                    <a:pt x="144" y="288"/>
                    <a:pt x="144" y="288"/>
                    <a:pt x="144" y="288"/>
                  </a:cubicBezTo>
                  <a:cubicBezTo>
                    <a:pt x="133" y="282"/>
                    <a:pt x="133" y="282"/>
                    <a:pt x="133" y="282"/>
                  </a:cubicBezTo>
                  <a:cubicBezTo>
                    <a:pt x="135" y="280"/>
                    <a:pt x="135" y="280"/>
                    <a:pt x="135" y="280"/>
                  </a:cubicBezTo>
                  <a:cubicBezTo>
                    <a:pt x="138" y="282"/>
                    <a:pt x="138" y="282"/>
                    <a:pt x="138" y="282"/>
                  </a:cubicBezTo>
                  <a:cubicBezTo>
                    <a:pt x="144" y="287"/>
                    <a:pt x="144" y="287"/>
                    <a:pt x="144" y="287"/>
                  </a:cubicBezTo>
                  <a:cubicBezTo>
                    <a:pt x="147" y="288"/>
                    <a:pt x="147" y="288"/>
                    <a:pt x="147" y="288"/>
                  </a:cubicBezTo>
                  <a:cubicBezTo>
                    <a:pt x="144" y="281"/>
                    <a:pt x="144" y="281"/>
                    <a:pt x="144" y="281"/>
                  </a:cubicBezTo>
                  <a:cubicBezTo>
                    <a:pt x="141" y="276"/>
                    <a:pt x="141" y="276"/>
                    <a:pt x="141" y="276"/>
                  </a:cubicBezTo>
                  <a:cubicBezTo>
                    <a:pt x="135" y="270"/>
                    <a:pt x="135" y="270"/>
                    <a:pt x="135" y="270"/>
                  </a:cubicBezTo>
                  <a:cubicBezTo>
                    <a:pt x="130" y="268"/>
                    <a:pt x="130" y="268"/>
                    <a:pt x="130" y="268"/>
                  </a:cubicBezTo>
                  <a:cubicBezTo>
                    <a:pt x="130" y="268"/>
                    <a:pt x="127" y="265"/>
                    <a:pt x="127" y="263"/>
                  </a:cubicBezTo>
                  <a:cubicBezTo>
                    <a:pt x="127" y="262"/>
                    <a:pt x="129" y="256"/>
                    <a:pt x="129" y="256"/>
                  </a:cubicBezTo>
                  <a:cubicBezTo>
                    <a:pt x="130" y="251"/>
                    <a:pt x="130" y="251"/>
                    <a:pt x="130" y="251"/>
                  </a:cubicBezTo>
                  <a:cubicBezTo>
                    <a:pt x="135" y="258"/>
                    <a:pt x="135" y="258"/>
                    <a:pt x="135" y="258"/>
                  </a:cubicBezTo>
                  <a:cubicBezTo>
                    <a:pt x="142" y="261"/>
                    <a:pt x="142" y="261"/>
                    <a:pt x="142" y="261"/>
                  </a:cubicBezTo>
                  <a:cubicBezTo>
                    <a:pt x="148" y="255"/>
                    <a:pt x="148" y="255"/>
                    <a:pt x="148" y="255"/>
                  </a:cubicBezTo>
                  <a:cubicBezTo>
                    <a:pt x="150" y="250"/>
                    <a:pt x="150" y="250"/>
                    <a:pt x="150" y="250"/>
                  </a:cubicBezTo>
                  <a:cubicBezTo>
                    <a:pt x="152" y="243"/>
                    <a:pt x="152" y="243"/>
                    <a:pt x="152" y="243"/>
                  </a:cubicBezTo>
                  <a:cubicBezTo>
                    <a:pt x="152" y="243"/>
                    <a:pt x="149" y="241"/>
                    <a:pt x="148" y="240"/>
                  </a:cubicBezTo>
                  <a:cubicBezTo>
                    <a:pt x="147" y="239"/>
                    <a:pt x="142" y="233"/>
                    <a:pt x="142" y="233"/>
                  </a:cubicBezTo>
                  <a:cubicBezTo>
                    <a:pt x="148" y="230"/>
                    <a:pt x="148" y="230"/>
                    <a:pt x="148" y="230"/>
                  </a:cubicBezTo>
                  <a:cubicBezTo>
                    <a:pt x="152" y="229"/>
                    <a:pt x="152" y="229"/>
                    <a:pt x="152" y="229"/>
                  </a:cubicBezTo>
                  <a:cubicBezTo>
                    <a:pt x="155" y="231"/>
                    <a:pt x="155" y="231"/>
                    <a:pt x="155" y="231"/>
                  </a:cubicBezTo>
                  <a:cubicBezTo>
                    <a:pt x="156" y="234"/>
                    <a:pt x="156" y="234"/>
                    <a:pt x="156" y="234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4" y="225"/>
                    <a:pt x="164" y="225"/>
                    <a:pt x="164" y="225"/>
                  </a:cubicBezTo>
                  <a:cubicBezTo>
                    <a:pt x="167" y="223"/>
                    <a:pt x="167" y="223"/>
                    <a:pt x="167" y="223"/>
                  </a:cubicBezTo>
                  <a:cubicBezTo>
                    <a:pt x="170" y="223"/>
                    <a:pt x="170" y="223"/>
                    <a:pt x="170" y="223"/>
                  </a:cubicBezTo>
                  <a:cubicBezTo>
                    <a:pt x="178" y="219"/>
                    <a:pt x="178" y="219"/>
                    <a:pt x="178" y="21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182" y="213"/>
                    <a:pt x="182" y="213"/>
                    <a:pt x="182" y="213"/>
                  </a:cubicBezTo>
                  <a:cubicBezTo>
                    <a:pt x="187" y="210"/>
                    <a:pt x="187" y="210"/>
                    <a:pt x="187" y="210"/>
                  </a:cubicBezTo>
                  <a:cubicBezTo>
                    <a:pt x="187" y="210"/>
                    <a:pt x="188" y="208"/>
                    <a:pt x="188" y="205"/>
                  </a:cubicBezTo>
                  <a:cubicBezTo>
                    <a:pt x="188" y="202"/>
                    <a:pt x="188" y="198"/>
                    <a:pt x="188" y="198"/>
                  </a:cubicBezTo>
                  <a:cubicBezTo>
                    <a:pt x="188" y="198"/>
                    <a:pt x="188" y="195"/>
                    <a:pt x="189" y="194"/>
                  </a:cubicBezTo>
                  <a:cubicBezTo>
                    <a:pt x="190" y="193"/>
                    <a:pt x="190" y="190"/>
                    <a:pt x="190" y="189"/>
                  </a:cubicBezTo>
                  <a:cubicBezTo>
                    <a:pt x="190" y="189"/>
                    <a:pt x="187" y="185"/>
                    <a:pt x="187" y="185"/>
                  </a:cubicBezTo>
                  <a:cubicBezTo>
                    <a:pt x="186" y="181"/>
                    <a:pt x="186" y="181"/>
                    <a:pt x="186" y="181"/>
                  </a:cubicBezTo>
                  <a:cubicBezTo>
                    <a:pt x="186" y="181"/>
                    <a:pt x="188" y="180"/>
                    <a:pt x="186" y="179"/>
                  </a:cubicBezTo>
                  <a:cubicBezTo>
                    <a:pt x="185" y="177"/>
                    <a:pt x="179" y="174"/>
                    <a:pt x="179" y="174"/>
                  </a:cubicBezTo>
                  <a:cubicBezTo>
                    <a:pt x="181" y="169"/>
                    <a:pt x="181" y="169"/>
                    <a:pt x="181" y="169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7" y="167"/>
                    <a:pt x="187" y="167"/>
                    <a:pt x="187" y="167"/>
                  </a:cubicBezTo>
                  <a:cubicBezTo>
                    <a:pt x="187" y="167"/>
                    <a:pt x="191" y="170"/>
                    <a:pt x="191" y="170"/>
                  </a:cubicBezTo>
                  <a:cubicBezTo>
                    <a:pt x="191" y="171"/>
                    <a:pt x="194" y="175"/>
                    <a:pt x="195" y="174"/>
                  </a:cubicBezTo>
                  <a:cubicBezTo>
                    <a:pt x="195" y="173"/>
                    <a:pt x="200" y="168"/>
                    <a:pt x="200" y="168"/>
                  </a:cubicBezTo>
                  <a:cubicBezTo>
                    <a:pt x="205" y="173"/>
                    <a:pt x="205" y="173"/>
                    <a:pt x="205" y="173"/>
                  </a:cubicBezTo>
                  <a:cubicBezTo>
                    <a:pt x="205" y="173"/>
                    <a:pt x="206" y="172"/>
                    <a:pt x="205" y="177"/>
                  </a:cubicBezTo>
                  <a:cubicBezTo>
                    <a:pt x="205" y="181"/>
                    <a:pt x="205" y="183"/>
                    <a:pt x="205" y="183"/>
                  </a:cubicBezTo>
                  <a:cubicBezTo>
                    <a:pt x="205" y="183"/>
                    <a:pt x="216" y="181"/>
                    <a:pt x="217" y="179"/>
                  </a:cubicBezTo>
                  <a:cubicBezTo>
                    <a:pt x="217" y="177"/>
                    <a:pt x="219" y="165"/>
                    <a:pt x="219" y="165"/>
                  </a:cubicBezTo>
                  <a:cubicBezTo>
                    <a:pt x="216" y="160"/>
                    <a:pt x="216" y="160"/>
                    <a:pt x="216" y="160"/>
                  </a:cubicBezTo>
                  <a:cubicBezTo>
                    <a:pt x="227" y="149"/>
                    <a:pt x="227" y="149"/>
                    <a:pt x="227" y="149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34" y="146"/>
                    <a:pt x="236" y="152"/>
                    <a:pt x="239" y="147"/>
                  </a:cubicBezTo>
                  <a:cubicBezTo>
                    <a:pt x="243" y="141"/>
                    <a:pt x="246" y="131"/>
                    <a:pt x="248" y="127"/>
                  </a:cubicBezTo>
                  <a:cubicBezTo>
                    <a:pt x="250" y="123"/>
                    <a:pt x="257" y="115"/>
                    <a:pt x="257" y="114"/>
                  </a:cubicBezTo>
                  <a:cubicBezTo>
                    <a:pt x="257" y="114"/>
                    <a:pt x="257" y="112"/>
                    <a:pt x="258" y="111"/>
                  </a:cubicBezTo>
                  <a:cubicBezTo>
                    <a:pt x="258" y="113"/>
                    <a:pt x="259" y="116"/>
                    <a:pt x="259" y="117"/>
                  </a:cubicBezTo>
                  <a:cubicBezTo>
                    <a:pt x="259" y="118"/>
                    <a:pt x="258" y="126"/>
                    <a:pt x="258" y="126"/>
                  </a:cubicBezTo>
                  <a:cubicBezTo>
                    <a:pt x="258" y="126"/>
                    <a:pt x="258" y="132"/>
                    <a:pt x="258" y="132"/>
                  </a:cubicBezTo>
                  <a:cubicBezTo>
                    <a:pt x="258" y="133"/>
                    <a:pt x="256" y="138"/>
                    <a:pt x="256" y="138"/>
                  </a:cubicBezTo>
                  <a:cubicBezTo>
                    <a:pt x="256" y="138"/>
                    <a:pt x="261" y="139"/>
                    <a:pt x="261" y="139"/>
                  </a:cubicBezTo>
                  <a:cubicBezTo>
                    <a:pt x="262" y="139"/>
                    <a:pt x="269" y="142"/>
                    <a:pt x="267" y="138"/>
                  </a:cubicBezTo>
                  <a:cubicBezTo>
                    <a:pt x="265" y="135"/>
                    <a:pt x="264" y="133"/>
                    <a:pt x="264" y="133"/>
                  </a:cubicBezTo>
                  <a:cubicBezTo>
                    <a:pt x="264" y="133"/>
                    <a:pt x="260" y="131"/>
                    <a:pt x="261" y="129"/>
                  </a:cubicBezTo>
                  <a:cubicBezTo>
                    <a:pt x="262" y="127"/>
                    <a:pt x="263" y="126"/>
                    <a:pt x="263" y="124"/>
                  </a:cubicBezTo>
                  <a:cubicBezTo>
                    <a:pt x="263" y="121"/>
                    <a:pt x="264" y="122"/>
                    <a:pt x="263" y="120"/>
                  </a:cubicBezTo>
                  <a:cubicBezTo>
                    <a:pt x="262" y="118"/>
                    <a:pt x="261" y="119"/>
                    <a:pt x="261" y="115"/>
                  </a:cubicBezTo>
                  <a:cubicBezTo>
                    <a:pt x="260" y="111"/>
                    <a:pt x="261" y="109"/>
                    <a:pt x="261" y="109"/>
                  </a:cubicBezTo>
                  <a:cubicBezTo>
                    <a:pt x="261" y="106"/>
                    <a:pt x="261" y="106"/>
                    <a:pt x="261" y="106"/>
                  </a:cubicBezTo>
                  <a:cubicBezTo>
                    <a:pt x="258" y="107"/>
                    <a:pt x="258" y="107"/>
                    <a:pt x="258" y="107"/>
                  </a:cubicBezTo>
                  <a:cubicBezTo>
                    <a:pt x="248" y="103"/>
                    <a:pt x="248" y="103"/>
                    <a:pt x="248" y="103"/>
                  </a:cubicBezTo>
                  <a:cubicBezTo>
                    <a:pt x="248" y="103"/>
                    <a:pt x="235" y="107"/>
                    <a:pt x="237" y="106"/>
                  </a:cubicBezTo>
                  <a:cubicBezTo>
                    <a:pt x="238" y="106"/>
                    <a:pt x="248" y="97"/>
                    <a:pt x="248" y="97"/>
                  </a:cubicBezTo>
                  <a:cubicBezTo>
                    <a:pt x="248" y="97"/>
                    <a:pt x="256" y="89"/>
                    <a:pt x="257" y="89"/>
                  </a:cubicBezTo>
                  <a:cubicBezTo>
                    <a:pt x="257" y="88"/>
                    <a:pt x="261" y="87"/>
                    <a:pt x="262" y="87"/>
                  </a:cubicBezTo>
                  <a:cubicBezTo>
                    <a:pt x="264" y="87"/>
                    <a:pt x="273" y="88"/>
                    <a:pt x="273" y="88"/>
                  </a:cubicBezTo>
                  <a:cubicBezTo>
                    <a:pt x="276" y="88"/>
                    <a:pt x="276" y="88"/>
                    <a:pt x="276" y="88"/>
                  </a:cubicBezTo>
                  <a:cubicBezTo>
                    <a:pt x="286" y="90"/>
                    <a:pt x="286" y="90"/>
                    <a:pt x="286" y="90"/>
                  </a:cubicBezTo>
                  <a:cubicBezTo>
                    <a:pt x="291" y="87"/>
                    <a:pt x="291" y="87"/>
                    <a:pt x="291" y="87"/>
                  </a:cubicBezTo>
                  <a:cubicBezTo>
                    <a:pt x="291" y="87"/>
                    <a:pt x="294" y="85"/>
                    <a:pt x="294" y="84"/>
                  </a:cubicBezTo>
                  <a:cubicBezTo>
                    <a:pt x="294" y="83"/>
                    <a:pt x="296" y="81"/>
                    <a:pt x="297" y="80"/>
                  </a:cubicBezTo>
                  <a:cubicBezTo>
                    <a:pt x="298" y="79"/>
                    <a:pt x="308" y="76"/>
                    <a:pt x="308" y="76"/>
                  </a:cubicBezTo>
                  <a:cubicBezTo>
                    <a:pt x="309" y="82"/>
                    <a:pt x="309" y="82"/>
                    <a:pt x="309" y="82"/>
                  </a:cubicBezTo>
                  <a:cubicBezTo>
                    <a:pt x="305" y="89"/>
                    <a:pt x="305" y="89"/>
                    <a:pt x="305" y="89"/>
                  </a:cubicBezTo>
                  <a:cubicBezTo>
                    <a:pt x="302" y="92"/>
                    <a:pt x="302" y="92"/>
                    <a:pt x="302" y="92"/>
                  </a:cubicBezTo>
                  <a:cubicBezTo>
                    <a:pt x="302" y="92"/>
                    <a:pt x="292" y="99"/>
                    <a:pt x="292" y="100"/>
                  </a:cubicBezTo>
                  <a:cubicBezTo>
                    <a:pt x="293" y="102"/>
                    <a:pt x="300" y="108"/>
                    <a:pt x="300" y="108"/>
                  </a:cubicBezTo>
                  <a:cubicBezTo>
                    <a:pt x="300" y="108"/>
                    <a:pt x="300" y="116"/>
                    <a:pt x="302" y="119"/>
                  </a:cubicBezTo>
                  <a:cubicBezTo>
                    <a:pt x="304" y="121"/>
                    <a:pt x="309" y="124"/>
                    <a:pt x="309" y="124"/>
                  </a:cubicBezTo>
                  <a:cubicBezTo>
                    <a:pt x="317" y="101"/>
                    <a:pt x="317" y="101"/>
                    <a:pt x="317" y="101"/>
                  </a:cubicBezTo>
                  <a:cubicBezTo>
                    <a:pt x="317" y="101"/>
                    <a:pt x="315" y="91"/>
                    <a:pt x="315" y="91"/>
                  </a:cubicBezTo>
                  <a:cubicBezTo>
                    <a:pt x="315" y="90"/>
                    <a:pt x="325" y="82"/>
                    <a:pt x="325" y="82"/>
                  </a:cubicBezTo>
                  <a:cubicBezTo>
                    <a:pt x="341" y="78"/>
                    <a:pt x="341" y="78"/>
                    <a:pt x="341" y="78"/>
                  </a:cubicBezTo>
                  <a:cubicBezTo>
                    <a:pt x="343" y="74"/>
                    <a:pt x="343" y="74"/>
                    <a:pt x="343" y="74"/>
                  </a:cubicBezTo>
                  <a:cubicBezTo>
                    <a:pt x="341" y="68"/>
                    <a:pt x="341" y="68"/>
                    <a:pt x="341" y="68"/>
                  </a:cubicBezTo>
                  <a:cubicBezTo>
                    <a:pt x="334" y="63"/>
                    <a:pt x="334" y="63"/>
                    <a:pt x="334" y="63"/>
                  </a:cubicBezTo>
                  <a:cubicBezTo>
                    <a:pt x="339" y="61"/>
                    <a:pt x="339" y="61"/>
                    <a:pt x="339" y="61"/>
                  </a:cubicBezTo>
                  <a:cubicBezTo>
                    <a:pt x="339" y="61"/>
                    <a:pt x="344" y="61"/>
                    <a:pt x="344" y="62"/>
                  </a:cubicBezTo>
                  <a:cubicBezTo>
                    <a:pt x="344" y="62"/>
                    <a:pt x="351" y="66"/>
                    <a:pt x="351" y="66"/>
                  </a:cubicBezTo>
                  <a:cubicBezTo>
                    <a:pt x="351" y="66"/>
                    <a:pt x="354" y="67"/>
                    <a:pt x="354" y="66"/>
                  </a:cubicBezTo>
                  <a:cubicBezTo>
                    <a:pt x="354" y="65"/>
                    <a:pt x="354" y="59"/>
                    <a:pt x="354" y="59"/>
                  </a:cubicBezTo>
                  <a:cubicBezTo>
                    <a:pt x="350" y="55"/>
                    <a:pt x="350" y="55"/>
                    <a:pt x="350" y="55"/>
                  </a:cubicBezTo>
                  <a:lnTo>
                    <a:pt x="338" y="52"/>
                  </a:lnTo>
                  <a:close/>
                  <a:moveTo>
                    <a:pt x="406" y="101"/>
                  </a:moveTo>
                  <a:cubicBezTo>
                    <a:pt x="406" y="101"/>
                    <a:pt x="399" y="86"/>
                    <a:pt x="388" y="73"/>
                  </a:cubicBezTo>
                  <a:cubicBezTo>
                    <a:pt x="377" y="59"/>
                    <a:pt x="360" y="43"/>
                    <a:pt x="360" y="43"/>
                  </a:cubicBezTo>
                  <a:cubicBezTo>
                    <a:pt x="359" y="42"/>
                    <a:pt x="359" y="42"/>
                    <a:pt x="359" y="42"/>
                  </a:cubicBezTo>
                  <a:cubicBezTo>
                    <a:pt x="357" y="42"/>
                    <a:pt x="357" y="42"/>
                    <a:pt x="357" y="42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0" y="38"/>
                    <a:pt x="350" y="38"/>
                    <a:pt x="350" y="38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3" y="44"/>
                    <a:pt x="353" y="44"/>
                    <a:pt x="353" y="44"/>
                  </a:cubicBezTo>
                  <a:cubicBezTo>
                    <a:pt x="352" y="44"/>
                    <a:pt x="352" y="44"/>
                    <a:pt x="352" y="44"/>
                  </a:cubicBezTo>
                  <a:cubicBezTo>
                    <a:pt x="349" y="46"/>
                    <a:pt x="349" y="46"/>
                    <a:pt x="349" y="46"/>
                  </a:cubicBezTo>
                  <a:cubicBezTo>
                    <a:pt x="349" y="47"/>
                    <a:pt x="349" y="47"/>
                    <a:pt x="349" y="47"/>
                  </a:cubicBezTo>
                  <a:cubicBezTo>
                    <a:pt x="353" y="50"/>
                    <a:pt x="353" y="50"/>
                    <a:pt x="353" y="50"/>
                  </a:cubicBezTo>
                  <a:cubicBezTo>
                    <a:pt x="356" y="52"/>
                    <a:pt x="356" y="52"/>
                    <a:pt x="356" y="52"/>
                  </a:cubicBezTo>
                  <a:cubicBezTo>
                    <a:pt x="361" y="55"/>
                    <a:pt x="361" y="55"/>
                    <a:pt x="361" y="55"/>
                  </a:cubicBezTo>
                  <a:cubicBezTo>
                    <a:pt x="364" y="57"/>
                    <a:pt x="364" y="57"/>
                    <a:pt x="364" y="57"/>
                  </a:cubicBezTo>
                  <a:cubicBezTo>
                    <a:pt x="366" y="60"/>
                    <a:pt x="366" y="60"/>
                    <a:pt x="366" y="60"/>
                  </a:cubicBezTo>
                  <a:cubicBezTo>
                    <a:pt x="368" y="62"/>
                    <a:pt x="368" y="62"/>
                    <a:pt x="368" y="62"/>
                  </a:cubicBezTo>
                  <a:cubicBezTo>
                    <a:pt x="365" y="61"/>
                    <a:pt x="365" y="61"/>
                    <a:pt x="365" y="61"/>
                  </a:cubicBezTo>
                  <a:cubicBezTo>
                    <a:pt x="364" y="59"/>
                    <a:pt x="364" y="59"/>
                    <a:pt x="364" y="59"/>
                  </a:cubicBezTo>
                  <a:cubicBezTo>
                    <a:pt x="361" y="61"/>
                    <a:pt x="361" y="61"/>
                    <a:pt x="361" y="61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63" y="65"/>
                    <a:pt x="367" y="69"/>
                    <a:pt x="368" y="70"/>
                  </a:cubicBezTo>
                  <a:cubicBezTo>
                    <a:pt x="369" y="71"/>
                    <a:pt x="370" y="72"/>
                    <a:pt x="370" y="72"/>
                  </a:cubicBezTo>
                  <a:cubicBezTo>
                    <a:pt x="370" y="72"/>
                    <a:pt x="372" y="70"/>
                    <a:pt x="373" y="70"/>
                  </a:cubicBezTo>
                  <a:cubicBezTo>
                    <a:pt x="374" y="69"/>
                    <a:pt x="375" y="71"/>
                    <a:pt x="375" y="71"/>
                  </a:cubicBezTo>
                  <a:cubicBezTo>
                    <a:pt x="377" y="72"/>
                    <a:pt x="377" y="72"/>
                    <a:pt x="377" y="72"/>
                  </a:cubicBezTo>
                  <a:cubicBezTo>
                    <a:pt x="376" y="73"/>
                    <a:pt x="376" y="73"/>
                    <a:pt x="376" y="73"/>
                  </a:cubicBezTo>
                  <a:cubicBezTo>
                    <a:pt x="376" y="73"/>
                    <a:pt x="377" y="76"/>
                    <a:pt x="377" y="77"/>
                  </a:cubicBezTo>
                  <a:cubicBezTo>
                    <a:pt x="377" y="78"/>
                    <a:pt x="375" y="80"/>
                    <a:pt x="375" y="81"/>
                  </a:cubicBezTo>
                  <a:cubicBezTo>
                    <a:pt x="375" y="82"/>
                    <a:pt x="376" y="84"/>
                    <a:pt x="376" y="85"/>
                  </a:cubicBezTo>
                  <a:cubicBezTo>
                    <a:pt x="376" y="86"/>
                    <a:pt x="380" y="89"/>
                    <a:pt x="380" y="89"/>
                  </a:cubicBezTo>
                  <a:cubicBezTo>
                    <a:pt x="380" y="89"/>
                    <a:pt x="383" y="91"/>
                    <a:pt x="383" y="92"/>
                  </a:cubicBezTo>
                  <a:cubicBezTo>
                    <a:pt x="383" y="93"/>
                    <a:pt x="384" y="96"/>
                    <a:pt x="384" y="96"/>
                  </a:cubicBezTo>
                  <a:cubicBezTo>
                    <a:pt x="389" y="98"/>
                    <a:pt x="389" y="98"/>
                    <a:pt x="389" y="98"/>
                  </a:cubicBezTo>
                  <a:cubicBezTo>
                    <a:pt x="393" y="102"/>
                    <a:pt x="393" y="102"/>
                    <a:pt x="393" y="102"/>
                  </a:cubicBezTo>
                  <a:cubicBezTo>
                    <a:pt x="394" y="100"/>
                    <a:pt x="394" y="100"/>
                    <a:pt x="394" y="100"/>
                  </a:cubicBezTo>
                  <a:cubicBezTo>
                    <a:pt x="396" y="101"/>
                    <a:pt x="396" y="101"/>
                    <a:pt x="396" y="101"/>
                  </a:cubicBezTo>
                  <a:cubicBezTo>
                    <a:pt x="397" y="104"/>
                    <a:pt x="397" y="104"/>
                    <a:pt x="397" y="104"/>
                  </a:cubicBezTo>
                  <a:cubicBezTo>
                    <a:pt x="396" y="108"/>
                    <a:pt x="396" y="108"/>
                    <a:pt x="396" y="108"/>
                  </a:cubicBezTo>
                  <a:cubicBezTo>
                    <a:pt x="395" y="114"/>
                    <a:pt x="395" y="114"/>
                    <a:pt x="395" y="114"/>
                  </a:cubicBezTo>
                  <a:cubicBezTo>
                    <a:pt x="395" y="117"/>
                    <a:pt x="395" y="117"/>
                    <a:pt x="395" y="117"/>
                  </a:cubicBezTo>
                  <a:cubicBezTo>
                    <a:pt x="395" y="117"/>
                    <a:pt x="398" y="114"/>
                    <a:pt x="398" y="113"/>
                  </a:cubicBezTo>
                  <a:cubicBezTo>
                    <a:pt x="398" y="113"/>
                    <a:pt x="399" y="108"/>
                    <a:pt x="399" y="107"/>
                  </a:cubicBezTo>
                  <a:cubicBezTo>
                    <a:pt x="399" y="106"/>
                    <a:pt x="399" y="102"/>
                    <a:pt x="399" y="102"/>
                  </a:cubicBezTo>
                  <a:cubicBezTo>
                    <a:pt x="398" y="99"/>
                    <a:pt x="398" y="99"/>
                    <a:pt x="398" y="99"/>
                  </a:cubicBezTo>
                  <a:cubicBezTo>
                    <a:pt x="398" y="99"/>
                    <a:pt x="395" y="97"/>
                    <a:pt x="395" y="97"/>
                  </a:cubicBezTo>
                  <a:cubicBezTo>
                    <a:pt x="395" y="96"/>
                    <a:pt x="394" y="94"/>
                    <a:pt x="394" y="93"/>
                  </a:cubicBezTo>
                  <a:cubicBezTo>
                    <a:pt x="394" y="92"/>
                    <a:pt x="397" y="89"/>
                    <a:pt x="397" y="89"/>
                  </a:cubicBezTo>
                  <a:cubicBezTo>
                    <a:pt x="398" y="93"/>
                    <a:pt x="398" y="93"/>
                    <a:pt x="398" y="93"/>
                  </a:cubicBezTo>
                  <a:cubicBezTo>
                    <a:pt x="401" y="97"/>
                    <a:pt x="401" y="97"/>
                    <a:pt x="401" y="97"/>
                  </a:cubicBezTo>
                  <a:cubicBezTo>
                    <a:pt x="401" y="96"/>
                    <a:pt x="401" y="95"/>
                    <a:pt x="401" y="94"/>
                  </a:cubicBezTo>
                  <a:cubicBezTo>
                    <a:pt x="401" y="94"/>
                    <a:pt x="406" y="101"/>
                    <a:pt x="406" y="101"/>
                  </a:cubicBezTo>
                  <a:close/>
                  <a:moveTo>
                    <a:pt x="402" y="99"/>
                  </a:moveTo>
                  <a:cubicBezTo>
                    <a:pt x="404" y="101"/>
                    <a:pt x="404" y="101"/>
                    <a:pt x="404" y="101"/>
                  </a:cubicBezTo>
                  <a:cubicBezTo>
                    <a:pt x="401" y="97"/>
                    <a:pt x="401" y="97"/>
                    <a:pt x="401" y="97"/>
                  </a:cubicBezTo>
                  <a:cubicBezTo>
                    <a:pt x="401" y="98"/>
                    <a:pt x="402" y="99"/>
                    <a:pt x="402" y="99"/>
                  </a:cubicBezTo>
                  <a:close/>
                  <a:moveTo>
                    <a:pt x="250" y="171"/>
                  </a:moveTo>
                  <a:cubicBezTo>
                    <a:pt x="248" y="172"/>
                    <a:pt x="245" y="173"/>
                    <a:pt x="245" y="173"/>
                  </a:cubicBezTo>
                  <a:cubicBezTo>
                    <a:pt x="245" y="173"/>
                    <a:pt x="242" y="173"/>
                    <a:pt x="242" y="174"/>
                  </a:cubicBezTo>
                  <a:cubicBezTo>
                    <a:pt x="241" y="175"/>
                    <a:pt x="241" y="175"/>
                    <a:pt x="238" y="176"/>
                  </a:cubicBezTo>
                  <a:cubicBezTo>
                    <a:pt x="236" y="178"/>
                    <a:pt x="237" y="176"/>
                    <a:pt x="236" y="178"/>
                  </a:cubicBezTo>
                  <a:cubicBezTo>
                    <a:pt x="235" y="180"/>
                    <a:pt x="236" y="181"/>
                    <a:pt x="233" y="181"/>
                  </a:cubicBezTo>
                  <a:cubicBezTo>
                    <a:pt x="231" y="181"/>
                    <a:pt x="229" y="181"/>
                    <a:pt x="227" y="181"/>
                  </a:cubicBezTo>
                  <a:cubicBezTo>
                    <a:pt x="225" y="181"/>
                    <a:pt x="225" y="180"/>
                    <a:pt x="224" y="181"/>
                  </a:cubicBezTo>
                  <a:cubicBezTo>
                    <a:pt x="222" y="183"/>
                    <a:pt x="221" y="183"/>
                    <a:pt x="220" y="184"/>
                  </a:cubicBezTo>
                  <a:cubicBezTo>
                    <a:pt x="220" y="185"/>
                    <a:pt x="220" y="185"/>
                    <a:pt x="221" y="185"/>
                  </a:cubicBezTo>
                  <a:cubicBezTo>
                    <a:pt x="221" y="185"/>
                    <a:pt x="226" y="186"/>
                    <a:pt x="227" y="186"/>
                  </a:cubicBezTo>
                  <a:cubicBezTo>
                    <a:pt x="227" y="188"/>
                    <a:pt x="227" y="188"/>
                    <a:pt x="227" y="188"/>
                  </a:cubicBezTo>
                  <a:cubicBezTo>
                    <a:pt x="229" y="188"/>
                    <a:pt x="229" y="188"/>
                    <a:pt x="229" y="188"/>
                  </a:cubicBezTo>
                  <a:cubicBezTo>
                    <a:pt x="229" y="188"/>
                    <a:pt x="231" y="188"/>
                    <a:pt x="231" y="187"/>
                  </a:cubicBezTo>
                  <a:cubicBezTo>
                    <a:pt x="231" y="186"/>
                    <a:pt x="231" y="186"/>
                    <a:pt x="231" y="186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8" y="186"/>
                    <a:pt x="229" y="185"/>
                    <a:pt x="232" y="185"/>
                  </a:cubicBezTo>
                  <a:cubicBezTo>
                    <a:pt x="236" y="184"/>
                    <a:pt x="237" y="183"/>
                    <a:pt x="237" y="183"/>
                  </a:cubicBezTo>
                  <a:cubicBezTo>
                    <a:pt x="234" y="186"/>
                    <a:pt x="234" y="186"/>
                    <a:pt x="234" y="186"/>
                  </a:cubicBezTo>
                  <a:cubicBezTo>
                    <a:pt x="234" y="186"/>
                    <a:pt x="237" y="187"/>
                    <a:pt x="239" y="187"/>
                  </a:cubicBezTo>
                  <a:cubicBezTo>
                    <a:pt x="240" y="186"/>
                    <a:pt x="240" y="186"/>
                    <a:pt x="243" y="184"/>
                  </a:cubicBezTo>
                  <a:cubicBezTo>
                    <a:pt x="246" y="183"/>
                    <a:pt x="246" y="183"/>
                    <a:pt x="247" y="182"/>
                  </a:cubicBezTo>
                  <a:cubicBezTo>
                    <a:pt x="248" y="182"/>
                    <a:pt x="249" y="184"/>
                    <a:pt x="249" y="184"/>
                  </a:cubicBezTo>
                  <a:cubicBezTo>
                    <a:pt x="250" y="184"/>
                    <a:pt x="252" y="184"/>
                    <a:pt x="253" y="182"/>
                  </a:cubicBezTo>
                  <a:cubicBezTo>
                    <a:pt x="254" y="180"/>
                    <a:pt x="254" y="178"/>
                    <a:pt x="254" y="177"/>
                  </a:cubicBezTo>
                  <a:cubicBezTo>
                    <a:pt x="254" y="176"/>
                    <a:pt x="255" y="177"/>
                    <a:pt x="254" y="175"/>
                  </a:cubicBezTo>
                  <a:cubicBezTo>
                    <a:pt x="254" y="174"/>
                    <a:pt x="253" y="174"/>
                    <a:pt x="254" y="173"/>
                  </a:cubicBezTo>
                  <a:cubicBezTo>
                    <a:pt x="255" y="172"/>
                    <a:pt x="256" y="172"/>
                    <a:pt x="256" y="171"/>
                  </a:cubicBezTo>
                  <a:cubicBezTo>
                    <a:pt x="256" y="169"/>
                    <a:pt x="256" y="169"/>
                    <a:pt x="257" y="168"/>
                  </a:cubicBezTo>
                  <a:cubicBezTo>
                    <a:pt x="257" y="166"/>
                    <a:pt x="257" y="166"/>
                    <a:pt x="257" y="164"/>
                  </a:cubicBezTo>
                  <a:cubicBezTo>
                    <a:pt x="257" y="162"/>
                    <a:pt x="257" y="161"/>
                    <a:pt x="256" y="160"/>
                  </a:cubicBezTo>
                  <a:cubicBezTo>
                    <a:pt x="256" y="160"/>
                    <a:pt x="254" y="160"/>
                    <a:pt x="255" y="158"/>
                  </a:cubicBezTo>
                  <a:cubicBezTo>
                    <a:pt x="256" y="157"/>
                    <a:pt x="257" y="156"/>
                    <a:pt x="257" y="156"/>
                  </a:cubicBezTo>
                  <a:cubicBezTo>
                    <a:pt x="257" y="156"/>
                    <a:pt x="260" y="157"/>
                    <a:pt x="260" y="158"/>
                  </a:cubicBezTo>
                  <a:cubicBezTo>
                    <a:pt x="260" y="159"/>
                    <a:pt x="261" y="159"/>
                    <a:pt x="262" y="159"/>
                  </a:cubicBezTo>
                  <a:cubicBezTo>
                    <a:pt x="263" y="159"/>
                    <a:pt x="264" y="158"/>
                    <a:pt x="265" y="157"/>
                  </a:cubicBezTo>
                  <a:cubicBezTo>
                    <a:pt x="266" y="156"/>
                    <a:pt x="268" y="154"/>
                    <a:pt x="269" y="153"/>
                  </a:cubicBezTo>
                  <a:cubicBezTo>
                    <a:pt x="269" y="152"/>
                    <a:pt x="270" y="151"/>
                    <a:pt x="270" y="151"/>
                  </a:cubicBezTo>
                  <a:cubicBezTo>
                    <a:pt x="270" y="150"/>
                    <a:pt x="268" y="151"/>
                    <a:pt x="267" y="149"/>
                  </a:cubicBezTo>
                  <a:cubicBezTo>
                    <a:pt x="266" y="146"/>
                    <a:pt x="266" y="144"/>
                    <a:pt x="265" y="144"/>
                  </a:cubicBezTo>
                  <a:cubicBezTo>
                    <a:pt x="265" y="145"/>
                    <a:pt x="263" y="146"/>
                    <a:pt x="263" y="148"/>
                  </a:cubicBezTo>
                  <a:cubicBezTo>
                    <a:pt x="262" y="149"/>
                    <a:pt x="261" y="150"/>
                    <a:pt x="261" y="150"/>
                  </a:cubicBezTo>
                  <a:cubicBezTo>
                    <a:pt x="259" y="146"/>
                    <a:pt x="259" y="146"/>
                    <a:pt x="259" y="146"/>
                  </a:cubicBezTo>
                  <a:cubicBezTo>
                    <a:pt x="259" y="144"/>
                    <a:pt x="259" y="144"/>
                    <a:pt x="259" y="144"/>
                  </a:cubicBezTo>
                  <a:cubicBezTo>
                    <a:pt x="257" y="143"/>
                    <a:pt x="257" y="143"/>
                    <a:pt x="257" y="143"/>
                  </a:cubicBezTo>
                  <a:cubicBezTo>
                    <a:pt x="258" y="145"/>
                    <a:pt x="256" y="151"/>
                    <a:pt x="256" y="151"/>
                  </a:cubicBezTo>
                  <a:cubicBezTo>
                    <a:pt x="254" y="152"/>
                    <a:pt x="254" y="152"/>
                    <a:pt x="254" y="152"/>
                  </a:cubicBezTo>
                  <a:cubicBezTo>
                    <a:pt x="254" y="152"/>
                    <a:pt x="252" y="155"/>
                    <a:pt x="251" y="155"/>
                  </a:cubicBezTo>
                  <a:cubicBezTo>
                    <a:pt x="251" y="156"/>
                    <a:pt x="251" y="159"/>
                    <a:pt x="251" y="159"/>
                  </a:cubicBezTo>
                  <a:cubicBezTo>
                    <a:pt x="251" y="159"/>
                    <a:pt x="251" y="159"/>
                    <a:pt x="251" y="160"/>
                  </a:cubicBezTo>
                  <a:cubicBezTo>
                    <a:pt x="252" y="161"/>
                    <a:pt x="253" y="165"/>
                    <a:pt x="253" y="168"/>
                  </a:cubicBezTo>
                  <a:cubicBezTo>
                    <a:pt x="252" y="170"/>
                    <a:pt x="252" y="171"/>
                    <a:pt x="250" y="171"/>
                  </a:cubicBezTo>
                  <a:close/>
                  <a:moveTo>
                    <a:pt x="223" y="191"/>
                  </a:moveTo>
                  <a:cubicBezTo>
                    <a:pt x="224" y="189"/>
                    <a:pt x="224" y="189"/>
                    <a:pt x="224" y="189"/>
                  </a:cubicBezTo>
                  <a:cubicBezTo>
                    <a:pt x="224" y="188"/>
                    <a:pt x="224" y="188"/>
                    <a:pt x="224" y="188"/>
                  </a:cubicBezTo>
                  <a:cubicBezTo>
                    <a:pt x="222" y="188"/>
                    <a:pt x="222" y="188"/>
                    <a:pt x="222" y="188"/>
                  </a:cubicBezTo>
                  <a:cubicBezTo>
                    <a:pt x="220" y="188"/>
                    <a:pt x="220" y="188"/>
                    <a:pt x="220" y="188"/>
                  </a:cubicBezTo>
                  <a:cubicBezTo>
                    <a:pt x="222" y="190"/>
                    <a:pt x="222" y="190"/>
                    <a:pt x="222" y="190"/>
                  </a:cubicBezTo>
                  <a:cubicBezTo>
                    <a:pt x="221" y="193"/>
                    <a:pt x="221" y="193"/>
                    <a:pt x="221" y="193"/>
                  </a:cubicBezTo>
                  <a:lnTo>
                    <a:pt x="223" y="191"/>
                  </a:lnTo>
                  <a:close/>
                  <a:moveTo>
                    <a:pt x="187" y="217"/>
                  </a:moveTo>
                  <a:cubicBezTo>
                    <a:pt x="185" y="221"/>
                    <a:pt x="185" y="221"/>
                    <a:pt x="185" y="221"/>
                  </a:cubicBezTo>
                  <a:cubicBezTo>
                    <a:pt x="188" y="224"/>
                    <a:pt x="188" y="224"/>
                    <a:pt x="188" y="224"/>
                  </a:cubicBezTo>
                  <a:cubicBezTo>
                    <a:pt x="188" y="224"/>
                    <a:pt x="192" y="225"/>
                    <a:pt x="192" y="223"/>
                  </a:cubicBezTo>
                  <a:cubicBezTo>
                    <a:pt x="192" y="222"/>
                    <a:pt x="192" y="219"/>
                    <a:pt x="193" y="218"/>
                  </a:cubicBezTo>
                  <a:cubicBezTo>
                    <a:pt x="193" y="217"/>
                    <a:pt x="195" y="213"/>
                    <a:pt x="195" y="213"/>
                  </a:cubicBezTo>
                  <a:cubicBezTo>
                    <a:pt x="195" y="211"/>
                    <a:pt x="195" y="211"/>
                    <a:pt x="195" y="211"/>
                  </a:cubicBezTo>
                  <a:cubicBezTo>
                    <a:pt x="192" y="211"/>
                    <a:pt x="192" y="211"/>
                    <a:pt x="192" y="211"/>
                  </a:cubicBezTo>
                  <a:lnTo>
                    <a:pt x="187" y="217"/>
                  </a:lnTo>
                  <a:close/>
                  <a:moveTo>
                    <a:pt x="196" y="247"/>
                  </a:moveTo>
                  <a:cubicBezTo>
                    <a:pt x="195" y="247"/>
                    <a:pt x="192" y="248"/>
                    <a:pt x="192" y="248"/>
                  </a:cubicBezTo>
                  <a:cubicBezTo>
                    <a:pt x="192" y="245"/>
                    <a:pt x="192" y="245"/>
                    <a:pt x="192" y="245"/>
                  </a:cubicBezTo>
                  <a:cubicBezTo>
                    <a:pt x="192" y="245"/>
                    <a:pt x="194" y="243"/>
                    <a:pt x="194" y="241"/>
                  </a:cubicBezTo>
                  <a:cubicBezTo>
                    <a:pt x="194" y="240"/>
                    <a:pt x="194" y="239"/>
                    <a:pt x="194" y="238"/>
                  </a:cubicBezTo>
                  <a:cubicBezTo>
                    <a:pt x="194" y="237"/>
                    <a:pt x="194" y="232"/>
                    <a:pt x="194" y="232"/>
                  </a:cubicBezTo>
                  <a:cubicBezTo>
                    <a:pt x="192" y="231"/>
                    <a:pt x="192" y="231"/>
                    <a:pt x="192" y="231"/>
                  </a:cubicBezTo>
                  <a:cubicBezTo>
                    <a:pt x="190" y="238"/>
                    <a:pt x="190" y="238"/>
                    <a:pt x="190" y="238"/>
                  </a:cubicBezTo>
                  <a:cubicBezTo>
                    <a:pt x="189" y="243"/>
                    <a:pt x="189" y="243"/>
                    <a:pt x="189" y="243"/>
                  </a:cubicBezTo>
                  <a:cubicBezTo>
                    <a:pt x="186" y="244"/>
                    <a:pt x="186" y="244"/>
                    <a:pt x="186" y="244"/>
                  </a:cubicBezTo>
                  <a:cubicBezTo>
                    <a:pt x="186" y="244"/>
                    <a:pt x="187" y="250"/>
                    <a:pt x="188" y="250"/>
                  </a:cubicBezTo>
                  <a:cubicBezTo>
                    <a:pt x="188" y="251"/>
                    <a:pt x="192" y="253"/>
                    <a:pt x="192" y="253"/>
                  </a:cubicBezTo>
                  <a:cubicBezTo>
                    <a:pt x="196" y="252"/>
                    <a:pt x="196" y="252"/>
                    <a:pt x="196" y="252"/>
                  </a:cubicBezTo>
                  <a:cubicBezTo>
                    <a:pt x="196" y="252"/>
                    <a:pt x="199" y="252"/>
                    <a:pt x="199" y="253"/>
                  </a:cubicBezTo>
                  <a:cubicBezTo>
                    <a:pt x="199" y="254"/>
                    <a:pt x="200" y="257"/>
                    <a:pt x="200" y="255"/>
                  </a:cubicBezTo>
                  <a:cubicBezTo>
                    <a:pt x="200" y="254"/>
                    <a:pt x="200" y="251"/>
                    <a:pt x="200" y="250"/>
                  </a:cubicBezTo>
                  <a:cubicBezTo>
                    <a:pt x="199" y="250"/>
                    <a:pt x="197" y="246"/>
                    <a:pt x="196" y="247"/>
                  </a:cubicBezTo>
                  <a:close/>
                  <a:moveTo>
                    <a:pt x="180" y="266"/>
                  </a:moveTo>
                  <a:cubicBezTo>
                    <a:pt x="181" y="266"/>
                    <a:pt x="187" y="265"/>
                    <a:pt x="187" y="265"/>
                  </a:cubicBezTo>
                  <a:cubicBezTo>
                    <a:pt x="187" y="265"/>
                    <a:pt x="187" y="263"/>
                    <a:pt x="187" y="261"/>
                  </a:cubicBezTo>
                  <a:cubicBezTo>
                    <a:pt x="188" y="260"/>
                    <a:pt x="189" y="259"/>
                    <a:pt x="189" y="258"/>
                  </a:cubicBezTo>
                  <a:cubicBezTo>
                    <a:pt x="188" y="258"/>
                    <a:pt x="187" y="257"/>
                    <a:pt x="187" y="257"/>
                  </a:cubicBezTo>
                  <a:cubicBezTo>
                    <a:pt x="186" y="257"/>
                    <a:pt x="186" y="257"/>
                    <a:pt x="186" y="257"/>
                  </a:cubicBezTo>
                  <a:cubicBezTo>
                    <a:pt x="180" y="261"/>
                    <a:pt x="180" y="261"/>
                    <a:pt x="180" y="261"/>
                  </a:cubicBezTo>
                  <a:cubicBezTo>
                    <a:pt x="180" y="261"/>
                    <a:pt x="179" y="265"/>
                    <a:pt x="180" y="266"/>
                  </a:cubicBezTo>
                  <a:close/>
                  <a:moveTo>
                    <a:pt x="197" y="260"/>
                  </a:moveTo>
                  <a:cubicBezTo>
                    <a:pt x="197" y="257"/>
                    <a:pt x="197" y="257"/>
                    <a:pt x="197" y="257"/>
                  </a:cubicBezTo>
                  <a:cubicBezTo>
                    <a:pt x="197" y="257"/>
                    <a:pt x="200" y="256"/>
                    <a:pt x="197" y="256"/>
                  </a:cubicBezTo>
                  <a:cubicBezTo>
                    <a:pt x="194" y="256"/>
                    <a:pt x="194" y="256"/>
                    <a:pt x="194" y="256"/>
                  </a:cubicBezTo>
                  <a:cubicBezTo>
                    <a:pt x="192" y="259"/>
                    <a:pt x="192" y="259"/>
                    <a:pt x="192" y="259"/>
                  </a:cubicBezTo>
                  <a:cubicBezTo>
                    <a:pt x="196" y="262"/>
                    <a:pt x="196" y="262"/>
                    <a:pt x="196" y="262"/>
                  </a:cubicBezTo>
                  <a:lnTo>
                    <a:pt x="197" y="260"/>
                  </a:lnTo>
                  <a:close/>
                  <a:moveTo>
                    <a:pt x="204" y="256"/>
                  </a:moveTo>
                  <a:cubicBezTo>
                    <a:pt x="205" y="254"/>
                    <a:pt x="205" y="254"/>
                    <a:pt x="205" y="254"/>
                  </a:cubicBezTo>
                  <a:cubicBezTo>
                    <a:pt x="202" y="254"/>
                    <a:pt x="202" y="254"/>
                    <a:pt x="202" y="254"/>
                  </a:cubicBezTo>
                  <a:cubicBezTo>
                    <a:pt x="202" y="257"/>
                    <a:pt x="202" y="257"/>
                    <a:pt x="202" y="257"/>
                  </a:cubicBezTo>
                  <a:cubicBezTo>
                    <a:pt x="203" y="259"/>
                    <a:pt x="203" y="259"/>
                    <a:pt x="203" y="259"/>
                  </a:cubicBezTo>
                  <a:cubicBezTo>
                    <a:pt x="204" y="259"/>
                    <a:pt x="204" y="259"/>
                    <a:pt x="204" y="259"/>
                  </a:cubicBezTo>
                  <a:lnTo>
                    <a:pt x="204" y="256"/>
                  </a:lnTo>
                  <a:close/>
                  <a:moveTo>
                    <a:pt x="185" y="284"/>
                  </a:moveTo>
                  <a:cubicBezTo>
                    <a:pt x="181" y="282"/>
                    <a:pt x="181" y="282"/>
                    <a:pt x="181" y="282"/>
                  </a:cubicBezTo>
                  <a:cubicBezTo>
                    <a:pt x="185" y="279"/>
                    <a:pt x="185" y="279"/>
                    <a:pt x="185" y="279"/>
                  </a:cubicBezTo>
                  <a:cubicBezTo>
                    <a:pt x="185" y="279"/>
                    <a:pt x="186" y="278"/>
                    <a:pt x="186" y="277"/>
                  </a:cubicBezTo>
                  <a:cubicBezTo>
                    <a:pt x="186" y="276"/>
                    <a:pt x="186" y="274"/>
                    <a:pt x="186" y="274"/>
                  </a:cubicBezTo>
                  <a:cubicBezTo>
                    <a:pt x="186" y="273"/>
                    <a:pt x="184" y="271"/>
                    <a:pt x="184" y="271"/>
                  </a:cubicBezTo>
                  <a:cubicBezTo>
                    <a:pt x="182" y="270"/>
                    <a:pt x="182" y="270"/>
                    <a:pt x="182" y="270"/>
                  </a:cubicBezTo>
                  <a:cubicBezTo>
                    <a:pt x="181" y="268"/>
                    <a:pt x="181" y="268"/>
                    <a:pt x="181" y="268"/>
                  </a:cubicBezTo>
                  <a:cubicBezTo>
                    <a:pt x="179" y="269"/>
                    <a:pt x="174" y="271"/>
                    <a:pt x="174" y="271"/>
                  </a:cubicBezTo>
                  <a:cubicBezTo>
                    <a:pt x="174" y="271"/>
                    <a:pt x="176" y="273"/>
                    <a:pt x="175" y="274"/>
                  </a:cubicBezTo>
                  <a:cubicBezTo>
                    <a:pt x="175" y="276"/>
                    <a:pt x="173" y="277"/>
                    <a:pt x="173" y="277"/>
                  </a:cubicBezTo>
                  <a:cubicBezTo>
                    <a:pt x="171" y="277"/>
                    <a:pt x="171" y="277"/>
                    <a:pt x="171" y="277"/>
                  </a:cubicBezTo>
                  <a:cubicBezTo>
                    <a:pt x="171" y="277"/>
                    <a:pt x="169" y="278"/>
                    <a:pt x="169" y="279"/>
                  </a:cubicBezTo>
                  <a:cubicBezTo>
                    <a:pt x="169" y="279"/>
                    <a:pt x="168" y="281"/>
                    <a:pt x="168" y="282"/>
                  </a:cubicBezTo>
                  <a:cubicBezTo>
                    <a:pt x="167" y="283"/>
                    <a:pt x="166" y="285"/>
                    <a:pt x="166" y="285"/>
                  </a:cubicBezTo>
                  <a:cubicBezTo>
                    <a:pt x="161" y="285"/>
                    <a:pt x="161" y="285"/>
                    <a:pt x="161" y="285"/>
                  </a:cubicBezTo>
                  <a:cubicBezTo>
                    <a:pt x="161" y="285"/>
                    <a:pt x="161" y="289"/>
                    <a:pt x="160" y="290"/>
                  </a:cubicBezTo>
                  <a:cubicBezTo>
                    <a:pt x="160" y="291"/>
                    <a:pt x="160" y="294"/>
                    <a:pt x="160" y="294"/>
                  </a:cubicBezTo>
                  <a:cubicBezTo>
                    <a:pt x="161" y="294"/>
                    <a:pt x="168" y="295"/>
                    <a:pt x="168" y="295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75" y="296"/>
                    <a:pt x="175" y="296"/>
                    <a:pt x="175" y="296"/>
                  </a:cubicBezTo>
                  <a:cubicBezTo>
                    <a:pt x="175" y="296"/>
                    <a:pt x="177" y="299"/>
                    <a:pt x="178" y="298"/>
                  </a:cubicBezTo>
                  <a:cubicBezTo>
                    <a:pt x="179" y="296"/>
                    <a:pt x="180" y="291"/>
                    <a:pt x="180" y="290"/>
                  </a:cubicBezTo>
                  <a:cubicBezTo>
                    <a:pt x="181" y="289"/>
                    <a:pt x="184" y="287"/>
                    <a:pt x="185" y="287"/>
                  </a:cubicBezTo>
                  <a:cubicBezTo>
                    <a:pt x="186" y="287"/>
                    <a:pt x="187" y="287"/>
                    <a:pt x="187" y="287"/>
                  </a:cubicBezTo>
                  <a:lnTo>
                    <a:pt x="185" y="284"/>
                  </a:lnTo>
                  <a:close/>
                  <a:moveTo>
                    <a:pt x="173" y="306"/>
                  </a:moveTo>
                  <a:cubicBezTo>
                    <a:pt x="172" y="304"/>
                    <a:pt x="172" y="304"/>
                    <a:pt x="172" y="304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4" y="305"/>
                    <a:pt x="164" y="305"/>
                    <a:pt x="164" y="305"/>
                  </a:cubicBezTo>
                  <a:cubicBezTo>
                    <a:pt x="154" y="305"/>
                    <a:pt x="154" y="305"/>
                    <a:pt x="154" y="305"/>
                  </a:cubicBezTo>
                  <a:cubicBezTo>
                    <a:pt x="153" y="305"/>
                    <a:pt x="153" y="305"/>
                    <a:pt x="153" y="305"/>
                  </a:cubicBezTo>
                  <a:cubicBezTo>
                    <a:pt x="155" y="306"/>
                    <a:pt x="155" y="306"/>
                    <a:pt x="155" y="306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07"/>
                    <a:pt x="164" y="309"/>
                    <a:pt x="165" y="309"/>
                  </a:cubicBezTo>
                  <a:cubicBezTo>
                    <a:pt x="166" y="309"/>
                    <a:pt x="172" y="311"/>
                    <a:pt x="174" y="311"/>
                  </a:cubicBezTo>
                  <a:cubicBezTo>
                    <a:pt x="176" y="311"/>
                    <a:pt x="177" y="311"/>
                    <a:pt x="177" y="311"/>
                  </a:cubicBezTo>
                  <a:cubicBezTo>
                    <a:pt x="180" y="308"/>
                    <a:pt x="180" y="308"/>
                    <a:pt x="180" y="308"/>
                  </a:cubicBezTo>
                  <a:cubicBezTo>
                    <a:pt x="180" y="308"/>
                    <a:pt x="176" y="307"/>
                    <a:pt x="176" y="307"/>
                  </a:cubicBezTo>
                  <a:cubicBezTo>
                    <a:pt x="175" y="307"/>
                    <a:pt x="173" y="306"/>
                    <a:pt x="173" y="306"/>
                  </a:cubicBezTo>
                  <a:close/>
                  <a:moveTo>
                    <a:pt x="197" y="266"/>
                  </a:moveTo>
                  <a:cubicBezTo>
                    <a:pt x="197" y="266"/>
                    <a:pt x="194" y="268"/>
                    <a:pt x="194" y="268"/>
                  </a:cubicBezTo>
                  <a:cubicBezTo>
                    <a:pt x="194" y="269"/>
                    <a:pt x="196" y="270"/>
                    <a:pt x="196" y="270"/>
                  </a:cubicBezTo>
                  <a:cubicBezTo>
                    <a:pt x="198" y="268"/>
                    <a:pt x="198" y="268"/>
                    <a:pt x="198" y="268"/>
                  </a:cubicBezTo>
                  <a:cubicBezTo>
                    <a:pt x="200" y="268"/>
                    <a:pt x="200" y="268"/>
                    <a:pt x="200" y="268"/>
                  </a:cubicBezTo>
                  <a:cubicBezTo>
                    <a:pt x="200" y="268"/>
                    <a:pt x="200" y="270"/>
                    <a:pt x="199" y="271"/>
                  </a:cubicBezTo>
                  <a:cubicBezTo>
                    <a:pt x="199" y="273"/>
                    <a:pt x="200" y="273"/>
                    <a:pt x="200" y="273"/>
                  </a:cubicBezTo>
                  <a:cubicBezTo>
                    <a:pt x="200" y="273"/>
                    <a:pt x="204" y="273"/>
                    <a:pt x="206" y="273"/>
                  </a:cubicBezTo>
                  <a:cubicBezTo>
                    <a:pt x="207" y="273"/>
                    <a:pt x="206" y="271"/>
                    <a:pt x="206" y="271"/>
                  </a:cubicBezTo>
                  <a:cubicBezTo>
                    <a:pt x="206" y="271"/>
                    <a:pt x="206" y="269"/>
                    <a:pt x="206" y="269"/>
                  </a:cubicBezTo>
                  <a:cubicBezTo>
                    <a:pt x="206" y="268"/>
                    <a:pt x="206" y="268"/>
                    <a:pt x="206" y="268"/>
                  </a:cubicBezTo>
                  <a:cubicBezTo>
                    <a:pt x="208" y="269"/>
                    <a:pt x="208" y="269"/>
                    <a:pt x="208" y="269"/>
                  </a:cubicBezTo>
                  <a:cubicBezTo>
                    <a:pt x="208" y="269"/>
                    <a:pt x="209" y="266"/>
                    <a:pt x="209" y="265"/>
                  </a:cubicBezTo>
                  <a:cubicBezTo>
                    <a:pt x="209" y="265"/>
                    <a:pt x="208" y="264"/>
                    <a:pt x="208" y="264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203" y="262"/>
                    <a:pt x="203" y="262"/>
                    <a:pt x="203" y="262"/>
                  </a:cubicBezTo>
                  <a:cubicBezTo>
                    <a:pt x="201" y="264"/>
                    <a:pt x="201" y="264"/>
                    <a:pt x="201" y="264"/>
                  </a:cubicBezTo>
                  <a:lnTo>
                    <a:pt x="197" y="266"/>
                  </a:lnTo>
                  <a:close/>
                  <a:moveTo>
                    <a:pt x="198" y="285"/>
                  </a:moveTo>
                  <a:cubicBezTo>
                    <a:pt x="200" y="284"/>
                    <a:pt x="200" y="284"/>
                    <a:pt x="200" y="284"/>
                  </a:cubicBezTo>
                  <a:cubicBezTo>
                    <a:pt x="204" y="284"/>
                    <a:pt x="204" y="284"/>
                    <a:pt x="204" y="284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80"/>
                    <a:pt x="207" y="280"/>
                    <a:pt x="207" y="280"/>
                  </a:cubicBezTo>
                  <a:cubicBezTo>
                    <a:pt x="204" y="279"/>
                    <a:pt x="204" y="279"/>
                    <a:pt x="204" y="279"/>
                  </a:cubicBezTo>
                  <a:cubicBezTo>
                    <a:pt x="200" y="281"/>
                    <a:pt x="200" y="281"/>
                    <a:pt x="200" y="281"/>
                  </a:cubicBezTo>
                  <a:cubicBezTo>
                    <a:pt x="197" y="281"/>
                    <a:pt x="197" y="281"/>
                    <a:pt x="197" y="281"/>
                  </a:cubicBezTo>
                  <a:cubicBezTo>
                    <a:pt x="192" y="282"/>
                    <a:pt x="192" y="282"/>
                    <a:pt x="192" y="282"/>
                  </a:cubicBezTo>
                  <a:cubicBezTo>
                    <a:pt x="192" y="282"/>
                    <a:pt x="189" y="281"/>
                    <a:pt x="189" y="282"/>
                  </a:cubicBezTo>
                  <a:cubicBezTo>
                    <a:pt x="189" y="283"/>
                    <a:pt x="188" y="286"/>
                    <a:pt x="188" y="286"/>
                  </a:cubicBezTo>
                  <a:cubicBezTo>
                    <a:pt x="188" y="288"/>
                    <a:pt x="188" y="288"/>
                    <a:pt x="188" y="288"/>
                  </a:cubicBezTo>
                  <a:cubicBezTo>
                    <a:pt x="188" y="291"/>
                    <a:pt x="188" y="291"/>
                    <a:pt x="188" y="291"/>
                  </a:cubicBezTo>
                  <a:cubicBezTo>
                    <a:pt x="188" y="292"/>
                    <a:pt x="188" y="292"/>
                    <a:pt x="188" y="292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190" y="294"/>
                    <a:pt x="190" y="297"/>
                    <a:pt x="190" y="298"/>
                  </a:cubicBezTo>
                  <a:cubicBezTo>
                    <a:pt x="190" y="298"/>
                    <a:pt x="190" y="300"/>
                    <a:pt x="191" y="300"/>
                  </a:cubicBezTo>
                  <a:cubicBezTo>
                    <a:pt x="192" y="300"/>
                    <a:pt x="193" y="300"/>
                    <a:pt x="193" y="300"/>
                  </a:cubicBezTo>
                  <a:cubicBezTo>
                    <a:pt x="193" y="300"/>
                    <a:pt x="193" y="302"/>
                    <a:pt x="193" y="303"/>
                  </a:cubicBezTo>
                  <a:cubicBezTo>
                    <a:pt x="193" y="304"/>
                    <a:pt x="193" y="306"/>
                    <a:pt x="194" y="305"/>
                  </a:cubicBezTo>
                  <a:cubicBezTo>
                    <a:pt x="195" y="304"/>
                    <a:pt x="196" y="302"/>
                    <a:pt x="196" y="302"/>
                  </a:cubicBezTo>
                  <a:cubicBezTo>
                    <a:pt x="193" y="299"/>
                    <a:pt x="193" y="299"/>
                    <a:pt x="193" y="299"/>
                  </a:cubicBezTo>
                  <a:cubicBezTo>
                    <a:pt x="193" y="299"/>
                    <a:pt x="193" y="298"/>
                    <a:pt x="193" y="297"/>
                  </a:cubicBezTo>
                  <a:cubicBezTo>
                    <a:pt x="193" y="295"/>
                    <a:pt x="193" y="294"/>
                    <a:pt x="193" y="294"/>
                  </a:cubicBezTo>
                  <a:cubicBezTo>
                    <a:pt x="194" y="293"/>
                    <a:pt x="194" y="293"/>
                    <a:pt x="194" y="293"/>
                  </a:cubicBezTo>
                  <a:cubicBezTo>
                    <a:pt x="194" y="293"/>
                    <a:pt x="196" y="294"/>
                    <a:pt x="196" y="296"/>
                  </a:cubicBezTo>
                  <a:cubicBezTo>
                    <a:pt x="197" y="297"/>
                    <a:pt x="197" y="298"/>
                    <a:pt x="197" y="299"/>
                  </a:cubicBezTo>
                  <a:cubicBezTo>
                    <a:pt x="197" y="300"/>
                    <a:pt x="198" y="302"/>
                    <a:pt x="199" y="300"/>
                  </a:cubicBezTo>
                  <a:cubicBezTo>
                    <a:pt x="199" y="298"/>
                    <a:pt x="199" y="296"/>
                    <a:pt x="198" y="295"/>
                  </a:cubicBezTo>
                  <a:cubicBezTo>
                    <a:pt x="198" y="295"/>
                    <a:pt x="198" y="294"/>
                    <a:pt x="197" y="292"/>
                  </a:cubicBezTo>
                  <a:cubicBezTo>
                    <a:pt x="196" y="291"/>
                    <a:pt x="195" y="289"/>
                    <a:pt x="195" y="289"/>
                  </a:cubicBezTo>
                  <a:cubicBezTo>
                    <a:pt x="195" y="288"/>
                    <a:pt x="195" y="288"/>
                    <a:pt x="195" y="288"/>
                  </a:cubicBezTo>
                  <a:cubicBezTo>
                    <a:pt x="196" y="286"/>
                    <a:pt x="196" y="286"/>
                    <a:pt x="196" y="286"/>
                  </a:cubicBezTo>
                  <a:lnTo>
                    <a:pt x="198" y="285"/>
                  </a:lnTo>
                  <a:close/>
                  <a:moveTo>
                    <a:pt x="206" y="312"/>
                  </a:moveTo>
                  <a:cubicBezTo>
                    <a:pt x="207" y="312"/>
                    <a:pt x="210" y="311"/>
                    <a:pt x="210" y="311"/>
                  </a:cubicBezTo>
                  <a:cubicBezTo>
                    <a:pt x="210" y="311"/>
                    <a:pt x="213" y="310"/>
                    <a:pt x="214" y="310"/>
                  </a:cubicBezTo>
                  <a:cubicBezTo>
                    <a:pt x="214" y="310"/>
                    <a:pt x="215" y="308"/>
                    <a:pt x="215" y="307"/>
                  </a:cubicBezTo>
                  <a:cubicBezTo>
                    <a:pt x="215" y="307"/>
                    <a:pt x="214" y="307"/>
                    <a:pt x="214" y="307"/>
                  </a:cubicBezTo>
                  <a:cubicBezTo>
                    <a:pt x="214" y="307"/>
                    <a:pt x="212" y="308"/>
                    <a:pt x="212" y="308"/>
                  </a:cubicBezTo>
                  <a:cubicBezTo>
                    <a:pt x="211" y="309"/>
                    <a:pt x="209" y="308"/>
                    <a:pt x="209" y="308"/>
                  </a:cubicBezTo>
                  <a:cubicBezTo>
                    <a:pt x="206" y="309"/>
                    <a:pt x="206" y="309"/>
                    <a:pt x="206" y="309"/>
                  </a:cubicBezTo>
                  <a:cubicBezTo>
                    <a:pt x="201" y="310"/>
                    <a:pt x="201" y="310"/>
                    <a:pt x="201" y="310"/>
                  </a:cubicBezTo>
                  <a:cubicBezTo>
                    <a:pt x="202" y="312"/>
                    <a:pt x="202" y="312"/>
                    <a:pt x="202" y="312"/>
                  </a:cubicBezTo>
                  <a:cubicBezTo>
                    <a:pt x="202" y="312"/>
                    <a:pt x="205" y="312"/>
                    <a:pt x="206" y="312"/>
                  </a:cubicBezTo>
                  <a:close/>
                  <a:moveTo>
                    <a:pt x="186" y="310"/>
                  </a:moveTo>
                  <a:cubicBezTo>
                    <a:pt x="186" y="310"/>
                    <a:pt x="186" y="310"/>
                    <a:pt x="186" y="310"/>
                  </a:cubicBezTo>
                  <a:cubicBezTo>
                    <a:pt x="190" y="311"/>
                    <a:pt x="190" y="311"/>
                    <a:pt x="190" y="311"/>
                  </a:cubicBezTo>
                  <a:cubicBezTo>
                    <a:pt x="194" y="309"/>
                    <a:pt x="194" y="309"/>
                    <a:pt x="194" y="309"/>
                  </a:cubicBezTo>
                  <a:cubicBezTo>
                    <a:pt x="191" y="307"/>
                    <a:pt x="191" y="307"/>
                    <a:pt x="191" y="307"/>
                  </a:cubicBezTo>
                  <a:cubicBezTo>
                    <a:pt x="189" y="306"/>
                    <a:pt x="189" y="306"/>
                    <a:pt x="189" y="306"/>
                  </a:cubicBezTo>
                  <a:cubicBezTo>
                    <a:pt x="189" y="306"/>
                    <a:pt x="187" y="306"/>
                    <a:pt x="187" y="306"/>
                  </a:cubicBezTo>
                  <a:cubicBezTo>
                    <a:pt x="187" y="307"/>
                    <a:pt x="186" y="307"/>
                    <a:pt x="186" y="307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86" y="309"/>
                    <a:pt x="186" y="309"/>
                    <a:pt x="186" y="310"/>
                  </a:cubicBezTo>
                  <a:close/>
                  <a:moveTo>
                    <a:pt x="216" y="295"/>
                  </a:moveTo>
                  <a:cubicBezTo>
                    <a:pt x="216" y="298"/>
                    <a:pt x="216" y="298"/>
                    <a:pt x="216" y="298"/>
                  </a:cubicBezTo>
                  <a:cubicBezTo>
                    <a:pt x="216" y="299"/>
                    <a:pt x="216" y="299"/>
                    <a:pt x="216" y="299"/>
                  </a:cubicBezTo>
                  <a:cubicBezTo>
                    <a:pt x="221" y="299"/>
                    <a:pt x="221" y="299"/>
                    <a:pt x="221" y="299"/>
                  </a:cubicBezTo>
                  <a:cubicBezTo>
                    <a:pt x="224" y="298"/>
                    <a:pt x="224" y="298"/>
                    <a:pt x="224" y="298"/>
                  </a:cubicBezTo>
                  <a:cubicBezTo>
                    <a:pt x="222" y="297"/>
                    <a:pt x="222" y="297"/>
                    <a:pt x="222" y="297"/>
                  </a:cubicBezTo>
                  <a:cubicBezTo>
                    <a:pt x="219" y="295"/>
                    <a:pt x="219" y="295"/>
                    <a:pt x="219" y="295"/>
                  </a:cubicBezTo>
                  <a:lnTo>
                    <a:pt x="216" y="295"/>
                  </a:lnTo>
                  <a:close/>
                  <a:moveTo>
                    <a:pt x="272" y="310"/>
                  </a:moveTo>
                  <a:cubicBezTo>
                    <a:pt x="272" y="309"/>
                    <a:pt x="270" y="306"/>
                    <a:pt x="270" y="306"/>
                  </a:cubicBezTo>
                  <a:cubicBezTo>
                    <a:pt x="270" y="306"/>
                    <a:pt x="269" y="305"/>
                    <a:pt x="269" y="305"/>
                  </a:cubicBezTo>
                  <a:cubicBezTo>
                    <a:pt x="270" y="305"/>
                    <a:pt x="272" y="304"/>
                    <a:pt x="272" y="304"/>
                  </a:cubicBezTo>
                  <a:cubicBezTo>
                    <a:pt x="271" y="304"/>
                    <a:pt x="268" y="301"/>
                    <a:pt x="268" y="301"/>
                  </a:cubicBezTo>
                  <a:cubicBezTo>
                    <a:pt x="264" y="298"/>
                    <a:pt x="264" y="298"/>
                    <a:pt x="264" y="298"/>
                  </a:cubicBezTo>
                  <a:cubicBezTo>
                    <a:pt x="262" y="296"/>
                    <a:pt x="262" y="296"/>
                    <a:pt x="262" y="296"/>
                  </a:cubicBezTo>
                  <a:cubicBezTo>
                    <a:pt x="257" y="296"/>
                    <a:pt x="257" y="296"/>
                    <a:pt x="257" y="296"/>
                  </a:cubicBezTo>
                  <a:cubicBezTo>
                    <a:pt x="252" y="293"/>
                    <a:pt x="252" y="293"/>
                    <a:pt x="252" y="293"/>
                  </a:cubicBezTo>
                  <a:cubicBezTo>
                    <a:pt x="247" y="292"/>
                    <a:pt x="247" y="292"/>
                    <a:pt x="247" y="292"/>
                  </a:cubicBezTo>
                  <a:cubicBezTo>
                    <a:pt x="241" y="290"/>
                    <a:pt x="241" y="290"/>
                    <a:pt x="241" y="290"/>
                  </a:cubicBezTo>
                  <a:cubicBezTo>
                    <a:pt x="241" y="290"/>
                    <a:pt x="241" y="293"/>
                    <a:pt x="241" y="294"/>
                  </a:cubicBezTo>
                  <a:cubicBezTo>
                    <a:pt x="241" y="295"/>
                    <a:pt x="236" y="296"/>
                    <a:pt x="236" y="296"/>
                  </a:cubicBezTo>
                  <a:cubicBezTo>
                    <a:pt x="233" y="292"/>
                    <a:pt x="233" y="292"/>
                    <a:pt x="233" y="292"/>
                  </a:cubicBezTo>
                  <a:cubicBezTo>
                    <a:pt x="233" y="290"/>
                    <a:pt x="233" y="290"/>
                    <a:pt x="233" y="290"/>
                  </a:cubicBezTo>
                  <a:cubicBezTo>
                    <a:pt x="226" y="288"/>
                    <a:pt x="226" y="288"/>
                    <a:pt x="226" y="288"/>
                  </a:cubicBezTo>
                  <a:cubicBezTo>
                    <a:pt x="223" y="288"/>
                    <a:pt x="223" y="288"/>
                    <a:pt x="223" y="288"/>
                  </a:cubicBezTo>
                  <a:cubicBezTo>
                    <a:pt x="223" y="288"/>
                    <a:pt x="224" y="294"/>
                    <a:pt x="224" y="295"/>
                  </a:cubicBezTo>
                  <a:cubicBezTo>
                    <a:pt x="224" y="295"/>
                    <a:pt x="228" y="296"/>
                    <a:pt x="228" y="296"/>
                  </a:cubicBezTo>
                  <a:cubicBezTo>
                    <a:pt x="228" y="297"/>
                    <a:pt x="230" y="298"/>
                    <a:pt x="231" y="298"/>
                  </a:cubicBezTo>
                  <a:cubicBezTo>
                    <a:pt x="231" y="298"/>
                    <a:pt x="236" y="299"/>
                    <a:pt x="236" y="299"/>
                  </a:cubicBezTo>
                  <a:cubicBezTo>
                    <a:pt x="237" y="299"/>
                    <a:pt x="240" y="298"/>
                    <a:pt x="241" y="300"/>
                  </a:cubicBezTo>
                  <a:cubicBezTo>
                    <a:pt x="242" y="301"/>
                    <a:pt x="243" y="303"/>
                    <a:pt x="243" y="303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49" y="309"/>
                    <a:pt x="249" y="309"/>
                    <a:pt x="249" y="309"/>
                  </a:cubicBezTo>
                  <a:cubicBezTo>
                    <a:pt x="254" y="310"/>
                    <a:pt x="254" y="310"/>
                    <a:pt x="254" y="310"/>
                  </a:cubicBezTo>
                  <a:cubicBezTo>
                    <a:pt x="256" y="308"/>
                    <a:pt x="256" y="308"/>
                    <a:pt x="256" y="308"/>
                  </a:cubicBezTo>
                  <a:cubicBezTo>
                    <a:pt x="261" y="307"/>
                    <a:pt x="261" y="307"/>
                    <a:pt x="261" y="307"/>
                  </a:cubicBezTo>
                  <a:cubicBezTo>
                    <a:pt x="261" y="307"/>
                    <a:pt x="263" y="307"/>
                    <a:pt x="264" y="308"/>
                  </a:cubicBezTo>
                  <a:cubicBezTo>
                    <a:pt x="264" y="308"/>
                    <a:pt x="265" y="309"/>
                    <a:pt x="266" y="310"/>
                  </a:cubicBezTo>
                  <a:cubicBezTo>
                    <a:pt x="266" y="311"/>
                    <a:pt x="267" y="312"/>
                    <a:pt x="267" y="312"/>
                  </a:cubicBezTo>
                  <a:cubicBezTo>
                    <a:pt x="274" y="314"/>
                    <a:pt x="274" y="314"/>
                    <a:pt x="274" y="314"/>
                  </a:cubicBezTo>
                  <a:cubicBezTo>
                    <a:pt x="276" y="314"/>
                    <a:pt x="276" y="314"/>
                    <a:pt x="276" y="314"/>
                  </a:cubicBezTo>
                  <a:cubicBezTo>
                    <a:pt x="276" y="314"/>
                    <a:pt x="272" y="310"/>
                    <a:pt x="272" y="310"/>
                  </a:cubicBezTo>
                  <a:close/>
                  <a:moveTo>
                    <a:pt x="288" y="295"/>
                  </a:moveTo>
                  <a:cubicBezTo>
                    <a:pt x="288" y="294"/>
                    <a:pt x="287" y="292"/>
                    <a:pt x="287" y="292"/>
                  </a:cubicBezTo>
                  <a:cubicBezTo>
                    <a:pt x="286" y="291"/>
                    <a:pt x="286" y="293"/>
                    <a:pt x="286" y="293"/>
                  </a:cubicBezTo>
                  <a:cubicBezTo>
                    <a:pt x="286" y="293"/>
                    <a:pt x="282" y="295"/>
                    <a:pt x="281" y="296"/>
                  </a:cubicBezTo>
                  <a:cubicBezTo>
                    <a:pt x="279" y="297"/>
                    <a:pt x="279" y="298"/>
                    <a:pt x="279" y="298"/>
                  </a:cubicBezTo>
                  <a:cubicBezTo>
                    <a:pt x="274" y="298"/>
                    <a:pt x="274" y="298"/>
                    <a:pt x="274" y="298"/>
                  </a:cubicBezTo>
                  <a:cubicBezTo>
                    <a:pt x="274" y="298"/>
                    <a:pt x="274" y="299"/>
                    <a:pt x="273" y="300"/>
                  </a:cubicBezTo>
                  <a:cubicBezTo>
                    <a:pt x="272" y="302"/>
                    <a:pt x="273" y="302"/>
                    <a:pt x="273" y="303"/>
                  </a:cubicBezTo>
                  <a:cubicBezTo>
                    <a:pt x="273" y="303"/>
                    <a:pt x="273" y="305"/>
                    <a:pt x="273" y="305"/>
                  </a:cubicBezTo>
                  <a:cubicBezTo>
                    <a:pt x="275" y="304"/>
                    <a:pt x="275" y="304"/>
                    <a:pt x="275" y="304"/>
                  </a:cubicBezTo>
                  <a:cubicBezTo>
                    <a:pt x="277" y="303"/>
                    <a:pt x="277" y="303"/>
                    <a:pt x="277" y="303"/>
                  </a:cubicBezTo>
                  <a:cubicBezTo>
                    <a:pt x="277" y="303"/>
                    <a:pt x="278" y="303"/>
                    <a:pt x="279" y="303"/>
                  </a:cubicBezTo>
                  <a:cubicBezTo>
                    <a:pt x="279" y="303"/>
                    <a:pt x="281" y="301"/>
                    <a:pt x="281" y="301"/>
                  </a:cubicBezTo>
                  <a:cubicBezTo>
                    <a:pt x="284" y="299"/>
                    <a:pt x="284" y="299"/>
                    <a:pt x="284" y="299"/>
                  </a:cubicBezTo>
                  <a:cubicBezTo>
                    <a:pt x="284" y="299"/>
                    <a:pt x="288" y="296"/>
                    <a:pt x="288" y="295"/>
                  </a:cubicBezTo>
                  <a:close/>
                  <a:moveTo>
                    <a:pt x="245" y="382"/>
                  </a:moveTo>
                  <a:cubicBezTo>
                    <a:pt x="246" y="382"/>
                    <a:pt x="251" y="379"/>
                    <a:pt x="252" y="378"/>
                  </a:cubicBezTo>
                  <a:cubicBezTo>
                    <a:pt x="252" y="377"/>
                    <a:pt x="255" y="376"/>
                    <a:pt x="256" y="375"/>
                  </a:cubicBezTo>
                  <a:cubicBezTo>
                    <a:pt x="257" y="375"/>
                    <a:pt x="258" y="374"/>
                    <a:pt x="258" y="373"/>
                  </a:cubicBezTo>
                  <a:cubicBezTo>
                    <a:pt x="259" y="372"/>
                    <a:pt x="261" y="369"/>
                    <a:pt x="261" y="369"/>
                  </a:cubicBezTo>
                  <a:cubicBezTo>
                    <a:pt x="261" y="368"/>
                    <a:pt x="265" y="367"/>
                    <a:pt x="266" y="366"/>
                  </a:cubicBezTo>
                  <a:cubicBezTo>
                    <a:pt x="267" y="365"/>
                    <a:pt x="267" y="363"/>
                    <a:pt x="267" y="363"/>
                  </a:cubicBezTo>
                  <a:cubicBezTo>
                    <a:pt x="269" y="360"/>
                    <a:pt x="269" y="360"/>
                    <a:pt x="269" y="360"/>
                  </a:cubicBezTo>
                  <a:cubicBezTo>
                    <a:pt x="269" y="360"/>
                    <a:pt x="269" y="357"/>
                    <a:pt x="269" y="356"/>
                  </a:cubicBezTo>
                  <a:cubicBezTo>
                    <a:pt x="270" y="355"/>
                    <a:pt x="268" y="351"/>
                    <a:pt x="268" y="351"/>
                  </a:cubicBezTo>
                  <a:cubicBezTo>
                    <a:pt x="267" y="350"/>
                    <a:pt x="266" y="349"/>
                    <a:pt x="266" y="348"/>
                  </a:cubicBezTo>
                  <a:cubicBezTo>
                    <a:pt x="266" y="347"/>
                    <a:pt x="267" y="346"/>
                    <a:pt x="267" y="346"/>
                  </a:cubicBezTo>
                  <a:cubicBezTo>
                    <a:pt x="262" y="343"/>
                    <a:pt x="262" y="343"/>
                    <a:pt x="262" y="343"/>
                  </a:cubicBezTo>
                  <a:cubicBezTo>
                    <a:pt x="262" y="343"/>
                    <a:pt x="261" y="337"/>
                    <a:pt x="260" y="337"/>
                  </a:cubicBezTo>
                  <a:cubicBezTo>
                    <a:pt x="260" y="336"/>
                    <a:pt x="257" y="334"/>
                    <a:pt x="257" y="333"/>
                  </a:cubicBezTo>
                  <a:cubicBezTo>
                    <a:pt x="257" y="331"/>
                    <a:pt x="258" y="327"/>
                    <a:pt x="258" y="326"/>
                  </a:cubicBezTo>
                  <a:cubicBezTo>
                    <a:pt x="258" y="324"/>
                    <a:pt x="252" y="323"/>
                    <a:pt x="251" y="323"/>
                  </a:cubicBezTo>
                  <a:cubicBezTo>
                    <a:pt x="250" y="323"/>
                    <a:pt x="251" y="324"/>
                    <a:pt x="251" y="325"/>
                  </a:cubicBezTo>
                  <a:cubicBezTo>
                    <a:pt x="251" y="326"/>
                    <a:pt x="250" y="327"/>
                    <a:pt x="248" y="329"/>
                  </a:cubicBezTo>
                  <a:cubicBezTo>
                    <a:pt x="247" y="331"/>
                    <a:pt x="247" y="331"/>
                    <a:pt x="246" y="332"/>
                  </a:cubicBezTo>
                  <a:cubicBezTo>
                    <a:pt x="245" y="333"/>
                    <a:pt x="244" y="337"/>
                    <a:pt x="244" y="337"/>
                  </a:cubicBezTo>
                  <a:cubicBezTo>
                    <a:pt x="244" y="337"/>
                    <a:pt x="240" y="336"/>
                    <a:pt x="240" y="335"/>
                  </a:cubicBezTo>
                  <a:cubicBezTo>
                    <a:pt x="239" y="334"/>
                    <a:pt x="235" y="331"/>
                    <a:pt x="235" y="331"/>
                  </a:cubicBezTo>
                  <a:cubicBezTo>
                    <a:pt x="235" y="331"/>
                    <a:pt x="238" y="326"/>
                    <a:pt x="239" y="325"/>
                  </a:cubicBezTo>
                  <a:cubicBezTo>
                    <a:pt x="239" y="325"/>
                    <a:pt x="235" y="324"/>
                    <a:pt x="234" y="324"/>
                  </a:cubicBezTo>
                  <a:cubicBezTo>
                    <a:pt x="232" y="324"/>
                    <a:pt x="232" y="324"/>
                    <a:pt x="230" y="324"/>
                  </a:cubicBezTo>
                  <a:cubicBezTo>
                    <a:pt x="228" y="324"/>
                    <a:pt x="225" y="326"/>
                    <a:pt x="222" y="327"/>
                  </a:cubicBezTo>
                  <a:cubicBezTo>
                    <a:pt x="218" y="329"/>
                    <a:pt x="221" y="331"/>
                    <a:pt x="221" y="332"/>
                  </a:cubicBezTo>
                  <a:cubicBezTo>
                    <a:pt x="221" y="333"/>
                    <a:pt x="221" y="334"/>
                    <a:pt x="221" y="335"/>
                  </a:cubicBezTo>
                  <a:cubicBezTo>
                    <a:pt x="221" y="337"/>
                    <a:pt x="219" y="335"/>
                    <a:pt x="218" y="335"/>
                  </a:cubicBezTo>
                  <a:cubicBezTo>
                    <a:pt x="217" y="335"/>
                    <a:pt x="215" y="333"/>
                    <a:pt x="215" y="332"/>
                  </a:cubicBezTo>
                  <a:cubicBezTo>
                    <a:pt x="215" y="331"/>
                    <a:pt x="214" y="330"/>
                    <a:pt x="213" y="330"/>
                  </a:cubicBezTo>
                  <a:cubicBezTo>
                    <a:pt x="212" y="330"/>
                    <a:pt x="210" y="332"/>
                    <a:pt x="209" y="333"/>
                  </a:cubicBezTo>
                  <a:cubicBezTo>
                    <a:pt x="209" y="334"/>
                    <a:pt x="207" y="335"/>
                    <a:pt x="206" y="336"/>
                  </a:cubicBezTo>
                  <a:cubicBezTo>
                    <a:pt x="205" y="337"/>
                    <a:pt x="202" y="339"/>
                    <a:pt x="202" y="339"/>
                  </a:cubicBezTo>
                  <a:cubicBezTo>
                    <a:pt x="201" y="340"/>
                    <a:pt x="202" y="341"/>
                    <a:pt x="200" y="343"/>
                  </a:cubicBezTo>
                  <a:cubicBezTo>
                    <a:pt x="199" y="346"/>
                    <a:pt x="199" y="345"/>
                    <a:pt x="198" y="346"/>
                  </a:cubicBezTo>
                  <a:cubicBezTo>
                    <a:pt x="198" y="347"/>
                    <a:pt x="196" y="348"/>
                    <a:pt x="196" y="348"/>
                  </a:cubicBezTo>
                  <a:cubicBezTo>
                    <a:pt x="196" y="348"/>
                    <a:pt x="192" y="346"/>
                    <a:pt x="191" y="346"/>
                  </a:cubicBezTo>
                  <a:cubicBezTo>
                    <a:pt x="190" y="346"/>
                    <a:pt x="186" y="348"/>
                    <a:pt x="186" y="348"/>
                  </a:cubicBezTo>
                  <a:cubicBezTo>
                    <a:pt x="186" y="349"/>
                    <a:pt x="186" y="349"/>
                    <a:pt x="186" y="349"/>
                  </a:cubicBezTo>
                  <a:cubicBezTo>
                    <a:pt x="186" y="349"/>
                    <a:pt x="188" y="352"/>
                    <a:pt x="188" y="353"/>
                  </a:cubicBezTo>
                  <a:cubicBezTo>
                    <a:pt x="188" y="353"/>
                    <a:pt x="188" y="356"/>
                    <a:pt x="188" y="357"/>
                  </a:cubicBezTo>
                  <a:cubicBezTo>
                    <a:pt x="188" y="358"/>
                    <a:pt x="189" y="359"/>
                    <a:pt x="189" y="360"/>
                  </a:cubicBezTo>
                  <a:cubicBezTo>
                    <a:pt x="189" y="361"/>
                    <a:pt x="190" y="363"/>
                    <a:pt x="190" y="364"/>
                  </a:cubicBezTo>
                  <a:cubicBezTo>
                    <a:pt x="190" y="365"/>
                    <a:pt x="194" y="367"/>
                    <a:pt x="194" y="367"/>
                  </a:cubicBezTo>
                  <a:cubicBezTo>
                    <a:pt x="195" y="368"/>
                    <a:pt x="194" y="368"/>
                    <a:pt x="194" y="370"/>
                  </a:cubicBezTo>
                  <a:cubicBezTo>
                    <a:pt x="194" y="372"/>
                    <a:pt x="195" y="374"/>
                    <a:pt x="195" y="374"/>
                  </a:cubicBezTo>
                  <a:cubicBezTo>
                    <a:pt x="195" y="374"/>
                    <a:pt x="199" y="374"/>
                    <a:pt x="200" y="374"/>
                  </a:cubicBezTo>
                  <a:cubicBezTo>
                    <a:pt x="200" y="374"/>
                    <a:pt x="200" y="374"/>
                    <a:pt x="203" y="375"/>
                  </a:cubicBezTo>
                  <a:cubicBezTo>
                    <a:pt x="206" y="375"/>
                    <a:pt x="207" y="375"/>
                    <a:pt x="210" y="374"/>
                  </a:cubicBezTo>
                  <a:cubicBezTo>
                    <a:pt x="213" y="373"/>
                    <a:pt x="212" y="373"/>
                    <a:pt x="213" y="372"/>
                  </a:cubicBezTo>
                  <a:cubicBezTo>
                    <a:pt x="214" y="371"/>
                    <a:pt x="215" y="370"/>
                    <a:pt x="216" y="369"/>
                  </a:cubicBezTo>
                  <a:cubicBezTo>
                    <a:pt x="218" y="368"/>
                    <a:pt x="221" y="369"/>
                    <a:pt x="222" y="368"/>
                  </a:cubicBezTo>
                  <a:cubicBezTo>
                    <a:pt x="222" y="368"/>
                    <a:pt x="225" y="368"/>
                    <a:pt x="226" y="368"/>
                  </a:cubicBezTo>
                  <a:cubicBezTo>
                    <a:pt x="226" y="368"/>
                    <a:pt x="228" y="370"/>
                    <a:pt x="231" y="371"/>
                  </a:cubicBezTo>
                  <a:cubicBezTo>
                    <a:pt x="233" y="372"/>
                    <a:pt x="233" y="373"/>
                    <a:pt x="233" y="373"/>
                  </a:cubicBezTo>
                  <a:cubicBezTo>
                    <a:pt x="233" y="373"/>
                    <a:pt x="235" y="373"/>
                    <a:pt x="237" y="374"/>
                  </a:cubicBezTo>
                  <a:cubicBezTo>
                    <a:pt x="238" y="375"/>
                    <a:pt x="238" y="376"/>
                    <a:pt x="238" y="378"/>
                  </a:cubicBezTo>
                  <a:cubicBezTo>
                    <a:pt x="238" y="379"/>
                    <a:pt x="240" y="381"/>
                    <a:pt x="241" y="382"/>
                  </a:cubicBezTo>
                  <a:cubicBezTo>
                    <a:pt x="242" y="383"/>
                    <a:pt x="244" y="382"/>
                    <a:pt x="245" y="382"/>
                  </a:cubicBezTo>
                  <a:close/>
                  <a:moveTo>
                    <a:pt x="246" y="384"/>
                  </a:moveTo>
                  <a:cubicBezTo>
                    <a:pt x="246" y="385"/>
                    <a:pt x="245" y="387"/>
                    <a:pt x="245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3" y="385"/>
                    <a:pt x="243" y="385"/>
                    <a:pt x="243" y="385"/>
                  </a:cubicBezTo>
                  <a:cubicBezTo>
                    <a:pt x="243" y="386"/>
                    <a:pt x="242" y="390"/>
                    <a:pt x="242" y="390"/>
                  </a:cubicBezTo>
                  <a:cubicBezTo>
                    <a:pt x="242" y="390"/>
                    <a:pt x="245" y="393"/>
                    <a:pt x="245" y="393"/>
                  </a:cubicBezTo>
                  <a:cubicBezTo>
                    <a:pt x="245" y="392"/>
                    <a:pt x="247" y="390"/>
                    <a:pt x="247" y="390"/>
                  </a:cubicBezTo>
                  <a:cubicBezTo>
                    <a:pt x="247" y="389"/>
                    <a:pt x="248" y="385"/>
                    <a:pt x="248" y="385"/>
                  </a:cubicBezTo>
                  <a:cubicBezTo>
                    <a:pt x="248" y="385"/>
                    <a:pt x="246" y="384"/>
                    <a:pt x="246" y="384"/>
                  </a:cubicBezTo>
                  <a:close/>
                  <a:moveTo>
                    <a:pt x="273" y="385"/>
                  </a:moveTo>
                  <a:cubicBezTo>
                    <a:pt x="273" y="386"/>
                    <a:pt x="272" y="388"/>
                    <a:pt x="271" y="389"/>
                  </a:cubicBezTo>
                  <a:cubicBezTo>
                    <a:pt x="271" y="390"/>
                    <a:pt x="270" y="391"/>
                    <a:pt x="269" y="391"/>
                  </a:cubicBezTo>
                  <a:cubicBezTo>
                    <a:pt x="269" y="391"/>
                    <a:pt x="265" y="393"/>
                    <a:pt x="264" y="393"/>
                  </a:cubicBezTo>
                  <a:cubicBezTo>
                    <a:pt x="263" y="394"/>
                    <a:pt x="259" y="395"/>
                    <a:pt x="259" y="395"/>
                  </a:cubicBezTo>
                  <a:cubicBezTo>
                    <a:pt x="258" y="396"/>
                    <a:pt x="255" y="398"/>
                    <a:pt x="255" y="398"/>
                  </a:cubicBezTo>
                  <a:cubicBezTo>
                    <a:pt x="249" y="401"/>
                    <a:pt x="249" y="401"/>
                    <a:pt x="249" y="401"/>
                  </a:cubicBezTo>
                  <a:cubicBezTo>
                    <a:pt x="248" y="403"/>
                    <a:pt x="251" y="401"/>
                    <a:pt x="251" y="401"/>
                  </a:cubicBezTo>
                  <a:cubicBezTo>
                    <a:pt x="251" y="401"/>
                    <a:pt x="253" y="401"/>
                    <a:pt x="254" y="400"/>
                  </a:cubicBezTo>
                  <a:cubicBezTo>
                    <a:pt x="255" y="400"/>
                    <a:pt x="256" y="399"/>
                    <a:pt x="257" y="399"/>
                  </a:cubicBezTo>
                  <a:cubicBezTo>
                    <a:pt x="257" y="399"/>
                    <a:pt x="260" y="399"/>
                    <a:pt x="260" y="399"/>
                  </a:cubicBezTo>
                  <a:cubicBezTo>
                    <a:pt x="260" y="399"/>
                    <a:pt x="266" y="396"/>
                    <a:pt x="267" y="395"/>
                  </a:cubicBezTo>
                  <a:cubicBezTo>
                    <a:pt x="269" y="393"/>
                    <a:pt x="270" y="392"/>
                    <a:pt x="271" y="392"/>
                  </a:cubicBezTo>
                  <a:cubicBezTo>
                    <a:pt x="271" y="392"/>
                    <a:pt x="272" y="392"/>
                    <a:pt x="274" y="391"/>
                  </a:cubicBezTo>
                  <a:cubicBezTo>
                    <a:pt x="275" y="391"/>
                    <a:pt x="275" y="390"/>
                    <a:pt x="275" y="390"/>
                  </a:cubicBezTo>
                  <a:cubicBezTo>
                    <a:pt x="275" y="390"/>
                    <a:pt x="274" y="390"/>
                    <a:pt x="273" y="389"/>
                  </a:cubicBezTo>
                  <a:cubicBezTo>
                    <a:pt x="273" y="387"/>
                    <a:pt x="275" y="388"/>
                    <a:pt x="275" y="388"/>
                  </a:cubicBezTo>
                  <a:cubicBezTo>
                    <a:pt x="275" y="388"/>
                    <a:pt x="275" y="384"/>
                    <a:pt x="275" y="383"/>
                  </a:cubicBezTo>
                  <a:cubicBezTo>
                    <a:pt x="275" y="383"/>
                    <a:pt x="273" y="385"/>
                    <a:pt x="273" y="385"/>
                  </a:cubicBezTo>
                  <a:close/>
                  <a:moveTo>
                    <a:pt x="302" y="314"/>
                  </a:moveTo>
                  <a:cubicBezTo>
                    <a:pt x="301" y="310"/>
                    <a:pt x="301" y="310"/>
                    <a:pt x="301" y="310"/>
                  </a:cubicBezTo>
                  <a:cubicBezTo>
                    <a:pt x="299" y="309"/>
                    <a:pt x="299" y="309"/>
                    <a:pt x="299" y="309"/>
                  </a:cubicBezTo>
                  <a:cubicBezTo>
                    <a:pt x="300" y="312"/>
                    <a:pt x="300" y="312"/>
                    <a:pt x="300" y="312"/>
                  </a:cubicBezTo>
                  <a:cubicBezTo>
                    <a:pt x="300" y="312"/>
                    <a:pt x="299" y="312"/>
                    <a:pt x="298" y="313"/>
                  </a:cubicBezTo>
                  <a:cubicBezTo>
                    <a:pt x="297" y="314"/>
                    <a:pt x="299" y="317"/>
                    <a:pt x="299" y="317"/>
                  </a:cubicBezTo>
                  <a:cubicBezTo>
                    <a:pt x="299" y="317"/>
                    <a:pt x="303" y="315"/>
                    <a:pt x="303" y="314"/>
                  </a:cubicBezTo>
                  <a:cubicBezTo>
                    <a:pt x="304" y="313"/>
                    <a:pt x="302" y="314"/>
                    <a:pt x="302" y="314"/>
                  </a:cubicBezTo>
                  <a:close/>
                  <a:moveTo>
                    <a:pt x="312" y="312"/>
                  </a:moveTo>
                  <a:cubicBezTo>
                    <a:pt x="312" y="315"/>
                    <a:pt x="312" y="315"/>
                    <a:pt x="312" y="315"/>
                  </a:cubicBezTo>
                  <a:cubicBezTo>
                    <a:pt x="311" y="316"/>
                    <a:pt x="311" y="316"/>
                    <a:pt x="311" y="316"/>
                  </a:cubicBezTo>
                  <a:cubicBezTo>
                    <a:pt x="310" y="315"/>
                    <a:pt x="310" y="315"/>
                    <a:pt x="310" y="315"/>
                  </a:cubicBezTo>
                  <a:cubicBezTo>
                    <a:pt x="309" y="315"/>
                    <a:pt x="309" y="315"/>
                    <a:pt x="309" y="315"/>
                  </a:cubicBezTo>
                  <a:cubicBezTo>
                    <a:pt x="309" y="315"/>
                    <a:pt x="310" y="317"/>
                    <a:pt x="310" y="318"/>
                  </a:cubicBezTo>
                  <a:cubicBezTo>
                    <a:pt x="310" y="318"/>
                    <a:pt x="313" y="318"/>
                    <a:pt x="313" y="318"/>
                  </a:cubicBezTo>
                  <a:cubicBezTo>
                    <a:pt x="313" y="318"/>
                    <a:pt x="316" y="316"/>
                    <a:pt x="316" y="316"/>
                  </a:cubicBezTo>
                  <a:cubicBezTo>
                    <a:pt x="317" y="315"/>
                    <a:pt x="317" y="313"/>
                    <a:pt x="317" y="313"/>
                  </a:cubicBezTo>
                  <a:cubicBezTo>
                    <a:pt x="315" y="312"/>
                    <a:pt x="315" y="312"/>
                    <a:pt x="315" y="312"/>
                  </a:cubicBezTo>
                  <a:lnTo>
                    <a:pt x="312" y="312"/>
                  </a:lnTo>
                  <a:close/>
                  <a:moveTo>
                    <a:pt x="286" y="310"/>
                  </a:moveTo>
                  <a:cubicBezTo>
                    <a:pt x="286" y="310"/>
                    <a:pt x="286" y="309"/>
                    <a:pt x="286" y="309"/>
                  </a:cubicBezTo>
                  <a:cubicBezTo>
                    <a:pt x="286" y="308"/>
                    <a:pt x="284" y="310"/>
                    <a:pt x="284" y="310"/>
                  </a:cubicBezTo>
                  <a:cubicBezTo>
                    <a:pt x="284" y="311"/>
                    <a:pt x="282" y="312"/>
                    <a:pt x="281" y="313"/>
                  </a:cubicBezTo>
                  <a:cubicBezTo>
                    <a:pt x="281" y="313"/>
                    <a:pt x="288" y="314"/>
                    <a:pt x="288" y="314"/>
                  </a:cubicBezTo>
                  <a:cubicBezTo>
                    <a:pt x="289" y="314"/>
                    <a:pt x="290" y="313"/>
                    <a:pt x="290" y="313"/>
                  </a:cubicBezTo>
                  <a:cubicBezTo>
                    <a:pt x="290" y="313"/>
                    <a:pt x="291" y="310"/>
                    <a:pt x="291" y="310"/>
                  </a:cubicBezTo>
                  <a:cubicBezTo>
                    <a:pt x="291" y="310"/>
                    <a:pt x="286" y="310"/>
                    <a:pt x="286" y="3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62" name="Freeform 10"/>
            <p:cNvSpPr>
              <a:spLocks noEditPoints="1"/>
            </p:cNvSpPr>
            <p:nvPr/>
          </p:nvSpPr>
          <p:spPr bwMode="auto">
            <a:xfrm>
              <a:off x="1042988" y="1154113"/>
              <a:ext cx="644525" cy="641350"/>
            </a:xfrm>
            <a:custGeom>
              <a:avLst/>
              <a:gdLst>
                <a:gd name="T0" fmla="*/ 115 w 219"/>
                <a:gd name="T1" fmla="*/ 3 h 218"/>
                <a:gd name="T2" fmla="*/ 3 w 219"/>
                <a:gd name="T3" fmla="*/ 103 h 218"/>
                <a:gd name="T4" fmla="*/ 103 w 219"/>
                <a:gd name="T5" fmla="*/ 215 h 218"/>
                <a:gd name="T6" fmla="*/ 215 w 219"/>
                <a:gd name="T7" fmla="*/ 115 h 218"/>
                <a:gd name="T8" fmla="*/ 115 w 219"/>
                <a:gd name="T9" fmla="*/ 3 h 218"/>
                <a:gd name="T10" fmla="*/ 105 w 219"/>
                <a:gd name="T11" fmla="*/ 188 h 218"/>
                <a:gd name="T12" fmla="*/ 30 w 219"/>
                <a:gd name="T13" fmla="*/ 104 h 218"/>
                <a:gd name="T14" fmla="*/ 114 w 219"/>
                <a:gd name="T15" fmla="*/ 30 h 218"/>
                <a:gd name="T16" fmla="*/ 188 w 219"/>
                <a:gd name="T17" fmla="*/ 114 h 218"/>
                <a:gd name="T18" fmla="*/ 105 w 219"/>
                <a:gd name="T19" fmla="*/ 18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9" h="218">
                  <a:moveTo>
                    <a:pt x="115" y="3"/>
                  </a:moveTo>
                  <a:cubicBezTo>
                    <a:pt x="57" y="0"/>
                    <a:pt x="7" y="44"/>
                    <a:pt x="3" y="103"/>
                  </a:cubicBezTo>
                  <a:cubicBezTo>
                    <a:pt x="0" y="161"/>
                    <a:pt x="45" y="212"/>
                    <a:pt x="103" y="215"/>
                  </a:cubicBezTo>
                  <a:cubicBezTo>
                    <a:pt x="162" y="218"/>
                    <a:pt x="212" y="174"/>
                    <a:pt x="215" y="115"/>
                  </a:cubicBezTo>
                  <a:cubicBezTo>
                    <a:pt x="219" y="57"/>
                    <a:pt x="174" y="6"/>
                    <a:pt x="115" y="3"/>
                  </a:cubicBezTo>
                  <a:close/>
                  <a:moveTo>
                    <a:pt x="105" y="188"/>
                  </a:moveTo>
                  <a:cubicBezTo>
                    <a:pt x="61" y="185"/>
                    <a:pt x="28" y="148"/>
                    <a:pt x="30" y="104"/>
                  </a:cubicBezTo>
                  <a:cubicBezTo>
                    <a:pt x="33" y="61"/>
                    <a:pt x="70" y="28"/>
                    <a:pt x="114" y="30"/>
                  </a:cubicBezTo>
                  <a:cubicBezTo>
                    <a:pt x="157" y="33"/>
                    <a:pt x="191" y="70"/>
                    <a:pt x="188" y="114"/>
                  </a:cubicBezTo>
                  <a:cubicBezTo>
                    <a:pt x="186" y="157"/>
                    <a:pt x="148" y="190"/>
                    <a:pt x="105" y="1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63" name="Freeform 11"/>
            <p:cNvSpPr>
              <a:spLocks/>
            </p:cNvSpPr>
            <p:nvPr/>
          </p:nvSpPr>
          <p:spPr bwMode="auto">
            <a:xfrm>
              <a:off x="1552576" y="1668463"/>
              <a:ext cx="63500" cy="61913"/>
            </a:xfrm>
            <a:custGeom>
              <a:avLst/>
              <a:gdLst>
                <a:gd name="T0" fmla="*/ 20 w 22"/>
                <a:gd name="T1" fmla="*/ 2 h 21"/>
                <a:gd name="T2" fmla="*/ 19 w 22"/>
                <a:gd name="T3" fmla="*/ 10 h 21"/>
                <a:gd name="T4" fmla="*/ 11 w 22"/>
                <a:gd name="T5" fmla="*/ 19 h 21"/>
                <a:gd name="T6" fmla="*/ 2 w 22"/>
                <a:gd name="T7" fmla="*/ 19 h 21"/>
                <a:gd name="T8" fmla="*/ 2 w 22"/>
                <a:gd name="T9" fmla="*/ 19 h 21"/>
                <a:gd name="T10" fmla="*/ 3 w 22"/>
                <a:gd name="T11" fmla="*/ 11 h 21"/>
                <a:gd name="T12" fmla="*/ 12 w 22"/>
                <a:gd name="T13" fmla="*/ 2 h 21"/>
                <a:gd name="T14" fmla="*/ 20 w 22"/>
                <a:gd name="T1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20" y="2"/>
                  </a:moveTo>
                  <a:cubicBezTo>
                    <a:pt x="22" y="4"/>
                    <a:pt x="22" y="8"/>
                    <a:pt x="19" y="1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8" y="21"/>
                    <a:pt x="4" y="21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7"/>
                    <a:pt x="0" y="13"/>
                    <a:pt x="3" y="1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4" y="0"/>
                    <a:pt x="18" y="0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64" name="Freeform 12"/>
            <p:cNvSpPr>
              <a:spLocks/>
            </p:cNvSpPr>
            <p:nvPr/>
          </p:nvSpPr>
          <p:spPr bwMode="auto">
            <a:xfrm>
              <a:off x="1573213" y="1689100"/>
              <a:ext cx="273050" cy="279400"/>
            </a:xfrm>
            <a:custGeom>
              <a:avLst/>
              <a:gdLst>
                <a:gd name="T0" fmla="*/ 89 w 93"/>
                <a:gd name="T1" fmla="*/ 62 h 95"/>
                <a:gd name="T2" fmla="*/ 88 w 93"/>
                <a:gd name="T3" fmla="*/ 77 h 95"/>
                <a:gd name="T4" fmla="*/ 73 w 93"/>
                <a:gd name="T5" fmla="*/ 91 h 95"/>
                <a:gd name="T6" fmla="*/ 59 w 93"/>
                <a:gd name="T7" fmla="*/ 91 h 95"/>
                <a:gd name="T8" fmla="*/ 59 w 93"/>
                <a:gd name="T9" fmla="*/ 91 h 95"/>
                <a:gd name="T10" fmla="*/ 4 w 93"/>
                <a:gd name="T11" fmla="*/ 18 h 95"/>
                <a:gd name="T12" fmla="*/ 18 w 93"/>
                <a:gd name="T13" fmla="*/ 4 h 95"/>
                <a:gd name="T14" fmla="*/ 89 w 93"/>
                <a:gd name="T15" fmla="*/ 6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" h="95">
                  <a:moveTo>
                    <a:pt x="89" y="62"/>
                  </a:moveTo>
                  <a:cubicBezTo>
                    <a:pt x="93" y="66"/>
                    <a:pt x="92" y="73"/>
                    <a:pt x="88" y="77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9" y="95"/>
                    <a:pt x="62" y="95"/>
                    <a:pt x="59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5" y="87"/>
                    <a:pt x="0" y="22"/>
                    <a:pt x="4" y="1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3" y="0"/>
                    <a:pt x="86" y="59"/>
                    <a:pt x="89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65" name="Freeform 13"/>
            <p:cNvSpPr>
              <a:spLocks noEditPoints="1"/>
            </p:cNvSpPr>
            <p:nvPr/>
          </p:nvSpPr>
          <p:spPr bwMode="auto">
            <a:xfrm>
              <a:off x="255588" y="628650"/>
              <a:ext cx="1387475" cy="1385888"/>
            </a:xfrm>
            <a:custGeom>
              <a:avLst/>
              <a:gdLst>
                <a:gd name="T0" fmla="*/ 446 w 472"/>
                <a:gd name="T1" fmla="*/ 292 h 472"/>
                <a:gd name="T2" fmla="*/ 446 w 472"/>
                <a:gd name="T3" fmla="*/ 288 h 472"/>
                <a:gd name="T4" fmla="*/ 443 w 472"/>
                <a:gd name="T5" fmla="*/ 267 h 472"/>
                <a:gd name="T6" fmla="*/ 413 w 472"/>
                <a:gd name="T7" fmla="*/ 347 h 472"/>
                <a:gd name="T8" fmla="*/ 446 w 472"/>
                <a:gd name="T9" fmla="*/ 292 h 472"/>
                <a:gd name="T10" fmla="*/ 371 w 472"/>
                <a:gd name="T11" fmla="*/ 404 h 472"/>
                <a:gd name="T12" fmla="*/ 362 w 472"/>
                <a:gd name="T13" fmla="*/ 403 h 472"/>
                <a:gd name="T14" fmla="*/ 237 w 472"/>
                <a:gd name="T15" fmla="*/ 445 h 472"/>
                <a:gd name="T16" fmla="*/ 89 w 472"/>
                <a:gd name="T17" fmla="*/ 384 h 472"/>
                <a:gd name="T18" fmla="*/ 28 w 472"/>
                <a:gd name="T19" fmla="*/ 236 h 472"/>
                <a:gd name="T20" fmla="*/ 89 w 472"/>
                <a:gd name="T21" fmla="*/ 89 h 472"/>
                <a:gd name="T22" fmla="*/ 237 w 472"/>
                <a:gd name="T23" fmla="*/ 27 h 472"/>
                <a:gd name="T24" fmla="*/ 384 w 472"/>
                <a:gd name="T25" fmla="*/ 89 h 472"/>
                <a:gd name="T26" fmla="*/ 440 w 472"/>
                <a:gd name="T27" fmla="*/ 191 h 472"/>
                <a:gd name="T28" fmla="*/ 472 w 472"/>
                <a:gd name="T29" fmla="*/ 222 h 472"/>
                <a:gd name="T30" fmla="*/ 237 w 472"/>
                <a:gd name="T31" fmla="*/ 0 h 472"/>
                <a:gd name="T32" fmla="*/ 0 w 472"/>
                <a:gd name="T33" fmla="*/ 236 h 472"/>
                <a:gd name="T34" fmla="*/ 237 w 472"/>
                <a:gd name="T35" fmla="*/ 472 h 472"/>
                <a:gd name="T36" fmla="*/ 406 w 472"/>
                <a:gd name="T37" fmla="*/ 400 h 472"/>
                <a:gd name="T38" fmla="*/ 377 w 472"/>
                <a:gd name="T39" fmla="*/ 404 h 472"/>
                <a:gd name="T40" fmla="*/ 371 w 472"/>
                <a:gd name="T41" fmla="*/ 404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2" h="472">
                  <a:moveTo>
                    <a:pt x="446" y="292"/>
                  </a:moveTo>
                  <a:cubicBezTo>
                    <a:pt x="446" y="291"/>
                    <a:pt x="446" y="289"/>
                    <a:pt x="446" y="288"/>
                  </a:cubicBezTo>
                  <a:cubicBezTo>
                    <a:pt x="446" y="281"/>
                    <a:pt x="445" y="274"/>
                    <a:pt x="443" y="267"/>
                  </a:cubicBezTo>
                  <a:cubicBezTo>
                    <a:pt x="439" y="296"/>
                    <a:pt x="428" y="323"/>
                    <a:pt x="413" y="347"/>
                  </a:cubicBezTo>
                  <a:cubicBezTo>
                    <a:pt x="432" y="335"/>
                    <a:pt x="445" y="315"/>
                    <a:pt x="446" y="292"/>
                  </a:cubicBezTo>
                  <a:close/>
                  <a:moveTo>
                    <a:pt x="371" y="404"/>
                  </a:moveTo>
                  <a:cubicBezTo>
                    <a:pt x="368" y="404"/>
                    <a:pt x="365" y="403"/>
                    <a:pt x="362" y="403"/>
                  </a:cubicBezTo>
                  <a:cubicBezTo>
                    <a:pt x="327" y="429"/>
                    <a:pt x="284" y="445"/>
                    <a:pt x="237" y="445"/>
                  </a:cubicBezTo>
                  <a:cubicBezTo>
                    <a:pt x="179" y="445"/>
                    <a:pt x="127" y="421"/>
                    <a:pt x="89" y="384"/>
                  </a:cubicBezTo>
                  <a:cubicBezTo>
                    <a:pt x="51" y="346"/>
                    <a:pt x="28" y="294"/>
                    <a:pt x="28" y="236"/>
                  </a:cubicBezTo>
                  <a:cubicBezTo>
                    <a:pt x="28" y="178"/>
                    <a:pt x="51" y="126"/>
                    <a:pt x="89" y="89"/>
                  </a:cubicBezTo>
                  <a:cubicBezTo>
                    <a:pt x="127" y="51"/>
                    <a:pt x="179" y="27"/>
                    <a:pt x="237" y="27"/>
                  </a:cubicBezTo>
                  <a:cubicBezTo>
                    <a:pt x="294" y="27"/>
                    <a:pt x="346" y="51"/>
                    <a:pt x="384" y="89"/>
                  </a:cubicBezTo>
                  <a:cubicBezTo>
                    <a:pt x="412" y="116"/>
                    <a:pt x="432" y="151"/>
                    <a:pt x="440" y="191"/>
                  </a:cubicBezTo>
                  <a:cubicBezTo>
                    <a:pt x="453" y="199"/>
                    <a:pt x="464" y="210"/>
                    <a:pt x="472" y="222"/>
                  </a:cubicBezTo>
                  <a:cubicBezTo>
                    <a:pt x="465" y="98"/>
                    <a:pt x="362" y="0"/>
                    <a:pt x="237" y="0"/>
                  </a:cubicBezTo>
                  <a:cubicBezTo>
                    <a:pt x="106" y="0"/>
                    <a:pt x="1" y="106"/>
                    <a:pt x="0" y="236"/>
                  </a:cubicBezTo>
                  <a:cubicBezTo>
                    <a:pt x="1" y="367"/>
                    <a:pt x="106" y="472"/>
                    <a:pt x="237" y="472"/>
                  </a:cubicBezTo>
                  <a:cubicBezTo>
                    <a:pt x="303" y="472"/>
                    <a:pt x="363" y="445"/>
                    <a:pt x="406" y="400"/>
                  </a:cubicBezTo>
                  <a:cubicBezTo>
                    <a:pt x="397" y="403"/>
                    <a:pt x="387" y="404"/>
                    <a:pt x="377" y="404"/>
                  </a:cubicBezTo>
                  <a:cubicBezTo>
                    <a:pt x="375" y="404"/>
                    <a:pt x="373" y="404"/>
                    <a:pt x="371" y="4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66" name="组合 465"/>
          <p:cNvGrpSpPr/>
          <p:nvPr/>
        </p:nvGrpSpPr>
        <p:grpSpPr>
          <a:xfrm>
            <a:off x="3268947" y="1707984"/>
            <a:ext cx="264330" cy="248532"/>
            <a:chOff x="2801938" y="411163"/>
            <a:chExt cx="1593850" cy="1498600"/>
          </a:xfrm>
          <a:solidFill>
            <a:srgbClr val="E7E6E6">
              <a:lumMod val="50000"/>
            </a:srgbClr>
          </a:solidFill>
        </p:grpSpPr>
        <p:sp>
          <p:nvSpPr>
            <p:cNvPr id="467" name="Freeform 14"/>
            <p:cNvSpPr>
              <a:spLocks/>
            </p:cNvSpPr>
            <p:nvPr/>
          </p:nvSpPr>
          <p:spPr bwMode="auto">
            <a:xfrm>
              <a:off x="2836863" y="728663"/>
              <a:ext cx="1558925" cy="1174750"/>
            </a:xfrm>
            <a:custGeom>
              <a:avLst/>
              <a:gdLst>
                <a:gd name="T0" fmla="*/ 491 w 530"/>
                <a:gd name="T1" fmla="*/ 0 h 400"/>
                <a:gd name="T2" fmla="*/ 53 w 530"/>
                <a:gd name="T3" fmla="*/ 0 h 400"/>
                <a:gd name="T4" fmla="*/ 12 w 530"/>
                <a:gd name="T5" fmla="*/ 39 h 400"/>
                <a:gd name="T6" fmla="*/ 0 w 530"/>
                <a:gd name="T7" fmla="*/ 53 h 400"/>
                <a:gd name="T8" fmla="*/ 106 w 530"/>
                <a:gd name="T9" fmla="*/ 53 h 400"/>
                <a:gd name="T10" fmla="*/ 117 w 530"/>
                <a:gd name="T11" fmla="*/ 52 h 400"/>
                <a:gd name="T12" fmla="*/ 415 w 530"/>
                <a:gd name="T13" fmla="*/ 52 h 400"/>
                <a:gd name="T14" fmla="*/ 422 w 530"/>
                <a:gd name="T15" fmla="*/ 52 h 400"/>
                <a:gd name="T16" fmla="*/ 448 w 530"/>
                <a:gd name="T17" fmla="*/ 52 h 400"/>
                <a:gd name="T18" fmla="*/ 465 w 530"/>
                <a:gd name="T19" fmla="*/ 56 h 400"/>
                <a:gd name="T20" fmla="*/ 488 w 530"/>
                <a:gd name="T21" fmla="*/ 91 h 400"/>
                <a:gd name="T22" fmla="*/ 488 w 530"/>
                <a:gd name="T23" fmla="*/ 351 h 400"/>
                <a:gd name="T24" fmla="*/ 434 w 530"/>
                <a:gd name="T25" fmla="*/ 387 h 400"/>
                <a:gd name="T26" fmla="*/ 424 w 530"/>
                <a:gd name="T27" fmla="*/ 397 h 400"/>
                <a:gd name="T28" fmla="*/ 450 w 530"/>
                <a:gd name="T29" fmla="*/ 400 h 400"/>
                <a:gd name="T30" fmla="*/ 521 w 530"/>
                <a:gd name="T31" fmla="*/ 307 h 400"/>
                <a:gd name="T32" fmla="*/ 521 w 530"/>
                <a:gd name="T33" fmla="*/ 28 h 400"/>
                <a:gd name="T34" fmla="*/ 491 w 530"/>
                <a:gd name="T35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0" h="400">
                  <a:moveTo>
                    <a:pt x="491" y="0"/>
                  </a:moveTo>
                  <a:cubicBezTo>
                    <a:pt x="53" y="0"/>
                    <a:pt x="53" y="0"/>
                    <a:pt x="53" y="0"/>
                  </a:cubicBezTo>
                  <a:cubicBezTo>
                    <a:pt x="53" y="0"/>
                    <a:pt x="67" y="34"/>
                    <a:pt x="12" y="39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9" y="52"/>
                    <a:pt x="113" y="52"/>
                    <a:pt x="117" y="52"/>
                  </a:cubicBezTo>
                  <a:cubicBezTo>
                    <a:pt x="415" y="52"/>
                    <a:pt x="415" y="52"/>
                    <a:pt x="415" y="52"/>
                  </a:cubicBezTo>
                  <a:cubicBezTo>
                    <a:pt x="417" y="52"/>
                    <a:pt x="420" y="52"/>
                    <a:pt x="422" y="52"/>
                  </a:cubicBezTo>
                  <a:cubicBezTo>
                    <a:pt x="448" y="52"/>
                    <a:pt x="448" y="52"/>
                    <a:pt x="448" y="52"/>
                  </a:cubicBezTo>
                  <a:cubicBezTo>
                    <a:pt x="455" y="52"/>
                    <a:pt x="460" y="54"/>
                    <a:pt x="465" y="56"/>
                  </a:cubicBezTo>
                  <a:cubicBezTo>
                    <a:pt x="478" y="61"/>
                    <a:pt x="488" y="73"/>
                    <a:pt x="488" y="91"/>
                  </a:cubicBezTo>
                  <a:cubicBezTo>
                    <a:pt x="488" y="351"/>
                    <a:pt x="488" y="351"/>
                    <a:pt x="488" y="351"/>
                  </a:cubicBezTo>
                  <a:cubicBezTo>
                    <a:pt x="488" y="382"/>
                    <a:pt x="457" y="394"/>
                    <a:pt x="434" y="387"/>
                  </a:cubicBezTo>
                  <a:cubicBezTo>
                    <a:pt x="431" y="390"/>
                    <a:pt x="428" y="393"/>
                    <a:pt x="424" y="397"/>
                  </a:cubicBezTo>
                  <a:cubicBezTo>
                    <a:pt x="450" y="400"/>
                    <a:pt x="450" y="400"/>
                    <a:pt x="450" y="400"/>
                  </a:cubicBezTo>
                  <a:cubicBezTo>
                    <a:pt x="530" y="400"/>
                    <a:pt x="520" y="327"/>
                    <a:pt x="521" y="307"/>
                  </a:cubicBezTo>
                  <a:cubicBezTo>
                    <a:pt x="521" y="28"/>
                    <a:pt x="521" y="28"/>
                    <a:pt x="521" y="28"/>
                  </a:cubicBezTo>
                  <a:cubicBezTo>
                    <a:pt x="521" y="6"/>
                    <a:pt x="507" y="0"/>
                    <a:pt x="4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68" name="Freeform 15"/>
            <p:cNvSpPr>
              <a:spLocks noEditPoints="1"/>
            </p:cNvSpPr>
            <p:nvPr/>
          </p:nvSpPr>
          <p:spPr bwMode="auto">
            <a:xfrm>
              <a:off x="2801938" y="839788"/>
              <a:ext cx="1487488" cy="1069975"/>
            </a:xfrm>
            <a:custGeom>
              <a:avLst/>
              <a:gdLst>
                <a:gd name="T0" fmla="*/ 56 w 506"/>
                <a:gd name="T1" fmla="*/ 364 h 364"/>
                <a:gd name="T2" fmla="*/ 0 w 506"/>
                <a:gd name="T3" fmla="*/ 308 h 364"/>
                <a:gd name="T4" fmla="*/ 0 w 506"/>
                <a:gd name="T5" fmla="*/ 308 h 364"/>
                <a:gd name="T6" fmla="*/ 0 w 506"/>
                <a:gd name="T7" fmla="*/ 304 h 364"/>
                <a:gd name="T8" fmla="*/ 0 w 506"/>
                <a:gd name="T9" fmla="*/ 69 h 364"/>
                <a:gd name="T10" fmla="*/ 0 w 506"/>
                <a:gd name="T11" fmla="*/ 13 h 364"/>
                <a:gd name="T12" fmla="*/ 3 w 506"/>
                <a:gd name="T13" fmla="*/ 4 h 364"/>
                <a:gd name="T14" fmla="*/ 3 w 506"/>
                <a:gd name="T15" fmla="*/ 4 h 364"/>
                <a:gd name="T16" fmla="*/ 13 w 506"/>
                <a:gd name="T17" fmla="*/ 0 h 364"/>
                <a:gd name="T18" fmla="*/ 13 w 506"/>
                <a:gd name="T19" fmla="*/ 0 h 364"/>
                <a:gd name="T20" fmla="*/ 493 w 506"/>
                <a:gd name="T21" fmla="*/ 0 h 364"/>
                <a:gd name="T22" fmla="*/ 503 w 506"/>
                <a:gd name="T23" fmla="*/ 4 h 364"/>
                <a:gd name="T24" fmla="*/ 503 w 506"/>
                <a:gd name="T25" fmla="*/ 4 h 364"/>
                <a:gd name="T26" fmla="*/ 506 w 506"/>
                <a:gd name="T27" fmla="*/ 13 h 364"/>
                <a:gd name="T28" fmla="*/ 506 w 506"/>
                <a:gd name="T29" fmla="*/ 13 h 364"/>
                <a:gd name="T30" fmla="*/ 506 w 506"/>
                <a:gd name="T31" fmla="*/ 69 h 364"/>
                <a:gd name="T32" fmla="*/ 506 w 506"/>
                <a:gd name="T33" fmla="*/ 304 h 364"/>
                <a:gd name="T34" fmla="*/ 506 w 506"/>
                <a:gd name="T35" fmla="*/ 308 h 364"/>
                <a:gd name="T36" fmla="*/ 450 w 506"/>
                <a:gd name="T37" fmla="*/ 364 h 364"/>
                <a:gd name="T38" fmla="*/ 450 w 506"/>
                <a:gd name="T39" fmla="*/ 364 h 364"/>
                <a:gd name="T40" fmla="*/ 56 w 506"/>
                <a:gd name="T41" fmla="*/ 364 h 364"/>
                <a:gd name="T42" fmla="*/ 26 w 506"/>
                <a:gd name="T43" fmla="*/ 69 h 364"/>
                <a:gd name="T44" fmla="*/ 26 w 506"/>
                <a:gd name="T45" fmla="*/ 304 h 364"/>
                <a:gd name="T46" fmla="*/ 26 w 506"/>
                <a:gd name="T47" fmla="*/ 308 h 364"/>
                <a:gd name="T48" fmla="*/ 56 w 506"/>
                <a:gd name="T49" fmla="*/ 338 h 364"/>
                <a:gd name="T50" fmla="*/ 56 w 506"/>
                <a:gd name="T51" fmla="*/ 338 h 364"/>
                <a:gd name="T52" fmla="*/ 450 w 506"/>
                <a:gd name="T53" fmla="*/ 338 h 364"/>
                <a:gd name="T54" fmla="*/ 480 w 506"/>
                <a:gd name="T55" fmla="*/ 308 h 364"/>
                <a:gd name="T56" fmla="*/ 480 w 506"/>
                <a:gd name="T57" fmla="*/ 308 h 364"/>
                <a:gd name="T58" fmla="*/ 480 w 506"/>
                <a:gd name="T59" fmla="*/ 304 h 364"/>
                <a:gd name="T60" fmla="*/ 480 w 506"/>
                <a:gd name="T61" fmla="*/ 69 h 364"/>
                <a:gd name="T62" fmla="*/ 480 w 506"/>
                <a:gd name="T63" fmla="*/ 26 h 364"/>
                <a:gd name="T64" fmla="*/ 26 w 506"/>
                <a:gd name="T65" fmla="*/ 26 h 364"/>
                <a:gd name="T66" fmla="*/ 26 w 506"/>
                <a:gd name="T67" fmla="*/ 69 h 364"/>
                <a:gd name="T68" fmla="*/ 13 w 506"/>
                <a:gd name="T69" fmla="*/ 26 h 364"/>
                <a:gd name="T70" fmla="*/ 13 w 506"/>
                <a:gd name="T71" fmla="*/ 13 h 364"/>
                <a:gd name="T72" fmla="*/ 13 w 506"/>
                <a:gd name="T73" fmla="*/ 26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06" h="364">
                  <a:moveTo>
                    <a:pt x="56" y="364"/>
                  </a:moveTo>
                  <a:cubicBezTo>
                    <a:pt x="25" y="364"/>
                    <a:pt x="0" y="339"/>
                    <a:pt x="0" y="308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1" y="6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1"/>
                    <a:pt x="9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497" y="0"/>
                    <a:pt x="500" y="1"/>
                    <a:pt x="503" y="4"/>
                  </a:cubicBezTo>
                  <a:cubicBezTo>
                    <a:pt x="503" y="4"/>
                    <a:pt x="503" y="4"/>
                    <a:pt x="503" y="4"/>
                  </a:cubicBezTo>
                  <a:cubicBezTo>
                    <a:pt x="505" y="6"/>
                    <a:pt x="506" y="9"/>
                    <a:pt x="506" y="13"/>
                  </a:cubicBezTo>
                  <a:cubicBezTo>
                    <a:pt x="506" y="13"/>
                    <a:pt x="506" y="13"/>
                    <a:pt x="506" y="13"/>
                  </a:cubicBezTo>
                  <a:cubicBezTo>
                    <a:pt x="506" y="69"/>
                    <a:pt x="506" y="69"/>
                    <a:pt x="506" y="69"/>
                  </a:cubicBezTo>
                  <a:cubicBezTo>
                    <a:pt x="506" y="304"/>
                    <a:pt x="506" y="304"/>
                    <a:pt x="506" y="304"/>
                  </a:cubicBezTo>
                  <a:cubicBezTo>
                    <a:pt x="506" y="308"/>
                    <a:pt x="506" y="308"/>
                    <a:pt x="506" y="308"/>
                  </a:cubicBezTo>
                  <a:cubicBezTo>
                    <a:pt x="506" y="339"/>
                    <a:pt x="481" y="364"/>
                    <a:pt x="450" y="364"/>
                  </a:cubicBezTo>
                  <a:cubicBezTo>
                    <a:pt x="450" y="364"/>
                    <a:pt x="450" y="364"/>
                    <a:pt x="450" y="364"/>
                  </a:cubicBezTo>
                  <a:cubicBezTo>
                    <a:pt x="56" y="364"/>
                    <a:pt x="56" y="364"/>
                    <a:pt x="56" y="364"/>
                  </a:cubicBezTo>
                  <a:close/>
                  <a:moveTo>
                    <a:pt x="26" y="69"/>
                  </a:moveTo>
                  <a:cubicBezTo>
                    <a:pt x="26" y="304"/>
                    <a:pt x="26" y="304"/>
                    <a:pt x="26" y="304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25"/>
                    <a:pt x="39" y="338"/>
                    <a:pt x="56" y="338"/>
                  </a:cubicBezTo>
                  <a:cubicBezTo>
                    <a:pt x="56" y="338"/>
                    <a:pt x="56" y="338"/>
                    <a:pt x="56" y="338"/>
                  </a:cubicBezTo>
                  <a:cubicBezTo>
                    <a:pt x="450" y="338"/>
                    <a:pt x="450" y="338"/>
                    <a:pt x="450" y="338"/>
                  </a:cubicBezTo>
                  <a:cubicBezTo>
                    <a:pt x="467" y="338"/>
                    <a:pt x="480" y="325"/>
                    <a:pt x="480" y="308"/>
                  </a:cubicBezTo>
                  <a:cubicBezTo>
                    <a:pt x="480" y="308"/>
                    <a:pt x="480" y="308"/>
                    <a:pt x="480" y="308"/>
                  </a:cubicBezTo>
                  <a:cubicBezTo>
                    <a:pt x="480" y="304"/>
                    <a:pt x="480" y="304"/>
                    <a:pt x="480" y="304"/>
                  </a:cubicBezTo>
                  <a:cubicBezTo>
                    <a:pt x="480" y="69"/>
                    <a:pt x="480" y="69"/>
                    <a:pt x="480" y="69"/>
                  </a:cubicBezTo>
                  <a:cubicBezTo>
                    <a:pt x="480" y="26"/>
                    <a:pt x="480" y="26"/>
                    <a:pt x="480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69"/>
                    <a:pt x="26" y="69"/>
                    <a:pt x="26" y="69"/>
                  </a:cubicBezTo>
                  <a:close/>
                  <a:moveTo>
                    <a:pt x="13" y="26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3" y="26"/>
                    <a:pt x="13" y="26"/>
                    <a:pt x="1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69" name="Freeform 16"/>
            <p:cNvSpPr>
              <a:spLocks noEditPoints="1"/>
            </p:cNvSpPr>
            <p:nvPr/>
          </p:nvSpPr>
          <p:spPr bwMode="auto">
            <a:xfrm>
              <a:off x="2963863" y="1211263"/>
              <a:ext cx="498475" cy="554038"/>
            </a:xfrm>
            <a:custGeom>
              <a:avLst/>
              <a:gdLst>
                <a:gd name="T0" fmla="*/ 0 w 170"/>
                <a:gd name="T1" fmla="*/ 0 h 189"/>
                <a:gd name="T2" fmla="*/ 0 w 170"/>
                <a:gd name="T3" fmla="*/ 189 h 189"/>
                <a:gd name="T4" fmla="*/ 170 w 170"/>
                <a:gd name="T5" fmla="*/ 189 h 189"/>
                <a:gd name="T6" fmla="*/ 170 w 170"/>
                <a:gd name="T7" fmla="*/ 0 h 189"/>
                <a:gd name="T8" fmla="*/ 0 w 170"/>
                <a:gd name="T9" fmla="*/ 0 h 189"/>
                <a:gd name="T10" fmla="*/ 59 w 170"/>
                <a:gd name="T11" fmla="*/ 60 h 189"/>
                <a:gd name="T12" fmla="*/ 64 w 170"/>
                <a:gd name="T13" fmla="*/ 29 h 189"/>
                <a:gd name="T14" fmla="*/ 100 w 170"/>
                <a:gd name="T15" fmla="*/ 25 h 189"/>
                <a:gd name="T16" fmla="*/ 106 w 170"/>
                <a:gd name="T17" fmla="*/ 30 h 189"/>
                <a:gd name="T18" fmla="*/ 108 w 170"/>
                <a:gd name="T19" fmla="*/ 32 h 189"/>
                <a:gd name="T20" fmla="*/ 112 w 170"/>
                <a:gd name="T21" fmla="*/ 62 h 189"/>
                <a:gd name="T22" fmla="*/ 110 w 170"/>
                <a:gd name="T23" fmla="*/ 75 h 189"/>
                <a:gd name="T24" fmla="*/ 108 w 170"/>
                <a:gd name="T25" fmla="*/ 80 h 189"/>
                <a:gd name="T26" fmla="*/ 109 w 170"/>
                <a:gd name="T27" fmla="*/ 53 h 189"/>
                <a:gd name="T28" fmla="*/ 105 w 170"/>
                <a:gd name="T29" fmla="*/ 47 h 189"/>
                <a:gd name="T30" fmla="*/ 86 w 170"/>
                <a:gd name="T31" fmla="*/ 40 h 189"/>
                <a:gd name="T32" fmla="*/ 67 w 170"/>
                <a:gd name="T33" fmla="*/ 47 h 189"/>
                <a:gd name="T34" fmla="*/ 64 w 170"/>
                <a:gd name="T35" fmla="*/ 53 h 189"/>
                <a:gd name="T36" fmla="*/ 65 w 170"/>
                <a:gd name="T37" fmla="*/ 80 h 189"/>
                <a:gd name="T38" fmla="*/ 63 w 170"/>
                <a:gd name="T39" fmla="*/ 80 h 189"/>
                <a:gd name="T40" fmla="*/ 63 w 170"/>
                <a:gd name="T41" fmla="*/ 78 h 189"/>
                <a:gd name="T42" fmla="*/ 60 w 170"/>
                <a:gd name="T43" fmla="*/ 73 h 189"/>
                <a:gd name="T44" fmla="*/ 59 w 170"/>
                <a:gd name="T45" fmla="*/ 60 h 189"/>
                <a:gd name="T46" fmla="*/ 157 w 170"/>
                <a:gd name="T47" fmla="*/ 170 h 189"/>
                <a:gd name="T48" fmla="*/ 13 w 170"/>
                <a:gd name="T49" fmla="*/ 170 h 189"/>
                <a:gd name="T50" fmla="*/ 13 w 170"/>
                <a:gd name="T51" fmla="*/ 163 h 189"/>
                <a:gd name="T52" fmla="*/ 24 w 170"/>
                <a:gd name="T53" fmla="*/ 131 h 189"/>
                <a:gd name="T54" fmla="*/ 33 w 170"/>
                <a:gd name="T55" fmla="*/ 121 h 189"/>
                <a:gd name="T56" fmla="*/ 56 w 170"/>
                <a:gd name="T57" fmla="*/ 110 h 189"/>
                <a:gd name="T58" fmla="*/ 67 w 170"/>
                <a:gd name="T59" fmla="*/ 96 h 189"/>
                <a:gd name="T60" fmla="*/ 65 w 170"/>
                <a:gd name="T61" fmla="*/ 108 h 189"/>
                <a:gd name="T62" fmla="*/ 78 w 170"/>
                <a:gd name="T63" fmla="*/ 142 h 189"/>
                <a:gd name="T64" fmla="*/ 82 w 170"/>
                <a:gd name="T65" fmla="*/ 128 h 189"/>
                <a:gd name="T66" fmla="*/ 78 w 170"/>
                <a:gd name="T67" fmla="*/ 122 h 189"/>
                <a:gd name="T68" fmla="*/ 84 w 170"/>
                <a:gd name="T69" fmla="*/ 113 h 189"/>
                <a:gd name="T70" fmla="*/ 84 w 170"/>
                <a:gd name="T71" fmla="*/ 113 h 189"/>
                <a:gd name="T72" fmla="*/ 85 w 170"/>
                <a:gd name="T73" fmla="*/ 113 h 189"/>
                <a:gd name="T74" fmla="*/ 86 w 170"/>
                <a:gd name="T75" fmla="*/ 113 h 189"/>
                <a:gd name="T76" fmla="*/ 86 w 170"/>
                <a:gd name="T77" fmla="*/ 113 h 189"/>
                <a:gd name="T78" fmla="*/ 92 w 170"/>
                <a:gd name="T79" fmla="*/ 122 h 189"/>
                <a:gd name="T80" fmla="*/ 88 w 170"/>
                <a:gd name="T81" fmla="*/ 128 h 189"/>
                <a:gd name="T82" fmla="*/ 92 w 170"/>
                <a:gd name="T83" fmla="*/ 143 h 189"/>
                <a:gd name="T84" fmla="*/ 105 w 170"/>
                <a:gd name="T85" fmla="*/ 108 h 189"/>
                <a:gd name="T86" fmla="*/ 104 w 170"/>
                <a:gd name="T87" fmla="*/ 96 h 189"/>
                <a:gd name="T88" fmla="*/ 115 w 170"/>
                <a:gd name="T89" fmla="*/ 110 h 189"/>
                <a:gd name="T90" fmla="*/ 137 w 170"/>
                <a:gd name="T91" fmla="*/ 121 h 189"/>
                <a:gd name="T92" fmla="*/ 146 w 170"/>
                <a:gd name="T93" fmla="*/ 131 h 189"/>
                <a:gd name="T94" fmla="*/ 157 w 170"/>
                <a:gd name="T95" fmla="*/ 163 h 189"/>
                <a:gd name="T96" fmla="*/ 157 w 170"/>
                <a:gd name="T97" fmla="*/ 17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0" h="189">
                  <a:moveTo>
                    <a:pt x="0" y="0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170" y="189"/>
                    <a:pt x="170" y="189"/>
                    <a:pt x="170" y="189"/>
                  </a:cubicBezTo>
                  <a:cubicBezTo>
                    <a:pt x="170" y="0"/>
                    <a:pt x="170" y="0"/>
                    <a:pt x="170" y="0"/>
                  </a:cubicBezTo>
                  <a:lnTo>
                    <a:pt x="0" y="0"/>
                  </a:lnTo>
                  <a:close/>
                  <a:moveTo>
                    <a:pt x="59" y="60"/>
                  </a:moveTo>
                  <a:cubicBezTo>
                    <a:pt x="59" y="60"/>
                    <a:pt x="50" y="42"/>
                    <a:pt x="64" y="29"/>
                  </a:cubicBezTo>
                  <a:cubicBezTo>
                    <a:pt x="64" y="29"/>
                    <a:pt x="80" y="13"/>
                    <a:pt x="100" y="25"/>
                  </a:cubicBezTo>
                  <a:cubicBezTo>
                    <a:pt x="100" y="25"/>
                    <a:pt x="103" y="27"/>
                    <a:pt x="106" y="30"/>
                  </a:cubicBezTo>
                  <a:cubicBezTo>
                    <a:pt x="107" y="31"/>
                    <a:pt x="108" y="32"/>
                    <a:pt x="108" y="32"/>
                  </a:cubicBezTo>
                  <a:cubicBezTo>
                    <a:pt x="121" y="45"/>
                    <a:pt x="112" y="62"/>
                    <a:pt x="112" y="62"/>
                  </a:cubicBezTo>
                  <a:cubicBezTo>
                    <a:pt x="121" y="62"/>
                    <a:pt x="110" y="75"/>
                    <a:pt x="110" y="75"/>
                  </a:cubicBezTo>
                  <a:cubicBezTo>
                    <a:pt x="109" y="79"/>
                    <a:pt x="108" y="80"/>
                    <a:pt x="108" y="80"/>
                  </a:cubicBezTo>
                  <a:cubicBezTo>
                    <a:pt x="111" y="68"/>
                    <a:pt x="109" y="53"/>
                    <a:pt x="109" y="53"/>
                  </a:cubicBezTo>
                  <a:cubicBezTo>
                    <a:pt x="106" y="52"/>
                    <a:pt x="105" y="47"/>
                    <a:pt x="105" y="47"/>
                  </a:cubicBezTo>
                  <a:cubicBezTo>
                    <a:pt x="104" y="40"/>
                    <a:pt x="92" y="39"/>
                    <a:pt x="86" y="40"/>
                  </a:cubicBezTo>
                  <a:cubicBezTo>
                    <a:pt x="81" y="39"/>
                    <a:pt x="68" y="40"/>
                    <a:pt x="67" y="47"/>
                  </a:cubicBezTo>
                  <a:cubicBezTo>
                    <a:pt x="67" y="47"/>
                    <a:pt x="66" y="52"/>
                    <a:pt x="64" y="53"/>
                  </a:cubicBezTo>
                  <a:cubicBezTo>
                    <a:pt x="64" y="53"/>
                    <a:pt x="62" y="68"/>
                    <a:pt x="65" y="80"/>
                  </a:cubicBezTo>
                  <a:cubicBezTo>
                    <a:pt x="64" y="80"/>
                    <a:pt x="64" y="80"/>
                    <a:pt x="63" y="80"/>
                  </a:cubicBezTo>
                  <a:cubicBezTo>
                    <a:pt x="63" y="79"/>
                    <a:pt x="63" y="78"/>
                    <a:pt x="63" y="78"/>
                  </a:cubicBezTo>
                  <a:cubicBezTo>
                    <a:pt x="63" y="78"/>
                    <a:pt x="61" y="78"/>
                    <a:pt x="60" y="73"/>
                  </a:cubicBezTo>
                  <a:cubicBezTo>
                    <a:pt x="60" y="73"/>
                    <a:pt x="50" y="60"/>
                    <a:pt x="59" y="60"/>
                  </a:cubicBezTo>
                  <a:close/>
                  <a:moveTo>
                    <a:pt x="157" y="170"/>
                  </a:moveTo>
                  <a:cubicBezTo>
                    <a:pt x="13" y="170"/>
                    <a:pt x="13" y="170"/>
                    <a:pt x="13" y="170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24" y="131"/>
                    <a:pt x="22" y="126"/>
                    <a:pt x="33" y="121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102"/>
                    <a:pt x="65" y="108"/>
                  </a:cubicBezTo>
                  <a:cubicBezTo>
                    <a:pt x="65" y="108"/>
                    <a:pt x="72" y="125"/>
                    <a:pt x="78" y="142"/>
                  </a:cubicBezTo>
                  <a:cubicBezTo>
                    <a:pt x="82" y="128"/>
                    <a:pt x="82" y="128"/>
                    <a:pt x="82" y="128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81" y="116"/>
                    <a:pt x="83" y="114"/>
                    <a:pt x="84" y="113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13"/>
                    <a:pt x="84" y="113"/>
                    <a:pt x="8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14"/>
                    <a:pt x="89" y="116"/>
                    <a:pt x="92" y="122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2" y="143"/>
                    <a:pt x="92" y="143"/>
                    <a:pt x="92" y="143"/>
                  </a:cubicBezTo>
                  <a:cubicBezTo>
                    <a:pt x="99" y="126"/>
                    <a:pt x="105" y="108"/>
                    <a:pt x="105" y="108"/>
                  </a:cubicBezTo>
                  <a:cubicBezTo>
                    <a:pt x="107" y="102"/>
                    <a:pt x="104" y="96"/>
                    <a:pt x="104" y="96"/>
                  </a:cubicBezTo>
                  <a:cubicBezTo>
                    <a:pt x="115" y="110"/>
                    <a:pt x="115" y="110"/>
                    <a:pt x="115" y="110"/>
                  </a:cubicBezTo>
                  <a:cubicBezTo>
                    <a:pt x="137" y="121"/>
                    <a:pt x="137" y="121"/>
                    <a:pt x="137" y="121"/>
                  </a:cubicBezTo>
                  <a:cubicBezTo>
                    <a:pt x="148" y="126"/>
                    <a:pt x="146" y="131"/>
                    <a:pt x="146" y="131"/>
                  </a:cubicBezTo>
                  <a:cubicBezTo>
                    <a:pt x="157" y="163"/>
                    <a:pt x="157" y="163"/>
                    <a:pt x="157" y="163"/>
                  </a:cubicBezTo>
                  <a:lnTo>
                    <a:pt x="157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70" name="Freeform 17"/>
            <p:cNvSpPr>
              <a:spLocks/>
            </p:cNvSpPr>
            <p:nvPr/>
          </p:nvSpPr>
          <p:spPr bwMode="auto">
            <a:xfrm>
              <a:off x="3554413" y="1250950"/>
              <a:ext cx="584200" cy="61913"/>
            </a:xfrm>
            <a:custGeom>
              <a:avLst/>
              <a:gdLst>
                <a:gd name="T0" fmla="*/ 199 w 199"/>
                <a:gd name="T1" fmla="*/ 11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1 h 21"/>
                <a:gd name="T8" fmla="*/ 0 w 199"/>
                <a:gd name="T9" fmla="*/ 11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1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5"/>
                    <a:pt x="19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71" name="Freeform 18"/>
            <p:cNvSpPr>
              <a:spLocks/>
            </p:cNvSpPr>
            <p:nvPr/>
          </p:nvSpPr>
          <p:spPr bwMode="auto">
            <a:xfrm>
              <a:off x="3554413" y="1389063"/>
              <a:ext cx="584200" cy="61913"/>
            </a:xfrm>
            <a:custGeom>
              <a:avLst/>
              <a:gdLst>
                <a:gd name="T0" fmla="*/ 199 w 199"/>
                <a:gd name="T1" fmla="*/ 10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0 h 21"/>
                <a:gd name="T8" fmla="*/ 0 w 199"/>
                <a:gd name="T9" fmla="*/ 10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0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4"/>
                    <a:pt x="1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72" name="Freeform 19"/>
            <p:cNvSpPr>
              <a:spLocks/>
            </p:cNvSpPr>
            <p:nvPr/>
          </p:nvSpPr>
          <p:spPr bwMode="auto">
            <a:xfrm>
              <a:off x="3554413" y="1524000"/>
              <a:ext cx="584200" cy="61913"/>
            </a:xfrm>
            <a:custGeom>
              <a:avLst/>
              <a:gdLst>
                <a:gd name="T0" fmla="*/ 199 w 199"/>
                <a:gd name="T1" fmla="*/ 11 h 21"/>
                <a:gd name="T2" fmla="*/ 189 w 199"/>
                <a:gd name="T3" fmla="*/ 21 h 21"/>
                <a:gd name="T4" fmla="*/ 10 w 199"/>
                <a:gd name="T5" fmla="*/ 21 h 21"/>
                <a:gd name="T6" fmla="*/ 0 w 199"/>
                <a:gd name="T7" fmla="*/ 11 h 21"/>
                <a:gd name="T8" fmla="*/ 0 w 199"/>
                <a:gd name="T9" fmla="*/ 11 h 21"/>
                <a:gd name="T10" fmla="*/ 10 w 199"/>
                <a:gd name="T11" fmla="*/ 0 h 21"/>
                <a:gd name="T12" fmla="*/ 189 w 199"/>
                <a:gd name="T13" fmla="*/ 0 h 21"/>
                <a:gd name="T14" fmla="*/ 199 w 199"/>
                <a:gd name="T15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1">
                  <a:moveTo>
                    <a:pt x="199" y="11"/>
                  </a:moveTo>
                  <a:cubicBezTo>
                    <a:pt x="199" y="16"/>
                    <a:pt x="194" y="21"/>
                    <a:pt x="18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0" y="16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5"/>
                    <a:pt x="199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73" name="Freeform 20"/>
            <p:cNvSpPr>
              <a:spLocks/>
            </p:cNvSpPr>
            <p:nvPr/>
          </p:nvSpPr>
          <p:spPr bwMode="auto">
            <a:xfrm>
              <a:off x="3554413" y="1662113"/>
              <a:ext cx="584200" cy="58738"/>
            </a:xfrm>
            <a:custGeom>
              <a:avLst/>
              <a:gdLst>
                <a:gd name="T0" fmla="*/ 199 w 199"/>
                <a:gd name="T1" fmla="*/ 10 h 20"/>
                <a:gd name="T2" fmla="*/ 189 w 199"/>
                <a:gd name="T3" fmla="*/ 20 h 20"/>
                <a:gd name="T4" fmla="*/ 10 w 199"/>
                <a:gd name="T5" fmla="*/ 20 h 20"/>
                <a:gd name="T6" fmla="*/ 0 w 199"/>
                <a:gd name="T7" fmla="*/ 10 h 20"/>
                <a:gd name="T8" fmla="*/ 0 w 199"/>
                <a:gd name="T9" fmla="*/ 10 h 20"/>
                <a:gd name="T10" fmla="*/ 10 w 199"/>
                <a:gd name="T11" fmla="*/ 0 h 20"/>
                <a:gd name="T12" fmla="*/ 189 w 199"/>
                <a:gd name="T13" fmla="*/ 0 h 20"/>
                <a:gd name="T14" fmla="*/ 199 w 199"/>
                <a:gd name="T15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20">
                  <a:moveTo>
                    <a:pt x="199" y="10"/>
                  </a:moveTo>
                  <a:cubicBezTo>
                    <a:pt x="199" y="16"/>
                    <a:pt x="194" y="20"/>
                    <a:pt x="18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5" y="20"/>
                    <a:pt x="0" y="1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4" y="0"/>
                    <a:pt x="199" y="4"/>
                    <a:pt x="19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pic>
          <p:nvPicPr>
            <p:cNvPr id="474" name="Picture 21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6401" y="974725"/>
              <a:ext cx="1841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5" name="Picture 2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1501" y="968375"/>
              <a:ext cx="168275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6" name="Picture 23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7076" y="974725"/>
              <a:ext cx="1587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7" name="Picture 24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6151" y="977900"/>
              <a:ext cx="185738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8" name="Picture 25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2838" y="974725"/>
              <a:ext cx="158750" cy="1762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9" name="Picture 26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538" y="969963"/>
              <a:ext cx="228600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0" name="Picture 27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3676" y="968375"/>
              <a:ext cx="131763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" name="Freeform 28"/>
            <p:cNvSpPr>
              <a:spLocks/>
            </p:cNvSpPr>
            <p:nvPr/>
          </p:nvSpPr>
          <p:spPr bwMode="auto">
            <a:xfrm>
              <a:off x="3836988" y="411163"/>
              <a:ext cx="311150" cy="300038"/>
            </a:xfrm>
            <a:custGeom>
              <a:avLst/>
              <a:gdLst>
                <a:gd name="T0" fmla="*/ 18 w 106"/>
                <a:gd name="T1" fmla="*/ 6 h 102"/>
                <a:gd name="T2" fmla="*/ 102 w 106"/>
                <a:gd name="T3" fmla="*/ 91 h 102"/>
                <a:gd name="T4" fmla="*/ 43 w 106"/>
                <a:gd name="T5" fmla="*/ 28 h 102"/>
                <a:gd name="T6" fmla="*/ 100 w 106"/>
                <a:gd name="T7" fmla="*/ 94 h 102"/>
                <a:gd name="T8" fmla="*/ 18 w 106"/>
                <a:gd name="T9" fmla="*/ 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2">
                  <a:moveTo>
                    <a:pt x="18" y="6"/>
                  </a:moveTo>
                  <a:cubicBezTo>
                    <a:pt x="106" y="0"/>
                    <a:pt x="104" y="74"/>
                    <a:pt x="102" y="91"/>
                  </a:cubicBezTo>
                  <a:cubicBezTo>
                    <a:pt x="89" y="77"/>
                    <a:pt x="70" y="49"/>
                    <a:pt x="43" y="28"/>
                  </a:cubicBezTo>
                  <a:cubicBezTo>
                    <a:pt x="43" y="28"/>
                    <a:pt x="65" y="65"/>
                    <a:pt x="100" y="94"/>
                  </a:cubicBezTo>
                  <a:cubicBezTo>
                    <a:pt x="0" y="102"/>
                    <a:pt x="18" y="6"/>
                    <a:pt x="1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82" name="Freeform 29"/>
            <p:cNvSpPr>
              <a:spLocks/>
            </p:cNvSpPr>
            <p:nvPr/>
          </p:nvSpPr>
          <p:spPr bwMode="auto">
            <a:xfrm>
              <a:off x="4138613" y="465138"/>
              <a:ext cx="244475" cy="249238"/>
            </a:xfrm>
            <a:custGeom>
              <a:avLst/>
              <a:gdLst>
                <a:gd name="T0" fmla="*/ 46 w 83"/>
                <a:gd name="T1" fmla="*/ 33 h 85"/>
                <a:gd name="T2" fmla="*/ 4 w 83"/>
                <a:gd name="T3" fmla="*/ 69 h 85"/>
                <a:gd name="T4" fmla="*/ 73 w 83"/>
                <a:gd name="T5" fmla="*/ 7 h 85"/>
                <a:gd name="T6" fmla="*/ 7 w 83"/>
                <a:gd name="T7" fmla="*/ 73 h 85"/>
                <a:gd name="T8" fmla="*/ 46 w 83"/>
                <a:gd name="T9" fmla="*/ 3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85">
                  <a:moveTo>
                    <a:pt x="46" y="33"/>
                  </a:moveTo>
                  <a:cubicBezTo>
                    <a:pt x="46" y="33"/>
                    <a:pt x="21" y="48"/>
                    <a:pt x="4" y="69"/>
                  </a:cubicBezTo>
                  <a:cubicBezTo>
                    <a:pt x="2" y="55"/>
                    <a:pt x="0" y="0"/>
                    <a:pt x="73" y="7"/>
                  </a:cubicBezTo>
                  <a:cubicBezTo>
                    <a:pt x="73" y="7"/>
                    <a:pt x="83" y="85"/>
                    <a:pt x="7" y="73"/>
                  </a:cubicBezTo>
                  <a:cubicBezTo>
                    <a:pt x="22" y="60"/>
                    <a:pt x="38" y="41"/>
                    <a:pt x="4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83" name="组合 482"/>
          <p:cNvGrpSpPr/>
          <p:nvPr/>
        </p:nvGrpSpPr>
        <p:grpSpPr>
          <a:xfrm>
            <a:off x="7438486" y="1715720"/>
            <a:ext cx="281767" cy="233059"/>
            <a:chOff x="10677526" y="5697538"/>
            <a:chExt cx="725488" cy="600076"/>
          </a:xfrm>
          <a:solidFill>
            <a:srgbClr val="E7E6E6">
              <a:lumMod val="50000"/>
            </a:srgbClr>
          </a:solidFill>
        </p:grpSpPr>
        <p:sp>
          <p:nvSpPr>
            <p:cNvPr id="484" name="Freeform 10"/>
            <p:cNvSpPr>
              <a:spLocks/>
            </p:cNvSpPr>
            <p:nvPr/>
          </p:nvSpPr>
          <p:spPr bwMode="auto">
            <a:xfrm>
              <a:off x="10677526" y="5697538"/>
              <a:ext cx="725488" cy="219075"/>
            </a:xfrm>
            <a:custGeom>
              <a:avLst/>
              <a:gdLst>
                <a:gd name="T0" fmla="*/ 248 w 248"/>
                <a:gd name="T1" fmla="*/ 33 h 75"/>
                <a:gd name="T2" fmla="*/ 210 w 248"/>
                <a:gd name="T3" fmla="*/ 9 h 75"/>
                <a:gd name="T4" fmla="*/ 38 w 248"/>
                <a:gd name="T5" fmla="*/ 9 h 75"/>
                <a:gd name="T6" fmla="*/ 0 w 248"/>
                <a:gd name="T7" fmla="*/ 33 h 75"/>
                <a:gd name="T8" fmla="*/ 0 w 248"/>
                <a:gd name="T9" fmla="*/ 33 h 75"/>
                <a:gd name="T10" fmla="*/ 0 w 248"/>
                <a:gd name="T11" fmla="*/ 36 h 75"/>
                <a:gd name="T12" fmla="*/ 0 w 248"/>
                <a:gd name="T13" fmla="*/ 65 h 75"/>
                <a:gd name="T14" fmla="*/ 7 w 248"/>
                <a:gd name="T15" fmla="*/ 73 h 75"/>
                <a:gd name="T16" fmla="*/ 46 w 248"/>
                <a:gd name="T17" fmla="*/ 73 h 75"/>
                <a:gd name="T18" fmla="*/ 53 w 248"/>
                <a:gd name="T19" fmla="*/ 65 h 75"/>
                <a:gd name="T20" fmla="*/ 53 w 248"/>
                <a:gd name="T21" fmla="*/ 39 h 75"/>
                <a:gd name="T22" fmla="*/ 195 w 248"/>
                <a:gd name="T23" fmla="*/ 38 h 75"/>
                <a:gd name="T24" fmla="*/ 195 w 248"/>
                <a:gd name="T25" fmla="*/ 67 h 75"/>
                <a:gd name="T26" fmla="*/ 202 w 248"/>
                <a:gd name="T27" fmla="*/ 75 h 75"/>
                <a:gd name="T28" fmla="*/ 241 w 248"/>
                <a:gd name="T29" fmla="*/ 75 h 75"/>
                <a:gd name="T30" fmla="*/ 248 w 248"/>
                <a:gd name="T31" fmla="*/ 67 h 75"/>
                <a:gd name="T32" fmla="*/ 248 w 248"/>
                <a:gd name="T33" fmla="*/ 36 h 75"/>
                <a:gd name="T34" fmla="*/ 248 w 248"/>
                <a:gd name="T35" fmla="*/ 34 h 75"/>
                <a:gd name="T36" fmla="*/ 248 w 248"/>
                <a:gd name="T37" fmla="*/ 33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" h="75">
                  <a:moveTo>
                    <a:pt x="248" y="33"/>
                  </a:moveTo>
                  <a:cubicBezTo>
                    <a:pt x="248" y="24"/>
                    <a:pt x="231" y="12"/>
                    <a:pt x="210" y="9"/>
                  </a:cubicBezTo>
                  <a:cubicBezTo>
                    <a:pt x="153" y="0"/>
                    <a:pt x="95" y="0"/>
                    <a:pt x="38" y="9"/>
                  </a:cubicBezTo>
                  <a:cubicBezTo>
                    <a:pt x="17" y="12"/>
                    <a:pt x="0" y="24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0" y="35"/>
                    <a:pt x="0" y="36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9"/>
                    <a:pt x="3" y="73"/>
                    <a:pt x="7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50" y="73"/>
                    <a:pt x="53" y="69"/>
                    <a:pt x="53" y="65"/>
                  </a:cubicBezTo>
                  <a:cubicBezTo>
                    <a:pt x="53" y="39"/>
                    <a:pt x="53" y="39"/>
                    <a:pt x="53" y="39"/>
                  </a:cubicBezTo>
                  <a:cubicBezTo>
                    <a:pt x="100" y="32"/>
                    <a:pt x="148" y="32"/>
                    <a:pt x="195" y="38"/>
                  </a:cubicBezTo>
                  <a:cubicBezTo>
                    <a:pt x="195" y="67"/>
                    <a:pt x="195" y="67"/>
                    <a:pt x="195" y="67"/>
                  </a:cubicBezTo>
                  <a:cubicBezTo>
                    <a:pt x="195" y="71"/>
                    <a:pt x="198" y="75"/>
                    <a:pt x="202" y="75"/>
                  </a:cubicBezTo>
                  <a:cubicBezTo>
                    <a:pt x="241" y="75"/>
                    <a:pt x="241" y="75"/>
                    <a:pt x="241" y="75"/>
                  </a:cubicBezTo>
                  <a:cubicBezTo>
                    <a:pt x="245" y="75"/>
                    <a:pt x="248" y="71"/>
                    <a:pt x="248" y="67"/>
                  </a:cubicBezTo>
                  <a:cubicBezTo>
                    <a:pt x="248" y="36"/>
                    <a:pt x="248" y="36"/>
                    <a:pt x="248" y="36"/>
                  </a:cubicBezTo>
                  <a:cubicBezTo>
                    <a:pt x="248" y="36"/>
                    <a:pt x="248" y="35"/>
                    <a:pt x="248" y="34"/>
                  </a:cubicBezTo>
                  <a:cubicBezTo>
                    <a:pt x="248" y="34"/>
                    <a:pt x="248" y="33"/>
                    <a:pt x="24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85" name="Freeform 11"/>
            <p:cNvSpPr>
              <a:spLocks noEditPoints="1"/>
            </p:cNvSpPr>
            <p:nvPr/>
          </p:nvSpPr>
          <p:spPr bwMode="auto">
            <a:xfrm>
              <a:off x="10701338" y="5870576"/>
              <a:ext cx="687388" cy="427038"/>
            </a:xfrm>
            <a:custGeom>
              <a:avLst/>
              <a:gdLst>
                <a:gd name="T0" fmla="*/ 221 w 235"/>
                <a:gd name="T1" fmla="*/ 63 h 146"/>
                <a:gd name="T2" fmla="*/ 179 w 235"/>
                <a:gd name="T3" fmla="*/ 49 h 146"/>
                <a:gd name="T4" fmla="*/ 167 w 235"/>
                <a:gd name="T5" fmla="*/ 46 h 146"/>
                <a:gd name="T6" fmla="*/ 167 w 235"/>
                <a:gd name="T7" fmla="*/ 0 h 146"/>
                <a:gd name="T8" fmla="*/ 149 w 235"/>
                <a:gd name="T9" fmla="*/ 0 h 146"/>
                <a:gd name="T10" fmla="*/ 149 w 235"/>
                <a:gd name="T11" fmla="*/ 27 h 146"/>
                <a:gd name="T12" fmla="*/ 84 w 235"/>
                <a:gd name="T13" fmla="*/ 27 h 146"/>
                <a:gd name="T14" fmla="*/ 84 w 235"/>
                <a:gd name="T15" fmla="*/ 0 h 146"/>
                <a:gd name="T16" fmla="*/ 66 w 235"/>
                <a:gd name="T17" fmla="*/ 0 h 146"/>
                <a:gd name="T18" fmla="*/ 66 w 235"/>
                <a:gd name="T19" fmla="*/ 47 h 146"/>
                <a:gd name="T20" fmla="*/ 55 w 235"/>
                <a:gd name="T21" fmla="*/ 49 h 146"/>
                <a:gd name="T22" fmla="*/ 14 w 235"/>
                <a:gd name="T23" fmla="*/ 63 h 146"/>
                <a:gd name="T24" fmla="*/ 0 w 235"/>
                <a:gd name="T25" fmla="*/ 83 h 146"/>
                <a:gd name="T26" fmla="*/ 0 w 235"/>
                <a:gd name="T27" fmla="*/ 131 h 146"/>
                <a:gd name="T28" fmla="*/ 15 w 235"/>
                <a:gd name="T29" fmla="*/ 146 h 146"/>
                <a:gd name="T30" fmla="*/ 220 w 235"/>
                <a:gd name="T31" fmla="*/ 146 h 146"/>
                <a:gd name="T32" fmla="*/ 235 w 235"/>
                <a:gd name="T33" fmla="*/ 131 h 146"/>
                <a:gd name="T34" fmla="*/ 235 w 235"/>
                <a:gd name="T35" fmla="*/ 83 h 146"/>
                <a:gd name="T36" fmla="*/ 221 w 235"/>
                <a:gd name="T37" fmla="*/ 63 h 146"/>
                <a:gd name="T38" fmla="*/ 115 w 235"/>
                <a:gd name="T39" fmla="*/ 129 h 146"/>
                <a:gd name="T40" fmla="*/ 74 w 235"/>
                <a:gd name="T41" fmla="*/ 87 h 146"/>
                <a:gd name="T42" fmla="*/ 115 w 235"/>
                <a:gd name="T43" fmla="*/ 46 h 146"/>
                <a:gd name="T44" fmla="*/ 157 w 235"/>
                <a:gd name="T45" fmla="*/ 87 h 146"/>
                <a:gd name="T46" fmla="*/ 115 w 235"/>
                <a:gd name="T47" fmla="*/ 129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5" h="146">
                  <a:moveTo>
                    <a:pt x="221" y="63"/>
                  </a:moveTo>
                  <a:cubicBezTo>
                    <a:pt x="179" y="49"/>
                    <a:pt x="179" y="49"/>
                    <a:pt x="179" y="49"/>
                  </a:cubicBezTo>
                  <a:cubicBezTo>
                    <a:pt x="175" y="48"/>
                    <a:pt x="171" y="47"/>
                    <a:pt x="167" y="46"/>
                  </a:cubicBezTo>
                  <a:cubicBezTo>
                    <a:pt x="167" y="0"/>
                    <a:pt x="167" y="0"/>
                    <a:pt x="167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27"/>
                    <a:pt x="149" y="27"/>
                    <a:pt x="149" y="27"/>
                  </a:cubicBezTo>
                  <a:cubicBezTo>
                    <a:pt x="84" y="27"/>
                    <a:pt x="84" y="27"/>
                    <a:pt x="84" y="27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2" y="47"/>
                    <a:pt x="58" y="48"/>
                    <a:pt x="55" y="49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6" y="66"/>
                    <a:pt x="0" y="75"/>
                    <a:pt x="0" y="8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9"/>
                    <a:pt x="6" y="146"/>
                    <a:pt x="15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8" y="146"/>
                    <a:pt x="235" y="139"/>
                    <a:pt x="235" y="131"/>
                  </a:cubicBezTo>
                  <a:cubicBezTo>
                    <a:pt x="235" y="83"/>
                    <a:pt x="235" y="83"/>
                    <a:pt x="235" y="83"/>
                  </a:cubicBezTo>
                  <a:cubicBezTo>
                    <a:pt x="235" y="75"/>
                    <a:pt x="229" y="66"/>
                    <a:pt x="221" y="63"/>
                  </a:cubicBezTo>
                  <a:close/>
                  <a:moveTo>
                    <a:pt x="115" y="129"/>
                  </a:moveTo>
                  <a:cubicBezTo>
                    <a:pt x="92" y="129"/>
                    <a:pt x="74" y="110"/>
                    <a:pt x="74" y="87"/>
                  </a:cubicBezTo>
                  <a:cubicBezTo>
                    <a:pt x="74" y="64"/>
                    <a:pt x="92" y="46"/>
                    <a:pt x="115" y="46"/>
                  </a:cubicBezTo>
                  <a:cubicBezTo>
                    <a:pt x="138" y="46"/>
                    <a:pt x="157" y="64"/>
                    <a:pt x="157" y="87"/>
                  </a:cubicBezTo>
                  <a:cubicBezTo>
                    <a:pt x="157" y="110"/>
                    <a:pt x="138" y="129"/>
                    <a:pt x="115" y="1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86" name="Oval 12"/>
            <p:cNvSpPr>
              <a:spLocks noChangeArrowheads="1"/>
            </p:cNvSpPr>
            <p:nvPr/>
          </p:nvSpPr>
          <p:spPr bwMode="auto">
            <a:xfrm>
              <a:off x="10972801" y="6061076"/>
              <a:ext cx="128588" cy="1317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87" name="组合 486"/>
          <p:cNvGrpSpPr/>
          <p:nvPr/>
        </p:nvGrpSpPr>
        <p:grpSpPr>
          <a:xfrm>
            <a:off x="6230447" y="1697840"/>
            <a:ext cx="309513" cy="268819"/>
            <a:chOff x="9021763" y="5654676"/>
            <a:chExt cx="796925" cy="692150"/>
          </a:xfrm>
          <a:solidFill>
            <a:srgbClr val="E7E6E6">
              <a:lumMod val="50000"/>
            </a:srgbClr>
          </a:solidFill>
        </p:grpSpPr>
        <p:sp>
          <p:nvSpPr>
            <p:cNvPr id="488" name="Freeform 13"/>
            <p:cNvSpPr>
              <a:spLocks/>
            </p:cNvSpPr>
            <p:nvPr/>
          </p:nvSpPr>
          <p:spPr bwMode="auto">
            <a:xfrm>
              <a:off x="9163051" y="5835651"/>
              <a:ext cx="514350" cy="511175"/>
            </a:xfrm>
            <a:custGeom>
              <a:avLst/>
              <a:gdLst>
                <a:gd name="T0" fmla="*/ 88 w 176"/>
                <a:gd name="T1" fmla="*/ 0 h 175"/>
                <a:gd name="T2" fmla="*/ 0 w 176"/>
                <a:gd name="T3" fmla="*/ 63 h 175"/>
                <a:gd name="T4" fmla="*/ 0 w 176"/>
                <a:gd name="T5" fmla="*/ 151 h 175"/>
                <a:gd name="T6" fmla="*/ 24 w 176"/>
                <a:gd name="T7" fmla="*/ 175 h 175"/>
                <a:gd name="T8" fmla="*/ 65 w 176"/>
                <a:gd name="T9" fmla="*/ 175 h 175"/>
                <a:gd name="T10" fmla="*/ 65 w 176"/>
                <a:gd name="T11" fmla="*/ 93 h 175"/>
                <a:gd name="T12" fmla="*/ 111 w 176"/>
                <a:gd name="T13" fmla="*/ 93 h 175"/>
                <a:gd name="T14" fmla="*/ 111 w 176"/>
                <a:gd name="T15" fmla="*/ 175 h 175"/>
                <a:gd name="T16" fmla="*/ 151 w 176"/>
                <a:gd name="T17" fmla="*/ 175 h 175"/>
                <a:gd name="T18" fmla="*/ 176 w 176"/>
                <a:gd name="T19" fmla="*/ 151 h 175"/>
                <a:gd name="T20" fmla="*/ 176 w 176"/>
                <a:gd name="T21" fmla="*/ 63 h 175"/>
                <a:gd name="T22" fmla="*/ 88 w 176"/>
                <a:gd name="T23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6" h="175">
                  <a:moveTo>
                    <a:pt x="88" y="0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64"/>
                    <a:pt x="11" y="175"/>
                    <a:pt x="24" y="175"/>
                  </a:cubicBezTo>
                  <a:cubicBezTo>
                    <a:pt x="65" y="175"/>
                    <a:pt x="65" y="175"/>
                    <a:pt x="65" y="175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111" y="93"/>
                    <a:pt x="111" y="93"/>
                    <a:pt x="111" y="93"/>
                  </a:cubicBezTo>
                  <a:cubicBezTo>
                    <a:pt x="111" y="175"/>
                    <a:pt x="111" y="175"/>
                    <a:pt x="111" y="175"/>
                  </a:cubicBezTo>
                  <a:cubicBezTo>
                    <a:pt x="151" y="175"/>
                    <a:pt x="151" y="175"/>
                    <a:pt x="151" y="175"/>
                  </a:cubicBezTo>
                  <a:cubicBezTo>
                    <a:pt x="165" y="175"/>
                    <a:pt x="176" y="164"/>
                    <a:pt x="176" y="151"/>
                  </a:cubicBezTo>
                  <a:cubicBezTo>
                    <a:pt x="176" y="63"/>
                    <a:pt x="176" y="63"/>
                    <a:pt x="176" y="63"/>
                  </a:cubicBez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89" name="Freeform 14"/>
            <p:cNvSpPr>
              <a:spLocks/>
            </p:cNvSpPr>
            <p:nvPr/>
          </p:nvSpPr>
          <p:spPr bwMode="auto">
            <a:xfrm>
              <a:off x="9021763" y="5654676"/>
              <a:ext cx="796925" cy="354013"/>
            </a:xfrm>
            <a:custGeom>
              <a:avLst/>
              <a:gdLst>
                <a:gd name="T0" fmla="*/ 9 w 272"/>
                <a:gd name="T1" fmla="*/ 116 h 121"/>
                <a:gd name="T2" fmla="*/ 20 w 272"/>
                <a:gd name="T3" fmla="*/ 121 h 121"/>
                <a:gd name="T4" fmla="*/ 136 w 272"/>
                <a:gd name="T5" fmla="*/ 37 h 121"/>
                <a:gd name="T6" fmla="*/ 136 w 272"/>
                <a:gd name="T7" fmla="*/ 37 h 121"/>
                <a:gd name="T8" fmla="*/ 136 w 272"/>
                <a:gd name="T9" fmla="*/ 37 h 121"/>
                <a:gd name="T10" fmla="*/ 136 w 272"/>
                <a:gd name="T11" fmla="*/ 37 h 121"/>
                <a:gd name="T12" fmla="*/ 136 w 272"/>
                <a:gd name="T13" fmla="*/ 37 h 121"/>
                <a:gd name="T14" fmla="*/ 252 w 272"/>
                <a:gd name="T15" fmla="*/ 121 h 121"/>
                <a:gd name="T16" fmla="*/ 263 w 272"/>
                <a:gd name="T17" fmla="*/ 116 h 121"/>
                <a:gd name="T18" fmla="*/ 268 w 272"/>
                <a:gd name="T19" fmla="*/ 110 h 121"/>
                <a:gd name="T20" fmla="*/ 265 w 272"/>
                <a:gd name="T21" fmla="*/ 93 h 121"/>
                <a:gd name="T22" fmla="*/ 233 w 272"/>
                <a:gd name="T23" fmla="*/ 70 h 121"/>
                <a:gd name="T24" fmla="*/ 223 w 272"/>
                <a:gd name="T25" fmla="*/ 51 h 121"/>
                <a:gd name="T26" fmla="*/ 223 w 272"/>
                <a:gd name="T27" fmla="*/ 12 h 121"/>
                <a:gd name="T28" fmla="*/ 211 w 272"/>
                <a:gd name="T29" fmla="*/ 0 h 121"/>
                <a:gd name="T30" fmla="*/ 200 w 272"/>
                <a:gd name="T31" fmla="*/ 0 h 121"/>
                <a:gd name="T32" fmla="*/ 188 w 272"/>
                <a:gd name="T33" fmla="*/ 12 h 121"/>
                <a:gd name="T34" fmla="*/ 188 w 272"/>
                <a:gd name="T35" fmla="*/ 25 h 121"/>
                <a:gd name="T36" fmla="*/ 178 w 272"/>
                <a:gd name="T37" fmla="*/ 30 h 121"/>
                <a:gd name="T38" fmla="*/ 146 w 272"/>
                <a:gd name="T39" fmla="*/ 7 h 121"/>
                <a:gd name="T40" fmla="*/ 136 w 272"/>
                <a:gd name="T41" fmla="*/ 0 h 121"/>
                <a:gd name="T42" fmla="*/ 136 w 272"/>
                <a:gd name="T43" fmla="*/ 0 h 121"/>
                <a:gd name="T44" fmla="*/ 136 w 272"/>
                <a:gd name="T45" fmla="*/ 0 h 121"/>
                <a:gd name="T46" fmla="*/ 136 w 272"/>
                <a:gd name="T47" fmla="*/ 0 h 121"/>
                <a:gd name="T48" fmla="*/ 126 w 272"/>
                <a:gd name="T49" fmla="*/ 7 h 121"/>
                <a:gd name="T50" fmla="*/ 7 w 272"/>
                <a:gd name="T51" fmla="*/ 93 h 121"/>
                <a:gd name="T52" fmla="*/ 4 w 272"/>
                <a:gd name="T53" fmla="*/ 110 h 121"/>
                <a:gd name="T54" fmla="*/ 9 w 272"/>
                <a:gd name="T55" fmla="*/ 11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2" h="121">
                  <a:moveTo>
                    <a:pt x="9" y="116"/>
                  </a:moveTo>
                  <a:cubicBezTo>
                    <a:pt x="11" y="120"/>
                    <a:pt x="16" y="121"/>
                    <a:pt x="20" y="121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136" y="37"/>
                    <a:pt x="136" y="37"/>
                    <a:pt x="136" y="37"/>
                  </a:cubicBezTo>
                  <a:cubicBezTo>
                    <a:pt x="252" y="121"/>
                    <a:pt x="252" y="121"/>
                    <a:pt x="252" y="121"/>
                  </a:cubicBezTo>
                  <a:cubicBezTo>
                    <a:pt x="256" y="121"/>
                    <a:pt x="261" y="120"/>
                    <a:pt x="263" y="116"/>
                  </a:cubicBezTo>
                  <a:cubicBezTo>
                    <a:pt x="268" y="110"/>
                    <a:pt x="268" y="110"/>
                    <a:pt x="268" y="110"/>
                  </a:cubicBezTo>
                  <a:cubicBezTo>
                    <a:pt x="272" y="104"/>
                    <a:pt x="270" y="97"/>
                    <a:pt x="265" y="93"/>
                  </a:cubicBezTo>
                  <a:cubicBezTo>
                    <a:pt x="233" y="70"/>
                    <a:pt x="233" y="70"/>
                    <a:pt x="233" y="70"/>
                  </a:cubicBezTo>
                  <a:cubicBezTo>
                    <a:pt x="227" y="66"/>
                    <a:pt x="223" y="57"/>
                    <a:pt x="223" y="51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23" y="6"/>
                    <a:pt x="218" y="0"/>
                    <a:pt x="211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3" y="0"/>
                    <a:pt x="188" y="6"/>
                    <a:pt x="188" y="12"/>
                  </a:cubicBezTo>
                  <a:cubicBezTo>
                    <a:pt x="188" y="25"/>
                    <a:pt x="188" y="25"/>
                    <a:pt x="188" y="25"/>
                  </a:cubicBezTo>
                  <a:cubicBezTo>
                    <a:pt x="188" y="32"/>
                    <a:pt x="183" y="34"/>
                    <a:pt x="178" y="30"/>
                  </a:cubicBezTo>
                  <a:cubicBezTo>
                    <a:pt x="146" y="7"/>
                    <a:pt x="146" y="7"/>
                    <a:pt x="146" y="7"/>
                  </a:cubicBezTo>
                  <a:cubicBezTo>
                    <a:pt x="141" y="3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6" y="0"/>
                    <a:pt x="131" y="3"/>
                    <a:pt x="126" y="7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2" y="97"/>
                    <a:pt x="0" y="104"/>
                    <a:pt x="4" y="110"/>
                  </a:cubicBezTo>
                  <a:lnTo>
                    <a:pt x="9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90" name="组合 489"/>
          <p:cNvGrpSpPr/>
          <p:nvPr/>
        </p:nvGrpSpPr>
        <p:grpSpPr>
          <a:xfrm>
            <a:off x="3933607" y="1647590"/>
            <a:ext cx="131943" cy="369318"/>
            <a:chOff x="9247188" y="427038"/>
            <a:chExt cx="339725" cy="950913"/>
          </a:xfrm>
          <a:solidFill>
            <a:srgbClr val="E7E6E6">
              <a:lumMod val="50000"/>
            </a:srgbClr>
          </a:solidFill>
        </p:grpSpPr>
        <p:sp>
          <p:nvSpPr>
            <p:cNvPr id="491" name="Freeform 15"/>
            <p:cNvSpPr>
              <a:spLocks/>
            </p:cNvSpPr>
            <p:nvPr/>
          </p:nvSpPr>
          <p:spPr bwMode="auto">
            <a:xfrm>
              <a:off x="9247188" y="608013"/>
              <a:ext cx="339725" cy="769938"/>
            </a:xfrm>
            <a:custGeom>
              <a:avLst/>
              <a:gdLst>
                <a:gd name="T0" fmla="*/ 115 w 116"/>
                <a:gd name="T1" fmla="*/ 22 h 263"/>
                <a:gd name="T2" fmla="*/ 92 w 116"/>
                <a:gd name="T3" fmla="*/ 0 h 263"/>
                <a:gd name="T4" fmla="*/ 23 w 116"/>
                <a:gd name="T5" fmla="*/ 1 h 263"/>
                <a:gd name="T6" fmla="*/ 0 w 116"/>
                <a:gd name="T7" fmla="*/ 25 h 263"/>
                <a:gd name="T8" fmla="*/ 0 w 116"/>
                <a:gd name="T9" fmla="*/ 121 h 263"/>
                <a:gd name="T10" fmla="*/ 24 w 116"/>
                <a:gd name="T11" fmla="*/ 121 h 263"/>
                <a:gd name="T12" fmla="*/ 24 w 116"/>
                <a:gd name="T13" fmla="*/ 35 h 263"/>
                <a:gd name="T14" fmla="*/ 25 w 116"/>
                <a:gd name="T15" fmla="*/ 33 h 263"/>
                <a:gd name="T16" fmla="*/ 28 w 116"/>
                <a:gd name="T17" fmla="*/ 35 h 263"/>
                <a:gd name="T18" fmla="*/ 29 w 116"/>
                <a:gd name="T19" fmla="*/ 253 h 263"/>
                <a:gd name="T20" fmla="*/ 58 w 116"/>
                <a:gd name="T21" fmla="*/ 253 h 263"/>
                <a:gd name="T22" fmla="*/ 58 w 116"/>
                <a:gd name="T23" fmla="*/ 132 h 263"/>
                <a:gd name="T24" fmla="*/ 60 w 116"/>
                <a:gd name="T25" fmla="*/ 130 h 263"/>
                <a:gd name="T26" fmla="*/ 62 w 116"/>
                <a:gd name="T27" fmla="*/ 132 h 263"/>
                <a:gd name="T28" fmla="*/ 62 w 116"/>
                <a:gd name="T29" fmla="*/ 253 h 263"/>
                <a:gd name="T30" fmla="*/ 90 w 116"/>
                <a:gd name="T31" fmla="*/ 253 h 263"/>
                <a:gd name="T32" fmla="*/ 89 w 116"/>
                <a:gd name="T33" fmla="*/ 34 h 263"/>
                <a:gd name="T34" fmla="*/ 91 w 116"/>
                <a:gd name="T35" fmla="*/ 32 h 263"/>
                <a:gd name="T36" fmla="*/ 93 w 116"/>
                <a:gd name="T37" fmla="*/ 34 h 263"/>
                <a:gd name="T38" fmla="*/ 93 w 116"/>
                <a:gd name="T39" fmla="*/ 121 h 263"/>
                <a:gd name="T40" fmla="*/ 116 w 116"/>
                <a:gd name="T41" fmla="*/ 121 h 263"/>
                <a:gd name="T42" fmla="*/ 115 w 116"/>
                <a:gd name="T43" fmla="*/ 2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6" h="263">
                  <a:moveTo>
                    <a:pt x="115" y="22"/>
                  </a:moveTo>
                  <a:cubicBezTo>
                    <a:pt x="111" y="4"/>
                    <a:pt x="92" y="0"/>
                    <a:pt x="92" y="0"/>
                  </a:cubicBezTo>
                  <a:cubicBezTo>
                    <a:pt x="92" y="0"/>
                    <a:pt x="47" y="0"/>
                    <a:pt x="23" y="1"/>
                  </a:cubicBezTo>
                  <a:cubicBezTo>
                    <a:pt x="2" y="8"/>
                    <a:pt x="0" y="25"/>
                    <a:pt x="0" y="25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6"/>
                    <a:pt x="24" y="136"/>
                    <a:pt x="24" y="121"/>
                  </a:cubicBezTo>
                  <a:cubicBezTo>
                    <a:pt x="24" y="92"/>
                    <a:pt x="24" y="64"/>
                    <a:pt x="24" y="35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7" y="33"/>
                    <a:pt x="28" y="35"/>
                    <a:pt x="28" y="35"/>
                  </a:cubicBezTo>
                  <a:cubicBezTo>
                    <a:pt x="29" y="253"/>
                    <a:pt x="29" y="253"/>
                    <a:pt x="29" y="253"/>
                  </a:cubicBezTo>
                  <a:cubicBezTo>
                    <a:pt x="34" y="262"/>
                    <a:pt x="52" y="261"/>
                    <a:pt x="58" y="253"/>
                  </a:cubicBezTo>
                  <a:cubicBezTo>
                    <a:pt x="58" y="213"/>
                    <a:pt x="58" y="173"/>
                    <a:pt x="58" y="132"/>
                  </a:cubicBezTo>
                  <a:cubicBezTo>
                    <a:pt x="58" y="132"/>
                    <a:pt x="60" y="130"/>
                    <a:pt x="60" y="130"/>
                  </a:cubicBezTo>
                  <a:cubicBezTo>
                    <a:pt x="61" y="130"/>
                    <a:pt x="62" y="132"/>
                    <a:pt x="62" y="132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8" y="260"/>
                    <a:pt x="81" y="263"/>
                    <a:pt x="90" y="253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9" y="33"/>
                    <a:pt x="90" y="32"/>
                    <a:pt x="91" y="32"/>
                  </a:cubicBezTo>
                  <a:cubicBezTo>
                    <a:pt x="92" y="32"/>
                    <a:pt x="93" y="34"/>
                    <a:pt x="93" y="34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4" y="136"/>
                    <a:pt x="116" y="136"/>
                    <a:pt x="116" y="121"/>
                  </a:cubicBezTo>
                  <a:cubicBezTo>
                    <a:pt x="116" y="88"/>
                    <a:pt x="115" y="55"/>
                    <a:pt x="11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92" name="Oval 16"/>
            <p:cNvSpPr>
              <a:spLocks noChangeArrowheads="1"/>
            </p:cNvSpPr>
            <p:nvPr/>
          </p:nvSpPr>
          <p:spPr bwMode="auto">
            <a:xfrm>
              <a:off x="9337676" y="427038"/>
              <a:ext cx="16192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93" name="组合 492"/>
          <p:cNvGrpSpPr/>
          <p:nvPr/>
        </p:nvGrpSpPr>
        <p:grpSpPr>
          <a:xfrm>
            <a:off x="4502461" y="1647590"/>
            <a:ext cx="170170" cy="369318"/>
            <a:chOff x="10826751" y="427038"/>
            <a:chExt cx="438150" cy="950913"/>
          </a:xfrm>
          <a:solidFill>
            <a:srgbClr val="E7E6E6">
              <a:lumMod val="50000"/>
            </a:srgbClr>
          </a:solidFill>
        </p:grpSpPr>
        <p:sp>
          <p:nvSpPr>
            <p:cNvPr id="494" name="Oval 17"/>
            <p:cNvSpPr>
              <a:spLocks noChangeArrowheads="1"/>
            </p:cNvSpPr>
            <p:nvPr/>
          </p:nvSpPr>
          <p:spPr bwMode="auto">
            <a:xfrm>
              <a:off x="10964863" y="427038"/>
              <a:ext cx="157163" cy="1587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95" name="Freeform 18"/>
            <p:cNvSpPr>
              <a:spLocks/>
            </p:cNvSpPr>
            <p:nvPr/>
          </p:nvSpPr>
          <p:spPr bwMode="auto">
            <a:xfrm>
              <a:off x="10826751" y="604838"/>
              <a:ext cx="438150" cy="773113"/>
            </a:xfrm>
            <a:custGeom>
              <a:avLst/>
              <a:gdLst>
                <a:gd name="T0" fmla="*/ 22 w 150"/>
                <a:gd name="T1" fmla="*/ 108 h 264"/>
                <a:gd name="T2" fmla="*/ 42 w 150"/>
                <a:gd name="T3" fmla="*/ 38 h 264"/>
                <a:gd name="T4" fmla="*/ 48 w 150"/>
                <a:gd name="T5" fmla="*/ 39 h 264"/>
                <a:gd name="T6" fmla="*/ 14 w 150"/>
                <a:gd name="T7" fmla="*/ 158 h 264"/>
                <a:gd name="T8" fmla="*/ 46 w 150"/>
                <a:gd name="T9" fmla="*/ 158 h 264"/>
                <a:gd name="T10" fmla="*/ 48 w 150"/>
                <a:gd name="T11" fmla="*/ 160 h 264"/>
                <a:gd name="T12" fmla="*/ 48 w 150"/>
                <a:gd name="T13" fmla="*/ 250 h 264"/>
                <a:gd name="T14" fmla="*/ 72 w 150"/>
                <a:gd name="T15" fmla="*/ 251 h 264"/>
                <a:gd name="T16" fmla="*/ 74 w 150"/>
                <a:gd name="T17" fmla="*/ 160 h 264"/>
                <a:gd name="T18" fmla="*/ 79 w 150"/>
                <a:gd name="T19" fmla="*/ 160 h 264"/>
                <a:gd name="T20" fmla="*/ 79 w 150"/>
                <a:gd name="T21" fmla="*/ 251 h 264"/>
                <a:gd name="T22" fmla="*/ 103 w 150"/>
                <a:gd name="T23" fmla="*/ 251 h 264"/>
                <a:gd name="T24" fmla="*/ 103 w 150"/>
                <a:gd name="T25" fmla="*/ 160 h 264"/>
                <a:gd name="T26" fmla="*/ 105 w 150"/>
                <a:gd name="T27" fmla="*/ 158 h 264"/>
                <a:gd name="T28" fmla="*/ 136 w 150"/>
                <a:gd name="T29" fmla="*/ 158 h 264"/>
                <a:gd name="T30" fmla="*/ 121 w 150"/>
                <a:gd name="T31" fmla="*/ 105 h 264"/>
                <a:gd name="T32" fmla="*/ 102 w 150"/>
                <a:gd name="T33" fmla="*/ 38 h 264"/>
                <a:gd name="T34" fmla="*/ 108 w 150"/>
                <a:gd name="T35" fmla="*/ 39 h 264"/>
                <a:gd name="T36" fmla="*/ 126 w 150"/>
                <a:gd name="T37" fmla="*/ 106 h 264"/>
                <a:gd name="T38" fmla="*/ 146 w 150"/>
                <a:gd name="T39" fmla="*/ 100 h 264"/>
                <a:gd name="T40" fmla="*/ 124 w 150"/>
                <a:gd name="T41" fmla="*/ 23 h 264"/>
                <a:gd name="T42" fmla="*/ 91 w 150"/>
                <a:gd name="T43" fmla="*/ 0 h 264"/>
                <a:gd name="T44" fmla="*/ 91 w 150"/>
                <a:gd name="T45" fmla="*/ 0 h 264"/>
                <a:gd name="T46" fmla="*/ 59 w 150"/>
                <a:gd name="T47" fmla="*/ 0 h 264"/>
                <a:gd name="T48" fmla="*/ 59 w 150"/>
                <a:gd name="T49" fmla="*/ 0 h 264"/>
                <a:gd name="T50" fmla="*/ 53 w 150"/>
                <a:gd name="T51" fmla="*/ 1 h 264"/>
                <a:gd name="T52" fmla="*/ 38 w 150"/>
                <a:gd name="T53" fmla="*/ 8 h 264"/>
                <a:gd name="T54" fmla="*/ 26 w 150"/>
                <a:gd name="T55" fmla="*/ 20 h 264"/>
                <a:gd name="T56" fmla="*/ 2 w 150"/>
                <a:gd name="T57" fmla="*/ 103 h 264"/>
                <a:gd name="T58" fmla="*/ 22 w 150"/>
                <a:gd name="T59" fmla="*/ 108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0" h="264">
                  <a:moveTo>
                    <a:pt x="22" y="108"/>
                  </a:moveTo>
                  <a:cubicBezTo>
                    <a:pt x="42" y="38"/>
                    <a:pt x="42" y="38"/>
                    <a:pt x="42" y="38"/>
                  </a:cubicBezTo>
                  <a:cubicBezTo>
                    <a:pt x="45" y="36"/>
                    <a:pt x="48" y="36"/>
                    <a:pt x="48" y="39"/>
                  </a:cubicBezTo>
                  <a:cubicBezTo>
                    <a:pt x="37" y="78"/>
                    <a:pt x="26" y="118"/>
                    <a:pt x="14" y="158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7" y="158"/>
                    <a:pt x="48" y="159"/>
                    <a:pt x="48" y="160"/>
                  </a:cubicBezTo>
                  <a:cubicBezTo>
                    <a:pt x="48" y="190"/>
                    <a:pt x="48" y="220"/>
                    <a:pt x="48" y="250"/>
                  </a:cubicBezTo>
                  <a:cubicBezTo>
                    <a:pt x="50" y="263"/>
                    <a:pt x="69" y="263"/>
                    <a:pt x="72" y="251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5" y="157"/>
                    <a:pt x="78" y="157"/>
                    <a:pt x="79" y="160"/>
                  </a:cubicBezTo>
                  <a:cubicBezTo>
                    <a:pt x="79" y="251"/>
                    <a:pt x="79" y="251"/>
                    <a:pt x="79" y="251"/>
                  </a:cubicBezTo>
                  <a:cubicBezTo>
                    <a:pt x="82" y="263"/>
                    <a:pt x="99" y="264"/>
                    <a:pt x="103" y="251"/>
                  </a:cubicBezTo>
                  <a:cubicBezTo>
                    <a:pt x="103" y="221"/>
                    <a:pt x="103" y="190"/>
                    <a:pt x="103" y="160"/>
                  </a:cubicBezTo>
                  <a:cubicBezTo>
                    <a:pt x="103" y="159"/>
                    <a:pt x="104" y="158"/>
                    <a:pt x="105" y="158"/>
                  </a:cubicBezTo>
                  <a:cubicBezTo>
                    <a:pt x="136" y="158"/>
                    <a:pt x="136" y="158"/>
                    <a:pt x="136" y="158"/>
                  </a:cubicBezTo>
                  <a:cubicBezTo>
                    <a:pt x="121" y="105"/>
                    <a:pt x="121" y="105"/>
                    <a:pt x="121" y="105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4" y="36"/>
                    <a:pt x="105" y="36"/>
                    <a:pt x="108" y="39"/>
                  </a:cubicBezTo>
                  <a:cubicBezTo>
                    <a:pt x="114" y="61"/>
                    <a:pt x="120" y="83"/>
                    <a:pt x="126" y="106"/>
                  </a:cubicBezTo>
                  <a:cubicBezTo>
                    <a:pt x="131" y="119"/>
                    <a:pt x="150" y="115"/>
                    <a:pt x="146" y="100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20" y="9"/>
                    <a:pt x="106" y="1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48" y="2"/>
                    <a:pt x="42" y="4"/>
                    <a:pt x="38" y="8"/>
                  </a:cubicBezTo>
                  <a:cubicBezTo>
                    <a:pt x="34" y="11"/>
                    <a:pt x="29" y="15"/>
                    <a:pt x="26" y="20"/>
                  </a:cubicBezTo>
                  <a:cubicBezTo>
                    <a:pt x="18" y="48"/>
                    <a:pt x="10" y="75"/>
                    <a:pt x="2" y="103"/>
                  </a:cubicBezTo>
                  <a:cubicBezTo>
                    <a:pt x="0" y="113"/>
                    <a:pt x="15" y="118"/>
                    <a:pt x="22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96" name="组合 495"/>
          <p:cNvGrpSpPr/>
          <p:nvPr/>
        </p:nvGrpSpPr>
        <p:grpSpPr>
          <a:xfrm>
            <a:off x="6856555" y="1684584"/>
            <a:ext cx="258954" cy="295331"/>
            <a:chOff x="10694988" y="4437063"/>
            <a:chExt cx="666750" cy="760413"/>
          </a:xfrm>
          <a:solidFill>
            <a:srgbClr val="E7E6E6">
              <a:lumMod val="50000"/>
            </a:srgbClr>
          </a:solidFill>
        </p:grpSpPr>
        <p:sp>
          <p:nvSpPr>
            <p:cNvPr id="497" name="Freeform 32"/>
            <p:cNvSpPr>
              <a:spLocks/>
            </p:cNvSpPr>
            <p:nvPr/>
          </p:nvSpPr>
          <p:spPr bwMode="auto">
            <a:xfrm>
              <a:off x="10733088" y="4437063"/>
              <a:ext cx="628650" cy="500063"/>
            </a:xfrm>
            <a:custGeom>
              <a:avLst/>
              <a:gdLst>
                <a:gd name="T0" fmla="*/ 139 w 215"/>
                <a:gd name="T1" fmla="*/ 30 h 171"/>
                <a:gd name="T2" fmla="*/ 165 w 215"/>
                <a:gd name="T3" fmla="*/ 30 h 171"/>
                <a:gd name="T4" fmla="*/ 180 w 215"/>
                <a:gd name="T5" fmla="*/ 15 h 171"/>
                <a:gd name="T6" fmla="*/ 165 w 215"/>
                <a:gd name="T7" fmla="*/ 0 h 171"/>
                <a:gd name="T8" fmla="*/ 82 w 215"/>
                <a:gd name="T9" fmla="*/ 0 h 171"/>
                <a:gd name="T10" fmla="*/ 67 w 215"/>
                <a:gd name="T11" fmla="*/ 15 h 171"/>
                <a:gd name="T12" fmla="*/ 82 w 215"/>
                <a:gd name="T13" fmla="*/ 30 h 171"/>
                <a:gd name="T14" fmla="*/ 111 w 215"/>
                <a:gd name="T15" fmla="*/ 30 h 171"/>
                <a:gd name="T16" fmla="*/ 111 w 215"/>
                <a:gd name="T17" fmla="*/ 59 h 171"/>
                <a:gd name="T18" fmla="*/ 85 w 215"/>
                <a:gd name="T19" fmla="*/ 59 h 171"/>
                <a:gd name="T20" fmla="*/ 85 w 215"/>
                <a:gd name="T21" fmla="*/ 59 h 171"/>
                <a:gd name="T22" fmla="*/ 0 w 215"/>
                <a:gd name="T23" fmla="*/ 143 h 171"/>
                <a:gd name="T24" fmla="*/ 0 w 215"/>
                <a:gd name="T25" fmla="*/ 171 h 171"/>
                <a:gd name="T26" fmla="*/ 0 w 215"/>
                <a:gd name="T27" fmla="*/ 171 h 171"/>
                <a:gd name="T28" fmla="*/ 42 w 215"/>
                <a:gd name="T29" fmla="*/ 171 h 171"/>
                <a:gd name="T30" fmla="*/ 42 w 215"/>
                <a:gd name="T31" fmla="*/ 148 h 171"/>
                <a:gd name="T32" fmla="*/ 88 w 215"/>
                <a:gd name="T33" fmla="*/ 101 h 171"/>
                <a:gd name="T34" fmla="*/ 94 w 215"/>
                <a:gd name="T35" fmla="*/ 101 h 171"/>
                <a:gd name="T36" fmla="*/ 125 w 215"/>
                <a:gd name="T37" fmla="*/ 118 h 171"/>
                <a:gd name="T38" fmla="*/ 155 w 215"/>
                <a:gd name="T39" fmla="*/ 101 h 171"/>
                <a:gd name="T40" fmla="*/ 215 w 215"/>
                <a:gd name="T41" fmla="*/ 101 h 171"/>
                <a:gd name="T42" fmla="*/ 215 w 215"/>
                <a:gd name="T43" fmla="*/ 59 h 171"/>
                <a:gd name="T44" fmla="*/ 139 w 215"/>
                <a:gd name="T45" fmla="*/ 59 h 171"/>
                <a:gd name="T46" fmla="*/ 139 w 215"/>
                <a:gd name="T47" fmla="*/ 3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5" h="171">
                  <a:moveTo>
                    <a:pt x="139" y="30"/>
                  </a:moveTo>
                  <a:cubicBezTo>
                    <a:pt x="165" y="30"/>
                    <a:pt x="165" y="30"/>
                    <a:pt x="165" y="30"/>
                  </a:cubicBezTo>
                  <a:cubicBezTo>
                    <a:pt x="173" y="30"/>
                    <a:pt x="180" y="23"/>
                    <a:pt x="180" y="15"/>
                  </a:cubicBezTo>
                  <a:cubicBezTo>
                    <a:pt x="180" y="7"/>
                    <a:pt x="173" y="0"/>
                    <a:pt x="16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74" y="0"/>
                    <a:pt x="67" y="7"/>
                    <a:pt x="67" y="15"/>
                  </a:cubicBezTo>
                  <a:cubicBezTo>
                    <a:pt x="67" y="23"/>
                    <a:pt x="74" y="30"/>
                    <a:pt x="82" y="30"/>
                  </a:cubicBezTo>
                  <a:cubicBezTo>
                    <a:pt x="111" y="30"/>
                    <a:pt x="111" y="30"/>
                    <a:pt x="111" y="30"/>
                  </a:cubicBezTo>
                  <a:cubicBezTo>
                    <a:pt x="111" y="59"/>
                    <a:pt x="111" y="59"/>
                    <a:pt x="111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85" y="59"/>
                    <a:pt x="85" y="59"/>
                    <a:pt x="85" y="59"/>
                  </a:cubicBezTo>
                  <a:cubicBezTo>
                    <a:pt x="37" y="61"/>
                    <a:pt x="0" y="95"/>
                    <a:pt x="0" y="143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42" y="171"/>
                    <a:pt x="42" y="171"/>
                    <a:pt x="42" y="171"/>
                  </a:cubicBezTo>
                  <a:cubicBezTo>
                    <a:pt x="42" y="148"/>
                    <a:pt x="42" y="148"/>
                    <a:pt x="42" y="148"/>
                  </a:cubicBezTo>
                  <a:cubicBezTo>
                    <a:pt x="42" y="122"/>
                    <a:pt x="62" y="101"/>
                    <a:pt x="88" y="101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6" y="111"/>
                    <a:pt x="109" y="118"/>
                    <a:pt x="125" y="118"/>
                  </a:cubicBezTo>
                  <a:cubicBezTo>
                    <a:pt x="140" y="118"/>
                    <a:pt x="153" y="111"/>
                    <a:pt x="155" y="101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5" y="59"/>
                    <a:pt x="215" y="59"/>
                    <a:pt x="215" y="59"/>
                  </a:cubicBezTo>
                  <a:cubicBezTo>
                    <a:pt x="139" y="59"/>
                    <a:pt x="139" y="59"/>
                    <a:pt x="139" y="59"/>
                  </a:cubicBezTo>
                  <a:lnTo>
                    <a:pt x="13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498" name="Freeform 33"/>
            <p:cNvSpPr>
              <a:spLocks/>
            </p:cNvSpPr>
            <p:nvPr/>
          </p:nvSpPr>
          <p:spPr bwMode="auto">
            <a:xfrm>
              <a:off x="10694988" y="4981576"/>
              <a:ext cx="193675" cy="215900"/>
            </a:xfrm>
            <a:custGeom>
              <a:avLst/>
              <a:gdLst>
                <a:gd name="T0" fmla="*/ 55 w 66"/>
                <a:gd name="T1" fmla="*/ 31 h 74"/>
                <a:gd name="T2" fmla="*/ 33 w 66"/>
                <a:gd name="T3" fmla="*/ 0 h 74"/>
                <a:gd name="T4" fmla="*/ 10 w 66"/>
                <a:gd name="T5" fmla="*/ 31 h 74"/>
                <a:gd name="T6" fmla="*/ 33 w 66"/>
                <a:gd name="T7" fmla="*/ 74 h 74"/>
                <a:gd name="T8" fmla="*/ 55 w 66"/>
                <a:gd name="T9" fmla="*/ 3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74">
                  <a:moveTo>
                    <a:pt x="55" y="31"/>
                  </a:moveTo>
                  <a:cubicBezTo>
                    <a:pt x="45" y="16"/>
                    <a:pt x="33" y="0"/>
                    <a:pt x="33" y="0"/>
                  </a:cubicBezTo>
                  <a:cubicBezTo>
                    <a:pt x="33" y="0"/>
                    <a:pt x="21" y="16"/>
                    <a:pt x="10" y="31"/>
                  </a:cubicBezTo>
                  <a:cubicBezTo>
                    <a:pt x="0" y="46"/>
                    <a:pt x="10" y="74"/>
                    <a:pt x="33" y="74"/>
                  </a:cubicBezTo>
                  <a:cubicBezTo>
                    <a:pt x="56" y="74"/>
                    <a:pt x="66" y="46"/>
                    <a:pt x="5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499" name="组合 498"/>
          <p:cNvGrpSpPr/>
          <p:nvPr/>
        </p:nvGrpSpPr>
        <p:grpSpPr>
          <a:xfrm>
            <a:off x="5084729" y="1678727"/>
            <a:ext cx="206547" cy="307046"/>
            <a:chOff x="6604001" y="5638801"/>
            <a:chExt cx="531812" cy="790575"/>
          </a:xfrm>
          <a:solidFill>
            <a:srgbClr val="E7E6E6">
              <a:lumMod val="50000"/>
            </a:srgbClr>
          </a:solidFill>
        </p:grpSpPr>
        <p:sp>
          <p:nvSpPr>
            <p:cNvPr id="500" name="Freeform 40"/>
            <p:cNvSpPr>
              <a:spLocks/>
            </p:cNvSpPr>
            <p:nvPr/>
          </p:nvSpPr>
          <p:spPr bwMode="auto">
            <a:xfrm>
              <a:off x="6875463" y="5638801"/>
              <a:ext cx="207963" cy="422275"/>
            </a:xfrm>
            <a:custGeom>
              <a:avLst/>
              <a:gdLst>
                <a:gd name="T0" fmla="*/ 58 w 71"/>
                <a:gd name="T1" fmla="*/ 0 h 144"/>
                <a:gd name="T2" fmla="*/ 0 w 71"/>
                <a:gd name="T3" fmla="*/ 116 h 144"/>
                <a:gd name="T4" fmla="*/ 15 w 71"/>
                <a:gd name="T5" fmla="*/ 144 h 144"/>
                <a:gd name="T6" fmla="*/ 66 w 71"/>
                <a:gd name="T7" fmla="*/ 42 h 144"/>
                <a:gd name="T8" fmla="*/ 58 w 71"/>
                <a:gd name="T9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44">
                  <a:moveTo>
                    <a:pt x="58" y="0"/>
                  </a:moveTo>
                  <a:cubicBezTo>
                    <a:pt x="0" y="116"/>
                    <a:pt x="0" y="116"/>
                    <a:pt x="0" y="116"/>
                  </a:cubicBezTo>
                  <a:cubicBezTo>
                    <a:pt x="15" y="144"/>
                    <a:pt x="15" y="144"/>
                    <a:pt x="15" y="144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71" y="32"/>
                    <a:pt x="67" y="10"/>
                    <a:pt x="5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01" name="Freeform 41"/>
            <p:cNvSpPr>
              <a:spLocks noEditPoints="1"/>
            </p:cNvSpPr>
            <p:nvPr/>
          </p:nvSpPr>
          <p:spPr bwMode="auto">
            <a:xfrm>
              <a:off x="6653213" y="5638801"/>
              <a:ext cx="482600" cy="784225"/>
            </a:xfrm>
            <a:custGeom>
              <a:avLst/>
              <a:gdLst>
                <a:gd name="T0" fmla="*/ 147 w 165"/>
                <a:gd name="T1" fmla="*/ 195 h 268"/>
                <a:gd name="T2" fmla="*/ 108 w 165"/>
                <a:gd name="T3" fmla="*/ 200 h 268"/>
                <a:gd name="T4" fmla="*/ 12 w 165"/>
                <a:gd name="T5" fmla="*/ 0 h 268"/>
                <a:gd name="T6" fmla="*/ 3 w 165"/>
                <a:gd name="T7" fmla="*/ 36 h 268"/>
                <a:gd name="T8" fmla="*/ 61 w 165"/>
                <a:gd name="T9" fmla="*/ 156 h 268"/>
                <a:gd name="T10" fmla="*/ 76 w 165"/>
                <a:gd name="T11" fmla="*/ 173 h 268"/>
                <a:gd name="T12" fmla="*/ 110 w 165"/>
                <a:gd name="T13" fmla="*/ 246 h 268"/>
                <a:gd name="T14" fmla="*/ 132 w 165"/>
                <a:gd name="T15" fmla="*/ 265 h 268"/>
                <a:gd name="T16" fmla="*/ 163 w 165"/>
                <a:gd name="T17" fmla="*/ 240 h 268"/>
                <a:gd name="T18" fmla="*/ 147 w 165"/>
                <a:gd name="T19" fmla="*/ 195 h 268"/>
                <a:gd name="T20" fmla="*/ 71 w 165"/>
                <a:gd name="T21" fmla="*/ 150 h 268"/>
                <a:gd name="T22" fmla="*/ 67 w 165"/>
                <a:gd name="T23" fmla="*/ 146 h 268"/>
                <a:gd name="T24" fmla="*/ 71 w 165"/>
                <a:gd name="T25" fmla="*/ 142 h 268"/>
                <a:gd name="T26" fmla="*/ 75 w 165"/>
                <a:gd name="T27" fmla="*/ 146 h 268"/>
                <a:gd name="T28" fmla="*/ 71 w 165"/>
                <a:gd name="T29" fmla="*/ 150 h 268"/>
                <a:gd name="T30" fmla="*/ 145 w 165"/>
                <a:gd name="T31" fmla="*/ 253 h 268"/>
                <a:gd name="T32" fmla="*/ 118 w 165"/>
                <a:gd name="T33" fmla="*/ 239 h 268"/>
                <a:gd name="T34" fmla="*/ 124 w 165"/>
                <a:gd name="T35" fmla="*/ 200 h 268"/>
                <a:gd name="T36" fmla="*/ 150 w 165"/>
                <a:gd name="T37" fmla="*/ 219 h 268"/>
                <a:gd name="T38" fmla="*/ 145 w 165"/>
                <a:gd name="T39" fmla="*/ 253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268">
                  <a:moveTo>
                    <a:pt x="147" y="195"/>
                  </a:moveTo>
                  <a:cubicBezTo>
                    <a:pt x="133" y="183"/>
                    <a:pt x="116" y="187"/>
                    <a:pt x="108" y="20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8"/>
                    <a:pt x="0" y="28"/>
                    <a:pt x="3" y="36"/>
                  </a:cubicBezTo>
                  <a:cubicBezTo>
                    <a:pt x="6" y="43"/>
                    <a:pt x="61" y="156"/>
                    <a:pt x="61" y="156"/>
                  </a:cubicBezTo>
                  <a:cubicBezTo>
                    <a:pt x="76" y="173"/>
                    <a:pt x="76" y="173"/>
                    <a:pt x="76" y="173"/>
                  </a:cubicBezTo>
                  <a:cubicBezTo>
                    <a:pt x="76" y="173"/>
                    <a:pt x="106" y="237"/>
                    <a:pt x="110" y="246"/>
                  </a:cubicBezTo>
                  <a:cubicBezTo>
                    <a:pt x="115" y="256"/>
                    <a:pt x="125" y="263"/>
                    <a:pt x="132" y="265"/>
                  </a:cubicBezTo>
                  <a:cubicBezTo>
                    <a:pt x="151" y="268"/>
                    <a:pt x="161" y="255"/>
                    <a:pt x="163" y="240"/>
                  </a:cubicBezTo>
                  <a:cubicBezTo>
                    <a:pt x="165" y="222"/>
                    <a:pt x="161" y="206"/>
                    <a:pt x="147" y="195"/>
                  </a:cubicBezTo>
                  <a:close/>
                  <a:moveTo>
                    <a:pt x="71" y="150"/>
                  </a:moveTo>
                  <a:cubicBezTo>
                    <a:pt x="68" y="150"/>
                    <a:pt x="67" y="148"/>
                    <a:pt x="67" y="146"/>
                  </a:cubicBezTo>
                  <a:cubicBezTo>
                    <a:pt x="67" y="144"/>
                    <a:pt x="68" y="142"/>
                    <a:pt x="71" y="142"/>
                  </a:cubicBezTo>
                  <a:cubicBezTo>
                    <a:pt x="73" y="142"/>
                    <a:pt x="75" y="144"/>
                    <a:pt x="75" y="146"/>
                  </a:cubicBezTo>
                  <a:cubicBezTo>
                    <a:pt x="75" y="148"/>
                    <a:pt x="73" y="150"/>
                    <a:pt x="71" y="150"/>
                  </a:cubicBezTo>
                  <a:close/>
                  <a:moveTo>
                    <a:pt x="145" y="253"/>
                  </a:moveTo>
                  <a:cubicBezTo>
                    <a:pt x="136" y="256"/>
                    <a:pt x="124" y="253"/>
                    <a:pt x="118" y="239"/>
                  </a:cubicBezTo>
                  <a:cubicBezTo>
                    <a:pt x="109" y="218"/>
                    <a:pt x="116" y="203"/>
                    <a:pt x="124" y="200"/>
                  </a:cubicBezTo>
                  <a:cubicBezTo>
                    <a:pt x="133" y="196"/>
                    <a:pt x="144" y="204"/>
                    <a:pt x="150" y="219"/>
                  </a:cubicBezTo>
                  <a:cubicBezTo>
                    <a:pt x="156" y="234"/>
                    <a:pt x="153" y="249"/>
                    <a:pt x="145" y="2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02" name="Freeform 42"/>
            <p:cNvSpPr>
              <a:spLocks noEditPoints="1"/>
            </p:cNvSpPr>
            <p:nvPr/>
          </p:nvSpPr>
          <p:spPr bwMode="auto">
            <a:xfrm>
              <a:off x="6604001" y="6121401"/>
              <a:ext cx="266700" cy="307975"/>
            </a:xfrm>
            <a:custGeom>
              <a:avLst/>
              <a:gdLst>
                <a:gd name="T0" fmla="*/ 60 w 91"/>
                <a:gd name="T1" fmla="*/ 34 h 105"/>
                <a:gd name="T2" fmla="*/ 38 w 91"/>
                <a:gd name="T3" fmla="*/ 22 h 105"/>
                <a:gd name="T4" fmla="*/ 9 w 91"/>
                <a:gd name="T5" fmla="*/ 46 h 105"/>
                <a:gd name="T6" fmla="*/ 13 w 91"/>
                <a:gd name="T7" fmla="*/ 93 h 105"/>
                <a:gd name="T8" fmla="*/ 57 w 91"/>
                <a:gd name="T9" fmla="*/ 82 h 105"/>
                <a:gd name="T10" fmla="*/ 91 w 91"/>
                <a:gd name="T11" fmla="*/ 14 h 105"/>
                <a:gd name="T12" fmla="*/ 79 w 91"/>
                <a:gd name="T13" fmla="*/ 0 h 105"/>
                <a:gd name="T14" fmla="*/ 60 w 91"/>
                <a:gd name="T15" fmla="*/ 34 h 105"/>
                <a:gd name="T16" fmla="*/ 50 w 91"/>
                <a:gd name="T17" fmla="*/ 71 h 105"/>
                <a:gd name="T18" fmla="*/ 22 w 91"/>
                <a:gd name="T19" fmla="*/ 87 h 105"/>
                <a:gd name="T20" fmla="*/ 17 w 91"/>
                <a:gd name="T21" fmla="*/ 53 h 105"/>
                <a:gd name="T22" fmla="*/ 43 w 91"/>
                <a:gd name="T23" fmla="*/ 34 h 105"/>
                <a:gd name="T24" fmla="*/ 50 w 91"/>
                <a:gd name="T25" fmla="*/ 7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05">
                  <a:moveTo>
                    <a:pt x="60" y="34"/>
                  </a:moveTo>
                  <a:cubicBezTo>
                    <a:pt x="55" y="27"/>
                    <a:pt x="48" y="22"/>
                    <a:pt x="38" y="22"/>
                  </a:cubicBezTo>
                  <a:cubicBezTo>
                    <a:pt x="26" y="22"/>
                    <a:pt x="15" y="33"/>
                    <a:pt x="9" y="46"/>
                  </a:cubicBezTo>
                  <a:cubicBezTo>
                    <a:pt x="0" y="66"/>
                    <a:pt x="2" y="83"/>
                    <a:pt x="13" y="93"/>
                  </a:cubicBezTo>
                  <a:cubicBezTo>
                    <a:pt x="26" y="105"/>
                    <a:pt x="48" y="100"/>
                    <a:pt x="57" y="82"/>
                  </a:cubicBezTo>
                  <a:cubicBezTo>
                    <a:pt x="66" y="64"/>
                    <a:pt x="80" y="36"/>
                    <a:pt x="91" y="14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60" y="34"/>
                  </a:lnTo>
                  <a:close/>
                  <a:moveTo>
                    <a:pt x="50" y="71"/>
                  </a:moveTo>
                  <a:cubicBezTo>
                    <a:pt x="44" y="85"/>
                    <a:pt x="31" y="90"/>
                    <a:pt x="22" y="87"/>
                  </a:cubicBezTo>
                  <a:cubicBezTo>
                    <a:pt x="14" y="83"/>
                    <a:pt x="11" y="68"/>
                    <a:pt x="17" y="53"/>
                  </a:cubicBezTo>
                  <a:cubicBezTo>
                    <a:pt x="23" y="38"/>
                    <a:pt x="34" y="30"/>
                    <a:pt x="43" y="34"/>
                  </a:cubicBezTo>
                  <a:cubicBezTo>
                    <a:pt x="51" y="37"/>
                    <a:pt x="59" y="50"/>
                    <a:pt x="50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503" name="Freeform 43"/>
          <p:cNvSpPr>
            <a:spLocks noEditPoints="1"/>
          </p:cNvSpPr>
          <p:nvPr/>
        </p:nvSpPr>
        <p:spPr bwMode="auto">
          <a:xfrm>
            <a:off x="5620242" y="1688900"/>
            <a:ext cx="326775" cy="286699"/>
          </a:xfrm>
          <a:custGeom>
            <a:avLst/>
            <a:gdLst>
              <a:gd name="T0" fmla="*/ 211 w 288"/>
              <a:gd name="T1" fmla="*/ 142 h 252"/>
              <a:gd name="T2" fmla="*/ 250 w 288"/>
              <a:gd name="T3" fmla="*/ 101 h 252"/>
              <a:gd name="T4" fmla="*/ 255 w 288"/>
              <a:gd name="T5" fmla="*/ 67 h 252"/>
              <a:gd name="T6" fmla="*/ 249 w 288"/>
              <a:gd name="T7" fmla="*/ 6 h 252"/>
              <a:gd name="T8" fmla="*/ 190 w 288"/>
              <a:gd name="T9" fmla="*/ 65 h 252"/>
              <a:gd name="T10" fmla="*/ 103 w 288"/>
              <a:gd name="T11" fmla="*/ 50 h 252"/>
              <a:gd name="T12" fmla="*/ 141 w 288"/>
              <a:gd name="T13" fmla="*/ 11 h 252"/>
              <a:gd name="T14" fmla="*/ 73 w 288"/>
              <a:gd name="T15" fmla="*/ 12 h 252"/>
              <a:gd name="T16" fmla="*/ 38 w 288"/>
              <a:gd name="T17" fmla="*/ 43 h 252"/>
              <a:gd name="T18" fmla="*/ 34 w 288"/>
              <a:gd name="T19" fmla="*/ 54 h 252"/>
              <a:gd name="T20" fmla="*/ 14 w 288"/>
              <a:gd name="T21" fmla="*/ 70 h 252"/>
              <a:gd name="T22" fmla="*/ 19 w 288"/>
              <a:gd name="T23" fmla="*/ 107 h 252"/>
              <a:gd name="T24" fmla="*/ 38 w 288"/>
              <a:gd name="T25" fmla="*/ 88 h 252"/>
              <a:gd name="T26" fmla="*/ 76 w 288"/>
              <a:gd name="T27" fmla="*/ 77 h 252"/>
              <a:gd name="T28" fmla="*/ 130 w 288"/>
              <a:gd name="T29" fmla="*/ 126 h 252"/>
              <a:gd name="T30" fmla="*/ 89 w 288"/>
              <a:gd name="T31" fmla="*/ 233 h 252"/>
              <a:gd name="T32" fmla="*/ 186 w 288"/>
              <a:gd name="T33" fmla="*/ 198 h 252"/>
              <a:gd name="T34" fmla="*/ 248 w 288"/>
              <a:gd name="T35" fmla="*/ 246 h 252"/>
              <a:gd name="T36" fmla="*/ 269 w 288"/>
              <a:gd name="T37" fmla="*/ 197 h 252"/>
              <a:gd name="T38" fmla="*/ 11 w 288"/>
              <a:gd name="T39" fmla="*/ 89 h 252"/>
              <a:gd name="T40" fmla="*/ 14 w 288"/>
              <a:gd name="T41" fmla="*/ 76 h 252"/>
              <a:gd name="T42" fmla="*/ 44 w 288"/>
              <a:gd name="T43" fmla="*/ 53 h 252"/>
              <a:gd name="T44" fmla="*/ 27 w 288"/>
              <a:gd name="T45" fmla="*/ 77 h 252"/>
              <a:gd name="T46" fmla="*/ 38 w 288"/>
              <a:gd name="T47" fmla="*/ 57 h 252"/>
              <a:gd name="T48" fmla="*/ 45 w 288"/>
              <a:gd name="T49" fmla="*/ 53 h 252"/>
              <a:gd name="T50" fmla="*/ 79 w 288"/>
              <a:gd name="T51" fmla="*/ 20 h 252"/>
              <a:gd name="T52" fmla="*/ 77 w 288"/>
              <a:gd name="T53" fmla="*/ 15 h 252"/>
              <a:gd name="T54" fmla="*/ 105 w 288"/>
              <a:gd name="T55" fmla="*/ 9 h 252"/>
              <a:gd name="T56" fmla="*/ 199 w 288"/>
              <a:gd name="T57" fmla="*/ 67 h 252"/>
              <a:gd name="T58" fmla="*/ 236 w 288"/>
              <a:gd name="T59" fmla="*/ 95 h 252"/>
              <a:gd name="T60" fmla="*/ 223 w 288"/>
              <a:gd name="T61" fmla="*/ 91 h 252"/>
              <a:gd name="T62" fmla="*/ 210 w 288"/>
              <a:gd name="T63" fmla="*/ 82 h 252"/>
              <a:gd name="T64" fmla="*/ 167 w 288"/>
              <a:gd name="T65" fmla="*/ 114 h 252"/>
              <a:gd name="T66" fmla="*/ 199 w 288"/>
              <a:gd name="T67" fmla="*/ 67 h 252"/>
              <a:gd name="T68" fmla="*/ 62 w 288"/>
              <a:gd name="T69" fmla="*/ 209 h 252"/>
              <a:gd name="T70" fmla="*/ 61 w 288"/>
              <a:gd name="T71" fmla="*/ 205 h 252"/>
              <a:gd name="T72" fmla="*/ 140 w 288"/>
              <a:gd name="T73" fmla="*/ 141 h 252"/>
              <a:gd name="T74" fmla="*/ 62 w 288"/>
              <a:gd name="T75" fmla="*/ 208 h 252"/>
              <a:gd name="T76" fmla="*/ 70 w 288"/>
              <a:gd name="T77" fmla="*/ 214 h 252"/>
              <a:gd name="T78" fmla="*/ 82 w 288"/>
              <a:gd name="T79" fmla="*/ 219 h 252"/>
              <a:gd name="T80" fmla="*/ 68 w 288"/>
              <a:gd name="T81" fmla="*/ 228 h 252"/>
              <a:gd name="T82" fmla="*/ 69 w 288"/>
              <a:gd name="T83" fmla="*/ 225 h 252"/>
              <a:gd name="T84" fmla="*/ 79 w 288"/>
              <a:gd name="T85" fmla="*/ 219 h 252"/>
              <a:gd name="T86" fmla="*/ 82 w 288"/>
              <a:gd name="T87" fmla="*/ 219 h 252"/>
              <a:gd name="T88" fmla="*/ 79 w 288"/>
              <a:gd name="T89" fmla="*/ 207 h 252"/>
              <a:gd name="T90" fmla="*/ 82 w 288"/>
              <a:gd name="T91" fmla="*/ 210 h 252"/>
              <a:gd name="T92" fmla="*/ 252 w 288"/>
              <a:gd name="T93" fmla="*/ 226 h 252"/>
              <a:gd name="T94" fmla="*/ 247 w 288"/>
              <a:gd name="T95" fmla="*/ 212 h 252"/>
              <a:gd name="T96" fmla="*/ 194 w 288"/>
              <a:gd name="T97" fmla="*/ 161 h 252"/>
              <a:gd name="T98" fmla="*/ 170 w 288"/>
              <a:gd name="T99" fmla="*/ 144 h 252"/>
              <a:gd name="T100" fmla="*/ 176 w 288"/>
              <a:gd name="T101" fmla="*/ 134 h 252"/>
              <a:gd name="T102" fmla="*/ 205 w 288"/>
              <a:gd name="T103" fmla="*/ 151 h 252"/>
              <a:gd name="T104" fmla="*/ 257 w 288"/>
              <a:gd name="T105" fmla="*/ 201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88" h="252">
                <a:moveTo>
                  <a:pt x="269" y="197"/>
                </a:moveTo>
                <a:cubicBezTo>
                  <a:pt x="258" y="189"/>
                  <a:pt x="239" y="183"/>
                  <a:pt x="224" y="160"/>
                </a:cubicBezTo>
                <a:cubicBezTo>
                  <a:pt x="221" y="154"/>
                  <a:pt x="216" y="148"/>
                  <a:pt x="211" y="142"/>
                </a:cubicBezTo>
                <a:cubicBezTo>
                  <a:pt x="205" y="137"/>
                  <a:pt x="199" y="132"/>
                  <a:pt x="193" y="129"/>
                </a:cubicBezTo>
                <a:cubicBezTo>
                  <a:pt x="223" y="99"/>
                  <a:pt x="223" y="99"/>
                  <a:pt x="223" y="99"/>
                </a:cubicBezTo>
                <a:cubicBezTo>
                  <a:pt x="232" y="103"/>
                  <a:pt x="242" y="103"/>
                  <a:pt x="250" y="101"/>
                </a:cubicBezTo>
                <a:cubicBezTo>
                  <a:pt x="257" y="100"/>
                  <a:pt x="264" y="96"/>
                  <a:pt x="270" y="90"/>
                </a:cubicBezTo>
                <a:cubicBezTo>
                  <a:pt x="283" y="76"/>
                  <a:pt x="288" y="57"/>
                  <a:pt x="282" y="40"/>
                </a:cubicBezTo>
                <a:cubicBezTo>
                  <a:pt x="255" y="67"/>
                  <a:pt x="255" y="67"/>
                  <a:pt x="255" y="67"/>
                </a:cubicBezTo>
                <a:cubicBezTo>
                  <a:pt x="229" y="60"/>
                  <a:pt x="229" y="60"/>
                  <a:pt x="229" y="60"/>
                </a:cubicBezTo>
                <a:cubicBezTo>
                  <a:pt x="222" y="33"/>
                  <a:pt x="222" y="33"/>
                  <a:pt x="222" y="33"/>
                </a:cubicBezTo>
                <a:cubicBezTo>
                  <a:pt x="249" y="6"/>
                  <a:pt x="249" y="6"/>
                  <a:pt x="249" y="6"/>
                </a:cubicBezTo>
                <a:cubicBezTo>
                  <a:pt x="232" y="1"/>
                  <a:pt x="213" y="5"/>
                  <a:pt x="199" y="19"/>
                </a:cubicBezTo>
                <a:cubicBezTo>
                  <a:pt x="193" y="25"/>
                  <a:pt x="189" y="32"/>
                  <a:pt x="187" y="39"/>
                </a:cubicBezTo>
                <a:cubicBezTo>
                  <a:pt x="185" y="47"/>
                  <a:pt x="186" y="56"/>
                  <a:pt x="190" y="65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03" y="54"/>
                  <a:pt x="103" y="54"/>
                  <a:pt x="103" y="54"/>
                </a:cubicBezTo>
                <a:cubicBezTo>
                  <a:pt x="104" y="53"/>
                  <a:pt x="104" y="51"/>
                  <a:pt x="103" y="50"/>
                </a:cubicBezTo>
                <a:cubicBezTo>
                  <a:pt x="95" y="41"/>
                  <a:pt x="91" y="31"/>
                  <a:pt x="101" y="21"/>
                </a:cubicBezTo>
                <a:cubicBezTo>
                  <a:pt x="110" y="12"/>
                  <a:pt x="127" y="10"/>
                  <a:pt x="138" y="12"/>
                </a:cubicBezTo>
                <a:cubicBezTo>
                  <a:pt x="139" y="13"/>
                  <a:pt x="141" y="12"/>
                  <a:pt x="141" y="11"/>
                </a:cubicBezTo>
                <a:cubicBezTo>
                  <a:pt x="141" y="10"/>
                  <a:pt x="141" y="9"/>
                  <a:pt x="139" y="8"/>
                </a:cubicBezTo>
                <a:cubicBezTo>
                  <a:pt x="139" y="8"/>
                  <a:pt x="139" y="8"/>
                  <a:pt x="139" y="8"/>
                </a:cubicBezTo>
                <a:cubicBezTo>
                  <a:pt x="118" y="0"/>
                  <a:pt x="93" y="1"/>
                  <a:pt x="73" y="12"/>
                </a:cubicBezTo>
                <a:cubicBezTo>
                  <a:pt x="71" y="13"/>
                  <a:pt x="71" y="13"/>
                  <a:pt x="71" y="13"/>
                </a:cubicBezTo>
                <a:cubicBezTo>
                  <a:pt x="71" y="12"/>
                  <a:pt x="69" y="12"/>
                  <a:pt x="68" y="13"/>
                </a:cubicBezTo>
                <a:cubicBezTo>
                  <a:pt x="38" y="43"/>
                  <a:pt x="38" y="43"/>
                  <a:pt x="38" y="43"/>
                </a:cubicBezTo>
                <a:cubicBezTo>
                  <a:pt x="37" y="44"/>
                  <a:pt x="37" y="45"/>
                  <a:pt x="38" y="46"/>
                </a:cubicBezTo>
                <a:cubicBezTo>
                  <a:pt x="37" y="47"/>
                  <a:pt x="37" y="47"/>
                  <a:pt x="37" y="47"/>
                </a:cubicBezTo>
                <a:cubicBezTo>
                  <a:pt x="36" y="49"/>
                  <a:pt x="35" y="51"/>
                  <a:pt x="34" y="54"/>
                </a:cubicBezTo>
                <a:cubicBezTo>
                  <a:pt x="33" y="58"/>
                  <a:pt x="30" y="62"/>
                  <a:pt x="27" y="65"/>
                </a:cubicBezTo>
                <a:cubicBezTo>
                  <a:pt x="25" y="67"/>
                  <a:pt x="23" y="69"/>
                  <a:pt x="20" y="70"/>
                </a:cubicBezTo>
                <a:cubicBezTo>
                  <a:pt x="18" y="69"/>
                  <a:pt x="16" y="69"/>
                  <a:pt x="14" y="70"/>
                </a:cubicBezTo>
                <a:cubicBezTo>
                  <a:pt x="1" y="83"/>
                  <a:pt x="1" y="83"/>
                  <a:pt x="1" y="83"/>
                </a:cubicBezTo>
                <a:cubicBezTo>
                  <a:pt x="0" y="85"/>
                  <a:pt x="0" y="87"/>
                  <a:pt x="1" y="89"/>
                </a:cubicBezTo>
                <a:cubicBezTo>
                  <a:pt x="19" y="107"/>
                  <a:pt x="19" y="107"/>
                  <a:pt x="19" y="107"/>
                </a:cubicBezTo>
                <a:cubicBezTo>
                  <a:pt x="21" y="109"/>
                  <a:pt x="24" y="109"/>
                  <a:pt x="26" y="107"/>
                </a:cubicBezTo>
                <a:cubicBezTo>
                  <a:pt x="38" y="94"/>
                  <a:pt x="38" y="94"/>
                  <a:pt x="38" y="94"/>
                </a:cubicBezTo>
                <a:cubicBezTo>
                  <a:pt x="40" y="93"/>
                  <a:pt x="40" y="90"/>
                  <a:pt x="38" y="88"/>
                </a:cubicBezTo>
                <a:cubicBezTo>
                  <a:pt x="38" y="88"/>
                  <a:pt x="38" y="88"/>
                  <a:pt x="38" y="88"/>
                </a:cubicBezTo>
                <a:cubicBezTo>
                  <a:pt x="39" y="85"/>
                  <a:pt x="41" y="83"/>
                  <a:pt x="43" y="81"/>
                </a:cubicBezTo>
                <a:cubicBezTo>
                  <a:pt x="46" y="78"/>
                  <a:pt x="60" y="64"/>
                  <a:pt x="76" y="77"/>
                </a:cubicBezTo>
                <a:cubicBezTo>
                  <a:pt x="77" y="78"/>
                  <a:pt x="79" y="78"/>
                  <a:pt x="80" y="77"/>
                </a:cubicBezTo>
                <a:cubicBezTo>
                  <a:pt x="80" y="77"/>
                  <a:pt x="80" y="77"/>
                  <a:pt x="80" y="77"/>
                </a:cubicBezTo>
                <a:cubicBezTo>
                  <a:pt x="130" y="126"/>
                  <a:pt x="130" y="126"/>
                  <a:pt x="130" y="126"/>
                </a:cubicBezTo>
                <a:cubicBezTo>
                  <a:pt x="56" y="199"/>
                  <a:pt x="56" y="199"/>
                  <a:pt x="56" y="199"/>
                </a:cubicBezTo>
                <a:cubicBezTo>
                  <a:pt x="47" y="209"/>
                  <a:pt x="47" y="224"/>
                  <a:pt x="56" y="233"/>
                </a:cubicBezTo>
                <a:cubicBezTo>
                  <a:pt x="65" y="242"/>
                  <a:pt x="80" y="242"/>
                  <a:pt x="89" y="233"/>
                </a:cubicBezTo>
                <a:cubicBezTo>
                  <a:pt x="155" y="167"/>
                  <a:pt x="155" y="167"/>
                  <a:pt x="155" y="167"/>
                </a:cubicBezTo>
                <a:cubicBezTo>
                  <a:pt x="158" y="173"/>
                  <a:pt x="163" y="179"/>
                  <a:pt x="168" y="185"/>
                </a:cubicBezTo>
                <a:cubicBezTo>
                  <a:pt x="174" y="190"/>
                  <a:pt x="180" y="195"/>
                  <a:pt x="186" y="198"/>
                </a:cubicBezTo>
                <a:cubicBezTo>
                  <a:pt x="209" y="213"/>
                  <a:pt x="215" y="232"/>
                  <a:pt x="223" y="243"/>
                </a:cubicBezTo>
                <a:cubicBezTo>
                  <a:pt x="225" y="245"/>
                  <a:pt x="225" y="245"/>
                  <a:pt x="225" y="245"/>
                </a:cubicBezTo>
                <a:cubicBezTo>
                  <a:pt x="232" y="252"/>
                  <a:pt x="242" y="252"/>
                  <a:pt x="248" y="246"/>
                </a:cubicBezTo>
                <a:cubicBezTo>
                  <a:pt x="272" y="222"/>
                  <a:pt x="272" y="222"/>
                  <a:pt x="272" y="222"/>
                </a:cubicBezTo>
                <a:cubicBezTo>
                  <a:pt x="278" y="216"/>
                  <a:pt x="278" y="206"/>
                  <a:pt x="271" y="199"/>
                </a:cubicBezTo>
                <a:lnTo>
                  <a:pt x="269" y="197"/>
                </a:lnTo>
                <a:close/>
                <a:moveTo>
                  <a:pt x="19" y="81"/>
                </a:moveTo>
                <a:cubicBezTo>
                  <a:pt x="11" y="89"/>
                  <a:pt x="11" y="89"/>
                  <a:pt x="11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10" y="90"/>
                  <a:pt x="8" y="90"/>
                  <a:pt x="6" y="89"/>
                </a:cubicBezTo>
                <a:cubicBezTo>
                  <a:pt x="5" y="88"/>
                  <a:pt x="5" y="85"/>
                  <a:pt x="6" y="84"/>
                </a:cubicBezTo>
                <a:cubicBezTo>
                  <a:pt x="14" y="76"/>
                  <a:pt x="14" y="76"/>
                  <a:pt x="14" y="76"/>
                </a:cubicBezTo>
                <a:cubicBezTo>
                  <a:pt x="15" y="74"/>
                  <a:pt x="18" y="74"/>
                  <a:pt x="19" y="76"/>
                </a:cubicBezTo>
                <a:cubicBezTo>
                  <a:pt x="21" y="77"/>
                  <a:pt x="21" y="80"/>
                  <a:pt x="19" y="81"/>
                </a:cubicBezTo>
                <a:close/>
                <a:moveTo>
                  <a:pt x="44" y="53"/>
                </a:moveTo>
                <a:cubicBezTo>
                  <a:pt x="43" y="56"/>
                  <a:pt x="42" y="58"/>
                  <a:pt x="41" y="60"/>
                </a:cubicBezTo>
                <a:cubicBezTo>
                  <a:pt x="39" y="64"/>
                  <a:pt x="37" y="68"/>
                  <a:pt x="33" y="72"/>
                </a:cubicBezTo>
                <a:cubicBezTo>
                  <a:pt x="31" y="74"/>
                  <a:pt x="29" y="76"/>
                  <a:pt x="27" y="77"/>
                </a:cubicBezTo>
                <a:cubicBezTo>
                  <a:pt x="24" y="74"/>
                  <a:pt x="24" y="74"/>
                  <a:pt x="24" y="74"/>
                </a:cubicBezTo>
                <a:cubicBezTo>
                  <a:pt x="26" y="72"/>
                  <a:pt x="28" y="71"/>
                  <a:pt x="30" y="69"/>
                </a:cubicBezTo>
                <a:cubicBezTo>
                  <a:pt x="34" y="65"/>
                  <a:pt x="36" y="61"/>
                  <a:pt x="38" y="57"/>
                </a:cubicBezTo>
                <a:cubicBezTo>
                  <a:pt x="39" y="55"/>
                  <a:pt x="40" y="53"/>
                  <a:pt x="41" y="50"/>
                </a:cubicBezTo>
                <a:cubicBezTo>
                  <a:pt x="42" y="49"/>
                  <a:pt x="42" y="49"/>
                  <a:pt x="42" y="49"/>
                </a:cubicBezTo>
                <a:cubicBezTo>
                  <a:pt x="45" y="53"/>
                  <a:pt x="45" y="53"/>
                  <a:pt x="45" y="53"/>
                </a:cubicBezTo>
                <a:lnTo>
                  <a:pt x="44" y="53"/>
                </a:lnTo>
                <a:close/>
                <a:moveTo>
                  <a:pt x="80" y="20"/>
                </a:moveTo>
                <a:cubicBezTo>
                  <a:pt x="79" y="20"/>
                  <a:pt x="79" y="20"/>
                  <a:pt x="79" y="20"/>
                </a:cubicBezTo>
                <a:cubicBezTo>
                  <a:pt x="76" y="17"/>
                  <a:pt x="76" y="17"/>
                  <a:pt x="76" y="17"/>
                </a:cubicBezTo>
                <a:cubicBezTo>
                  <a:pt x="76" y="17"/>
                  <a:pt x="76" y="16"/>
                  <a:pt x="76" y="16"/>
                </a:cubicBezTo>
                <a:cubicBezTo>
                  <a:pt x="76" y="16"/>
                  <a:pt x="76" y="15"/>
                  <a:pt x="77" y="15"/>
                </a:cubicBezTo>
                <a:cubicBezTo>
                  <a:pt x="86" y="11"/>
                  <a:pt x="95" y="8"/>
                  <a:pt x="105" y="7"/>
                </a:cubicBezTo>
                <a:cubicBezTo>
                  <a:pt x="105" y="6"/>
                  <a:pt x="106" y="7"/>
                  <a:pt x="106" y="8"/>
                </a:cubicBezTo>
                <a:cubicBezTo>
                  <a:pt x="106" y="8"/>
                  <a:pt x="106" y="9"/>
                  <a:pt x="105" y="9"/>
                </a:cubicBezTo>
                <a:cubicBezTo>
                  <a:pt x="105" y="9"/>
                  <a:pt x="105" y="9"/>
                  <a:pt x="105" y="9"/>
                </a:cubicBezTo>
                <a:cubicBezTo>
                  <a:pt x="96" y="11"/>
                  <a:pt x="88" y="15"/>
                  <a:pt x="80" y="20"/>
                </a:cubicBezTo>
                <a:close/>
                <a:moveTo>
                  <a:pt x="199" y="67"/>
                </a:moveTo>
                <a:cubicBezTo>
                  <a:pt x="193" y="56"/>
                  <a:pt x="192" y="43"/>
                  <a:pt x="199" y="32"/>
                </a:cubicBezTo>
                <a:cubicBezTo>
                  <a:pt x="195" y="48"/>
                  <a:pt x="197" y="60"/>
                  <a:pt x="207" y="72"/>
                </a:cubicBezTo>
                <a:cubicBezTo>
                  <a:pt x="218" y="86"/>
                  <a:pt x="229" y="91"/>
                  <a:pt x="236" y="95"/>
                </a:cubicBezTo>
                <a:cubicBezTo>
                  <a:pt x="231" y="94"/>
                  <a:pt x="227" y="93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23" y="91"/>
                  <a:pt x="223" y="91"/>
                  <a:pt x="223" y="91"/>
                </a:cubicBezTo>
                <a:cubicBezTo>
                  <a:pt x="219" y="89"/>
                  <a:pt x="215" y="86"/>
                  <a:pt x="212" y="84"/>
                </a:cubicBezTo>
                <a:cubicBezTo>
                  <a:pt x="212" y="83"/>
                  <a:pt x="212" y="83"/>
                  <a:pt x="212" y="83"/>
                </a:cubicBezTo>
                <a:cubicBezTo>
                  <a:pt x="211" y="83"/>
                  <a:pt x="211" y="82"/>
                  <a:pt x="210" y="82"/>
                </a:cubicBezTo>
                <a:cubicBezTo>
                  <a:pt x="175" y="117"/>
                  <a:pt x="175" y="117"/>
                  <a:pt x="175" y="117"/>
                </a:cubicBezTo>
                <a:cubicBezTo>
                  <a:pt x="174" y="116"/>
                  <a:pt x="173" y="115"/>
                  <a:pt x="172" y="115"/>
                </a:cubicBezTo>
                <a:cubicBezTo>
                  <a:pt x="167" y="114"/>
                  <a:pt x="167" y="114"/>
                  <a:pt x="167" y="114"/>
                </a:cubicBezTo>
                <a:cubicBezTo>
                  <a:pt x="166" y="114"/>
                  <a:pt x="165" y="115"/>
                  <a:pt x="164" y="115"/>
                </a:cubicBezTo>
                <a:cubicBezTo>
                  <a:pt x="157" y="109"/>
                  <a:pt x="157" y="109"/>
                  <a:pt x="157" y="109"/>
                </a:cubicBezTo>
                <a:lnTo>
                  <a:pt x="199" y="67"/>
                </a:lnTo>
                <a:close/>
                <a:moveTo>
                  <a:pt x="62" y="208"/>
                </a:moveTo>
                <a:cubicBezTo>
                  <a:pt x="62" y="208"/>
                  <a:pt x="62" y="209"/>
                  <a:pt x="62" y="209"/>
                </a:cubicBezTo>
                <a:cubicBezTo>
                  <a:pt x="62" y="209"/>
                  <a:pt x="62" y="209"/>
                  <a:pt x="62" y="209"/>
                </a:cubicBezTo>
                <a:cubicBezTo>
                  <a:pt x="58" y="213"/>
                  <a:pt x="57" y="218"/>
                  <a:pt x="59" y="223"/>
                </a:cubicBezTo>
                <a:cubicBezTo>
                  <a:pt x="58" y="223"/>
                  <a:pt x="58" y="223"/>
                  <a:pt x="58" y="223"/>
                </a:cubicBezTo>
                <a:cubicBezTo>
                  <a:pt x="55" y="217"/>
                  <a:pt x="56" y="210"/>
                  <a:pt x="61" y="205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41" y="138"/>
                  <a:pt x="141" y="138"/>
                  <a:pt x="141" y="138"/>
                </a:cubicBezTo>
                <a:cubicBezTo>
                  <a:pt x="141" y="139"/>
                  <a:pt x="140" y="140"/>
                  <a:pt x="140" y="141"/>
                </a:cubicBezTo>
                <a:cubicBezTo>
                  <a:pt x="76" y="206"/>
                  <a:pt x="76" y="206"/>
                  <a:pt x="76" y="206"/>
                </a:cubicBezTo>
                <a:cubicBezTo>
                  <a:pt x="73" y="204"/>
                  <a:pt x="69" y="205"/>
                  <a:pt x="66" y="206"/>
                </a:cubicBezTo>
                <a:cubicBezTo>
                  <a:pt x="65" y="206"/>
                  <a:pt x="63" y="207"/>
                  <a:pt x="62" y="208"/>
                </a:cubicBezTo>
                <a:close/>
                <a:moveTo>
                  <a:pt x="73" y="222"/>
                </a:moveTo>
                <a:cubicBezTo>
                  <a:pt x="71" y="222"/>
                  <a:pt x="69" y="221"/>
                  <a:pt x="68" y="219"/>
                </a:cubicBezTo>
                <a:cubicBezTo>
                  <a:pt x="67" y="217"/>
                  <a:pt x="68" y="215"/>
                  <a:pt x="70" y="214"/>
                </a:cubicBezTo>
                <a:cubicBezTo>
                  <a:pt x="72" y="213"/>
                  <a:pt x="75" y="214"/>
                  <a:pt x="76" y="216"/>
                </a:cubicBezTo>
                <a:cubicBezTo>
                  <a:pt x="76" y="219"/>
                  <a:pt x="75" y="221"/>
                  <a:pt x="73" y="222"/>
                </a:cubicBezTo>
                <a:close/>
                <a:moveTo>
                  <a:pt x="82" y="219"/>
                </a:moveTo>
                <a:cubicBezTo>
                  <a:pt x="82" y="219"/>
                  <a:pt x="82" y="219"/>
                  <a:pt x="82" y="219"/>
                </a:cubicBezTo>
                <a:cubicBezTo>
                  <a:pt x="82" y="222"/>
                  <a:pt x="81" y="225"/>
                  <a:pt x="78" y="226"/>
                </a:cubicBezTo>
                <a:cubicBezTo>
                  <a:pt x="75" y="229"/>
                  <a:pt x="72" y="229"/>
                  <a:pt x="68" y="228"/>
                </a:cubicBezTo>
                <a:cubicBezTo>
                  <a:pt x="68" y="228"/>
                  <a:pt x="68" y="228"/>
                  <a:pt x="68" y="228"/>
                </a:cubicBezTo>
                <a:cubicBezTo>
                  <a:pt x="67" y="228"/>
                  <a:pt x="67" y="227"/>
                  <a:pt x="67" y="226"/>
                </a:cubicBezTo>
                <a:cubicBezTo>
                  <a:pt x="67" y="225"/>
                  <a:pt x="68" y="224"/>
                  <a:pt x="69" y="225"/>
                </a:cubicBezTo>
                <a:cubicBezTo>
                  <a:pt x="71" y="225"/>
                  <a:pt x="74" y="225"/>
                  <a:pt x="76" y="224"/>
                </a:cubicBezTo>
                <a:cubicBezTo>
                  <a:pt x="78" y="222"/>
                  <a:pt x="78" y="220"/>
                  <a:pt x="79" y="219"/>
                </a:cubicBezTo>
                <a:cubicBezTo>
                  <a:pt x="79" y="219"/>
                  <a:pt x="79" y="219"/>
                  <a:pt x="79" y="219"/>
                </a:cubicBezTo>
                <a:cubicBezTo>
                  <a:pt x="79" y="218"/>
                  <a:pt x="79" y="218"/>
                  <a:pt x="79" y="218"/>
                </a:cubicBezTo>
                <a:cubicBezTo>
                  <a:pt x="79" y="217"/>
                  <a:pt x="80" y="217"/>
                  <a:pt x="81" y="217"/>
                </a:cubicBezTo>
                <a:cubicBezTo>
                  <a:pt x="82" y="217"/>
                  <a:pt x="83" y="218"/>
                  <a:pt x="82" y="219"/>
                </a:cubicBezTo>
                <a:close/>
                <a:moveTo>
                  <a:pt x="82" y="210"/>
                </a:moveTo>
                <a:cubicBezTo>
                  <a:pt x="82" y="210"/>
                  <a:pt x="81" y="209"/>
                  <a:pt x="81" y="209"/>
                </a:cubicBezTo>
                <a:cubicBezTo>
                  <a:pt x="80" y="208"/>
                  <a:pt x="80" y="208"/>
                  <a:pt x="79" y="207"/>
                </a:cubicBezTo>
                <a:cubicBezTo>
                  <a:pt x="141" y="146"/>
                  <a:pt x="141" y="146"/>
                  <a:pt x="141" y="146"/>
                </a:cubicBezTo>
                <a:cubicBezTo>
                  <a:pt x="141" y="147"/>
                  <a:pt x="142" y="148"/>
                  <a:pt x="143" y="149"/>
                </a:cubicBezTo>
                <a:lnTo>
                  <a:pt x="82" y="210"/>
                </a:lnTo>
                <a:close/>
                <a:moveTo>
                  <a:pt x="260" y="218"/>
                </a:moveTo>
                <a:cubicBezTo>
                  <a:pt x="253" y="226"/>
                  <a:pt x="253" y="226"/>
                  <a:pt x="253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2" y="226"/>
                  <a:pt x="252" y="226"/>
                  <a:pt x="252" y="226"/>
                </a:cubicBezTo>
                <a:cubicBezTo>
                  <a:pt x="253" y="221"/>
                  <a:pt x="251" y="216"/>
                  <a:pt x="247" y="212"/>
                </a:cubicBezTo>
                <a:cubicBezTo>
                  <a:pt x="245" y="210"/>
                  <a:pt x="245" y="210"/>
                  <a:pt x="245" y="210"/>
                </a:cubicBezTo>
                <a:cubicBezTo>
                  <a:pt x="235" y="202"/>
                  <a:pt x="220" y="195"/>
                  <a:pt x="206" y="177"/>
                </a:cubicBezTo>
                <a:cubicBezTo>
                  <a:pt x="203" y="171"/>
                  <a:pt x="199" y="166"/>
                  <a:pt x="194" y="161"/>
                </a:cubicBezTo>
                <a:cubicBezTo>
                  <a:pt x="186" y="154"/>
                  <a:pt x="178" y="148"/>
                  <a:pt x="171" y="145"/>
                </a:cubicBezTo>
                <a:cubicBezTo>
                  <a:pt x="171" y="145"/>
                  <a:pt x="171" y="145"/>
                  <a:pt x="171" y="145"/>
                </a:cubicBezTo>
                <a:cubicBezTo>
                  <a:pt x="171" y="144"/>
                  <a:pt x="170" y="144"/>
                  <a:pt x="170" y="144"/>
                </a:cubicBezTo>
                <a:cubicBezTo>
                  <a:pt x="169" y="143"/>
                  <a:pt x="169" y="141"/>
                  <a:pt x="170" y="140"/>
                </a:cubicBezTo>
                <a:cubicBezTo>
                  <a:pt x="170" y="140"/>
                  <a:pt x="170" y="140"/>
                  <a:pt x="170" y="140"/>
                </a:cubicBezTo>
                <a:cubicBezTo>
                  <a:pt x="176" y="134"/>
                  <a:pt x="176" y="134"/>
                  <a:pt x="176" y="134"/>
                </a:cubicBezTo>
                <a:cubicBezTo>
                  <a:pt x="176" y="134"/>
                  <a:pt x="176" y="134"/>
                  <a:pt x="176" y="134"/>
                </a:cubicBezTo>
                <a:cubicBezTo>
                  <a:pt x="177" y="133"/>
                  <a:pt x="179" y="133"/>
                  <a:pt x="180" y="134"/>
                </a:cubicBezTo>
                <a:cubicBezTo>
                  <a:pt x="188" y="137"/>
                  <a:pt x="197" y="143"/>
                  <a:pt x="205" y="151"/>
                </a:cubicBezTo>
                <a:cubicBezTo>
                  <a:pt x="209" y="156"/>
                  <a:pt x="214" y="161"/>
                  <a:pt x="217" y="166"/>
                </a:cubicBezTo>
                <a:cubicBezTo>
                  <a:pt x="230" y="185"/>
                  <a:pt x="246" y="192"/>
                  <a:pt x="255" y="199"/>
                </a:cubicBezTo>
                <a:cubicBezTo>
                  <a:pt x="257" y="201"/>
                  <a:pt x="257" y="201"/>
                  <a:pt x="257" y="201"/>
                </a:cubicBezTo>
                <a:cubicBezTo>
                  <a:pt x="266" y="207"/>
                  <a:pt x="266" y="213"/>
                  <a:pt x="260" y="21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504" name="Freeform 73"/>
          <p:cNvSpPr>
            <a:spLocks/>
          </p:cNvSpPr>
          <p:nvPr/>
        </p:nvSpPr>
        <p:spPr bwMode="auto">
          <a:xfrm>
            <a:off x="8069814" y="1685201"/>
            <a:ext cx="215179" cy="294098"/>
          </a:xfrm>
          <a:custGeom>
            <a:avLst/>
            <a:gdLst>
              <a:gd name="T0" fmla="*/ 47 w 189"/>
              <a:gd name="T1" fmla="*/ 75 h 259"/>
              <a:gd name="T2" fmla="*/ 47 w 189"/>
              <a:gd name="T3" fmla="*/ 182 h 259"/>
              <a:gd name="T4" fmla="*/ 35 w 189"/>
              <a:gd name="T5" fmla="*/ 180 h 259"/>
              <a:gd name="T6" fmla="*/ 0 w 189"/>
              <a:gd name="T7" fmla="*/ 220 h 259"/>
              <a:gd name="T8" fmla="*/ 35 w 189"/>
              <a:gd name="T9" fmla="*/ 259 h 259"/>
              <a:gd name="T10" fmla="*/ 71 w 189"/>
              <a:gd name="T11" fmla="*/ 220 h 259"/>
              <a:gd name="T12" fmla="*/ 71 w 189"/>
              <a:gd name="T13" fmla="*/ 112 h 259"/>
              <a:gd name="T14" fmla="*/ 164 w 189"/>
              <a:gd name="T15" fmla="*/ 62 h 259"/>
              <a:gd name="T16" fmla="*/ 164 w 189"/>
              <a:gd name="T17" fmla="*/ 144 h 259"/>
              <a:gd name="T18" fmla="*/ 153 w 189"/>
              <a:gd name="T19" fmla="*/ 142 h 259"/>
              <a:gd name="T20" fmla="*/ 118 w 189"/>
              <a:gd name="T21" fmla="*/ 182 h 259"/>
              <a:gd name="T22" fmla="*/ 153 w 189"/>
              <a:gd name="T23" fmla="*/ 222 h 259"/>
              <a:gd name="T24" fmla="*/ 189 w 189"/>
              <a:gd name="T25" fmla="*/ 182 h 259"/>
              <a:gd name="T26" fmla="*/ 189 w 189"/>
              <a:gd name="T27" fmla="*/ 0 h 259"/>
              <a:gd name="T28" fmla="*/ 47 w 189"/>
              <a:gd name="T29" fmla="*/ 75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9" h="259">
                <a:moveTo>
                  <a:pt x="47" y="75"/>
                </a:moveTo>
                <a:cubicBezTo>
                  <a:pt x="47" y="182"/>
                  <a:pt x="47" y="182"/>
                  <a:pt x="47" y="182"/>
                </a:cubicBezTo>
                <a:cubicBezTo>
                  <a:pt x="43" y="181"/>
                  <a:pt x="39" y="180"/>
                  <a:pt x="35" y="180"/>
                </a:cubicBezTo>
                <a:cubicBezTo>
                  <a:pt x="16" y="180"/>
                  <a:pt x="0" y="198"/>
                  <a:pt x="0" y="220"/>
                </a:cubicBezTo>
                <a:cubicBezTo>
                  <a:pt x="0" y="242"/>
                  <a:pt x="16" y="259"/>
                  <a:pt x="35" y="259"/>
                </a:cubicBezTo>
                <a:cubicBezTo>
                  <a:pt x="55" y="259"/>
                  <a:pt x="71" y="242"/>
                  <a:pt x="71" y="220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4" y="144"/>
                  <a:pt x="164" y="144"/>
                  <a:pt x="164" y="144"/>
                </a:cubicBezTo>
                <a:cubicBezTo>
                  <a:pt x="161" y="143"/>
                  <a:pt x="157" y="142"/>
                  <a:pt x="153" y="142"/>
                </a:cubicBezTo>
                <a:cubicBezTo>
                  <a:pt x="134" y="142"/>
                  <a:pt x="118" y="160"/>
                  <a:pt x="118" y="182"/>
                </a:cubicBezTo>
                <a:cubicBezTo>
                  <a:pt x="118" y="204"/>
                  <a:pt x="134" y="222"/>
                  <a:pt x="153" y="222"/>
                </a:cubicBezTo>
                <a:cubicBezTo>
                  <a:pt x="173" y="222"/>
                  <a:pt x="189" y="204"/>
                  <a:pt x="189" y="182"/>
                </a:cubicBezTo>
                <a:cubicBezTo>
                  <a:pt x="189" y="0"/>
                  <a:pt x="189" y="0"/>
                  <a:pt x="189" y="0"/>
                </a:cubicBezTo>
                <a:lnTo>
                  <a:pt x="47" y="75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505" name="组合 504"/>
          <p:cNvGrpSpPr/>
          <p:nvPr/>
        </p:nvGrpSpPr>
        <p:grpSpPr>
          <a:xfrm>
            <a:off x="8624686" y="1692599"/>
            <a:ext cx="268819" cy="279301"/>
            <a:chOff x="2273301" y="1931988"/>
            <a:chExt cx="692150" cy="719138"/>
          </a:xfrm>
          <a:solidFill>
            <a:srgbClr val="E7E6E6">
              <a:lumMod val="50000"/>
            </a:srgbClr>
          </a:solidFill>
        </p:grpSpPr>
        <p:sp>
          <p:nvSpPr>
            <p:cNvPr id="506" name="Freeform 135"/>
            <p:cNvSpPr>
              <a:spLocks/>
            </p:cNvSpPr>
            <p:nvPr/>
          </p:nvSpPr>
          <p:spPr bwMode="auto">
            <a:xfrm>
              <a:off x="2308226" y="2543176"/>
              <a:ext cx="101600" cy="107950"/>
            </a:xfrm>
            <a:custGeom>
              <a:avLst/>
              <a:gdLst>
                <a:gd name="T0" fmla="*/ 19 w 35"/>
                <a:gd name="T1" fmla="*/ 0 h 37"/>
                <a:gd name="T2" fmla="*/ 1 w 35"/>
                <a:gd name="T3" fmla="*/ 28 h 37"/>
                <a:gd name="T4" fmla="*/ 3 w 35"/>
                <a:gd name="T5" fmla="*/ 35 h 37"/>
                <a:gd name="T6" fmla="*/ 11 w 35"/>
                <a:gd name="T7" fmla="*/ 37 h 37"/>
                <a:gd name="T8" fmla="*/ 35 w 35"/>
                <a:gd name="T9" fmla="*/ 14 h 37"/>
                <a:gd name="T10" fmla="*/ 32 w 35"/>
                <a:gd name="T11" fmla="*/ 11 h 37"/>
                <a:gd name="T12" fmla="*/ 19 w 35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7">
                  <a:moveTo>
                    <a:pt x="19" y="0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0" y="31"/>
                    <a:pt x="2" y="33"/>
                    <a:pt x="3" y="35"/>
                  </a:cubicBezTo>
                  <a:cubicBezTo>
                    <a:pt x="5" y="36"/>
                    <a:pt x="9" y="37"/>
                    <a:pt x="11" y="37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2"/>
                    <a:pt x="32" y="11"/>
                  </a:cubicBezTo>
                  <a:cubicBezTo>
                    <a:pt x="27" y="8"/>
                    <a:pt x="23" y="4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07" name="Freeform 136"/>
            <p:cNvSpPr>
              <a:spLocks/>
            </p:cNvSpPr>
            <p:nvPr/>
          </p:nvSpPr>
          <p:spPr bwMode="auto">
            <a:xfrm>
              <a:off x="2273301" y="2159001"/>
              <a:ext cx="511175" cy="484188"/>
            </a:xfrm>
            <a:custGeom>
              <a:avLst/>
              <a:gdLst>
                <a:gd name="T0" fmla="*/ 160 w 175"/>
                <a:gd name="T1" fmla="*/ 67 h 165"/>
                <a:gd name="T2" fmla="*/ 149 w 175"/>
                <a:gd name="T3" fmla="*/ 84 h 165"/>
                <a:gd name="T4" fmla="*/ 103 w 175"/>
                <a:gd name="T5" fmla="*/ 91 h 165"/>
                <a:gd name="T6" fmla="*/ 87 w 175"/>
                <a:gd name="T7" fmla="*/ 83 h 165"/>
                <a:gd name="T8" fmla="*/ 73 w 175"/>
                <a:gd name="T9" fmla="*/ 67 h 165"/>
                <a:gd name="T10" fmla="*/ 73 w 175"/>
                <a:gd name="T11" fmla="*/ 22 h 165"/>
                <a:gd name="T12" fmla="*/ 93 w 175"/>
                <a:gd name="T13" fmla="*/ 9 h 165"/>
                <a:gd name="T14" fmla="*/ 25 w 175"/>
                <a:gd name="T15" fmla="*/ 24 h 165"/>
                <a:gd name="T16" fmla="*/ 25 w 175"/>
                <a:gd name="T17" fmla="*/ 24 h 165"/>
                <a:gd name="T18" fmla="*/ 25 w 175"/>
                <a:gd name="T19" fmla="*/ 24 h 165"/>
                <a:gd name="T20" fmla="*/ 20 w 175"/>
                <a:gd name="T21" fmla="*/ 29 h 165"/>
                <a:gd name="T22" fmla="*/ 17 w 175"/>
                <a:gd name="T23" fmla="*/ 35 h 165"/>
                <a:gd name="T24" fmla="*/ 35 w 175"/>
                <a:gd name="T25" fmla="*/ 125 h 165"/>
                <a:gd name="T26" fmla="*/ 48 w 175"/>
                <a:gd name="T27" fmla="*/ 136 h 165"/>
                <a:gd name="T28" fmla="*/ 52 w 175"/>
                <a:gd name="T29" fmla="*/ 139 h 165"/>
                <a:gd name="T30" fmla="*/ 156 w 175"/>
                <a:gd name="T31" fmla="*/ 134 h 165"/>
                <a:gd name="T32" fmla="*/ 157 w 175"/>
                <a:gd name="T33" fmla="*/ 132 h 165"/>
                <a:gd name="T34" fmla="*/ 157 w 175"/>
                <a:gd name="T35" fmla="*/ 132 h 165"/>
                <a:gd name="T36" fmla="*/ 160 w 175"/>
                <a:gd name="T37" fmla="*/ 6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5" h="165">
                  <a:moveTo>
                    <a:pt x="160" y="67"/>
                  </a:moveTo>
                  <a:cubicBezTo>
                    <a:pt x="149" y="84"/>
                    <a:pt x="149" y="84"/>
                    <a:pt x="149" y="84"/>
                  </a:cubicBezTo>
                  <a:cubicBezTo>
                    <a:pt x="141" y="97"/>
                    <a:pt x="118" y="96"/>
                    <a:pt x="103" y="91"/>
                  </a:cubicBezTo>
                  <a:cubicBezTo>
                    <a:pt x="97" y="90"/>
                    <a:pt x="92" y="87"/>
                    <a:pt x="87" y="83"/>
                  </a:cubicBezTo>
                  <a:cubicBezTo>
                    <a:pt x="81" y="79"/>
                    <a:pt x="76" y="73"/>
                    <a:pt x="73" y="67"/>
                  </a:cubicBezTo>
                  <a:cubicBezTo>
                    <a:pt x="67" y="55"/>
                    <a:pt x="64" y="35"/>
                    <a:pt x="73" y="22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66" y="0"/>
                    <a:pt x="42" y="8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3" y="26"/>
                    <a:pt x="22" y="28"/>
                    <a:pt x="20" y="29"/>
                  </a:cubicBezTo>
                  <a:cubicBezTo>
                    <a:pt x="19" y="31"/>
                    <a:pt x="18" y="33"/>
                    <a:pt x="17" y="35"/>
                  </a:cubicBezTo>
                  <a:cubicBezTo>
                    <a:pt x="0" y="62"/>
                    <a:pt x="9" y="98"/>
                    <a:pt x="35" y="125"/>
                  </a:cubicBezTo>
                  <a:cubicBezTo>
                    <a:pt x="39" y="129"/>
                    <a:pt x="43" y="133"/>
                    <a:pt x="48" y="136"/>
                  </a:cubicBezTo>
                  <a:cubicBezTo>
                    <a:pt x="49" y="137"/>
                    <a:pt x="50" y="138"/>
                    <a:pt x="52" y="139"/>
                  </a:cubicBezTo>
                  <a:cubicBezTo>
                    <a:pt x="88" y="165"/>
                    <a:pt x="133" y="164"/>
                    <a:pt x="156" y="134"/>
                  </a:cubicBezTo>
                  <a:cubicBezTo>
                    <a:pt x="157" y="133"/>
                    <a:pt x="157" y="133"/>
                    <a:pt x="157" y="132"/>
                  </a:cubicBezTo>
                  <a:cubicBezTo>
                    <a:pt x="157" y="132"/>
                    <a:pt x="157" y="132"/>
                    <a:pt x="157" y="132"/>
                  </a:cubicBezTo>
                  <a:cubicBezTo>
                    <a:pt x="171" y="113"/>
                    <a:pt x="175" y="92"/>
                    <a:pt x="160" y="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08" name="Freeform 137"/>
            <p:cNvSpPr>
              <a:spLocks/>
            </p:cNvSpPr>
            <p:nvPr/>
          </p:nvSpPr>
          <p:spPr bwMode="auto">
            <a:xfrm>
              <a:off x="2489201" y="2154238"/>
              <a:ext cx="271463" cy="265113"/>
            </a:xfrm>
            <a:custGeom>
              <a:avLst/>
              <a:gdLst>
                <a:gd name="T0" fmla="*/ 60 w 93"/>
                <a:gd name="T1" fmla="*/ 28 h 91"/>
                <a:gd name="T2" fmla="*/ 36 w 93"/>
                <a:gd name="T3" fmla="*/ 0 h 91"/>
                <a:gd name="T4" fmla="*/ 10 w 93"/>
                <a:gd name="T5" fmla="*/ 23 h 91"/>
                <a:gd name="T6" fmla="*/ 7 w 93"/>
                <a:gd name="T7" fmla="*/ 62 h 91"/>
                <a:gd name="T8" fmla="*/ 21 w 93"/>
                <a:gd name="T9" fmla="*/ 78 h 91"/>
                <a:gd name="T10" fmla="*/ 36 w 93"/>
                <a:gd name="T11" fmla="*/ 86 h 91"/>
                <a:gd name="T12" fmla="*/ 77 w 93"/>
                <a:gd name="T13" fmla="*/ 74 h 91"/>
                <a:gd name="T14" fmla="*/ 93 w 93"/>
                <a:gd name="T15" fmla="*/ 45 h 91"/>
                <a:gd name="T16" fmla="*/ 60 w 93"/>
                <a:gd name="T17" fmla="*/ 2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1">
                  <a:moveTo>
                    <a:pt x="60" y="28"/>
                  </a:moveTo>
                  <a:cubicBezTo>
                    <a:pt x="49" y="20"/>
                    <a:pt x="41" y="10"/>
                    <a:pt x="36" y="0"/>
                  </a:cubicBezTo>
                  <a:cubicBezTo>
                    <a:pt x="36" y="0"/>
                    <a:pt x="10" y="23"/>
                    <a:pt x="10" y="23"/>
                  </a:cubicBezTo>
                  <a:cubicBezTo>
                    <a:pt x="0" y="36"/>
                    <a:pt x="0" y="50"/>
                    <a:pt x="7" y="62"/>
                  </a:cubicBezTo>
                  <a:cubicBezTo>
                    <a:pt x="10" y="68"/>
                    <a:pt x="15" y="74"/>
                    <a:pt x="21" y="78"/>
                  </a:cubicBezTo>
                  <a:cubicBezTo>
                    <a:pt x="25" y="82"/>
                    <a:pt x="31" y="85"/>
                    <a:pt x="36" y="86"/>
                  </a:cubicBezTo>
                  <a:cubicBezTo>
                    <a:pt x="52" y="91"/>
                    <a:pt x="68" y="88"/>
                    <a:pt x="77" y="74"/>
                  </a:cubicBezTo>
                  <a:cubicBezTo>
                    <a:pt x="93" y="45"/>
                    <a:pt x="93" y="45"/>
                    <a:pt x="93" y="45"/>
                  </a:cubicBezTo>
                  <a:cubicBezTo>
                    <a:pt x="92" y="44"/>
                    <a:pt x="70" y="36"/>
                    <a:pt x="6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09" name="Freeform 138"/>
            <p:cNvSpPr>
              <a:spLocks/>
            </p:cNvSpPr>
            <p:nvPr/>
          </p:nvSpPr>
          <p:spPr bwMode="auto">
            <a:xfrm>
              <a:off x="2593976" y="1931988"/>
              <a:ext cx="371475" cy="336550"/>
            </a:xfrm>
            <a:custGeom>
              <a:avLst/>
              <a:gdLst>
                <a:gd name="T0" fmla="*/ 88 w 127"/>
                <a:gd name="T1" fmla="*/ 23 h 115"/>
                <a:gd name="T2" fmla="*/ 7 w 127"/>
                <a:gd name="T3" fmla="*/ 21 h 115"/>
                <a:gd name="T4" fmla="*/ 6 w 127"/>
                <a:gd name="T5" fmla="*/ 24 h 115"/>
                <a:gd name="T6" fmla="*/ 5 w 127"/>
                <a:gd name="T7" fmla="*/ 25 h 115"/>
                <a:gd name="T8" fmla="*/ 3 w 127"/>
                <a:gd name="T9" fmla="*/ 28 h 115"/>
                <a:gd name="T10" fmla="*/ 3 w 127"/>
                <a:gd name="T11" fmla="*/ 30 h 115"/>
                <a:gd name="T12" fmla="*/ 2 w 127"/>
                <a:gd name="T13" fmla="*/ 33 h 115"/>
                <a:gd name="T14" fmla="*/ 1 w 127"/>
                <a:gd name="T15" fmla="*/ 34 h 115"/>
                <a:gd name="T16" fmla="*/ 0 w 127"/>
                <a:gd name="T17" fmla="*/ 38 h 115"/>
                <a:gd name="T18" fmla="*/ 0 w 127"/>
                <a:gd name="T19" fmla="*/ 39 h 115"/>
                <a:gd name="T20" fmla="*/ 0 w 127"/>
                <a:gd name="T21" fmla="*/ 42 h 115"/>
                <a:gd name="T22" fmla="*/ 0 w 127"/>
                <a:gd name="T23" fmla="*/ 44 h 115"/>
                <a:gd name="T24" fmla="*/ 0 w 127"/>
                <a:gd name="T25" fmla="*/ 47 h 115"/>
                <a:gd name="T26" fmla="*/ 0 w 127"/>
                <a:gd name="T27" fmla="*/ 49 h 115"/>
                <a:gd name="T28" fmla="*/ 0 w 127"/>
                <a:gd name="T29" fmla="*/ 52 h 115"/>
                <a:gd name="T30" fmla="*/ 1 w 127"/>
                <a:gd name="T31" fmla="*/ 55 h 115"/>
                <a:gd name="T32" fmla="*/ 1 w 127"/>
                <a:gd name="T33" fmla="*/ 57 h 115"/>
                <a:gd name="T34" fmla="*/ 2 w 127"/>
                <a:gd name="T35" fmla="*/ 60 h 115"/>
                <a:gd name="T36" fmla="*/ 3 w 127"/>
                <a:gd name="T37" fmla="*/ 62 h 115"/>
                <a:gd name="T38" fmla="*/ 4 w 127"/>
                <a:gd name="T39" fmla="*/ 65 h 115"/>
                <a:gd name="T40" fmla="*/ 5 w 127"/>
                <a:gd name="T41" fmla="*/ 67 h 115"/>
                <a:gd name="T42" fmla="*/ 6 w 127"/>
                <a:gd name="T43" fmla="*/ 70 h 115"/>
                <a:gd name="T44" fmla="*/ 7 w 127"/>
                <a:gd name="T45" fmla="*/ 71 h 115"/>
                <a:gd name="T46" fmla="*/ 8 w 127"/>
                <a:gd name="T47" fmla="*/ 73 h 115"/>
                <a:gd name="T48" fmla="*/ 9 w 127"/>
                <a:gd name="T49" fmla="*/ 75 h 115"/>
                <a:gd name="T50" fmla="*/ 9 w 127"/>
                <a:gd name="T51" fmla="*/ 76 h 115"/>
                <a:gd name="T52" fmla="*/ 16 w 127"/>
                <a:gd name="T53" fmla="*/ 86 h 115"/>
                <a:gd name="T54" fmla="*/ 30 w 127"/>
                <a:gd name="T55" fmla="*/ 99 h 115"/>
                <a:gd name="T56" fmla="*/ 39 w 127"/>
                <a:gd name="T57" fmla="*/ 105 h 115"/>
                <a:gd name="T58" fmla="*/ 40 w 127"/>
                <a:gd name="T59" fmla="*/ 106 h 115"/>
                <a:gd name="T60" fmla="*/ 44 w 127"/>
                <a:gd name="T61" fmla="*/ 107 h 115"/>
                <a:gd name="T62" fmla="*/ 45 w 127"/>
                <a:gd name="T63" fmla="*/ 108 h 115"/>
                <a:gd name="T64" fmla="*/ 46 w 127"/>
                <a:gd name="T65" fmla="*/ 108 h 115"/>
                <a:gd name="T66" fmla="*/ 49 w 127"/>
                <a:gd name="T67" fmla="*/ 110 h 115"/>
                <a:gd name="T68" fmla="*/ 51 w 127"/>
                <a:gd name="T69" fmla="*/ 111 h 115"/>
                <a:gd name="T70" fmla="*/ 55 w 127"/>
                <a:gd name="T71" fmla="*/ 112 h 115"/>
                <a:gd name="T72" fmla="*/ 57 w 127"/>
                <a:gd name="T73" fmla="*/ 113 h 115"/>
                <a:gd name="T74" fmla="*/ 60 w 127"/>
                <a:gd name="T75" fmla="*/ 114 h 115"/>
                <a:gd name="T76" fmla="*/ 62 w 127"/>
                <a:gd name="T77" fmla="*/ 114 h 115"/>
                <a:gd name="T78" fmla="*/ 62 w 127"/>
                <a:gd name="T79" fmla="*/ 114 h 115"/>
                <a:gd name="T80" fmla="*/ 66 w 127"/>
                <a:gd name="T81" fmla="*/ 115 h 115"/>
                <a:gd name="T82" fmla="*/ 68 w 127"/>
                <a:gd name="T83" fmla="*/ 115 h 115"/>
                <a:gd name="T84" fmla="*/ 71 w 127"/>
                <a:gd name="T85" fmla="*/ 115 h 115"/>
                <a:gd name="T86" fmla="*/ 73 w 127"/>
                <a:gd name="T87" fmla="*/ 115 h 115"/>
                <a:gd name="T88" fmla="*/ 77 w 127"/>
                <a:gd name="T89" fmla="*/ 115 h 115"/>
                <a:gd name="T90" fmla="*/ 78 w 127"/>
                <a:gd name="T91" fmla="*/ 115 h 115"/>
                <a:gd name="T92" fmla="*/ 82 w 127"/>
                <a:gd name="T93" fmla="*/ 115 h 115"/>
                <a:gd name="T94" fmla="*/ 83 w 127"/>
                <a:gd name="T95" fmla="*/ 115 h 115"/>
                <a:gd name="T96" fmla="*/ 87 w 127"/>
                <a:gd name="T97" fmla="*/ 114 h 115"/>
                <a:gd name="T98" fmla="*/ 88 w 127"/>
                <a:gd name="T99" fmla="*/ 114 h 115"/>
                <a:gd name="T100" fmla="*/ 91 w 127"/>
                <a:gd name="T101" fmla="*/ 113 h 115"/>
                <a:gd name="T102" fmla="*/ 92 w 127"/>
                <a:gd name="T103" fmla="*/ 113 h 115"/>
                <a:gd name="T104" fmla="*/ 96 w 127"/>
                <a:gd name="T105" fmla="*/ 112 h 115"/>
                <a:gd name="T106" fmla="*/ 96 w 127"/>
                <a:gd name="T107" fmla="*/ 111 h 115"/>
                <a:gd name="T108" fmla="*/ 107 w 127"/>
                <a:gd name="T109" fmla="*/ 104 h 115"/>
                <a:gd name="T110" fmla="*/ 107 w 127"/>
                <a:gd name="T111" fmla="*/ 104 h 115"/>
                <a:gd name="T112" fmla="*/ 111 w 127"/>
                <a:gd name="T113" fmla="*/ 100 h 115"/>
                <a:gd name="T114" fmla="*/ 88 w 127"/>
                <a:gd name="T115" fmla="*/ 2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7" h="115">
                  <a:moveTo>
                    <a:pt x="88" y="23"/>
                  </a:moveTo>
                  <a:cubicBezTo>
                    <a:pt x="60" y="1"/>
                    <a:pt x="24" y="0"/>
                    <a:pt x="7" y="21"/>
                  </a:cubicBezTo>
                  <a:cubicBezTo>
                    <a:pt x="7" y="22"/>
                    <a:pt x="6" y="23"/>
                    <a:pt x="6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7"/>
                    <a:pt x="3" y="28"/>
                  </a:cubicBezTo>
                  <a:cubicBezTo>
                    <a:pt x="3" y="29"/>
                    <a:pt x="3" y="29"/>
                    <a:pt x="3" y="30"/>
                  </a:cubicBezTo>
                  <a:cubicBezTo>
                    <a:pt x="2" y="31"/>
                    <a:pt x="2" y="32"/>
                    <a:pt x="2" y="33"/>
                  </a:cubicBezTo>
                  <a:cubicBezTo>
                    <a:pt x="1" y="33"/>
                    <a:pt x="1" y="34"/>
                    <a:pt x="1" y="34"/>
                  </a:cubicBezTo>
                  <a:cubicBezTo>
                    <a:pt x="1" y="35"/>
                    <a:pt x="1" y="37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0" y="40"/>
                    <a:pt x="0" y="41"/>
                    <a:pt x="0" y="42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0" y="45"/>
                    <a:pt x="0" y="46"/>
                    <a:pt x="0" y="47"/>
                  </a:cubicBezTo>
                  <a:cubicBezTo>
                    <a:pt x="0" y="48"/>
                    <a:pt x="0" y="49"/>
                    <a:pt x="0" y="49"/>
                  </a:cubicBezTo>
                  <a:cubicBezTo>
                    <a:pt x="0" y="50"/>
                    <a:pt x="0" y="51"/>
                    <a:pt x="0" y="52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1" y="55"/>
                    <a:pt x="1" y="56"/>
                    <a:pt x="1" y="57"/>
                  </a:cubicBezTo>
                  <a:cubicBezTo>
                    <a:pt x="2" y="58"/>
                    <a:pt x="2" y="59"/>
                    <a:pt x="2" y="60"/>
                  </a:cubicBezTo>
                  <a:cubicBezTo>
                    <a:pt x="2" y="61"/>
                    <a:pt x="3" y="61"/>
                    <a:pt x="3" y="62"/>
                  </a:cubicBezTo>
                  <a:cubicBezTo>
                    <a:pt x="3" y="63"/>
                    <a:pt x="3" y="64"/>
                    <a:pt x="4" y="65"/>
                  </a:cubicBezTo>
                  <a:cubicBezTo>
                    <a:pt x="4" y="66"/>
                    <a:pt x="4" y="66"/>
                    <a:pt x="5" y="67"/>
                  </a:cubicBezTo>
                  <a:cubicBezTo>
                    <a:pt x="5" y="68"/>
                    <a:pt x="6" y="69"/>
                    <a:pt x="6" y="70"/>
                  </a:cubicBezTo>
                  <a:cubicBezTo>
                    <a:pt x="6" y="71"/>
                    <a:pt x="7" y="71"/>
                    <a:pt x="7" y="71"/>
                  </a:cubicBezTo>
                  <a:cubicBezTo>
                    <a:pt x="7" y="72"/>
                    <a:pt x="7" y="73"/>
                    <a:pt x="8" y="73"/>
                  </a:cubicBezTo>
                  <a:cubicBezTo>
                    <a:pt x="8" y="74"/>
                    <a:pt x="9" y="75"/>
                    <a:pt x="9" y="75"/>
                  </a:cubicBezTo>
                  <a:cubicBezTo>
                    <a:pt x="9" y="76"/>
                    <a:pt x="9" y="76"/>
                    <a:pt x="9" y="76"/>
                  </a:cubicBezTo>
                  <a:cubicBezTo>
                    <a:pt x="11" y="79"/>
                    <a:pt x="14" y="83"/>
                    <a:pt x="16" y="86"/>
                  </a:cubicBezTo>
                  <a:cubicBezTo>
                    <a:pt x="20" y="90"/>
                    <a:pt x="25" y="95"/>
                    <a:pt x="30" y="99"/>
                  </a:cubicBezTo>
                  <a:cubicBezTo>
                    <a:pt x="33" y="101"/>
                    <a:pt x="36" y="103"/>
                    <a:pt x="39" y="105"/>
                  </a:cubicBezTo>
                  <a:cubicBezTo>
                    <a:pt x="39" y="105"/>
                    <a:pt x="40" y="105"/>
                    <a:pt x="40" y="106"/>
                  </a:cubicBezTo>
                  <a:cubicBezTo>
                    <a:pt x="42" y="106"/>
                    <a:pt x="43" y="107"/>
                    <a:pt x="44" y="107"/>
                  </a:cubicBezTo>
                  <a:cubicBezTo>
                    <a:pt x="44" y="108"/>
                    <a:pt x="45" y="108"/>
                    <a:pt x="45" y="108"/>
                  </a:cubicBezTo>
                  <a:cubicBezTo>
                    <a:pt x="45" y="108"/>
                    <a:pt x="46" y="108"/>
                    <a:pt x="46" y="108"/>
                  </a:cubicBezTo>
                  <a:cubicBezTo>
                    <a:pt x="47" y="109"/>
                    <a:pt x="48" y="109"/>
                    <a:pt x="49" y="110"/>
                  </a:cubicBezTo>
                  <a:cubicBezTo>
                    <a:pt x="50" y="110"/>
                    <a:pt x="51" y="110"/>
                    <a:pt x="51" y="111"/>
                  </a:cubicBezTo>
                  <a:cubicBezTo>
                    <a:pt x="52" y="111"/>
                    <a:pt x="54" y="112"/>
                    <a:pt x="55" y="112"/>
                  </a:cubicBezTo>
                  <a:cubicBezTo>
                    <a:pt x="55" y="112"/>
                    <a:pt x="56" y="112"/>
                    <a:pt x="57" y="113"/>
                  </a:cubicBezTo>
                  <a:cubicBezTo>
                    <a:pt x="58" y="113"/>
                    <a:pt x="59" y="113"/>
                    <a:pt x="60" y="114"/>
                  </a:cubicBezTo>
                  <a:cubicBezTo>
                    <a:pt x="61" y="114"/>
                    <a:pt x="61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3" y="114"/>
                    <a:pt x="65" y="114"/>
                    <a:pt x="66" y="115"/>
                  </a:cubicBezTo>
                  <a:cubicBezTo>
                    <a:pt x="66" y="115"/>
                    <a:pt x="67" y="115"/>
                    <a:pt x="68" y="115"/>
                  </a:cubicBezTo>
                  <a:cubicBezTo>
                    <a:pt x="69" y="115"/>
                    <a:pt x="70" y="115"/>
                    <a:pt x="71" y="115"/>
                  </a:cubicBezTo>
                  <a:cubicBezTo>
                    <a:pt x="72" y="115"/>
                    <a:pt x="72" y="115"/>
                    <a:pt x="73" y="115"/>
                  </a:cubicBezTo>
                  <a:cubicBezTo>
                    <a:pt x="74" y="115"/>
                    <a:pt x="75" y="115"/>
                    <a:pt x="77" y="115"/>
                  </a:cubicBezTo>
                  <a:cubicBezTo>
                    <a:pt x="77" y="115"/>
                    <a:pt x="78" y="115"/>
                    <a:pt x="78" y="115"/>
                  </a:cubicBezTo>
                  <a:cubicBezTo>
                    <a:pt x="79" y="115"/>
                    <a:pt x="80" y="115"/>
                    <a:pt x="82" y="115"/>
                  </a:cubicBezTo>
                  <a:cubicBezTo>
                    <a:pt x="82" y="115"/>
                    <a:pt x="83" y="115"/>
                    <a:pt x="83" y="115"/>
                  </a:cubicBezTo>
                  <a:cubicBezTo>
                    <a:pt x="84" y="115"/>
                    <a:pt x="85" y="115"/>
                    <a:pt x="87" y="114"/>
                  </a:cubicBezTo>
                  <a:cubicBezTo>
                    <a:pt x="87" y="114"/>
                    <a:pt x="87" y="114"/>
                    <a:pt x="88" y="114"/>
                  </a:cubicBezTo>
                  <a:cubicBezTo>
                    <a:pt x="89" y="114"/>
                    <a:pt x="90" y="114"/>
                    <a:pt x="91" y="113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93" y="113"/>
                    <a:pt x="95" y="112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100" y="110"/>
                    <a:pt x="104" y="107"/>
                    <a:pt x="107" y="104"/>
                  </a:cubicBezTo>
                  <a:cubicBezTo>
                    <a:pt x="107" y="104"/>
                    <a:pt x="107" y="104"/>
                    <a:pt x="107" y="104"/>
                  </a:cubicBezTo>
                  <a:cubicBezTo>
                    <a:pt x="108" y="103"/>
                    <a:pt x="110" y="102"/>
                    <a:pt x="111" y="100"/>
                  </a:cubicBezTo>
                  <a:cubicBezTo>
                    <a:pt x="127" y="79"/>
                    <a:pt x="117" y="44"/>
                    <a:pt x="8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10" name="组合 509"/>
          <p:cNvGrpSpPr/>
          <p:nvPr/>
        </p:nvGrpSpPr>
        <p:grpSpPr>
          <a:xfrm>
            <a:off x="2691035" y="2236761"/>
            <a:ext cx="242308" cy="218878"/>
            <a:chOff x="9115426" y="1931988"/>
            <a:chExt cx="623888" cy="563563"/>
          </a:xfrm>
          <a:solidFill>
            <a:srgbClr val="E7E6E6">
              <a:lumMod val="50000"/>
            </a:srgbClr>
          </a:solidFill>
        </p:grpSpPr>
        <p:sp>
          <p:nvSpPr>
            <p:cNvPr id="511" name="Freeform 19"/>
            <p:cNvSpPr>
              <a:spLocks/>
            </p:cNvSpPr>
            <p:nvPr/>
          </p:nvSpPr>
          <p:spPr bwMode="auto">
            <a:xfrm>
              <a:off x="9253538" y="1931988"/>
              <a:ext cx="61913" cy="206375"/>
            </a:xfrm>
            <a:custGeom>
              <a:avLst/>
              <a:gdLst>
                <a:gd name="T0" fmla="*/ 2 w 21"/>
                <a:gd name="T1" fmla="*/ 71 h 71"/>
                <a:gd name="T2" fmla="*/ 12 w 21"/>
                <a:gd name="T3" fmla="*/ 71 h 71"/>
                <a:gd name="T4" fmla="*/ 20 w 21"/>
                <a:gd name="T5" fmla="*/ 52 h 71"/>
                <a:gd name="T6" fmla="*/ 13 w 21"/>
                <a:gd name="T7" fmla="*/ 29 h 71"/>
                <a:gd name="T8" fmla="*/ 18 w 21"/>
                <a:gd name="T9" fmla="*/ 0 h 71"/>
                <a:gd name="T10" fmla="*/ 7 w 21"/>
                <a:gd name="T11" fmla="*/ 0 h 71"/>
                <a:gd name="T12" fmla="*/ 2 w 21"/>
                <a:gd name="T13" fmla="*/ 12 h 71"/>
                <a:gd name="T14" fmla="*/ 5 w 21"/>
                <a:gd name="T15" fmla="*/ 35 h 71"/>
                <a:gd name="T16" fmla="*/ 2 w 21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71">
                  <a:moveTo>
                    <a:pt x="2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6" y="64"/>
                    <a:pt x="19" y="59"/>
                    <a:pt x="20" y="52"/>
                  </a:cubicBezTo>
                  <a:cubicBezTo>
                    <a:pt x="21" y="45"/>
                    <a:pt x="17" y="34"/>
                    <a:pt x="13" y="29"/>
                  </a:cubicBezTo>
                  <a:cubicBezTo>
                    <a:pt x="9" y="18"/>
                    <a:pt x="13" y="9"/>
                    <a:pt x="1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4"/>
                    <a:pt x="3" y="8"/>
                    <a:pt x="2" y="12"/>
                  </a:cubicBezTo>
                  <a:cubicBezTo>
                    <a:pt x="0" y="22"/>
                    <a:pt x="2" y="29"/>
                    <a:pt x="5" y="35"/>
                  </a:cubicBezTo>
                  <a:cubicBezTo>
                    <a:pt x="13" y="48"/>
                    <a:pt x="9" y="59"/>
                    <a:pt x="2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12" name="Freeform 20"/>
            <p:cNvSpPr>
              <a:spLocks/>
            </p:cNvSpPr>
            <p:nvPr/>
          </p:nvSpPr>
          <p:spPr bwMode="auto">
            <a:xfrm>
              <a:off x="9475788" y="1931988"/>
              <a:ext cx="58738" cy="206375"/>
            </a:xfrm>
            <a:custGeom>
              <a:avLst/>
              <a:gdLst>
                <a:gd name="T0" fmla="*/ 1 w 20"/>
                <a:gd name="T1" fmla="*/ 71 h 71"/>
                <a:gd name="T2" fmla="*/ 12 w 20"/>
                <a:gd name="T3" fmla="*/ 71 h 71"/>
                <a:gd name="T4" fmla="*/ 19 w 20"/>
                <a:gd name="T5" fmla="*/ 52 h 71"/>
                <a:gd name="T6" fmla="*/ 13 w 20"/>
                <a:gd name="T7" fmla="*/ 29 h 71"/>
                <a:gd name="T8" fmla="*/ 17 w 20"/>
                <a:gd name="T9" fmla="*/ 0 h 71"/>
                <a:gd name="T10" fmla="*/ 6 w 20"/>
                <a:gd name="T11" fmla="*/ 0 h 71"/>
                <a:gd name="T12" fmla="*/ 1 w 20"/>
                <a:gd name="T13" fmla="*/ 12 h 71"/>
                <a:gd name="T14" fmla="*/ 4 w 20"/>
                <a:gd name="T15" fmla="*/ 35 h 71"/>
                <a:gd name="T16" fmla="*/ 1 w 20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1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4" y="65"/>
                    <a:pt x="19" y="59"/>
                    <a:pt x="19" y="52"/>
                  </a:cubicBezTo>
                  <a:cubicBezTo>
                    <a:pt x="20" y="45"/>
                    <a:pt x="17" y="38"/>
                    <a:pt x="13" y="29"/>
                  </a:cubicBezTo>
                  <a:cubicBezTo>
                    <a:pt x="9" y="20"/>
                    <a:pt x="12" y="9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22"/>
                    <a:pt x="1" y="29"/>
                    <a:pt x="4" y="35"/>
                  </a:cubicBezTo>
                  <a:cubicBezTo>
                    <a:pt x="13" y="48"/>
                    <a:pt x="9" y="59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13" name="Freeform 21"/>
            <p:cNvSpPr>
              <a:spLocks/>
            </p:cNvSpPr>
            <p:nvPr/>
          </p:nvSpPr>
          <p:spPr bwMode="auto">
            <a:xfrm>
              <a:off x="9364663" y="1931988"/>
              <a:ext cx="58738" cy="206375"/>
            </a:xfrm>
            <a:custGeom>
              <a:avLst/>
              <a:gdLst>
                <a:gd name="T0" fmla="*/ 1 w 20"/>
                <a:gd name="T1" fmla="*/ 71 h 71"/>
                <a:gd name="T2" fmla="*/ 12 w 20"/>
                <a:gd name="T3" fmla="*/ 71 h 71"/>
                <a:gd name="T4" fmla="*/ 19 w 20"/>
                <a:gd name="T5" fmla="*/ 52 h 71"/>
                <a:gd name="T6" fmla="*/ 13 w 20"/>
                <a:gd name="T7" fmla="*/ 29 h 71"/>
                <a:gd name="T8" fmla="*/ 17 w 20"/>
                <a:gd name="T9" fmla="*/ 0 h 71"/>
                <a:gd name="T10" fmla="*/ 6 w 20"/>
                <a:gd name="T11" fmla="*/ 0 h 71"/>
                <a:gd name="T12" fmla="*/ 1 w 20"/>
                <a:gd name="T13" fmla="*/ 12 h 71"/>
                <a:gd name="T14" fmla="*/ 4 w 20"/>
                <a:gd name="T15" fmla="*/ 35 h 71"/>
                <a:gd name="T16" fmla="*/ 1 w 20"/>
                <a:gd name="T17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71">
                  <a:moveTo>
                    <a:pt x="1" y="71"/>
                  </a:moveTo>
                  <a:cubicBezTo>
                    <a:pt x="12" y="71"/>
                    <a:pt x="12" y="71"/>
                    <a:pt x="12" y="71"/>
                  </a:cubicBezTo>
                  <a:cubicBezTo>
                    <a:pt x="14" y="65"/>
                    <a:pt x="19" y="59"/>
                    <a:pt x="19" y="52"/>
                  </a:cubicBezTo>
                  <a:cubicBezTo>
                    <a:pt x="20" y="45"/>
                    <a:pt x="16" y="34"/>
                    <a:pt x="13" y="29"/>
                  </a:cubicBezTo>
                  <a:cubicBezTo>
                    <a:pt x="9" y="18"/>
                    <a:pt x="12" y="9"/>
                    <a:pt x="17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4"/>
                    <a:pt x="2" y="8"/>
                    <a:pt x="1" y="12"/>
                  </a:cubicBezTo>
                  <a:cubicBezTo>
                    <a:pt x="0" y="22"/>
                    <a:pt x="1" y="29"/>
                    <a:pt x="4" y="35"/>
                  </a:cubicBezTo>
                  <a:cubicBezTo>
                    <a:pt x="13" y="48"/>
                    <a:pt x="8" y="59"/>
                    <a:pt x="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14" name="Freeform 22"/>
            <p:cNvSpPr>
              <a:spLocks noEditPoints="1"/>
            </p:cNvSpPr>
            <p:nvPr/>
          </p:nvSpPr>
          <p:spPr bwMode="auto">
            <a:xfrm>
              <a:off x="9115426" y="2179638"/>
              <a:ext cx="623888" cy="315913"/>
            </a:xfrm>
            <a:custGeom>
              <a:avLst/>
              <a:gdLst>
                <a:gd name="T0" fmla="*/ 205 w 213"/>
                <a:gd name="T1" fmla="*/ 0 h 108"/>
                <a:gd name="T2" fmla="*/ 0 w 213"/>
                <a:gd name="T3" fmla="*/ 0 h 108"/>
                <a:gd name="T4" fmla="*/ 0 w 213"/>
                <a:gd name="T5" fmla="*/ 73 h 108"/>
                <a:gd name="T6" fmla="*/ 34 w 213"/>
                <a:gd name="T7" fmla="*/ 108 h 108"/>
                <a:gd name="T8" fmla="*/ 147 w 213"/>
                <a:gd name="T9" fmla="*/ 108 h 108"/>
                <a:gd name="T10" fmla="*/ 177 w 213"/>
                <a:gd name="T11" fmla="*/ 79 h 108"/>
                <a:gd name="T12" fmla="*/ 178 w 213"/>
                <a:gd name="T13" fmla="*/ 67 h 108"/>
                <a:gd name="T14" fmla="*/ 181 w 213"/>
                <a:gd name="T15" fmla="*/ 65 h 108"/>
                <a:gd name="T16" fmla="*/ 196 w 213"/>
                <a:gd name="T17" fmla="*/ 61 h 108"/>
                <a:gd name="T18" fmla="*/ 213 w 213"/>
                <a:gd name="T19" fmla="*/ 46 h 108"/>
                <a:gd name="T20" fmla="*/ 213 w 213"/>
                <a:gd name="T21" fmla="*/ 9 h 108"/>
                <a:gd name="T22" fmla="*/ 205 w 213"/>
                <a:gd name="T23" fmla="*/ 0 h 108"/>
                <a:gd name="T24" fmla="*/ 193 w 213"/>
                <a:gd name="T25" fmla="*/ 44 h 108"/>
                <a:gd name="T26" fmla="*/ 178 w 213"/>
                <a:gd name="T27" fmla="*/ 44 h 108"/>
                <a:gd name="T28" fmla="*/ 178 w 213"/>
                <a:gd name="T29" fmla="*/ 18 h 108"/>
                <a:gd name="T30" fmla="*/ 182 w 213"/>
                <a:gd name="T31" fmla="*/ 15 h 108"/>
                <a:gd name="T32" fmla="*/ 193 w 213"/>
                <a:gd name="T33" fmla="*/ 15 h 108"/>
                <a:gd name="T34" fmla="*/ 197 w 213"/>
                <a:gd name="T35" fmla="*/ 19 h 108"/>
                <a:gd name="T36" fmla="*/ 197 w 213"/>
                <a:gd name="T37" fmla="*/ 38 h 108"/>
                <a:gd name="T38" fmla="*/ 193 w 213"/>
                <a:gd name="T39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08">
                  <a:moveTo>
                    <a:pt x="20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99"/>
                    <a:pt x="14" y="108"/>
                    <a:pt x="34" y="108"/>
                  </a:cubicBezTo>
                  <a:cubicBezTo>
                    <a:pt x="147" y="108"/>
                    <a:pt x="147" y="108"/>
                    <a:pt x="147" y="108"/>
                  </a:cubicBezTo>
                  <a:cubicBezTo>
                    <a:pt x="166" y="108"/>
                    <a:pt x="177" y="97"/>
                    <a:pt x="177" y="79"/>
                  </a:cubicBezTo>
                  <a:cubicBezTo>
                    <a:pt x="178" y="67"/>
                    <a:pt x="178" y="67"/>
                    <a:pt x="178" y="67"/>
                  </a:cubicBezTo>
                  <a:cubicBezTo>
                    <a:pt x="179" y="66"/>
                    <a:pt x="180" y="65"/>
                    <a:pt x="181" y="65"/>
                  </a:cubicBezTo>
                  <a:cubicBezTo>
                    <a:pt x="181" y="65"/>
                    <a:pt x="190" y="63"/>
                    <a:pt x="196" y="61"/>
                  </a:cubicBezTo>
                  <a:cubicBezTo>
                    <a:pt x="202" y="59"/>
                    <a:pt x="213" y="55"/>
                    <a:pt x="213" y="46"/>
                  </a:cubicBezTo>
                  <a:cubicBezTo>
                    <a:pt x="213" y="9"/>
                    <a:pt x="213" y="9"/>
                    <a:pt x="213" y="9"/>
                  </a:cubicBezTo>
                  <a:cubicBezTo>
                    <a:pt x="213" y="4"/>
                    <a:pt x="209" y="0"/>
                    <a:pt x="205" y="0"/>
                  </a:cubicBezTo>
                  <a:close/>
                  <a:moveTo>
                    <a:pt x="193" y="44"/>
                  </a:moveTo>
                  <a:cubicBezTo>
                    <a:pt x="190" y="46"/>
                    <a:pt x="178" y="51"/>
                    <a:pt x="178" y="44"/>
                  </a:cubicBezTo>
                  <a:cubicBezTo>
                    <a:pt x="178" y="18"/>
                    <a:pt x="178" y="18"/>
                    <a:pt x="178" y="18"/>
                  </a:cubicBezTo>
                  <a:cubicBezTo>
                    <a:pt x="178" y="16"/>
                    <a:pt x="179" y="15"/>
                    <a:pt x="182" y="15"/>
                  </a:cubicBezTo>
                  <a:cubicBezTo>
                    <a:pt x="193" y="15"/>
                    <a:pt x="193" y="15"/>
                    <a:pt x="193" y="15"/>
                  </a:cubicBezTo>
                  <a:cubicBezTo>
                    <a:pt x="195" y="15"/>
                    <a:pt x="197" y="17"/>
                    <a:pt x="197" y="19"/>
                  </a:cubicBezTo>
                  <a:cubicBezTo>
                    <a:pt x="197" y="38"/>
                    <a:pt x="197" y="38"/>
                    <a:pt x="197" y="38"/>
                  </a:cubicBezTo>
                  <a:cubicBezTo>
                    <a:pt x="197" y="41"/>
                    <a:pt x="195" y="42"/>
                    <a:pt x="193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515" name="Freeform 72"/>
          <p:cNvSpPr>
            <a:spLocks noEditPoints="1"/>
          </p:cNvSpPr>
          <p:nvPr/>
        </p:nvSpPr>
        <p:spPr bwMode="auto">
          <a:xfrm>
            <a:off x="1431442" y="2274679"/>
            <a:ext cx="369318" cy="143042"/>
          </a:xfrm>
          <a:custGeom>
            <a:avLst/>
            <a:gdLst>
              <a:gd name="T0" fmla="*/ 317 w 325"/>
              <a:gd name="T1" fmla="*/ 74 h 126"/>
              <a:gd name="T2" fmla="*/ 311 w 325"/>
              <a:gd name="T3" fmla="*/ 56 h 126"/>
              <a:gd name="T4" fmla="*/ 225 w 325"/>
              <a:gd name="T5" fmla="*/ 39 h 126"/>
              <a:gd name="T6" fmla="*/ 192 w 325"/>
              <a:gd name="T7" fmla="*/ 0 h 126"/>
              <a:gd name="T8" fmla="*/ 81 w 325"/>
              <a:gd name="T9" fmla="*/ 0 h 126"/>
              <a:gd name="T10" fmla="*/ 53 w 325"/>
              <a:gd name="T11" fmla="*/ 44 h 126"/>
              <a:gd name="T12" fmla="*/ 11 w 325"/>
              <a:gd name="T13" fmla="*/ 53 h 126"/>
              <a:gd name="T14" fmla="*/ 5 w 325"/>
              <a:gd name="T15" fmla="*/ 83 h 126"/>
              <a:gd name="T16" fmla="*/ 0 w 325"/>
              <a:gd name="T17" fmla="*/ 88 h 126"/>
              <a:gd name="T18" fmla="*/ 3 w 325"/>
              <a:gd name="T19" fmla="*/ 94 h 126"/>
              <a:gd name="T20" fmla="*/ 3 w 325"/>
              <a:gd name="T21" fmla="*/ 99 h 126"/>
              <a:gd name="T22" fmla="*/ 38 w 325"/>
              <a:gd name="T23" fmla="*/ 102 h 126"/>
              <a:gd name="T24" fmla="*/ 63 w 325"/>
              <a:gd name="T25" fmla="*/ 126 h 126"/>
              <a:gd name="T26" fmla="*/ 86 w 325"/>
              <a:gd name="T27" fmla="*/ 102 h 126"/>
              <a:gd name="T28" fmla="*/ 231 w 325"/>
              <a:gd name="T29" fmla="*/ 102 h 126"/>
              <a:gd name="T30" fmla="*/ 256 w 325"/>
              <a:gd name="T31" fmla="*/ 126 h 126"/>
              <a:gd name="T32" fmla="*/ 279 w 325"/>
              <a:gd name="T33" fmla="*/ 102 h 126"/>
              <a:gd name="T34" fmla="*/ 305 w 325"/>
              <a:gd name="T35" fmla="*/ 102 h 126"/>
              <a:gd name="T36" fmla="*/ 317 w 325"/>
              <a:gd name="T37" fmla="*/ 94 h 126"/>
              <a:gd name="T38" fmla="*/ 325 w 325"/>
              <a:gd name="T39" fmla="*/ 85 h 126"/>
              <a:gd name="T40" fmla="*/ 317 w 325"/>
              <a:gd name="T41" fmla="*/ 74 h 126"/>
              <a:gd name="T42" fmla="*/ 63 w 325"/>
              <a:gd name="T43" fmla="*/ 113 h 126"/>
              <a:gd name="T44" fmla="*/ 53 w 325"/>
              <a:gd name="T45" fmla="*/ 103 h 126"/>
              <a:gd name="T46" fmla="*/ 63 w 325"/>
              <a:gd name="T47" fmla="*/ 93 h 126"/>
              <a:gd name="T48" fmla="*/ 73 w 325"/>
              <a:gd name="T49" fmla="*/ 103 h 126"/>
              <a:gd name="T50" fmla="*/ 63 w 325"/>
              <a:gd name="T51" fmla="*/ 113 h 126"/>
              <a:gd name="T52" fmla="*/ 128 w 325"/>
              <a:gd name="T53" fmla="*/ 39 h 126"/>
              <a:gd name="T54" fmla="*/ 84 w 325"/>
              <a:gd name="T55" fmla="*/ 39 h 126"/>
              <a:gd name="T56" fmla="*/ 84 w 325"/>
              <a:gd name="T57" fmla="*/ 10 h 126"/>
              <a:gd name="T58" fmla="*/ 128 w 325"/>
              <a:gd name="T59" fmla="*/ 10 h 126"/>
              <a:gd name="T60" fmla="*/ 128 w 325"/>
              <a:gd name="T61" fmla="*/ 39 h 126"/>
              <a:gd name="T62" fmla="*/ 184 w 325"/>
              <a:gd name="T63" fmla="*/ 39 h 126"/>
              <a:gd name="T64" fmla="*/ 137 w 325"/>
              <a:gd name="T65" fmla="*/ 39 h 126"/>
              <a:gd name="T66" fmla="*/ 137 w 325"/>
              <a:gd name="T67" fmla="*/ 10 h 126"/>
              <a:gd name="T68" fmla="*/ 184 w 325"/>
              <a:gd name="T69" fmla="*/ 10 h 126"/>
              <a:gd name="T70" fmla="*/ 184 w 325"/>
              <a:gd name="T71" fmla="*/ 39 h 126"/>
              <a:gd name="T72" fmla="*/ 192 w 325"/>
              <a:gd name="T73" fmla="*/ 39 h 126"/>
              <a:gd name="T74" fmla="*/ 192 w 325"/>
              <a:gd name="T75" fmla="*/ 10 h 126"/>
              <a:gd name="T76" fmla="*/ 218 w 325"/>
              <a:gd name="T77" fmla="*/ 39 h 126"/>
              <a:gd name="T78" fmla="*/ 192 w 325"/>
              <a:gd name="T79" fmla="*/ 39 h 126"/>
              <a:gd name="T80" fmla="*/ 255 w 325"/>
              <a:gd name="T81" fmla="*/ 111 h 126"/>
              <a:gd name="T82" fmla="*/ 245 w 325"/>
              <a:gd name="T83" fmla="*/ 101 h 126"/>
              <a:gd name="T84" fmla="*/ 255 w 325"/>
              <a:gd name="T85" fmla="*/ 91 h 126"/>
              <a:gd name="T86" fmla="*/ 266 w 325"/>
              <a:gd name="T87" fmla="*/ 101 h 126"/>
              <a:gd name="T88" fmla="*/ 255 w 325"/>
              <a:gd name="T89" fmla="*/ 11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5" h="126">
                <a:moveTo>
                  <a:pt x="317" y="74"/>
                </a:moveTo>
                <a:cubicBezTo>
                  <a:pt x="311" y="56"/>
                  <a:pt x="311" y="56"/>
                  <a:pt x="311" y="56"/>
                </a:cubicBezTo>
                <a:cubicBezTo>
                  <a:pt x="225" y="39"/>
                  <a:pt x="225" y="39"/>
                  <a:pt x="225" y="39"/>
                </a:cubicBezTo>
                <a:cubicBezTo>
                  <a:pt x="192" y="0"/>
                  <a:pt x="192" y="0"/>
                  <a:pt x="192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53" y="44"/>
                  <a:pt x="53" y="44"/>
                  <a:pt x="53" y="44"/>
                </a:cubicBezTo>
                <a:cubicBezTo>
                  <a:pt x="11" y="53"/>
                  <a:pt x="11" y="53"/>
                  <a:pt x="11" y="53"/>
                </a:cubicBezTo>
                <a:cubicBezTo>
                  <a:pt x="5" y="83"/>
                  <a:pt x="5" y="83"/>
                  <a:pt x="5" y="83"/>
                </a:cubicBezTo>
                <a:cubicBezTo>
                  <a:pt x="2" y="82"/>
                  <a:pt x="0" y="84"/>
                  <a:pt x="0" y="88"/>
                </a:cubicBezTo>
                <a:cubicBezTo>
                  <a:pt x="0" y="92"/>
                  <a:pt x="1" y="94"/>
                  <a:pt x="3" y="94"/>
                </a:cubicBezTo>
                <a:cubicBezTo>
                  <a:pt x="3" y="99"/>
                  <a:pt x="3" y="99"/>
                  <a:pt x="3" y="99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21"/>
                  <a:pt x="53" y="126"/>
                  <a:pt x="63" y="126"/>
                </a:cubicBezTo>
                <a:cubicBezTo>
                  <a:pt x="73" y="126"/>
                  <a:pt x="86" y="120"/>
                  <a:pt x="86" y="102"/>
                </a:cubicBezTo>
                <a:cubicBezTo>
                  <a:pt x="231" y="102"/>
                  <a:pt x="231" y="102"/>
                  <a:pt x="231" y="102"/>
                </a:cubicBezTo>
                <a:cubicBezTo>
                  <a:pt x="231" y="116"/>
                  <a:pt x="243" y="126"/>
                  <a:pt x="256" y="126"/>
                </a:cubicBezTo>
                <a:cubicBezTo>
                  <a:pt x="269" y="126"/>
                  <a:pt x="279" y="117"/>
                  <a:pt x="279" y="102"/>
                </a:cubicBezTo>
                <a:cubicBezTo>
                  <a:pt x="305" y="102"/>
                  <a:pt x="305" y="102"/>
                  <a:pt x="305" y="102"/>
                </a:cubicBezTo>
                <a:cubicBezTo>
                  <a:pt x="306" y="97"/>
                  <a:pt x="310" y="94"/>
                  <a:pt x="317" y="94"/>
                </a:cubicBezTo>
                <a:cubicBezTo>
                  <a:pt x="321" y="94"/>
                  <a:pt x="324" y="91"/>
                  <a:pt x="325" y="85"/>
                </a:cubicBezTo>
                <a:cubicBezTo>
                  <a:pt x="325" y="78"/>
                  <a:pt x="323" y="75"/>
                  <a:pt x="317" y="74"/>
                </a:cubicBezTo>
                <a:close/>
                <a:moveTo>
                  <a:pt x="63" y="113"/>
                </a:moveTo>
                <a:cubicBezTo>
                  <a:pt x="57" y="113"/>
                  <a:pt x="53" y="108"/>
                  <a:pt x="53" y="103"/>
                </a:cubicBezTo>
                <a:cubicBezTo>
                  <a:pt x="53" y="97"/>
                  <a:pt x="57" y="93"/>
                  <a:pt x="63" y="93"/>
                </a:cubicBezTo>
                <a:cubicBezTo>
                  <a:pt x="68" y="93"/>
                  <a:pt x="73" y="97"/>
                  <a:pt x="73" y="103"/>
                </a:cubicBezTo>
                <a:cubicBezTo>
                  <a:pt x="73" y="108"/>
                  <a:pt x="68" y="113"/>
                  <a:pt x="63" y="113"/>
                </a:cubicBezTo>
                <a:close/>
                <a:moveTo>
                  <a:pt x="128" y="39"/>
                </a:moveTo>
                <a:cubicBezTo>
                  <a:pt x="84" y="39"/>
                  <a:pt x="84" y="39"/>
                  <a:pt x="84" y="39"/>
                </a:cubicBezTo>
                <a:cubicBezTo>
                  <a:pt x="84" y="10"/>
                  <a:pt x="84" y="10"/>
                  <a:pt x="84" y="10"/>
                </a:cubicBezTo>
                <a:cubicBezTo>
                  <a:pt x="128" y="10"/>
                  <a:pt x="128" y="10"/>
                  <a:pt x="128" y="10"/>
                </a:cubicBezTo>
                <a:lnTo>
                  <a:pt x="128" y="39"/>
                </a:lnTo>
                <a:close/>
                <a:moveTo>
                  <a:pt x="184" y="39"/>
                </a:moveTo>
                <a:cubicBezTo>
                  <a:pt x="137" y="39"/>
                  <a:pt x="137" y="39"/>
                  <a:pt x="137" y="39"/>
                </a:cubicBezTo>
                <a:cubicBezTo>
                  <a:pt x="137" y="10"/>
                  <a:pt x="137" y="10"/>
                  <a:pt x="137" y="10"/>
                </a:cubicBezTo>
                <a:cubicBezTo>
                  <a:pt x="184" y="10"/>
                  <a:pt x="184" y="10"/>
                  <a:pt x="184" y="10"/>
                </a:cubicBezTo>
                <a:lnTo>
                  <a:pt x="184" y="39"/>
                </a:lnTo>
                <a:close/>
                <a:moveTo>
                  <a:pt x="192" y="39"/>
                </a:moveTo>
                <a:cubicBezTo>
                  <a:pt x="192" y="10"/>
                  <a:pt x="192" y="10"/>
                  <a:pt x="192" y="10"/>
                </a:cubicBezTo>
                <a:cubicBezTo>
                  <a:pt x="218" y="39"/>
                  <a:pt x="218" y="39"/>
                  <a:pt x="218" y="39"/>
                </a:cubicBezTo>
                <a:lnTo>
                  <a:pt x="192" y="39"/>
                </a:lnTo>
                <a:close/>
                <a:moveTo>
                  <a:pt x="255" y="111"/>
                </a:moveTo>
                <a:cubicBezTo>
                  <a:pt x="250" y="111"/>
                  <a:pt x="245" y="107"/>
                  <a:pt x="245" y="101"/>
                </a:cubicBezTo>
                <a:cubicBezTo>
                  <a:pt x="245" y="96"/>
                  <a:pt x="250" y="91"/>
                  <a:pt x="255" y="91"/>
                </a:cubicBezTo>
                <a:cubicBezTo>
                  <a:pt x="261" y="91"/>
                  <a:pt x="266" y="96"/>
                  <a:pt x="266" y="101"/>
                </a:cubicBezTo>
                <a:cubicBezTo>
                  <a:pt x="266" y="107"/>
                  <a:pt x="261" y="111"/>
                  <a:pt x="255" y="11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516" name="组合 515"/>
          <p:cNvGrpSpPr/>
          <p:nvPr/>
        </p:nvGrpSpPr>
        <p:grpSpPr>
          <a:xfrm>
            <a:off x="2058699" y="2221039"/>
            <a:ext cx="308895" cy="250322"/>
            <a:chOff x="7691438" y="2030413"/>
            <a:chExt cx="795338" cy="644525"/>
          </a:xfrm>
          <a:solidFill>
            <a:srgbClr val="E7E6E6">
              <a:lumMod val="50000"/>
            </a:srgbClr>
          </a:solidFill>
        </p:grpSpPr>
        <p:sp>
          <p:nvSpPr>
            <p:cNvPr id="517" name="Freeform 74"/>
            <p:cNvSpPr>
              <a:spLocks noEditPoints="1"/>
            </p:cNvSpPr>
            <p:nvPr/>
          </p:nvSpPr>
          <p:spPr bwMode="auto">
            <a:xfrm>
              <a:off x="7691438" y="2030413"/>
              <a:ext cx="795338" cy="644525"/>
            </a:xfrm>
            <a:custGeom>
              <a:avLst/>
              <a:gdLst>
                <a:gd name="T0" fmla="*/ 254 w 272"/>
                <a:gd name="T1" fmla="*/ 53 h 220"/>
                <a:gd name="T2" fmla="*/ 196 w 272"/>
                <a:gd name="T3" fmla="*/ 53 h 220"/>
                <a:gd name="T4" fmla="*/ 196 w 272"/>
                <a:gd name="T5" fmla="*/ 23 h 220"/>
                <a:gd name="T6" fmla="*/ 173 w 272"/>
                <a:gd name="T7" fmla="*/ 0 h 220"/>
                <a:gd name="T8" fmla="*/ 23 w 272"/>
                <a:gd name="T9" fmla="*/ 0 h 220"/>
                <a:gd name="T10" fmla="*/ 0 w 272"/>
                <a:gd name="T11" fmla="*/ 23 h 220"/>
                <a:gd name="T12" fmla="*/ 0 w 272"/>
                <a:gd name="T13" fmla="*/ 141 h 220"/>
                <a:gd name="T14" fmla="*/ 23 w 272"/>
                <a:gd name="T15" fmla="*/ 164 h 220"/>
                <a:gd name="T16" fmla="*/ 42 w 272"/>
                <a:gd name="T17" fmla="*/ 164 h 220"/>
                <a:gd name="T18" fmla="*/ 42 w 272"/>
                <a:gd name="T19" fmla="*/ 202 h 220"/>
                <a:gd name="T20" fmla="*/ 51 w 272"/>
                <a:gd name="T21" fmla="*/ 211 h 220"/>
                <a:gd name="T22" fmla="*/ 57 w 272"/>
                <a:gd name="T23" fmla="*/ 208 h 220"/>
                <a:gd name="T24" fmla="*/ 57 w 272"/>
                <a:gd name="T25" fmla="*/ 208 h 220"/>
                <a:gd name="T26" fmla="*/ 101 w 272"/>
                <a:gd name="T27" fmla="*/ 164 h 220"/>
                <a:gd name="T28" fmla="*/ 117 w 272"/>
                <a:gd name="T29" fmla="*/ 164 h 220"/>
                <a:gd name="T30" fmla="*/ 117 w 272"/>
                <a:gd name="T31" fmla="*/ 165 h 220"/>
                <a:gd name="T32" fmla="*/ 135 w 272"/>
                <a:gd name="T33" fmla="*/ 183 h 220"/>
                <a:gd name="T34" fmla="*/ 192 w 272"/>
                <a:gd name="T35" fmla="*/ 183 h 220"/>
                <a:gd name="T36" fmla="*/ 227 w 272"/>
                <a:gd name="T37" fmla="*/ 218 h 220"/>
                <a:gd name="T38" fmla="*/ 227 w 272"/>
                <a:gd name="T39" fmla="*/ 218 h 220"/>
                <a:gd name="T40" fmla="*/ 231 w 272"/>
                <a:gd name="T41" fmla="*/ 220 h 220"/>
                <a:gd name="T42" fmla="*/ 238 w 272"/>
                <a:gd name="T43" fmla="*/ 213 h 220"/>
                <a:gd name="T44" fmla="*/ 238 w 272"/>
                <a:gd name="T45" fmla="*/ 183 h 220"/>
                <a:gd name="T46" fmla="*/ 254 w 272"/>
                <a:gd name="T47" fmla="*/ 183 h 220"/>
                <a:gd name="T48" fmla="*/ 272 w 272"/>
                <a:gd name="T49" fmla="*/ 165 h 220"/>
                <a:gd name="T50" fmla="*/ 272 w 272"/>
                <a:gd name="T51" fmla="*/ 71 h 220"/>
                <a:gd name="T52" fmla="*/ 254 w 272"/>
                <a:gd name="T53" fmla="*/ 53 h 220"/>
                <a:gd name="T54" fmla="*/ 172 w 272"/>
                <a:gd name="T55" fmla="*/ 148 h 220"/>
                <a:gd name="T56" fmla="*/ 98 w 272"/>
                <a:gd name="T57" fmla="*/ 148 h 220"/>
                <a:gd name="T58" fmla="*/ 92 w 272"/>
                <a:gd name="T59" fmla="*/ 150 h 220"/>
                <a:gd name="T60" fmla="*/ 92 w 272"/>
                <a:gd name="T61" fmla="*/ 150 h 220"/>
                <a:gd name="T62" fmla="*/ 58 w 272"/>
                <a:gd name="T63" fmla="*/ 184 h 220"/>
                <a:gd name="T64" fmla="*/ 58 w 272"/>
                <a:gd name="T65" fmla="*/ 156 h 220"/>
                <a:gd name="T66" fmla="*/ 50 w 272"/>
                <a:gd name="T67" fmla="*/ 148 h 220"/>
                <a:gd name="T68" fmla="*/ 24 w 272"/>
                <a:gd name="T69" fmla="*/ 148 h 220"/>
                <a:gd name="T70" fmla="*/ 16 w 272"/>
                <a:gd name="T71" fmla="*/ 140 h 220"/>
                <a:gd name="T72" fmla="*/ 16 w 272"/>
                <a:gd name="T73" fmla="*/ 24 h 220"/>
                <a:gd name="T74" fmla="*/ 24 w 272"/>
                <a:gd name="T75" fmla="*/ 17 h 220"/>
                <a:gd name="T76" fmla="*/ 172 w 272"/>
                <a:gd name="T77" fmla="*/ 17 h 220"/>
                <a:gd name="T78" fmla="*/ 180 w 272"/>
                <a:gd name="T79" fmla="*/ 24 h 220"/>
                <a:gd name="T80" fmla="*/ 180 w 272"/>
                <a:gd name="T81" fmla="*/ 140 h 220"/>
                <a:gd name="T82" fmla="*/ 180 w 272"/>
                <a:gd name="T83" fmla="*/ 140 h 220"/>
                <a:gd name="T84" fmla="*/ 172 w 272"/>
                <a:gd name="T85" fmla="*/ 14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2" h="220">
                  <a:moveTo>
                    <a:pt x="254" y="53"/>
                  </a:moveTo>
                  <a:cubicBezTo>
                    <a:pt x="196" y="53"/>
                    <a:pt x="196" y="53"/>
                    <a:pt x="196" y="53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6" y="11"/>
                    <a:pt x="186" y="0"/>
                    <a:pt x="17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1"/>
                    <a:pt x="0" y="23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54"/>
                    <a:pt x="10" y="164"/>
                    <a:pt x="23" y="164"/>
                  </a:cubicBezTo>
                  <a:cubicBezTo>
                    <a:pt x="42" y="164"/>
                    <a:pt x="42" y="164"/>
                    <a:pt x="42" y="164"/>
                  </a:cubicBezTo>
                  <a:cubicBezTo>
                    <a:pt x="42" y="202"/>
                    <a:pt x="42" y="202"/>
                    <a:pt x="42" y="202"/>
                  </a:cubicBezTo>
                  <a:cubicBezTo>
                    <a:pt x="42" y="207"/>
                    <a:pt x="46" y="211"/>
                    <a:pt x="51" y="211"/>
                  </a:cubicBezTo>
                  <a:cubicBezTo>
                    <a:pt x="53" y="211"/>
                    <a:pt x="55" y="210"/>
                    <a:pt x="57" y="208"/>
                  </a:cubicBezTo>
                  <a:cubicBezTo>
                    <a:pt x="57" y="208"/>
                    <a:pt x="57" y="208"/>
                    <a:pt x="57" y="208"/>
                  </a:cubicBezTo>
                  <a:cubicBezTo>
                    <a:pt x="101" y="164"/>
                    <a:pt x="101" y="164"/>
                    <a:pt x="101" y="164"/>
                  </a:cubicBezTo>
                  <a:cubicBezTo>
                    <a:pt x="117" y="164"/>
                    <a:pt x="117" y="164"/>
                    <a:pt x="117" y="164"/>
                  </a:cubicBezTo>
                  <a:cubicBezTo>
                    <a:pt x="117" y="165"/>
                    <a:pt x="117" y="165"/>
                    <a:pt x="117" y="165"/>
                  </a:cubicBezTo>
                  <a:cubicBezTo>
                    <a:pt x="117" y="175"/>
                    <a:pt x="125" y="183"/>
                    <a:pt x="135" y="183"/>
                  </a:cubicBezTo>
                  <a:cubicBezTo>
                    <a:pt x="192" y="183"/>
                    <a:pt x="192" y="183"/>
                    <a:pt x="192" y="183"/>
                  </a:cubicBezTo>
                  <a:cubicBezTo>
                    <a:pt x="227" y="218"/>
                    <a:pt x="227" y="218"/>
                    <a:pt x="227" y="218"/>
                  </a:cubicBezTo>
                  <a:cubicBezTo>
                    <a:pt x="227" y="218"/>
                    <a:pt x="227" y="218"/>
                    <a:pt x="227" y="218"/>
                  </a:cubicBezTo>
                  <a:cubicBezTo>
                    <a:pt x="228" y="219"/>
                    <a:pt x="230" y="220"/>
                    <a:pt x="231" y="220"/>
                  </a:cubicBezTo>
                  <a:cubicBezTo>
                    <a:pt x="235" y="220"/>
                    <a:pt x="238" y="217"/>
                    <a:pt x="238" y="213"/>
                  </a:cubicBezTo>
                  <a:cubicBezTo>
                    <a:pt x="238" y="183"/>
                    <a:pt x="238" y="183"/>
                    <a:pt x="238" y="183"/>
                  </a:cubicBezTo>
                  <a:cubicBezTo>
                    <a:pt x="254" y="183"/>
                    <a:pt x="254" y="183"/>
                    <a:pt x="254" y="183"/>
                  </a:cubicBezTo>
                  <a:cubicBezTo>
                    <a:pt x="264" y="183"/>
                    <a:pt x="272" y="175"/>
                    <a:pt x="272" y="165"/>
                  </a:cubicBezTo>
                  <a:cubicBezTo>
                    <a:pt x="272" y="71"/>
                    <a:pt x="272" y="71"/>
                    <a:pt x="272" y="71"/>
                  </a:cubicBezTo>
                  <a:cubicBezTo>
                    <a:pt x="272" y="61"/>
                    <a:pt x="264" y="53"/>
                    <a:pt x="254" y="53"/>
                  </a:cubicBezTo>
                  <a:close/>
                  <a:moveTo>
                    <a:pt x="172" y="148"/>
                  </a:moveTo>
                  <a:cubicBezTo>
                    <a:pt x="98" y="148"/>
                    <a:pt x="98" y="148"/>
                    <a:pt x="98" y="148"/>
                  </a:cubicBezTo>
                  <a:cubicBezTo>
                    <a:pt x="96" y="148"/>
                    <a:pt x="94" y="149"/>
                    <a:pt x="92" y="150"/>
                  </a:cubicBezTo>
                  <a:cubicBezTo>
                    <a:pt x="92" y="150"/>
                    <a:pt x="92" y="150"/>
                    <a:pt x="92" y="150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58" y="151"/>
                    <a:pt x="55" y="148"/>
                    <a:pt x="50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19" y="148"/>
                    <a:pt x="16" y="144"/>
                    <a:pt x="16" y="140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6" y="20"/>
                    <a:pt x="19" y="17"/>
                    <a:pt x="24" y="17"/>
                  </a:cubicBezTo>
                  <a:cubicBezTo>
                    <a:pt x="172" y="17"/>
                    <a:pt x="172" y="17"/>
                    <a:pt x="172" y="17"/>
                  </a:cubicBezTo>
                  <a:cubicBezTo>
                    <a:pt x="176" y="17"/>
                    <a:pt x="180" y="20"/>
                    <a:pt x="180" y="24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0" y="140"/>
                    <a:pt x="180" y="140"/>
                    <a:pt x="180" y="140"/>
                  </a:cubicBezTo>
                  <a:cubicBezTo>
                    <a:pt x="180" y="144"/>
                    <a:pt x="176" y="148"/>
                    <a:pt x="172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18" name="Rectangle 75"/>
            <p:cNvSpPr>
              <a:spLocks noChangeArrowheads="1"/>
            </p:cNvSpPr>
            <p:nvPr/>
          </p:nvSpPr>
          <p:spPr bwMode="auto">
            <a:xfrm>
              <a:off x="7799388" y="2138363"/>
              <a:ext cx="357188" cy="508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19" name="Rectangle 76"/>
            <p:cNvSpPr>
              <a:spLocks noChangeArrowheads="1"/>
            </p:cNvSpPr>
            <p:nvPr/>
          </p:nvSpPr>
          <p:spPr bwMode="auto">
            <a:xfrm>
              <a:off x="7799388" y="2247901"/>
              <a:ext cx="35718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20" name="Rectangle 77"/>
            <p:cNvSpPr>
              <a:spLocks noChangeArrowheads="1"/>
            </p:cNvSpPr>
            <p:nvPr/>
          </p:nvSpPr>
          <p:spPr bwMode="auto">
            <a:xfrm>
              <a:off x="7799388" y="2355851"/>
              <a:ext cx="357188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21" name="组合 520"/>
          <p:cNvGrpSpPr/>
          <p:nvPr/>
        </p:nvGrpSpPr>
        <p:grpSpPr>
          <a:xfrm>
            <a:off x="317435" y="2234912"/>
            <a:ext cx="221345" cy="222577"/>
            <a:chOff x="3814763" y="2092326"/>
            <a:chExt cx="569913" cy="573088"/>
          </a:xfrm>
          <a:solidFill>
            <a:srgbClr val="E7E6E6">
              <a:lumMod val="50000"/>
            </a:srgbClr>
          </a:solidFill>
        </p:grpSpPr>
        <p:sp>
          <p:nvSpPr>
            <p:cNvPr id="522" name="Freeform 78"/>
            <p:cNvSpPr>
              <a:spLocks/>
            </p:cNvSpPr>
            <p:nvPr/>
          </p:nvSpPr>
          <p:spPr bwMode="auto">
            <a:xfrm>
              <a:off x="3814763" y="2092326"/>
              <a:ext cx="569913" cy="573088"/>
            </a:xfrm>
            <a:custGeom>
              <a:avLst/>
              <a:gdLst>
                <a:gd name="T0" fmla="*/ 246 w 359"/>
                <a:gd name="T1" fmla="*/ 324 h 361"/>
                <a:gd name="T2" fmla="*/ 105 w 359"/>
                <a:gd name="T3" fmla="*/ 324 h 361"/>
                <a:gd name="T4" fmla="*/ 71 w 359"/>
                <a:gd name="T5" fmla="*/ 0 h 361"/>
                <a:gd name="T6" fmla="*/ 0 w 359"/>
                <a:gd name="T7" fmla="*/ 0 h 361"/>
                <a:gd name="T8" fmla="*/ 0 w 359"/>
                <a:gd name="T9" fmla="*/ 29 h 361"/>
                <a:gd name="T10" fmla="*/ 38 w 359"/>
                <a:gd name="T11" fmla="*/ 29 h 361"/>
                <a:gd name="T12" fmla="*/ 73 w 359"/>
                <a:gd name="T13" fmla="*/ 361 h 361"/>
                <a:gd name="T14" fmla="*/ 274 w 359"/>
                <a:gd name="T15" fmla="*/ 361 h 361"/>
                <a:gd name="T16" fmla="*/ 320 w 359"/>
                <a:gd name="T17" fmla="*/ 29 h 361"/>
                <a:gd name="T18" fmla="*/ 359 w 359"/>
                <a:gd name="T19" fmla="*/ 29 h 361"/>
                <a:gd name="T20" fmla="*/ 359 w 359"/>
                <a:gd name="T21" fmla="*/ 0 h 361"/>
                <a:gd name="T22" fmla="*/ 289 w 359"/>
                <a:gd name="T23" fmla="*/ 0 h 361"/>
                <a:gd name="T24" fmla="*/ 246 w 359"/>
                <a:gd name="T25" fmla="*/ 32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9" h="361">
                  <a:moveTo>
                    <a:pt x="246" y="324"/>
                  </a:moveTo>
                  <a:lnTo>
                    <a:pt x="105" y="324"/>
                  </a:lnTo>
                  <a:lnTo>
                    <a:pt x="71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38" y="29"/>
                  </a:lnTo>
                  <a:lnTo>
                    <a:pt x="73" y="361"/>
                  </a:lnTo>
                  <a:lnTo>
                    <a:pt x="274" y="361"/>
                  </a:lnTo>
                  <a:lnTo>
                    <a:pt x="320" y="29"/>
                  </a:lnTo>
                  <a:lnTo>
                    <a:pt x="359" y="29"/>
                  </a:lnTo>
                  <a:lnTo>
                    <a:pt x="359" y="0"/>
                  </a:lnTo>
                  <a:lnTo>
                    <a:pt x="289" y="0"/>
                  </a:lnTo>
                  <a:lnTo>
                    <a:pt x="246" y="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23" name="Freeform 79"/>
            <p:cNvSpPr>
              <a:spLocks/>
            </p:cNvSpPr>
            <p:nvPr/>
          </p:nvSpPr>
          <p:spPr bwMode="auto">
            <a:xfrm>
              <a:off x="3971926" y="2116138"/>
              <a:ext cx="58738" cy="55563"/>
            </a:xfrm>
            <a:custGeom>
              <a:avLst/>
              <a:gdLst>
                <a:gd name="T0" fmla="*/ 37 w 37"/>
                <a:gd name="T1" fmla="*/ 0 h 35"/>
                <a:gd name="T2" fmla="*/ 0 w 37"/>
                <a:gd name="T3" fmla="*/ 0 h 35"/>
                <a:gd name="T4" fmla="*/ 4 w 37"/>
                <a:gd name="T5" fmla="*/ 35 h 35"/>
                <a:gd name="T6" fmla="*/ 37 w 37"/>
                <a:gd name="T7" fmla="*/ 35 h 35"/>
                <a:gd name="T8" fmla="*/ 37 w 37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5">
                  <a:moveTo>
                    <a:pt x="37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37" y="35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24" name="Rectangle 80"/>
            <p:cNvSpPr>
              <a:spLocks noChangeArrowheads="1"/>
            </p:cNvSpPr>
            <p:nvPr/>
          </p:nvSpPr>
          <p:spPr bwMode="auto">
            <a:xfrm>
              <a:off x="4073526" y="211613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25" name="Freeform 81"/>
            <p:cNvSpPr>
              <a:spLocks/>
            </p:cNvSpPr>
            <p:nvPr/>
          </p:nvSpPr>
          <p:spPr bwMode="auto">
            <a:xfrm>
              <a:off x="4167188" y="2119313"/>
              <a:ext cx="58738" cy="55563"/>
            </a:xfrm>
            <a:custGeom>
              <a:avLst/>
              <a:gdLst>
                <a:gd name="T0" fmla="*/ 37 w 37"/>
                <a:gd name="T1" fmla="*/ 0 h 35"/>
                <a:gd name="T2" fmla="*/ 0 w 37"/>
                <a:gd name="T3" fmla="*/ 0 h 35"/>
                <a:gd name="T4" fmla="*/ 0 w 37"/>
                <a:gd name="T5" fmla="*/ 35 h 35"/>
                <a:gd name="T6" fmla="*/ 37 w 37"/>
                <a:gd name="T7" fmla="*/ 35 h 35"/>
                <a:gd name="T8" fmla="*/ 37 w 37"/>
                <a:gd name="T9" fmla="*/ 29 h 35"/>
                <a:gd name="T10" fmla="*/ 37 w 37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5">
                  <a:moveTo>
                    <a:pt x="37" y="0"/>
                  </a:moveTo>
                  <a:lnTo>
                    <a:pt x="0" y="0"/>
                  </a:lnTo>
                  <a:lnTo>
                    <a:pt x="0" y="35"/>
                  </a:lnTo>
                  <a:lnTo>
                    <a:pt x="37" y="35"/>
                  </a:lnTo>
                  <a:lnTo>
                    <a:pt x="37" y="29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26" name="Rectangle 82"/>
            <p:cNvSpPr>
              <a:spLocks noChangeArrowheads="1"/>
            </p:cNvSpPr>
            <p:nvPr/>
          </p:nvSpPr>
          <p:spPr bwMode="auto">
            <a:xfrm>
              <a:off x="4225926" y="2165351"/>
              <a:ext cx="1588" cy="9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27" name="Freeform 83"/>
            <p:cNvSpPr>
              <a:spLocks/>
            </p:cNvSpPr>
            <p:nvPr/>
          </p:nvSpPr>
          <p:spPr bwMode="auto">
            <a:xfrm>
              <a:off x="3981451" y="2206626"/>
              <a:ext cx="49213" cy="55563"/>
            </a:xfrm>
            <a:custGeom>
              <a:avLst/>
              <a:gdLst>
                <a:gd name="T0" fmla="*/ 31 w 31"/>
                <a:gd name="T1" fmla="*/ 0 h 35"/>
                <a:gd name="T2" fmla="*/ 0 w 31"/>
                <a:gd name="T3" fmla="*/ 0 h 35"/>
                <a:gd name="T4" fmla="*/ 3 w 31"/>
                <a:gd name="T5" fmla="*/ 35 h 35"/>
                <a:gd name="T6" fmla="*/ 31 w 31"/>
                <a:gd name="T7" fmla="*/ 35 h 35"/>
                <a:gd name="T8" fmla="*/ 31 w 31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5">
                  <a:moveTo>
                    <a:pt x="31" y="0"/>
                  </a:moveTo>
                  <a:lnTo>
                    <a:pt x="0" y="0"/>
                  </a:lnTo>
                  <a:lnTo>
                    <a:pt x="3" y="35"/>
                  </a:lnTo>
                  <a:lnTo>
                    <a:pt x="31" y="35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28" name="Rectangle 84"/>
            <p:cNvSpPr>
              <a:spLocks noChangeArrowheads="1"/>
            </p:cNvSpPr>
            <p:nvPr/>
          </p:nvSpPr>
          <p:spPr bwMode="auto">
            <a:xfrm>
              <a:off x="4073526" y="2206626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29" name="Freeform 85"/>
            <p:cNvSpPr>
              <a:spLocks/>
            </p:cNvSpPr>
            <p:nvPr/>
          </p:nvSpPr>
          <p:spPr bwMode="auto">
            <a:xfrm>
              <a:off x="4167188" y="2209801"/>
              <a:ext cx="53975" cy="55563"/>
            </a:xfrm>
            <a:custGeom>
              <a:avLst/>
              <a:gdLst>
                <a:gd name="T0" fmla="*/ 0 w 34"/>
                <a:gd name="T1" fmla="*/ 0 h 35"/>
                <a:gd name="T2" fmla="*/ 0 w 34"/>
                <a:gd name="T3" fmla="*/ 35 h 35"/>
                <a:gd name="T4" fmla="*/ 30 w 34"/>
                <a:gd name="T5" fmla="*/ 35 h 35"/>
                <a:gd name="T6" fmla="*/ 34 w 34"/>
                <a:gd name="T7" fmla="*/ 0 h 35"/>
                <a:gd name="T8" fmla="*/ 0 w 34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0"/>
                  </a:moveTo>
                  <a:lnTo>
                    <a:pt x="0" y="35"/>
                  </a:lnTo>
                  <a:lnTo>
                    <a:pt x="30" y="35"/>
                  </a:lnTo>
                  <a:lnTo>
                    <a:pt x="3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0" name="Freeform 86"/>
            <p:cNvSpPr>
              <a:spLocks/>
            </p:cNvSpPr>
            <p:nvPr/>
          </p:nvSpPr>
          <p:spPr bwMode="auto">
            <a:xfrm>
              <a:off x="3989388" y="2306638"/>
              <a:ext cx="41275" cy="55563"/>
            </a:xfrm>
            <a:custGeom>
              <a:avLst/>
              <a:gdLst>
                <a:gd name="T0" fmla="*/ 26 w 26"/>
                <a:gd name="T1" fmla="*/ 0 h 35"/>
                <a:gd name="T2" fmla="*/ 0 w 26"/>
                <a:gd name="T3" fmla="*/ 0 h 35"/>
                <a:gd name="T4" fmla="*/ 4 w 26"/>
                <a:gd name="T5" fmla="*/ 35 h 35"/>
                <a:gd name="T6" fmla="*/ 26 w 26"/>
                <a:gd name="T7" fmla="*/ 35 h 35"/>
                <a:gd name="T8" fmla="*/ 26 w 2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26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26" y="35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1" name="Rectangle 87"/>
            <p:cNvSpPr>
              <a:spLocks noChangeArrowheads="1"/>
            </p:cNvSpPr>
            <p:nvPr/>
          </p:nvSpPr>
          <p:spPr bwMode="auto">
            <a:xfrm>
              <a:off x="4073526" y="230663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2" name="Freeform 88"/>
            <p:cNvSpPr>
              <a:spLocks/>
            </p:cNvSpPr>
            <p:nvPr/>
          </p:nvSpPr>
          <p:spPr bwMode="auto">
            <a:xfrm>
              <a:off x="4167188" y="2306638"/>
              <a:ext cx="41275" cy="55563"/>
            </a:xfrm>
            <a:custGeom>
              <a:avLst/>
              <a:gdLst>
                <a:gd name="T0" fmla="*/ 0 w 26"/>
                <a:gd name="T1" fmla="*/ 0 h 35"/>
                <a:gd name="T2" fmla="*/ 0 w 26"/>
                <a:gd name="T3" fmla="*/ 35 h 35"/>
                <a:gd name="T4" fmla="*/ 23 w 26"/>
                <a:gd name="T5" fmla="*/ 35 h 35"/>
                <a:gd name="T6" fmla="*/ 26 w 26"/>
                <a:gd name="T7" fmla="*/ 0 h 35"/>
                <a:gd name="T8" fmla="*/ 0 w 26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5">
                  <a:moveTo>
                    <a:pt x="0" y="0"/>
                  </a:moveTo>
                  <a:lnTo>
                    <a:pt x="0" y="35"/>
                  </a:lnTo>
                  <a:lnTo>
                    <a:pt x="23" y="35"/>
                  </a:lnTo>
                  <a:lnTo>
                    <a:pt x="2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3" name="Freeform 89"/>
            <p:cNvSpPr>
              <a:spLocks/>
            </p:cNvSpPr>
            <p:nvPr/>
          </p:nvSpPr>
          <p:spPr bwMode="auto">
            <a:xfrm>
              <a:off x="4000501" y="2401888"/>
              <a:ext cx="30163" cy="55563"/>
            </a:xfrm>
            <a:custGeom>
              <a:avLst/>
              <a:gdLst>
                <a:gd name="T0" fmla="*/ 19 w 19"/>
                <a:gd name="T1" fmla="*/ 0 h 35"/>
                <a:gd name="T2" fmla="*/ 0 w 19"/>
                <a:gd name="T3" fmla="*/ 0 h 35"/>
                <a:gd name="T4" fmla="*/ 4 w 19"/>
                <a:gd name="T5" fmla="*/ 35 h 35"/>
                <a:gd name="T6" fmla="*/ 19 w 19"/>
                <a:gd name="T7" fmla="*/ 35 h 35"/>
                <a:gd name="T8" fmla="*/ 19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19" y="0"/>
                  </a:moveTo>
                  <a:lnTo>
                    <a:pt x="0" y="0"/>
                  </a:lnTo>
                  <a:lnTo>
                    <a:pt x="4" y="35"/>
                  </a:lnTo>
                  <a:lnTo>
                    <a:pt x="19" y="35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4" name="Rectangle 90"/>
            <p:cNvSpPr>
              <a:spLocks noChangeArrowheads="1"/>
            </p:cNvSpPr>
            <p:nvPr/>
          </p:nvSpPr>
          <p:spPr bwMode="auto">
            <a:xfrm>
              <a:off x="4073526" y="2401888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5" name="Freeform 91"/>
            <p:cNvSpPr>
              <a:spLocks/>
            </p:cNvSpPr>
            <p:nvPr/>
          </p:nvSpPr>
          <p:spPr bwMode="auto">
            <a:xfrm>
              <a:off x="4167188" y="2405063"/>
              <a:ext cx="30163" cy="55563"/>
            </a:xfrm>
            <a:custGeom>
              <a:avLst/>
              <a:gdLst>
                <a:gd name="T0" fmla="*/ 0 w 19"/>
                <a:gd name="T1" fmla="*/ 0 h 35"/>
                <a:gd name="T2" fmla="*/ 0 w 19"/>
                <a:gd name="T3" fmla="*/ 35 h 35"/>
                <a:gd name="T4" fmla="*/ 13 w 19"/>
                <a:gd name="T5" fmla="*/ 35 h 35"/>
                <a:gd name="T6" fmla="*/ 19 w 19"/>
                <a:gd name="T7" fmla="*/ 0 h 35"/>
                <a:gd name="T8" fmla="*/ 0 w 19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35">
                  <a:moveTo>
                    <a:pt x="0" y="0"/>
                  </a:moveTo>
                  <a:lnTo>
                    <a:pt x="0" y="35"/>
                  </a:lnTo>
                  <a:lnTo>
                    <a:pt x="13" y="35"/>
                  </a:lnTo>
                  <a:lnTo>
                    <a:pt x="1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6" name="Freeform 92"/>
            <p:cNvSpPr>
              <a:spLocks/>
            </p:cNvSpPr>
            <p:nvPr/>
          </p:nvSpPr>
          <p:spPr bwMode="auto">
            <a:xfrm>
              <a:off x="4010026" y="2501901"/>
              <a:ext cx="20638" cy="55563"/>
            </a:xfrm>
            <a:custGeom>
              <a:avLst/>
              <a:gdLst>
                <a:gd name="T0" fmla="*/ 13 w 13"/>
                <a:gd name="T1" fmla="*/ 35 h 35"/>
                <a:gd name="T2" fmla="*/ 13 w 13"/>
                <a:gd name="T3" fmla="*/ 0 h 35"/>
                <a:gd name="T4" fmla="*/ 0 w 13"/>
                <a:gd name="T5" fmla="*/ 0 h 35"/>
                <a:gd name="T6" fmla="*/ 4 w 13"/>
                <a:gd name="T7" fmla="*/ 35 h 35"/>
                <a:gd name="T8" fmla="*/ 13 w 13"/>
                <a:gd name="T9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5">
                  <a:moveTo>
                    <a:pt x="13" y="35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4" y="35"/>
                  </a:lnTo>
                  <a:lnTo>
                    <a:pt x="1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7" name="Rectangle 93"/>
            <p:cNvSpPr>
              <a:spLocks noChangeArrowheads="1"/>
            </p:cNvSpPr>
            <p:nvPr/>
          </p:nvSpPr>
          <p:spPr bwMode="auto">
            <a:xfrm>
              <a:off x="4073526" y="2501901"/>
              <a:ext cx="61913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38" name="Freeform 94"/>
            <p:cNvSpPr>
              <a:spLocks/>
            </p:cNvSpPr>
            <p:nvPr/>
          </p:nvSpPr>
          <p:spPr bwMode="auto">
            <a:xfrm>
              <a:off x="4167188" y="2505076"/>
              <a:ext cx="15875" cy="55563"/>
            </a:xfrm>
            <a:custGeom>
              <a:avLst/>
              <a:gdLst>
                <a:gd name="T0" fmla="*/ 0 w 10"/>
                <a:gd name="T1" fmla="*/ 0 h 35"/>
                <a:gd name="T2" fmla="*/ 0 w 10"/>
                <a:gd name="T3" fmla="*/ 35 h 35"/>
                <a:gd name="T4" fmla="*/ 6 w 10"/>
                <a:gd name="T5" fmla="*/ 35 h 35"/>
                <a:gd name="T6" fmla="*/ 10 w 10"/>
                <a:gd name="T7" fmla="*/ 0 h 35"/>
                <a:gd name="T8" fmla="*/ 0 w 10"/>
                <a:gd name="T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35">
                  <a:moveTo>
                    <a:pt x="0" y="0"/>
                  </a:moveTo>
                  <a:lnTo>
                    <a:pt x="0" y="35"/>
                  </a:lnTo>
                  <a:lnTo>
                    <a:pt x="6" y="35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39" name="组合 538"/>
          <p:cNvGrpSpPr/>
          <p:nvPr/>
        </p:nvGrpSpPr>
        <p:grpSpPr>
          <a:xfrm>
            <a:off x="864522" y="2195760"/>
            <a:ext cx="300880" cy="300880"/>
            <a:chOff x="5214938" y="1931988"/>
            <a:chExt cx="774700" cy="774700"/>
          </a:xfrm>
          <a:solidFill>
            <a:srgbClr val="E7E6E6">
              <a:lumMod val="50000"/>
            </a:srgbClr>
          </a:solidFill>
        </p:grpSpPr>
        <p:sp>
          <p:nvSpPr>
            <p:cNvPr id="540" name="Freeform 96"/>
            <p:cNvSpPr>
              <a:spLocks noEditPoints="1"/>
            </p:cNvSpPr>
            <p:nvPr/>
          </p:nvSpPr>
          <p:spPr bwMode="auto">
            <a:xfrm>
              <a:off x="5316538" y="2033588"/>
              <a:ext cx="571500" cy="571500"/>
            </a:xfrm>
            <a:custGeom>
              <a:avLst/>
              <a:gdLst>
                <a:gd name="T0" fmla="*/ 0 w 195"/>
                <a:gd name="T1" fmla="*/ 97 h 195"/>
                <a:gd name="T2" fmla="*/ 82 w 195"/>
                <a:gd name="T3" fmla="*/ 194 h 195"/>
                <a:gd name="T4" fmla="*/ 97 w 195"/>
                <a:gd name="T5" fmla="*/ 195 h 195"/>
                <a:gd name="T6" fmla="*/ 97 w 195"/>
                <a:gd name="T7" fmla="*/ 0 h 195"/>
                <a:gd name="T8" fmla="*/ 133 w 195"/>
                <a:gd name="T9" fmla="*/ 63 h 195"/>
                <a:gd name="T10" fmla="*/ 105 w 195"/>
                <a:gd name="T11" fmla="*/ 90 h 195"/>
                <a:gd name="T12" fmla="*/ 105 w 195"/>
                <a:gd name="T13" fmla="*/ 50 h 195"/>
                <a:gd name="T14" fmla="*/ 127 w 195"/>
                <a:gd name="T15" fmla="*/ 49 h 195"/>
                <a:gd name="T16" fmla="*/ 90 w 195"/>
                <a:gd name="T17" fmla="*/ 17 h 195"/>
                <a:gd name="T18" fmla="*/ 67 w 195"/>
                <a:gd name="T19" fmla="*/ 48 h 195"/>
                <a:gd name="T20" fmla="*/ 90 w 195"/>
                <a:gd name="T21" fmla="*/ 65 h 195"/>
                <a:gd name="T22" fmla="*/ 56 w 195"/>
                <a:gd name="T23" fmla="*/ 90 h 195"/>
                <a:gd name="T24" fmla="*/ 90 w 195"/>
                <a:gd name="T25" fmla="*/ 65 h 195"/>
                <a:gd name="T26" fmla="*/ 14 w 195"/>
                <a:gd name="T27" fmla="*/ 90 h 195"/>
                <a:gd name="T28" fmla="*/ 47 w 195"/>
                <a:gd name="T29" fmla="*/ 59 h 195"/>
                <a:gd name="T30" fmla="*/ 42 w 195"/>
                <a:gd name="T31" fmla="*/ 105 h 195"/>
                <a:gd name="T32" fmla="*/ 28 w 195"/>
                <a:gd name="T33" fmla="*/ 144 h 195"/>
                <a:gd name="T34" fmla="*/ 42 w 195"/>
                <a:gd name="T35" fmla="*/ 105 h 195"/>
                <a:gd name="T36" fmla="*/ 90 w 195"/>
                <a:gd name="T37" fmla="*/ 105 h 195"/>
                <a:gd name="T38" fmla="*/ 63 w 195"/>
                <a:gd name="T39" fmla="*/ 134 h 195"/>
                <a:gd name="T40" fmla="*/ 90 w 195"/>
                <a:gd name="T41" fmla="*/ 147 h 195"/>
                <a:gd name="T42" fmla="*/ 90 w 195"/>
                <a:gd name="T43" fmla="*/ 181 h 195"/>
                <a:gd name="T44" fmla="*/ 90 w 195"/>
                <a:gd name="T45" fmla="*/ 147 h 195"/>
                <a:gd name="T46" fmla="*/ 125 w 195"/>
                <a:gd name="T47" fmla="*/ 148 h 195"/>
                <a:gd name="T48" fmla="*/ 105 w 195"/>
                <a:gd name="T49" fmla="*/ 146 h 195"/>
                <a:gd name="T50" fmla="*/ 105 w 195"/>
                <a:gd name="T51" fmla="*/ 105 h 195"/>
                <a:gd name="T52" fmla="*/ 131 w 195"/>
                <a:gd name="T53" fmla="*/ 134 h 195"/>
                <a:gd name="T54" fmla="*/ 152 w 195"/>
                <a:gd name="T55" fmla="*/ 105 h 195"/>
                <a:gd name="T56" fmla="*/ 167 w 195"/>
                <a:gd name="T57" fmla="*/ 144 h 195"/>
                <a:gd name="T58" fmla="*/ 152 w 195"/>
                <a:gd name="T59" fmla="*/ 105 h 195"/>
                <a:gd name="T60" fmla="*/ 147 w 195"/>
                <a:gd name="T61" fmla="*/ 60 h 195"/>
                <a:gd name="T62" fmla="*/ 181 w 195"/>
                <a:gd name="T63" fmla="*/ 90 h 195"/>
                <a:gd name="T64" fmla="*/ 159 w 195"/>
                <a:gd name="T65" fmla="*/ 41 h 195"/>
                <a:gd name="T66" fmla="*/ 126 w 195"/>
                <a:gd name="T67" fmla="*/ 19 h 195"/>
                <a:gd name="T68" fmla="*/ 69 w 195"/>
                <a:gd name="T69" fmla="*/ 19 h 195"/>
                <a:gd name="T70" fmla="*/ 36 w 195"/>
                <a:gd name="T71" fmla="*/ 40 h 195"/>
                <a:gd name="T72" fmla="*/ 37 w 195"/>
                <a:gd name="T73" fmla="*/ 156 h 195"/>
                <a:gd name="T74" fmla="*/ 67 w 195"/>
                <a:gd name="T75" fmla="*/ 175 h 195"/>
                <a:gd name="T76" fmla="*/ 126 w 195"/>
                <a:gd name="T77" fmla="*/ 176 h 195"/>
                <a:gd name="T78" fmla="*/ 157 w 195"/>
                <a:gd name="T79" fmla="*/ 15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5" h="195">
                  <a:moveTo>
                    <a:pt x="97" y="0"/>
                  </a:moveTo>
                  <a:cubicBezTo>
                    <a:pt x="43" y="0"/>
                    <a:pt x="0" y="43"/>
                    <a:pt x="0" y="97"/>
                  </a:cubicBezTo>
                  <a:cubicBezTo>
                    <a:pt x="0" y="146"/>
                    <a:pt x="35" y="186"/>
                    <a:pt x="81" y="194"/>
                  </a:cubicBezTo>
                  <a:cubicBezTo>
                    <a:pt x="82" y="194"/>
                    <a:pt x="82" y="194"/>
                    <a:pt x="82" y="194"/>
                  </a:cubicBezTo>
                  <a:cubicBezTo>
                    <a:pt x="82" y="194"/>
                    <a:pt x="82" y="194"/>
                    <a:pt x="82" y="194"/>
                  </a:cubicBezTo>
                  <a:cubicBezTo>
                    <a:pt x="87" y="194"/>
                    <a:pt x="92" y="195"/>
                    <a:pt x="97" y="195"/>
                  </a:cubicBezTo>
                  <a:cubicBezTo>
                    <a:pt x="151" y="195"/>
                    <a:pt x="195" y="151"/>
                    <a:pt x="195" y="97"/>
                  </a:cubicBezTo>
                  <a:cubicBezTo>
                    <a:pt x="195" y="43"/>
                    <a:pt x="151" y="0"/>
                    <a:pt x="97" y="0"/>
                  </a:cubicBezTo>
                  <a:close/>
                  <a:moveTo>
                    <a:pt x="105" y="65"/>
                  </a:moveTo>
                  <a:cubicBezTo>
                    <a:pt x="115" y="65"/>
                    <a:pt x="125" y="64"/>
                    <a:pt x="133" y="63"/>
                  </a:cubicBezTo>
                  <a:cubicBezTo>
                    <a:pt x="135" y="71"/>
                    <a:pt x="137" y="80"/>
                    <a:pt x="138" y="90"/>
                  </a:cubicBezTo>
                  <a:cubicBezTo>
                    <a:pt x="105" y="90"/>
                    <a:pt x="105" y="90"/>
                    <a:pt x="105" y="90"/>
                  </a:cubicBezTo>
                  <a:lnTo>
                    <a:pt x="105" y="65"/>
                  </a:lnTo>
                  <a:close/>
                  <a:moveTo>
                    <a:pt x="105" y="50"/>
                  </a:moveTo>
                  <a:cubicBezTo>
                    <a:pt x="105" y="17"/>
                    <a:pt x="105" y="17"/>
                    <a:pt x="105" y="17"/>
                  </a:cubicBezTo>
                  <a:cubicBezTo>
                    <a:pt x="109" y="21"/>
                    <a:pt x="119" y="32"/>
                    <a:pt x="127" y="49"/>
                  </a:cubicBezTo>
                  <a:cubicBezTo>
                    <a:pt x="121" y="50"/>
                    <a:pt x="113" y="50"/>
                    <a:pt x="105" y="50"/>
                  </a:cubicBezTo>
                  <a:close/>
                  <a:moveTo>
                    <a:pt x="90" y="17"/>
                  </a:moveTo>
                  <a:cubicBezTo>
                    <a:pt x="90" y="50"/>
                    <a:pt x="90" y="50"/>
                    <a:pt x="90" y="50"/>
                  </a:cubicBezTo>
                  <a:cubicBezTo>
                    <a:pt x="82" y="50"/>
                    <a:pt x="74" y="49"/>
                    <a:pt x="67" y="48"/>
                  </a:cubicBezTo>
                  <a:cubicBezTo>
                    <a:pt x="76" y="31"/>
                    <a:pt x="86" y="21"/>
                    <a:pt x="90" y="17"/>
                  </a:cubicBezTo>
                  <a:close/>
                  <a:moveTo>
                    <a:pt x="90" y="65"/>
                  </a:moveTo>
                  <a:cubicBezTo>
                    <a:pt x="90" y="90"/>
                    <a:pt x="90" y="90"/>
                    <a:pt x="90" y="90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80"/>
                    <a:pt x="59" y="70"/>
                    <a:pt x="62" y="62"/>
                  </a:cubicBezTo>
                  <a:cubicBezTo>
                    <a:pt x="70" y="63"/>
                    <a:pt x="79" y="65"/>
                    <a:pt x="90" y="65"/>
                  </a:cubicBezTo>
                  <a:close/>
                  <a:moveTo>
                    <a:pt x="41" y="90"/>
                  </a:moveTo>
                  <a:cubicBezTo>
                    <a:pt x="14" y="90"/>
                    <a:pt x="14" y="90"/>
                    <a:pt x="14" y="90"/>
                  </a:cubicBezTo>
                  <a:cubicBezTo>
                    <a:pt x="15" y="76"/>
                    <a:pt x="20" y="63"/>
                    <a:pt x="27" y="52"/>
                  </a:cubicBezTo>
                  <a:cubicBezTo>
                    <a:pt x="29" y="53"/>
                    <a:pt x="36" y="56"/>
                    <a:pt x="47" y="59"/>
                  </a:cubicBezTo>
                  <a:cubicBezTo>
                    <a:pt x="44" y="68"/>
                    <a:pt x="42" y="78"/>
                    <a:pt x="41" y="90"/>
                  </a:cubicBezTo>
                  <a:close/>
                  <a:moveTo>
                    <a:pt x="42" y="105"/>
                  </a:moveTo>
                  <a:cubicBezTo>
                    <a:pt x="42" y="114"/>
                    <a:pt x="44" y="125"/>
                    <a:pt x="48" y="137"/>
                  </a:cubicBezTo>
                  <a:cubicBezTo>
                    <a:pt x="39" y="140"/>
                    <a:pt x="31" y="142"/>
                    <a:pt x="28" y="144"/>
                  </a:cubicBezTo>
                  <a:cubicBezTo>
                    <a:pt x="20" y="132"/>
                    <a:pt x="15" y="119"/>
                    <a:pt x="14" y="105"/>
                  </a:cubicBezTo>
                  <a:lnTo>
                    <a:pt x="42" y="105"/>
                  </a:lnTo>
                  <a:close/>
                  <a:moveTo>
                    <a:pt x="56" y="105"/>
                  </a:moveTo>
                  <a:cubicBezTo>
                    <a:pt x="90" y="105"/>
                    <a:pt x="90" y="105"/>
                    <a:pt x="90" y="105"/>
                  </a:cubicBezTo>
                  <a:cubicBezTo>
                    <a:pt x="90" y="132"/>
                    <a:pt x="90" y="132"/>
                    <a:pt x="90" y="132"/>
                  </a:cubicBezTo>
                  <a:cubicBezTo>
                    <a:pt x="80" y="132"/>
                    <a:pt x="71" y="133"/>
                    <a:pt x="63" y="134"/>
                  </a:cubicBezTo>
                  <a:cubicBezTo>
                    <a:pt x="59" y="124"/>
                    <a:pt x="57" y="113"/>
                    <a:pt x="56" y="105"/>
                  </a:cubicBezTo>
                  <a:close/>
                  <a:moveTo>
                    <a:pt x="90" y="147"/>
                  </a:moveTo>
                  <a:cubicBezTo>
                    <a:pt x="90" y="181"/>
                    <a:pt x="90" y="181"/>
                    <a:pt x="90" y="181"/>
                  </a:cubicBezTo>
                  <a:cubicBezTo>
                    <a:pt x="90" y="181"/>
                    <a:pt x="90" y="181"/>
                    <a:pt x="90" y="181"/>
                  </a:cubicBezTo>
                  <a:cubicBezTo>
                    <a:pt x="81" y="170"/>
                    <a:pt x="74" y="159"/>
                    <a:pt x="69" y="148"/>
                  </a:cubicBezTo>
                  <a:cubicBezTo>
                    <a:pt x="75" y="148"/>
                    <a:pt x="82" y="147"/>
                    <a:pt x="90" y="147"/>
                  </a:cubicBezTo>
                  <a:close/>
                  <a:moveTo>
                    <a:pt x="105" y="146"/>
                  </a:moveTo>
                  <a:cubicBezTo>
                    <a:pt x="112" y="147"/>
                    <a:pt x="119" y="147"/>
                    <a:pt x="125" y="148"/>
                  </a:cubicBezTo>
                  <a:cubicBezTo>
                    <a:pt x="120" y="158"/>
                    <a:pt x="113" y="169"/>
                    <a:pt x="105" y="179"/>
                  </a:cubicBezTo>
                  <a:lnTo>
                    <a:pt x="105" y="146"/>
                  </a:lnTo>
                  <a:close/>
                  <a:moveTo>
                    <a:pt x="105" y="132"/>
                  </a:moveTo>
                  <a:cubicBezTo>
                    <a:pt x="105" y="105"/>
                    <a:pt x="105" y="105"/>
                    <a:pt x="105" y="105"/>
                  </a:cubicBezTo>
                  <a:cubicBezTo>
                    <a:pt x="138" y="105"/>
                    <a:pt x="138" y="105"/>
                    <a:pt x="138" y="105"/>
                  </a:cubicBezTo>
                  <a:cubicBezTo>
                    <a:pt x="137" y="113"/>
                    <a:pt x="135" y="123"/>
                    <a:pt x="131" y="134"/>
                  </a:cubicBezTo>
                  <a:cubicBezTo>
                    <a:pt x="123" y="133"/>
                    <a:pt x="115" y="132"/>
                    <a:pt x="105" y="132"/>
                  </a:cubicBezTo>
                  <a:close/>
                  <a:moveTo>
                    <a:pt x="152" y="105"/>
                  </a:moveTo>
                  <a:cubicBezTo>
                    <a:pt x="181" y="105"/>
                    <a:pt x="181" y="105"/>
                    <a:pt x="181" y="105"/>
                  </a:cubicBezTo>
                  <a:cubicBezTo>
                    <a:pt x="179" y="119"/>
                    <a:pt x="174" y="132"/>
                    <a:pt x="167" y="144"/>
                  </a:cubicBezTo>
                  <a:cubicBezTo>
                    <a:pt x="163" y="142"/>
                    <a:pt x="156" y="139"/>
                    <a:pt x="145" y="137"/>
                  </a:cubicBezTo>
                  <a:cubicBezTo>
                    <a:pt x="149" y="125"/>
                    <a:pt x="151" y="114"/>
                    <a:pt x="152" y="105"/>
                  </a:cubicBezTo>
                  <a:close/>
                  <a:moveTo>
                    <a:pt x="152" y="90"/>
                  </a:moveTo>
                  <a:cubicBezTo>
                    <a:pt x="152" y="79"/>
                    <a:pt x="150" y="69"/>
                    <a:pt x="147" y="60"/>
                  </a:cubicBezTo>
                  <a:cubicBezTo>
                    <a:pt x="158" y="58"/>
                    <a:pt x="165" y="55"/>
                    <a:pt x="168" y="53"/>
                  </a:cubicBezTo>
                  <a:cubicBezTo>
                    <a:pt x="175" y="64"/>
                    <a:pt x="179" y="76"/>
                    <a:pt x="181" y="90"/>
                  </a:cubicBezTo>
                  <a:lnTo>
                    <a:pt x="152" y="90"/>
                  </a:lnTo>
                  <a:close/>
                  <a:moveTo>
                    <a:pt x="159" y="41"/>
                  </a:moveTo>
                  <a:cubicBezTo>
                    <a:pt x="156" y="42"/>
                    <a:pt x="150" y="44"/>
                    <a:pt x="142" y="46"/>
                  </a:cubicBezTo>
                  <a:cubicBezTo>
                    <a:pt x="137" y="35"/>
                    <a:pt x="131" y="25"/>
                    <a:pt x="126" y="19"/>
                  </a:cubicBezTo>
                  <a:cubicBezTo>
                    <a:pt x="139" y="23"/>
                    <a:pt x="150" y="31"/>
                    <a:pt x="159" y="41"/>
                  </a:cubicBezTo>
                  <a:close/>
                  <a:moveTo>
                    <a:pt x="69" y="19"/>
                  </a:moveTo>
                  <a:cubicBezTo>
                    <a:pt x="63" y="25"/>
                    <a:pt x="57" y="34"/>
                    <a:pt x="52" y="45"/>
                  </a:cubicBezTo>
                  <a:cubicBezTo>
                    <a:pt x="45" y="43"/>
                    <a:pt x="40" y="41"/>
                    <a:pt x="36" y="40"/>
                  </a:cubicBezTo>
                  <a:cubicBezTo>
                    <a:pt x="45" y="30"/>
                    <a:pt x="56" y="23"/>
                    <a:pt x="69" y="19"/>
                  </a:cubicBezTo>
                  <a:close/>
                  <a:moveTo>
                    <a:pt x="37" y="156"/>
                  </a:moveTo>
                  <a:cubicBezTo>
                    <a:pt x="41" y="155"/>
                    <a:pt x="47" y="153"/>
                    <a:pt x="54" y="151"/>
                  </a:cubicBezTo>
                  <a:cubicBezTo>
                    <a:pt x="57" y="159"/>
                    <a:pt x="62" y="167"/>
                    <a:pt x="67" y="175"/>
                  </a:cubicBezTo>
                  <a:cubicBezTo>
                    <a:pt x="56" y="171"/>
                    <a:pt x="46" y="164"/>
                    <a:pt x="37" y="156"/>
                  </a:cubicBezTo>
                  <a:close/>
                  <a:moveTo>
                    <a:pt x="126" y="176"/>
                  </a:moveTo>
                  <a:cubicBezTo>
                    <a:pt x="132" y="168"/>
                    <a:pt x="136" y="159"/>
                    <a:pt x="140" y="150"/>
                  </a:cubicBezTo>
                  <a:cubicBezTo>
                    <a:pt x="148" y="152"/>
                    <a:pt x="153" y="154"/>
                    <a:pt x="157" y="156"/>
                  </a:cubicBezTo>
                  <a:cubicBezTo>
                    <a:pt x="148" y="165"/>
                    <a:pt x="138" y="172"/>
                    <a:pt x="126" y="1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41" name="Freeform 97"/>
            <p:cNvSpPr>
              <a:spLocks noEditPoints="1"/>
            </p:cNvSpPr>
            <p:nvPr/>
          </p:nvSpPr>
          <p:spPr bwMode="auto">
            <a:xfrm>
              <a:off x="5214938" y="1931988"/>
              <a:ext cx="774700" cy="774700"/>
            </a:xfrm>
            <a:custGeom>
              <a:avLst/>
              <a:gdLst>
                <a:gd name="T0" fmla="*/ 132 w 265"/>
                <a:gd name="T1" fmla="*/ 265 h 265"/>
                <a:gd name="T2" fmla="*/ 0 w 265"/>
                <a:gd name="T3" fmla="*/ 132 h 265"/>
                <a:gd name="T4" fmla="*/ 132 w 265"/>
                <a:gd name="T5" fmla="*/ 0 h 265"/>
                <a:gd name="T6" fmla="*/ 265 w 265"/>
                <a:gd name="T7" fmla="*/ 132 h 265"/>
                <a:gd name="T8" fmla="*/ 132 w 265"/>
                <a:gd name="T9" fmla="*/ 265 h 265"/>
                <a:gd name="T10" fmla="*/ 132 w 265"/>
                <a:gd name="T11" fmla="*/ 15 h 265"/>
                <a:gd name="T12" fmla="*/ 15 w 265"/>
                <a:gd name="T13" fmla="*/ 132 h 265"/>
                <a:gd name="T14" fmla="*/ 132 w 265"/>
                <a:gd name="T15" fmla="*/ 249 h 265"/>
                <a:gd name="T16" fmla="*/ 249 w 265"/>
                <a:gd name="T17" fmla="*/ 132 h 265"/>
                <a:gd name="T18" fmla="*/ 132 w 265"/>
                <a:gd name="T19" fmla="*/ 15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5" h="265">
                  <a:moveTo>
                    <a:pt x="132" y="265"/>
                  </a:moveTo>
                  <a:cubicBezTo>
                    <a:pt x="59" y="265"/>
                    <a:pt x="0" y="205"/>
                    <a:pt x="0" y="132"/>
                  </a:cubicBezTo>
                  <a:cubicBezTo>
                    <a:pt x="0" y="59"/>
                    <a:pt x="59" y="0"/>
                    <a:pt x="132" y="0"/>
                  </a:cubicBezTo>
                  <a:cubicBezTo>
                    <a:pt x="205" y="0"/>
                    <a:pt x="265" y="59"/>
                    <a:pt x="265" y="132"/>
                  </a:cubicBezTo>
                  <a:cubicBezTo>
                    <a:pt x="265" y="205"/>
                    <a:pt x="205" y="265"/>
                    <a:pt x="132" y="265"/>
                  </a:cubicBezTo>
                  <a:close/>
                  <a:moveTo>
                    <a:pt x="132" y="15"/>
                  </a:moveTo>
                  <a:cubicBezTo>
                    <a:pt x="68" y="15"/>
                    <a:pt x="15" y="68"/>
                    <a:pt x="15" y="132"/>
                  </a:cubicBezTo>
                  <a:cubicBezTo>
                    <a:pt x="15" y="197"/>
                    <a:pt x="68" y="249"/>
                    <a:pt x="132" y="249"/>
                  </a:cubicBezTo>
                  <a:cubicBezTo>
                    <a:pt x="197" y="249"/>
                    <a:pt x="249" y="197"/>
                    <a:pt x="249" y="132"/>
                  </a:cubicBezTo>
                  <a:cubicBezTo>
                    <a:pt x="249" y="68"/>
                    <a:pt x="197" y="15"/>
                    <a:pt x="13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42" name="组合 541"/>
          <p:cNvGrpSpPr/>
          <p:nvPr/>
        </p:nvGrpSpPr>
        <p:grpSpPr>
          <a:xfrm>
            <a:off x="3881370" y="2230991"/>
            <a:ext cx="236418" cy="230418"/>
            <a:chOff x="7770813" y="763588"/>
            <a:chExt cx="1376363" cy="1341438"/>
          </a:xfrm>
          <a:solidFill>
            <a:srgbClr val="E7E6E6">
              <a:lumMod val="50000"/>
            </a:srgbClr>
          </a:solidFill>
        </p:grpSpPr>
        <p:sp>
          <p:nvSpPr>
            <p:cNvPr id="543" name="Freeform 30"/>
            <p:cNvSpPr>
              <a:spLocks/>
            </p:cNvSpPr>
            <p:nvPr/>
          </p:nvSpPr>
          <p:spPr bwMode="auto">
            <a:xfrm>
              <a:off x="7770813" y="1501776"/>
              <a:ext cx="214313" cy="120650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3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44" name="Freeform 31"/>
            <p:cNvSpPr>
              <a:spLocks/>
            </p:cNvSpPr>
            <p:nvPr/>
          </p:nvSpPr>
          <p:spPr bwMode="auto">
            <a:xfrm>
              <a:off x="7770813" y="992188"/>
              <a:ext cx="214313" cy="120650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2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2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45" name="Freeform 32"/>
            <p:cNvSpPr>
              <a:spLocks/>
            </p:cNvSpPr>
            <p:nvPr/>
          </p:nvSpPr>
          <p:spPr bwMode="auto">
            <a:xfrm>
              <a:off x="7770813" y="1247776"/>
              <a:ext cx="214313" cy="119063"/>
            </a:xfrm>
            <a:custGeom>
              <a:avLst/>
              <a:gdLst>
                <a:gd name="T0" fmla="*/ 21 w 75"/>
                <a:gd name="T1" fmla="*/ 42 h 42"/>
                <a:gd name="T2" fmla="*/ 54 w 75"/>
                <a:gd name="T3" fmla="*/ 42 h 42"/>
                <a:gd name="T4" fmla="*/ 75 w 75"/>
                <a:gd name="T5" fmla="*/ 21 h 42"/>
                <a:gd name="T6" fmla="*/ 54 w 75"/>
                <a:gd name="T7" fmla="*/ 0 h 42"/>
                <a:gd name="T8" fmla="*/ 21 w 75"/>
                <a:gd name="T9" fmla="*/ 0 h 42"/>
                <a:gd name="T10" fmla="*/ 0 w 75"/>
                <a:gd name="T11" fmla="*/ 21 h 42"/>
                <a:gd name="T12" fmla="*/ 21 w 75"/>
                <a:gd name="T1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2">
                  <a:moveTo>
                    <a:pt x="21" y="42"/>
                  </a:moveTo>
                  <a:cubicBezTo>
                    <a:pt x="54" y="42"/>
                    <a:pt x="54" y="42"/>
                    <a:pt x="54" y="42"/>
                  </a:cubicBezTo>
                  <a:cubicBezTo>
                    <a:pt x="65" y="42"/>
                    <a:pt x="75" y="33"/>
                    <a:pt x="75" y="21"/>
                  </a:cubicBezTo>
                  <a:cubicBezTo>
                    <a:pt x="75" y="10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46" name="Freeform 33"/>
            <p:cNvSpPr>
              <a:spLocks/>
            </p:cNvSpPr>
            <p:nvPr/>
          </p:nvSpPr>
          <p:spPr bwMode="auto">
            <a:xfrm>
              <a:off x="7770813" y="1758951"/>
              <a:ext cx="214313" cy="117475"/>
            </a:xfrm>
            <a:custGeom>
              <a:avLst/>
              <a:gdLst>
                <a:gd name="T0" fmla="*/ 75 w 75"/>
                <a:gd name="T1" fmla="*/ 20 h 41"/>
                <a:gd name="T2" fmla="*/ 54 w 75"/>
                <a:gd name="T3" fmla="*/ 0 h 41"/>
                <a:gd name="T4" fmla="*/ 21 w 75"/>
                <a:gd name="T5" fmla="*/ 0 h 41"/>
                <a:gd name="T6" fmla="*/ 0 w 75"/>
                <a:gd name="T7" fmla="*/ 20 h 41"/>
                <a:gd name="T8" fmla="*/ 21 w 75"/>
                <a:gd name="T9" fmla="*/ 41 h 41"/>
                <a:gd name="T10" fmla="*/ 54 w 75"/>
                <a:gd name="T11" fmla="*/ 41 h 41"/>
                <a:gd name="T12" fmla="*/ 75 w 75"/>
                <a:gd name="T13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41">
                  <a:moveTo>
                    <a:pt x="75" y="20"/>
                  </a:moveTo>
                  <a:cubicBezTo>
                    <a:pt x="75" y="9"/>
                    <a:pt x="65" y="0"/>
                    <a:pt x="5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2"/>
                    <a:pt x="9" y="41"/>
                    <a:pt x="21" y="41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65" y="41"/>
                    <a:pt x="75" y="32"/>
                    <a:pt x="7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47" name="Freeform 34"/>
            <p:cNvSpPr>
              <a:spLocks noEditPoints="1"/>
            </p:cNvSpPr>
            <p:nvPr/>
          </p:nvSpPr>
          <p:spPr bwMode="auto">
            <a:xfrm>
              <a:off x="7859713" y="763588"/>
              <a:ext cx="1173163" cy="1341438"/>
            </a:xfrm>
            <a:custGeom>
              <a:avLst/>
              <a:gdLst>
                <a:gd name="T0" fmla="*/ 368 w 411"/>
                <a:gd name="T1" fmla="*/ 0 h 469"/>
                <a:gd name="T2" fmla="*/ 42 w 411"/>
                <a:gd name="T3" fmla="*/ 0 h 469"/>
                <a:gd name="T4" fmla="*/ 0 w 411"/>
                <a:gd name="T5" fmla="*/ 43 h 469"/>
                <a:gd name="T6" fmla="*/ 0 w 411"/>
                <a:gd name="T7" fmla="*/ 68 h 469"/>
                <a:gd name="T8" fmla="*/ 23 w 411"/>
                <a:gd name="T9" fmla="*/ 68 h 469"/>
                <a:gd name="T10" fmla="*/ 56 w 411"/>
                <a:gd name="T11" fmla="*/ 101 h 469"/>
                <a:gd name="T12" fmla="*/ 23 w 411"/>
                <a:gd name="T13" fmla="*/ 134 h 469"/>
                <a:gd name="T14" fmla="*/ 0 w 411"/>
                <a:gd name="T15" fmla="*/ 134 h 469"/>
                <a:gd name="T16" fmla="*/ 0 w 411"/>
                <a:gd name="T17" fmla="*/ 157 h 469"/>
                <a:gd name="T18" fmla="*/ 23 w 411"/>
                <a:gd name="T19" fmla="*/ 157 h 469"/>
                <a:gd name="T20" fmla="*/ 56 w 411"/>
                <a:gd name="T21" fmla="*/ 190 h 469"/>
                <a:gd name="T22" fmla="*/ 23 w 411"/>
                <a:gd name="T23" fmla="*/ 223 h 469"/>
                <a:gd name="T24" fmla="*/ 0 w 411"/>
                <a:gd name="T25" fmla="*/ 223 h 469"/>
                <a:gd name="T26" fmla="*/ 0 w 411"/>
                <a:gd name="T27" fmla="*/ 246 h 469"/>
                <a:gd name="T28" fmla="*/ 23 w 411"/>
                <a:gd name="T29" fmla="*/ 246 h 469"/>
                <a:gd name="T30" fmla="*/ 56 w 411"/>
                <a:gd name="T31" fmla="*/ 279 h 469"/>
                <a:gd name="T32" fmla="*/ 23 w 411"/>
                <a:gd name="T33" fmla="*/ 312 h 469"/>
                <a:gd name="T34" fmla="*/ 0 w 411"/>
                <a:gd name="T35" fmla="*/ 312 h 469"/>
                <a:gd name="T36" fmla="*/ 0 w 411"/>
                <a:gd name="T37" fmla="*/ 335 h 469"/>
                <a:gd name="T38" fmla="*/ 23 w 411"/>
                <a:gd name="T39" fmla="*/ 335 h 469"/>
                <a:gd name="T40" fmla="*/ 56 w 411"/>
                <a:gd name="T41" fmla="*/ 368 h 469"/>
                <a:gd name="T42" fmla="*/ 23 w 411"/>
                <a:gd name="T43" fmla="*/ 401 h 469"/>
                <a:gd name="T44" fmla="*/ 0 w 411"/>
                <a:gd name="T45" fmla="*/ 401 h 469"/>
                <a:gd name="T46" fmla="*/ 0 w 411"/>
                <a:gd name="T47" fmla="*/ 426 h 469"/>
                <a:gd name="T48" fmla="*/ 42 w 411"/>
                <a:gd name="T49" fmla="*/ 469 h 469"/>
                <a:gd name="T50" fmla="*/ 368 w 411"/>
                <a:gd name="T51" fmla="*/ 469 h 469"/>
                <a:gd name="T52" fmla="*/ 411 w 411"/>
                <a:gd name="T53" fmla="*/ 426 h 469"/>
                <a:gd name="T54" fmla="*/ 411 w 411"/>
                <a:gd name="T55" fmla="*/ 43 h 469"/>
                <a:gd name="T56" fmla="*/ 368 w 411"/>
                <a:gd name="T57" fmla="*/ 0 h 469"/>
                <a:gd name="T58" fmla="*/ 212 w 411"/>
                <a:gd name="T59" fmla="*/ 87 h 469"/>
                <a:gd name="T60" fmla="*/ 271 w 411"/>
                <a:gd name="T61" fmla="*/ 146 h 469"/>
                <a:gd name="T62" fmla="*/ 212 w 411"/>
                <a:gd name="T63" fmla="*/ 205 h 469"/>
                <a:gd name="T64" fmla="*/ 153 w 411"/>
                <a:gd name="T65" fmla="*/ 146 h 469"/>
                <a:gd name="T66" fmla="*/ 212 w 411"/>
                <a:gd name="T67" fmla="*/ 87 h 469"/>
                <a:gd name="T68" fmla="*/ 307 w 411"/>
                <a:gd name="T69" fmla="*/ 363 h 469"/>
                <a:gd name="T70" fmla="*/ 307 w 411"/>
                <a:gd name="T71" fmla="*/ 363 h 469"/>
                <a:gd name="T72" fmla="*/ 212 w 411"/>
                <a:gd name="T73" fmla="*/ 383 h 469"/>
                <a:gd name="T74" fmla="*/ 117 w 411"/>
                <a:gd name="T75" fmla="*/ 363 h 469"/>
                <a:gd name="T76" fmla="*/ 117 w 411"/>
                <a:gd name="T77" fmla="*/ 363 h 469"/>
                <a:gd name="T78" fmla="*/ 117 w 411"/>
                <a:gd name="T79" fmla="*/ 306 h 469"/>
                <a:gd name="T80" fmla="*/ 180 w 411"/>
                <a:gd name="T81" fmla="*/ 215 h 469"/>
                <a:gd name="T82" fmla="*/ 212 w 411"/>
                <a:gd name="T83" fmla="*/ 257 h 469"/>
                <a:gd name="T84" fmla="*/ 244 w 411"/>
                <a:gd name="T85" fmla="*/ 215 h 469"/>
                <a:gd name="T86" fmla="*/ 307 w 411"/>
                <a:gd name="T87" fmla="*/ 306 h 469"/>
                <a:gd name="T88" fmla="*/ 307 w 411"/>
                <a:gd name="T89" fmla="*/ 363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11" h="469">
                  <a:moveTo>
                    <a:pt x="368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20"/>
                    <a:pt x="0" y="43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41" y="68"/>
                    <a:pt x="56" y="83"/>
                    <a:pt x="56" y="101"/>
                  </a:cubicBezTo>
                  <a:cubicBezTo>
                    <a:pt x="56" y="119"/>
                    <a:pt x="41" y="134"/>
                    <a:pt x="23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23" y="157"/>
                    <a:pt x="23" y="157"/>
                    <a:pt x="23" y="157"/>
                  </a:cubicBezTo>
                  <a:cubicBezTo>
                    <a:pt x="41" y="157"/>
                    <a:pt x="56" y="172"/>
                    <a:pt x="56" y="190"/>
                  </a:cubicBezTo>
                  <a:cubicBezTo>
                    <a:pt x="56" y="208"/>
                    <a:pt x="41" y="223"/>
                    <a:pt x="23" y="223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46"/>
                    <a:pt x="0" y="246"/>
                    <a:pt x="0" y="246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41" y="246"/>
                    <a:pt x="56" y="261"/>
                    <a:pt x="56" y="279"/>
                  </a:cubicBezTo>
                  <a:cubicBezTo>
                    <a:pt x="56" y="298"/>
                    <a:pt x="41" y="312"/>
                    <a:pt x="23" y="312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23" y="335"/>
                    <a:pt x="23" y="335"/>
                    <a:pt x="23" y="335"/>
                  </a:cubicBezTo>
                  <a:cubicBezTo>
                    <a:pt x="41" y="335"/>
                    <a:pt x="56" y="350"/>
                    <a:pt x="56" y="368"/>
                  </a:cubicBezTo>
                  <a:cubicBezTo>
                    <a:pt x="56" y="387"/>
                    <a:pt x="41" y="401"/>
                    <a:pt x="23" y="401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26"/>
                    <a:pt x="0" y="426"/>
                    <a:pt x="0" y="426"/>
                  </a:cubicBezTo>
                  <a:cubicBezTo>
                    <a:pt x="0" y="450"/>
                    <a:pt x="19" y="469"/>
                    <a:pt x="42" y="469"/>
                  </a:cubicBezTo>
                  <a:cubicBezTo>
                    <a:pt x="368" y="469"/>
                    <a:pt x="368" y="469"/>
                    <a:pt x="368" y="469"/>
                  </a:cubicBezTo>
                  <a:cubicBezTo>
                    <a:pt x="392" y="469"/>
                    <a:pt x="411" y="450"/>
                    <a:pt x="411" y="426"/>
                  </a:cubicBezTo>
                  <a:cubicBezTo>
                    <a:pt x="411" y="43"/>
                    <a:pt x="411" y="43"/>
                    <a:pt x="411" y="43"/>
                  </a:cubicBezTo>
                  <a:cubicBezTo>
                    <a:pt x="411" y="20"/>
                    <a:pt x="392" y="0"/>
                    <a:pt x="368" y="0"/>
                  </a:cubicBezTo>
                  <a:close/>
                  <a:moveTo>
                    <a:pt x="212" y="87"/>
                  </a:moveTo>
                  <a:cubicBezTo>
                    <a:pt x="245" y="87"/>
                    <a:pt x="271" y="113"/>
                    <a:pt x="271" y="146"/>
                  </a:cubicBezTo>
                  <a:cubicBezTo>
                    <a:pt x="271" y="179"/>
                    <a:pt x="245" y="205"/>
                    <a:pt x="212" y="205"/>
                  </a:cubicBezTo>
                  <a:cubicBezTo>
                    <a:pt x="179" y="205"/>
                    <a:pt x="153" y="179"/>
                    <a:pt x="153" y="146"/>
                  </a:cubicBezTo>
                  <a:cubicBezTo>
                    <a:pt x="153" y="113"/>
                    <a:pt x="179" y="87"/>
                    <a:pt x="212" y="87"/>
                  </a:cubicBezTo>
                  <a:close/>
                  <a:moveTo>
                    <a:pt x="307" y="363"/>
                  </a:moveTo>
                  <a:cubicBezTo>
                    <a:pt x="307" y="363"/>
                    <a:pt x="307" y="363"/>
                    <a:pt x="307" y="363"/>
                  </a:cubicBezTo>
                  <a:cubicBezTo>
                    <a:pt x="305" y="374"/>
                    <a:pt x="263" y="383"/>
                    <a:pt x="212" y="383"/>
                  </a:cubicBezTo>
                  <a:cubicBezTo>
                    <a:pt x="161" y="383"/>
                    <a:pt x="119" y="374"/>
                    <a:pt x="117" y="363"/>
                  </a:cubicBezTo>
                  <a:cubicBezTo>
                    <a:pt x="117" y="363"/>
                    <a:pt x="117" y="363"/>
                    <a:pt x="117" y="363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7" y="264"/>
                    <a:pt x="143" y="228"/>
                    <a:pt x="180" y="215"/>
                  </a:cubicBezTo>
                  <a:cubicBezTo>
                    <a:pt x="212" y="257"/>
                    <a:pt x="212" y="257"/>
                    <a:pt x="212" y="257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81" y="228"/>
                    <a:pt x="307" y="264"/>
                    <a:pt x="307" y="306"/>
                  </a:cubicBezTo>
                  <a:lnTo>
                    <a:pt x="307" y="3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48" name="Freeform 35"/>
            <p:cNvSpPr>
              <a:spLocks/>
            </p:cNvSpPr>
            <p:nvPr/>
          </p:nvSpPr>
          <p:spPr bwMode="auto">
            <a:xfrm>
              <a:off x="9056688" y="892176"/>
              <a:ext cx="90488" cy="169863"/>
            </a:xfrm>
            <a:custGeom>
              <a:avLst/>
              <a:gdLst>
                <a:gd name="T0" fmla="*/ 23 w 32"/>
                <a:gd name="T1" fmla="*/ 0 h 59"/>
                <a:gd name="T2" fmla="*/ 9 w 32"/>
                <a:gd name="T3" fmla="*/ 0 h 59"/>
                <a:gd name="T4" fmla="*/ 0 w 32"/>
                <a:gd name="T5" fmla="*/ 8 h 59"/>
                <a:gd name="T6" fmla="*/ 0 w 32"/>
                <a:gd name="T7" fmla="*/ 59 h 59"/>
                <a:gd name="T8" fmla="*/ 9 w 32"/>
                <a:gd name="T9" fmla="*/ 51 h 59"/>
                <a:gd name="T10" fmla="*/ 23 w 32"/>
                <a:gd name="T11" fmla="*/ 51 h 59"/>
                <a:gd name="T12" fmla="*/ 32 w 32"/>
                <a:gd name="T13" fmla="*/ 59 h 59"/>
                <a:gd name="T14" fmla="*/ 32 w 32"/>
                <a:gd name="T15" fmla="*/ 8 h 59"/>
                <a:gd name="T16" fmla="*/ 23 w 32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59">
                  <a:moveTo>
                    <a:pt x="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5"/>
                    <a:pt x="4" y="51"/>
                    <a:pt x="9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1"/>
                    <a:pt x="32" y="55"/>
                    <a:pt x="32" y="5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4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49" name="Freeform 36"/>
            <p:cNvSpPr>
              <a:spLocks/>
            </p:cNvSpPr>
            <p:nvPr/>
          </p:nvSpPr>
          <p:spPr bwMode="auto">
            <a:xfrm>
              <a:off x="9056688" y="1076326"/>
              <a:ext cx="90488" cy="171450"/>
            </a:xfrm>
            <a:custGeom>
              <a:avLst/>
              <a:gdLst>
                <a:gd name="T0" fmla="*/ 23 w 32"/>
                <a:gd name="T1" fmla="*/ 0 h 60"/>
                <a:gd name="T2" fmla="*/ 9 w 32"/>
                <a:gd name="T3" fmla="*/ 0 h 60"/>
                <a:gd name="T4" fmla="*/ 0 w 32"/>
                <a:gd name="T5" fmla="*/ 9 h 60"/>
                <a:gd name="T6" fmla="*/ 0 w 32"/>
                <a:gd name="T7" fmla="*/ 60 h 60"/>
                <a:gd name="T8" fmla="*/ 9 w 32"/>
                <a:gd name="T9" fmla="*/ 51 h 60"/>
                <a:gd name="T10" fmla="*/ 23 w 32"/>
                <a:gd name="T11" fmla="*/ 51 h 60"/>
                <a:gd name="T12" fmla="*/ 32 w 32"/>
                <a:gd name="T13" fmla="*/ 60 h 60"/>
                <a:gd name="T14" fmla="*/ 32 w 32"/>
                <a:gd name="T15" fmla="*/ 9 h 60"/>
                <a:gd name="T16" fmla="*/ 23 w 32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0">
                  <a:moveTo>
                    <a:pt x="23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5"/>
                    <a:pt x="4" y="51"/>
                    <a:pt x="9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8" y="51"/>
                    <a:pt x="32" y="55"/>
                    <a:pt x="32" y="6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4"/>
                    <a:pt x="28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50" name="Freeform 37"/>
            <p:cNvSpPr>
              <a:spLocks/>
            </p:cNvSpPr>
            <p:nvPr/>
          </p:nvSpPr>
          <p:spPr bwMode="auto">
            <a:xfrm>
              <a:off x="9056688" y="1252538"/>
              <a:ext cx="90488" cy="209550"/>
            </a:xfrm>
            <a:custGeom>
              <a:avLst/>
              <a:gdLst>
                <a:gd name="T0" fmla="*/ 32 w 32"/>
                <a:gd name="T1" fmla="*/ 64 h 73"/>
                <a:gd name="T2" fmla="*/ 23 w 32"/>
                <a:gd name="T3" fmla="*/ 73 h 73"/>
                <a:gd name="T4" fmla="*/ 9 w 32"/>
                <a:gd name="T5" fmla="*/ 73 h 73"/>
                <a:gd name="T6" fmla="*/ 0 w 32"/>
                <a:gd name="T7" fmla="*/ 64 h 73"/>
                <a:gd name="T8" fmla="*/ 0 w 32"/>
                <a:gd name="T9" fmla="*/ 9 h 73"/>
                <a:gd name="T10" fmla="*/ 9 w 32"/>
                <a:gd name="T11" fmla="*/ 0 h 73"/>
                <a:gd name="T12" fmla="*/ 23 w 32"/>
                <a:gd name="T13" fmla="*/ 0 h 73"/>
                <a:gd name="T14" fmla="*/ 32 w 32"/>
                <a:gd name="T15" fmla="*/ 9 h 73"/>
                <a:gd name="T16" fmla="*/ 32 w 32"/>
                <a:gd name="T17" fmla="*/ 6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73">
                  <a:moveTo>
                    <a:pt x="32" y="64"/>
                  </a:moveTo>
                  <a:cubicBezTo>
                    <a:pt x="32" y="69"/>
                    <a:pt x="28" y="73"/>
                    <a:pt x="23" y="73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4" y="73"/>
                    <a:pt x="0" y="69"/>
                    <a:pt x="0" y="64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8" y="0"/>
                    <a:pt x="32" y="4"/>
                    <a:pt x="32" y="9"/>
                  </a:cubicBezTo>
                  <a:lnTo>
                    <a:pt x="32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51" name="组合 550"/>
          <p:cNvGrpSpPr/>
          <p:nvPr/>
        </p:nvGrpSpPr>
        <p:grpSpPr>
          <a:xfrm>
            <a:off x="3264497" y="2231263"/>
            <a:ext cx="273231" cy="229873"/>
            <a:chOff x="5146675" y="766763"/>
            <a:chExt cx="1590676" cy="1338263"/>
          </a:xfrm>
          <a:solidFill>
            <a:srgbClr val="E7E6E6">
              <a:lumMod val="50000"/>
            </a:srgbClr>
          </a:solidFill>
        </p:grpSpPr>
        <p:sp>
          <p:nvSpPr>
            <p:cNvPr id="552" name="Oval 18"/>
            <p:cNvSpPr>
              <a:spLocks noChangeArrowheads="1"/>
            </p:cNvSpPr>
            <p:nvPr/>
          </p:nvSpPr>
          <p:spPr bwMode="auto">
            <a:xfrm>
              <a:off x="5675313" y="766763"/>
              <a:ext cx="533400" cy="534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53" name="Freeform 19"/>
            <p:cNvSpPr>
              <a:spLocks/>
            </p:cNvSpPr>
            <p:nvPr/>
          </p:nvSpPr>
          <p:spPr bwMode="auto">
            <a:xfrm>
              <a:off x="5511800" y="1344613"/>
              <a:ext cx="860425" cy="760413"/>
            </a:xfrm>
            <a:custGeom>
              <a:avLst/>
              <a:gdLst>
                <a:gd name="T0" fmla="*/ 201 w 301"/>
                <a:gd name="T1" fmla="*/ 0 h 266"/>
                <a:gd name="T2" fmla="*/ 151 w 301"/>
                <a:gd name="T3" fmla="*/ 67 h 266"/>
                <a:gd name="T4" fmla="*/ 101 w 301"/>
                <a:gd name="T5" fmla="*/ 0 h 266"/>
                <a:gd name="T6" fmla="*/ 0 w 301"/>
                <a:gd name="T7" fmla="*/ 144 h 266"/>
                <a:gd name="T8" fmla="*/ 0 w 301"/>
                <a:gd name="T9" fmla="*/ 235 h 266"/>
                <a:gd name="T10" fmla="*/ 0 w 301"/>
                <a:gd name="T11" fmla="*/ 235 h 266"/>
                <a:gd name="T12" fmla="*/ 151 w 301"/>
                <a:gd name="T13" fmla="*/ 266 h 266"/>
                <a:gd name="T14" fmla="*/ 301 w 301"/>
                <a:gd name="T15" fmla="*/ 235 h 266"/>
                <a:gd name="T16" fmla="*/ 301 w 301"/>
                <a:gd name="T17" fmla="*/ 235 h 266"/>
                <a:gd name="T18" fmla="*/ 301 w 301"/>
                <a:gd name="T19" fmla="*/ 144 h 266"/>
                <a:gd name="T20" fmla="*/ 201 w 301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1" h="266">
                  <a:moveTo>
                    <a:pt x="201" y="0"/>
                  </a:moveTo>
                  <a:cubicBezTo>
                    <a:pt x="151" y="67"/>
                    <a:pt x="151" y="67"/>
                    <a:pt x="151" y="67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2" y="21"/>
                    <a:pt x="0" y="78"/>
                    <a:pt x="0" y="144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3" y="252"/>
                    <a:pt x="69" y="266"/>
                    <a:pt x="151" y="266"/>
                  </a:cubicBezTo>
                  <a:cubicBezTo>
                    <a:pt x="232" y="266"/>
                    <a:pt x="298" y="252"/>
                    <a:pt x="301" y="235"/>
                  </a:cubicBezTo>
                  <a:cubicBezTo>
                    <a:pt x="301" y="235"/>
                    <a:pt x="301" y="235"/>
                    <a:pt x="301" y="235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1" y="78"/>
                    <a:pt x="259" y="21"/>
                    <a:pt x="2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54" name="Freeform 20"/>
            <p:cNvSpPr>
              <a:spLocks/>
            </p:cNvSpPr>
            <p:nvPr/>
          </p:nvSpPr>
          <p:spPr bwMode="auto">
            <a:xfrm>
              <a:off x="5900738" y="1319213"/>
              <a:ext cx="85725" cy="50800"/>
            </a:xfrm>
            <a:custGeom>
              <a:avLst/>
              <a:gdLst>
                <a:gd name="T0" fmla="*/ 30 w 30"/>
                <a:gd name="T1" fmla="*/ 1 h 18"/>
                <a:gd name="T2" fmla="*/ 15 w 30"/>
                <a:gd name="T3" fmla="*/ 0 h 18"/>
                <a:gd name="T4" fmla="*/ 1 w 30"/>
                <a:gd name="T5" fmla="*/ 1 h 18"/>
                <a:gd name="T6" fmla="*/ 7 w 30"/>
                <a:gd name="T7" fmla="*/ 18 h 18"/>
                <a:gd name="T8" fmla="*/ 24 w 30"/>
                <a:gd name="T9" fmla="*/ 18 h 18"/>
                <a:gd name="T10" fmla="*/ 30 w 30"/>
                <a:gd name="T11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8">
                  <a:moveTo>
                    <a:pt x="30" y="1"/>
                  </a:moveTo>
                  <a:cubicBezTo>
                    <a:pt x="25" y="0"/>
                    <a:pt x="20" y="0"/>
                    <a:pt x="15" y="0"/>
                  </a:cubicBezTo>
                  <a:cubicBezTo>
                    <a:pt x="10" y="0"/>
                    <a:pt x="6" y="0"/>
                    <a:pt x="1" y="1"/>
                  </a:cubicBezTo>
                  <a:cubicBezTo>
                    <a:pt x="1" y="1"/>
                    <a:pt x="0" y="11"/>
                    <a:pt x="7" y="18"/>
                  </a:cubicBezTo>
                  <a:cubicBezTo>
                    <a:pt x="7" y="18"/>
                    <a:pt x="18" y="18"/>
                    <a:pt x="24" y="18"/>
                  </a:cubicBezTo>
                  <a:cubicBezTo>
                    <a:pt x="24" y="18"/>
                    <a:pt x="30" y="12"/>
                    <a:pt x="3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55" name="Freeform 21"/>
            <p:cNvSpPr>
              <a:spLocks/>
            </p:cNvSpPr>
            <p:nvPr/>
          </p:nvSpPr>
          <p:spPr bwMode="auto">
            <a:xfrm>
              <a:off x="5894388" y="1377951"/>
              <a:ext cx="95250" cy="130175"/>
            </a:xfrm>
            <a:custGeom>
              <a:avLst/>
              <a:gdLst>
                <a:gd name="T0" fmla="*/ 15 w 60"/>
                <a:gd name="T1" fmla="*/ 0 h 82"/>
                <a:gd name="T2" fmla="*/ 47 w 60"/>
                <a:gd name="T3" fmla="*/ 0 h 82"/>
                <a:gd name="T4" fmla="*/ 60 w 60"/>
                <a:gd name="T5" fmla="*/ 47 h 82"/>
                <a:gd name="T6" fmla="*/ 31 w 60"/>
                <a:gd name="T7" fmla="*/ 82 h 82"/>
                <a:gd name="T8" fmla="*/ 0 w 60"/>
                <a:gd name="T9" fmla="*/ 47 h 82"/>
                <a:gd name="T10" fmla="*/ 15 w 60"/>
                <a:gd name="T11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82">
                  <a:moveTo>
                    <a:pt x="15" y="0"/>
                  </a:moveTo>
                  <a:lnTo>
                    <a:pt x="47" y="0"/>
                  </a:lnTo>
                  <a:lnTo>
                    <a:pt x="60" y="47"/>
                  </a:lnTo>
                  <a:lnTo>
                    <a:pt x="31" y="82"/>
                  </a:lnTo>
                  <a:lnTo>
                    <a:pt x="0" y="47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56" name="Freeform 22"/>
            <p:cNvSpPr>
              <a:spLocks/>
            </p:cNvSpPr>
            <p:nvPr/>
          </p:nvSpPr>
          <p:spPr bwMode="auto">
            <a:xfrm>
              <a:off x="5432425" y="1427163"/>
              <a:ext cx="71438" cy="96838"/>
            </a:xfrm>
            <a:custGeom>
              <a:avLst/>
              <a:gdLst>
                <a:gd name="T0" fmla="*/ 23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3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3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3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57" name="Freeform 23"/>
            <p:cNvSpPr>
              <a:spLocks/>
            </p:cNvSpPr>
            <p:nvPr/>
          </p:nvSpPr>
          <p:spPr bwMode="auto">
            <a:xfrm>
              <a:off x="5146675" y="1401763"/>
              <a:ext cx="465138" cy="568325"/>
            </a:xfrm>
            <a:custGeom>
              <a:avLst/>
              <a:gdLst>
                <a:gd name="T0" fmla="*/ 150 w 163"/>
                <a:gd name="T1" fmla="*/ 0 h 199"/>
                <a:gd name="T2" fmla="*/ 113 w 163"/>
                <a:gd name="T3" fmla="*/ 50 h 199"/>
                <a:gd name="T4" fmla="*/ 75 w 163"/>
                <a:gd name="T5" fmla="*/ 0 h 199"/>
                <a:gd name="T6" fmla="*/ 0 w 163"/>
                <a:gd name="T7" fmla="*/ 108 h 199"/>
                <a:gd name="T8" fmla="*/ 0 w 163"/>
                <a:gd name="T9" fmla="*/ 176 h 199"/>
                <a:gd name="T10" fmla="*/ 0 w 163"/>
                <a:gd name="T11" fmla="*/ 176 h 199"/>
                <a:gd name="T12" fmla="*/ 113 w 163"/>
                <a:gd name="T13" fmla="*/ 199 h 199"/>
                <a:gd name="T14" fmla="*/ 114 w 163"/>
                <a:gd name="T15" fmla="*/ 199 h 199"/>
                <a:gd name="T16" fmla="*/ 114 w 163"/>
                <a:gd name="T17" fmla="*/ 124 h 199"/>
                <a:gd name="T18" fmla="*/ 163 w 163"/>
                <a:gd name="T19" fmla="*/ 6 h 199"/>
                <a:gd name="T20" fmla="*/ 150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150" y="0"/>
                  </a:moveTo>
                  <a:cubicBezTo>
                    <a:pt x="113" y="50"/>
                    <a:pt x="113" y="50"/>
                    <a:pt x="113" y="5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31" y="16"/>
                    <a:pt x="0" y="58"/>
                    <a:pt x="0" y="10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89"/>
                    <a:pt x="52" y="199"/>
                    <a:pt x="113" y="199"/>
                  </a:cubicBezTo>
                  <a:cubicBezTo>
                    <a:pt x="113" y="199"/>
                    <a:pt x="114" y="199"/>
                    <a:pt x="114" y="199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78"/>
                    <a:pt x="133" y="36"/>
                    <a:pt x="163" y="6"/>
                  </a:cubicBezTo>
                  <a:cubicBezTo>
                    <a:pt x="159" y="3"/>
                    <a:pt x="155" y="2"/>
                    <a:pt x="1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58" name="Freeform 24"/>
            <p:cNvSpPr>
              <a:spLocks/>
            </p:cNvSpPr>
            <p:nvPr/>
          </p:nvSpPr>
          <p:spPr bwMode="auto">
            <a:xfrm>
              <a:off x="5438775" y="1381126"/>
              <a:ext cx="61913" cy="41275"/>
            </a:xfrm>
            <a:custGeom>
              <a:avLst/>
              <a:gdLst>
                <a:gd name="T0" fmla="*/ 18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8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8" y="14"/>
                  </a:moveTo>
                  <a:cubicBezTo>
                    <a:pt x="18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59" name="Oval 25"/>
            <p:cNvSpPr>
              <a:spLocks noChangeArrowheads="1"/>
            </p:cNvSpPr>
            <p:nvPr/>
          </p:nvSpPr>
          <p:spPr bwMode="auto">
            <a:xfrm>
              <a:off x="5267325" y="966788"/>
              <a:ext cx="401638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60" name="Freeform 26"/>
            <p:cNvSpPr>
              <a:spLocks/>
            </p:cNvSpPr>
            <p:nvPr/>
          </p:nvSpPr>
          <p:spPr bwMode="auto">
            <a:xfrm>
              <a:off x="6386513" y="1381126"/>
              <a:ext cx="61913" cy="41275"/>
            </a:xfrm>
            <a:custGeom>
              <a:avLst/>
              <a:gdLst>
                <a:gd name="T0" fmla="*/ 17 w 22"/>
                <a:gd name="T1" fmla="*/ 14 h 14"/>
                <a:gd name="T2" fmla="*/ 22 w 22"/>
                <a:gd name="T3" fmla="*/ 1 h 14"/>
                <a:gd name="T4" fmla="*/ 11 w 22"/>
                <a:gd name="T5" fmla="*/ 0 h 14"/>
                <a:gd name="T6" fmla="*/ 0 w 22"/>
                <a:gd name="T7" fmla="*/ 1 h 14"/>
                <a:gd name="T8" fmla="*/ 5 w 22"/>
                <a:gd name="T9" fmla="*/ 14 h 14"/>
                <a:gd name="T10" fmla="*/ 17 w 22"/>
                <a:gd name="T11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14">
                  <a:moveTo>
                    <a:pt x="17" y="14"/>
                  </a:moveTo>
                  <a:cubicBezTo>
                    <a:pt x="17" y="14"/>
                    <a:pt x="22" y="9"/>
                    <a:pt x="22" y="1"/>
                  </a:cubicBezTo>
                  <a:cubicBezTo>
                    <a:pt x="18" y="0"/>
                    <a:pt x="15" y="0"/>
                    <a:pt x="11" y="0"/>
                  </a:cubicBezTo>
                  <a:cubicBezTo>
                    <a:pt x="7" y="0"/>
                    <a:pt x="4" y="0"/>
                    <a:pt x="0" y="1"/>
                  </a:cubicBezTo>
                  <a:cubicBezTo>
                    <a:pt x="0" y="1"/>
                    <a:pt x="0" y="8"/>
                    <a:pt x="5" y="14"/>
                  </a:cubicBezTo>
                  <a:cubicBezTo>
                    <a:pt x="5" y="14"/>
                    <a:pt x="13" y="14"/>
                    <a:pt x="17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61" name="Freeform 27"/>
            <p:cNvSpPr>
              <a:spLocks/>
            </p:cNvSpPr>
            <p:nvPr/>
          </p:nvSpPr>
          <p:spPr bwMode="auto">
            <a:xfrm>
              <a:off x="6380163" y="1427163"/>
              <a:ext cx="71438" cy="96838"/>
            </a:xfrm>
            <a:custGeom>
              <a:avLst/>
              <a:gdLst>
                <a:gd name="T0" fmla="*/ 24 w 45"/>
                <a:gd name="T1" fmla="*/ 61 h 61"/>
                <a:gd name="T2" fmla="*/ 45 w 45"/>
                <a:gd name="T3" fmla="*/ 34 h 61"/>
                <a:gd name="T4" fmla="*/ 34 w 45"/>
                <a:gd name="T5" fmla="*/ 0 h 61"/>
                <a:gd name="T6" fmla="*/ 11 w 45"/>
                <a:gd name="T7" fmla="*/ 0 h 61"/>
                <a:gd name="T8" fmla="*/ 0 w 45"/>
                <a:gd name="T9" fmla="*/ 34 h 61"/>
                <a:gd name="T10" fmla="*/ 24 w 45"/>
                <a:gd name="T11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1">
                  <a:moveTo>
                    <a:pt x="24" y="61"/>
                  </a:moveTo>
                  <a:lnTo>
                    <a:pt x="45" y="34"/>
                  </a:lnTo>
                  <a:lnTo>
                    <a:pt x="34" y="0"/>
                  </a:lnTo>
                  <a:lnTo>
                    <a:pt x="11" y="0"/>
                  </a:lnTo>
                  <a:lnTo>
                    <a:pt x="0" y="34"/>
                  </a:lnTo>
                  <a:lnTo>
                    <a:pt x="2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62" name="Oval 28"/>
            <p:cNvSpPr>
              <a:spLocks noChangeArrowheads="1"/>
            </p:cNvSpPr>
            <p:nvPr/>
          </p:nvSpPr>
          <p:spPr bwMode="auto">
            <a:xfrm>
              <a:off x="6215063" y="966788"/>
              <a:ext cx="403225" cy="403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63" name="Freeform 29"/>
            <p:cNvSpPr>
              <a:spLocks/>
            </p:cNvSpPr>
            <p:nvPr/>
          </p:nvSpPr>
          <p:spPr bwMode="auto">
            <a:xfrm>
              <a:off x="6272213" y="1401763"/>
              <a:ext cx="465138" cy="568325"/>
            </a:xfrm>
            <a:custGeom>
              <a:avLst/>
              <a:gdLst>
                <a:gd name="T0" fmla="*/ 88 w 163"/>
                <a:gd name="T1" fmla="*/ 0 h 199"/>
                <a:gd name="T2" fmla="*/ 51 w 163"/>
                <a:gd name="T3" fmla="*/ 50 h 199"/>
                <a:gd name="T4" fmla="*/ 13 w 163"/>
                <a:gd name="T5" fmla="*/ 0 h 199"/>
                <a:gd name="T6" fmla="*/ 0 w 163"/>
                <a:gd name="T7" fmla="*/ 6 h 199"/>
                <a:gd name="T8" fmla="*/ 49 w 163"/>
                <a:gd name="T9" fmla="*/ 124 h 199"/>
                <a:gd name="T10" fmla="*/ 49 w 163"/>
                <a:gd name="T11" fmla="*/ 199 h 199"/>
                <a:gd name="T12" fmla="*/ 51 w 163"/>
                <a:gd name="T13" fmla="*/ 199 h 199"/>
                <a:gd name="T14" fmla="*/ 163 w 163"/>
                <a:gd name="T15" fmla="*/ 176 h 199"/>
                <a:gd name="T16" fmla="*/ 163 w 163"/>
                <a:gd name="T17" fmla="*/ 176 h 199"/>
                <a:gd name="T18" fmla="*/ 163 w 163"/>
                <a:gd name="T19" fmla="*/ 108 h 199"/>
                <a:gd name="T20" fmla="*/ 88 w 163"/>
                <a:gd name="T2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" h="199">
                  <a:moveTo>
                    <a:pt x="88" y="0"/>
                  </a:moveTo>
                  <a:cubicBezTo>
                    <a:pt x="51" y="50"/>
                    <a:pt x="51" y="50"/>
                    <a:pt x="51" y="5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2"/>
                    <a:pt x="4" y="3"/>
                    <a:pt x="0" y="6"/>
                  </a:cubicBezTo>
                  <a:cubicBezTo>
                    <a:pt x="30" y="36"/>
                    <a:pt x="49" y="78"/>
                    <a:pt x="49" y="124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50" y="199"/>
                    <a:pt x="50" y="199"/>
                    <a:pt x="51" y="199"/>
                  </a:cubicBezTo>
                  <a:cubicBezTo>
                    <a:pt x="112" y="199"/>
                    <a:pt x="161" y="189"/>
                    <a:pt x="163" y="176"/>
                  </a:cubicBezTo>
                  <a:cubicBezTo>
                    <a:pt x="163" y="176"/>
                    <a:pt x="163" y="176"/>
                    <a:pt x="163" y="176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63" y="58"/>
                    <a:pt x="132" y="16"/>
                    <a:pt x="8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64" name="组合 563"/>
          <p:cNvGrpSpPr/>
          <p:nvPr/>
        </p:nvGrpSpPr>
        <p:grpSpPr>
          <a:xfrm>
            <a:off x="4467564" y="2216812"/>
            <a:ext cx="239963" cy="258777"/>
            <a:chOff x="10279063" y="681038"/>
            <a:chExt cx="1397000" cy="1506538"/>
          </a:xfrm>
          <a:solidFill>
            <a:srgbClr val="E7E6E6">
              <a:lumMod val="50000"/>
            </a:srgbClr>
          </a:solidFill>
        </p:grpSpPr>
        <p:sp>
          <p:nvSpPr>
            <p:cNvPr id="565" name="Freeform 38"/>
            <p:cNvSpPr>
              <a:spLocks noEditPoints="1"/>
            </p:cNvSpPr>
            <p:nvPr/>
          </p:nvSpPr>
          <p:spPr bwMode="auto">
            <a:xfrm>
              <a:off x="10279063" y="681038"/>
              <a:ext cx="1397000" cy="1038225"/>
            </a:xfrm>
            <a:custGeom>
              <a:avLst/>
              <a:gdLst>
                <a:gd name="T0" fmla="*/ 83 w 489"/>
                <a:gd name="T1" fmla="*/ 363 h 363"/>
                <a:gd name="T2" fmla="*/ 0 w 489"/>
                <a:gd name="T3" fmla="*/ 280 h 363"/>
                <a:gd name="T4" fmla="*/ 0 w 489"/>
                <a:gd name="T5" fmla="*/ 280 h 363"/>
                <a:gd name="T6" fmla="*/ 0 w 489"/>
                <a:gd name="T7" fmla="*/ 83 h 363"/>
                <a:gd name="T8" fmla="*/ 83 w 489"/>
                <a:gd name="T9" fmla="*/ 0 h 363"/>
                <a:gd name="T10" fmla="*/ 83 w 489"/>
                <a:gd name="T11" fmla="*/ 0 h 363"/>
                <a:gd name="T12" fmla="*/ 406 w 489"/>
                <a:gd name="T13" fmla="*/ 0 h 363"/>
                <a:gd name="T14" fmla="*/ 489 w 489"/>
                <a:gd name="T15" fmla="*/ 83 h 363"/>
                <a:gd name="T16" fmla="*/ 489 w 489"/>
                <a:gd name="T17" fmla="*/ 83 h 363"/>
                <a:gd name="T18" fmla="*/ 489 w 489"/>
                <a:gd name="T19" fmla="*/ 280 h 363"/>
                <a:gd name="T20" fmla="*/ 406 w 489"/>
                <a:gd name="T21" fmla="*/ 363 h 363"/>
                <a:gd name="T22" fmla="*/ 406 w 489"/>
                <a:gd name="T23" fmla="*/ 363 h 363"/>
                <a:gd name="T24" fmla="*/ 83 w 489"/>
                <a:gd name="T25" fmla="*/ 363 h 363"/>
                <a:gd name="T26" fmla="*/ 43 w 489"/>
                <a:gd name="T27" fmla="*/ 83 h 363"/>
                <a:gd name="T28" fmla="*/ 43 w 489"/>
                <a:gd name="T29" fmla="*/ 280 h 363"/>
                <a:gd name="T30" fmla="*/ 83 w 489"/>
                <a:gd name="T31" fmla="*/ 320 h 363"/>
                <a:gd name="T32" fmla="*/ 83 w 489"/>
                <a:gd name="T33" fmla="*/ 320 h 363"/>
                <a:gd name="T34" fmla="*/ 406 w 489"/>
                <a:gd name="T35" fmla="*/ 320 h 363"/>
                <a:gd name="T36" fmla="*/ 446 w 489"/>
                <a:gd name="T37" fmla="*/ 280 h 363"/>
                <a:gd name="T38" fmla="*/ 446 w 489"/>
                <a:gd name="T39" fmla="*/ 280 h 363"/>
                <a:gd name="T40" fmla="*/ 446 w 489"/>
                <a:gd name="T41" fmla="*/ 83 h 363"/>
                <a:gd name="T42" fmla="*/ 406 w 489"/>
                <a:gd name="T43" fmla="*/ 43 h 363"/>
                <a:gd name="T44" fmla="*/ 406 w 489"/>
                <a:gd name="T45" fmla="*/ 43 h 363"/>
                <a:gd name="T46" fmla="*/ 83 w 489"/>
                <a:gd name="T47" fmla="*/ 43 h 363"/>
                <a:gd name="T48" fmla="*/ 43 w 489"/>
                <a:gd name="T49" fmla="*/ 8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9" h="363">
                  <a:moveTo>
                    <a:pt x="83" y="363"/>
                  </a:moveTo>
                  <a:cubicBezTo>
                    <a:pt x="37" y="363"/>
                    <a:pt x="0" y="326"/>
                    <a:pt x="0" y="28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38"/>
                    <a:pt x="37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06" y="0"/>
                    <a:pt x="406" y="0"/>
                    <a:pt x="406" y="0"/>
                  </a:cubicBezTo>
                  <a:cubicBezTo>
                    <a:pt x="451" y="0"/>
                    <a:pt x="489" y="38"/>
                    <a:pt x="489" y="83"/>
                  </a:cubicBezTo>
                  <a:cubicBezTo>
                    <a:pt x="489" y="83"/>
                    <a:pt x="489" y="83"/>
                    <a:pt x="489" y="83"/>
                  </a:cubicBezTo>
                  <a:cubicBezTo>
                    <a:pt x="489" y="280"/>
                    <a:pt x="489" y="280"/>
                    <a:pt x="489" y="280"/>
                  </a:cubicBezTo>
                  <a:cubicBezTo>
                    <a:pt x="489" y="326"/>
                    <a:pt x="451" y="363"/>
                    <a:pt x="406" y="363"/>
                  </a:cubicBezTo>
                  <a:cubicBezTo>
                    <a:pt x="406" y="363"/>
                    <a:pt x="406" y="363"/>
                    <a:pt x="406" y="363"/>
                  </a:cubicBezTo>
                  <a:cubicBezTo>
                    <a:pt x="83" y="363"/>
                    <a:pt x="83" y="363"/>
                    <a:pt x="83" y="363"/>
                  </a:cubicBezTo>
                  <a:close/>
                  <a:moveTo>
                    <a:pt x="43" y="83"/>
                  </a:moveTo>
                  <a:cubicBezTo>
                    <a:pt x="43" y="280"/>
                    <a:pt x="43" y="280"/>
                    <a:pt x="43" y="280"/>
                  </a:cubicBezTo>
                  <a:cubicBezTo>
                    <a:pt x="43" y="302"/>
                    <a:pt x="61" y="320"/>
                    <a:pt x="83" y="320"/>
                  </a:cubicBezTo>
                  <a:cubicBezTo>
                    <a:pt x="83" y="320"/>
                    <a:pt x="83" y="320"/>
                    <a:pt x="83" y="320"/>
                  </a:cubicBezTo>
                  <a:cubicBezTo>
                    <a:pt x="406" y="320"/>
                    <a:pt x="406" y="320"/>
                    <a:pt x="406" y="320"/>
                  </a:cubicBezTo>
                  <a:cubicBezTo>
                    <a:pt x="428" y="320"/>
                    <a:pt x="446" y="302"/>
                    <a:pt x="446" y="280"/>
                  </a:cubicBezTo>
                  <a:cubicBezTo>
                    <a:pt x="446" y="280"/>
                    <a:pt x="446" y="280"/>
                    <a:pt x="446" y="280"/>
                  </a:cubicBezTo>
                  <a:cubicBezTo>
                    <a:pt x="446" y="83"/>
                    <a:pt x="446" y="83"/>
                    <a:pt x="446" y="83"/>
                  </a:cubicBezTo>
                  <a:cubicBezTo>
                    <a:pt x="446" y="61"/>
                    <a:pt x="428" y="43"/>
                    <a:pt x="406" y="43"/>
                  </a:cubicBezTo>
                  <a:cubicBezTo>
                    <a:pt x="406" y="43"/>
                    <a:pt x="406" y="43"/>
                    <a:pt x="406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61" y="43"/>
                    <a:pt x="43" y="61"/>
                    <a:pt x="4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66" name="Freeform 39"/>
            <p:cNvSpPr>
              <a:spLocks/>
            </p:cNvSpPr>
            <p:nvPr/>
          </p:nvSpPr>
          <p:spPr bwMode="auto">
            <a:xfrm>
              <a:off x="10655300" y="1741488"/>
              <a:ext cx="639763" cy="446088"/>
            </a:xfrm>
            <a:custGeom>
              <a:avLst/>
              <a:gdLst>
                <a:gd name="T0" fmla="*/ 219 w 224"/>
                <a:gd name="T1" fmla="*/ 119 h 156"/>
                <a:gd name="T2" fmla="*/ 130 w 224"/>
                <a:gd name="T3" fmla="*/ 15 h 156"/>
                <a:gd name="T4" fmla="*/ 112 w 224"/>
                <a:gd name="T5" fmla="*/ 0 h 156"/>
                <a:gd name="T6" fmla="*/ 95 w 224"/>
                <a:gd name="T7" fmla="*/ 15 h 156"/>
                <a:gd name="T8" fmla="*/ 6 w 224"/>
                <a:gd name="T9" fmla="*/ 119 h 156"/>
                <a:gd name="T10" fmla="*/ 8 w 224"/>
                <a:gd name="T11" fmla="*/ 140 h 156"/>
                <a:gd name="T12" fmla="*/ 30 w 224"/>
                <a:gd name="T13" fmla="*/ 138 h 156"/>
                <a:gd name="T14" fmla="*/ 96 w 224"/>
                <a:gd name="T15" fmla="*/ 64 h 156"/>
                <a:gd name="T16" fmla="*/ 96 w 224"/>
                <a:gd name="T17" fmla="*/ 140 h 156"/>
                <a:gd name="T18" fmla="*/ 112 w 224"/>
                <a:gd name="T19" fmla="*/ 156 h 156"/>
                <a:gd name="T20" fmla="*/ 129 w 224"/>
                <a:gd name="T21" fmla="*/ 140 h 156"/>
                <a:gd name="T22" fmla="*/ 129 w 224"/>
                <a:gd name="T23" fmla="*/ 64 h 156"/>
                <a:gd name="T24" fmla="*/ 195 w 224"/>
                <a:gd name="T25" fmla="*/ 138 h 156"/>
                <a:gd name="T26" fmla="*/ 216 w 224"/>
                <a:gd name="T27" fmla="*/ 140 h 156"/>
                <a:gd name="T28" fmla="*/ 219 w 224"/>
                <a:gd name="T29" fmla="*/ 11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56">
                  <a:moveTo>
                    <a:pt x="219" y="119"/>
                  </a:moveTo>
                  <a:cubicBezTo>
                    <a:pt x="130" y="15"/>
                    <a:pt x="130" y="15"/>
                    <a:pt x="130" y="15"/>
                  </a:cubicBezTo>
                  <a:cubicBezTo>
                    <a:pt x="130" y="15"/>
                    <a:pt x="118" y="0"/>
                    <a:pt x="112" y="0"/>
                  </a:cubicBezTo>
                  <a:cubicBezTo>
                    <a:pt x="107" y="0"/>
                    <a:pt x="95" y="15"/>
                    <a:pt x="95" y="15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0" y="126"/>
                    <a:pt x="2" y="135"/>
                    <a:pt x="8" y="140"/>
                  </a:cubicBezTo>
                  <a:cubicBezTo>
                    <a:pt x="15" y="146"/>
                    <a:pt x="25" y="144"/>
                    <a:pt x="30" y="138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96" y="149"/>
                    <a:pt x="103" y="156"/>
                    <a:pt x="112" y="156"/>
                  </a:cubicBezTo>
                  <a:cubicBezTo>
                    <a:pt x="121" y="156"/>
                    <a:pt x="129" y="149"/>
                    <a:pt x="129" y="140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95" y="138"/>
                    <a:pt x="195" y="138"/>
                    <a:pt x="195" y="138"/>
                  </a:cubicBezTo>
                  <a:cubicBezTo>
                    <a:pt x="200" y="144"/>
                    <a:pt x="210" y="146"/>
                    <a:pt x="216" y="140"/>
                  </a:cubicBezTo>
                  <a:cubicBezTo>
                    <a:pt x="223" y="135"/>
                    <a:pt x="224" y="126"/>
                    <a:pt x="219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67" name="Freeform 40"/>
            <p:cNvSpPr>
              <a:spLocks/>
            </p:cNvSpPr>
            <p:nvPr/>
          </p:nvSpPr>
          <p:spPr bwMode="auto">
            <a:xfrm>
              <a:off x="10493375" y="952501"/>
              <a:ext cx="968375" cy="503238"/>
            </a:xfrm>
            <a:custGeom>
              <a:avLst/>
              <a:gdLst>
                <a:gd name="T0" fmla="*/ 3 w 339"/>
                <a:gd name="T1" fmla="*/ 169 h 176"/>
                <a:gd name="T2" fmla="*/ 4 w 339"/>
                <a:gd name="T3" fmla="*/ 155 h 176"/>
                <a:gd name="T4" fmla="*/ 4 w 339"/>
                <a:gd name="T5" fmla="*/ 155 h 176"/>
                <a:gd name="T6" fmla="*/ 57 w 339"/>
                <a:gd name="T7" fmla="*/ 102 h 176"/>
                <a:gd name="T8" fmla="*/ 66 w 339"/>
                <a:gd name="T9" fmla="*/ 99 h 176"/>
                <a:gd name="T10" fmla="*/ 66 w 339"/>
                <a:gd name="T11" fmla="*/ 99 h 176"/>
                <a:gd name="T12" fmla="*/ 72 w 339"/>
                <a:gd name="T13" fmla="*/ 105 h 176"/>
                <a:gd name="T14" fmla="*/ 72 w 339"/>
                <a:gd name="T15" fmla="*/ 105 h 176"/>
                <a:gd name="T16" fmla="*/ 83 w 339"/>
                <a:gd name="T17" fmla="*/ 144 h 176"/>
                <a:gd name="T18" fmla="*/ 166 w 339"/>
                <a:gd name="T19" fmla="*/ 12 h 176"/>
                <a:gd name="T20" fmla="*/ 176 w 339"/>
                <a:gd name="T21" fmla="*/ 7 h 176"/>
                <a:gd name="T22" fmla="*/ 176 w 339"/>
                <a:gd name="T23" fmla="*/ 7 h 176"/>
                <a:gd name="T24" fmla="*/ 182 w 339"/>
                <a:gd name="T25" fmla="*/ 16 h 176"/>
                <a:gd name="T26" fmla="*/ 182 w 339"/>
                <a:gd name="T27" fmla="*/ 16 h 176"/>
                <a:gd name="T28" fmla="*/ 181 w 339"/>
                <a:gd name="T29" fmla="*/ 99 h 176"/>
                <a:gd name="T30" fmla="*/ 221 w 339"/>
                <a:gd name="T31" fmla="*/ 59 h 176"/>
                <a:gd name="T32" fmla="*/ 228 w 339"/>
                <a:gd name="T33" fmla="*/ 57 h 176"/>
                <a:gd name="T34" fmla="*/ 228 w 339"/>
                <a:gd name="T35" fmla="*/ 57 h 176"/>
                <a:gd name="T36" fmla="*/ 234 w 339"/>
                <a:gd name="T37" fmla="*/ 61 h 176"/>
                <a:gd name="T38" fmla="*/ 234 w 339"/>
                <a:gd name="T39" fmla="*/ 61 h 176"/>
                <a:gd name="T40" fmla="*/ 246 w 339"/>
                <a:gd name="T41" fmla="*/ 84 h 176"/>
                <a:gd name="T42" fmla="*/ 322 w 339"/>
                <a:gd name="T43" fmla="*/ 5 h 176"/>
                <a:gd name="T44" fmla="*/ 335 w 339"/>
                <a:gd name="T45" fmla="*/ 4 h 176"/>
                <a:gd name="T46" fmla="*/ 335 w 339"/>
                <a:gd name="T47" fmla="*/ 4 h 176"/>
                <a:gd name="T48" fmla="*/ 335 w 339"/>
                <a:gd name="T49" fmla="*/ 18 h 176"/>
                <a:gd name="T50" fmla="*/ 335 w 339"/>
                <a:gd name="T51" fmla="*/ 18 h 176"/>
                <a:gd name="T52" fmla="*/ 251 w 339"/>
                <a:gd name="T53" fmla="*/ 106 h 176"/>
                <a:gd name="T54" fmla="*/ 243 w 339"/>
                <a:gd name="T55" fmla="*/ 110 h 176"/>
                <a:gd name="T56" fmla="*/ 243 w 339"/>
                <a:gd name="T57" fmla="*/ 110 h 176"/>
                <a:gd name="T58" fmla="*/ 236 w 339"/>
                <a:gd name="T59" fmla="*/ 106 h 176"/>
                <a:gd name="T60" fmla="*/ 236 w 339"/>
                <a:gd name="T61" fmla="*/ 106 h 176"/>
                <a:gd name="T62" fmla="*/ 224 w 339"/>
                <a:gd name="T63" fmla="*/ 81 h 176"/>
                <a:gd name="T64" fmla="*/ 177 w 339"/>
                <a:gd name="T65" fmla="*/ 126 h 176"/>
                <a:gd name="T66" fmla="*/ 168 w 339"/>
                <a:gd name="T67" fmla="*/ 127 h 176"/>
                <a:gd name="T68" fmla="*/ 168 w 339"/>
                <a:gd name="T69" fmla="*/ 127 h 176"/>
                <a:gd name="T70" fmla="*/ 163 w 339"/>
                <a:gd name="T71" fmla="*/ 119 h 176"/>
                <a:gd name="T72" fmla="*/ 163 w 339"/>
                <a:gd name="T73" fmla="*/ 119 h 176"/>
                <a:gd name="T74" fmla="*/ 164 w 339"/>
                <a:gd name="T75" fmla="*/ 49 h 176"/>
                <a:gd name="T76" fmla="*/ 88 w 339"/>
                <a:gd name="T77" fmla="*/ 171 h 176"/>
                <a:gd name="T78" fmla="*/ 79 w 339"/>
                <a:gd name="T79" fmla="*/ 176 h 176"/>
                <a:gd name="T80" fmla="*/ 79 w 339"/>
                <a:gd name="T81" fmla="*/ 176 h 176"/>
                <a:gd name="T82" fmla="*/ 71 w 339"/>
                <a:gd name="T83" fmla="*/ 170 h 176"/>
                <a:gd name="T84" fmla="*/ 71 w 339"/>
                <a:gd name="T85" fmla="*/ 170 h 176"/>
                <a:gd name="T86" fmla="*/ 59 w 339"/>
                <a:gd name="T87" fmla="*/ 126 h 176"/>
                <a:gd name="T88" fmla="*/ 16 w 339"/>
                <a:gd name="T89" fmla="*/ 170 h 176"/>
                <a:gd name="T90" fmla="*/ 16 w 339"/>
                <a:gd name="T91" fmla="*/ 170 h 176"/>
                <a:gd name="T92" fmla="*/ 7 w 339"/>
                <a:gd name="T93" fmla="*/ 172 h 176"/>
                <a:gd name="T94" fmla="*/ 7 w 339"/>
                <a:gd name="T95" fmla="*/ 172 h 176"/>
                <a:gd name="T96" fmla="*/ 3 w 339"/>
                <a:gd name="T97" fmla="*/ 169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39" h="176">
                  <a:moveTo>
                    <a:pt x="3" y="169"/>
                  </a:moveTo>
                  <a:cubicBezTo>
                    <a:pt x="0" y="166"/>
                    <a:pt x="0" y="159"/>
                    <a:pt x="4" y="155"/>
                  </a:cubicBezTo>
                  <a:cubicBezTo>
                    <a:pt x="4" y="155"/>
                    <a:pt x="4" y="155"/>
                    <a:pt x="4" y="155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99"/>
                    <a:pt x="63" y="98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9" y="100"/>
                    <a:pt x="71" y="102"/>
                    <a:pt x="72" y="105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166" y="12"/>
                    <a:pt x="166" y="12"/>
                    <a:pt x="166" y="12"/>
                  </a:cubicBezTo>
                  <a:cubicBezTo>
                    <a:pt x="168" y="8"/>
                    <a:pt x="172" y="6"/>
                    <a:pt x="176" y="7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80" y="8"/>
                    <a:pt x="182" y="12"/>
                    <a:pt x="182" y="16"/>
                  </a:cubicBezTo>
                  <a:cubicBezTo>
                    <a:pt x="182" y="16"/>
                    <a:pt x="182" y="16"/>
                    <a:pt x="182" y="16"/>
                  </a:cubicBezTo>
                  <a:cubicBezTo>
                    <a:pt x="181" y="99"/>
                    <a:pt x="181" y="99"/>
                    <a:pt x="181" y="99"/>
                  </a:cubicBezTo>
                  <a:cubicBezTo>
                    <a:pt x="221" y="59"/>
                    <a:pt x="221" y="59"/>
                    <a:pt x="221" y="59"/>
                  </a:cubicBezTo>
                  <a:cubicBezTo>
                    <a:pt x="223" y="57"/>
                    <a:pt x="226" y="57"/>
                    <a:pt x="228" y="57"/>
                  </a:cubicBezTo>
                  <a:cubicBezTo>
                    <a:pt x="228" y="57"/>
                    <a:pt x="228" y="57"/>
                    <a:pt x="228" y="57"/>
                  </a:cubicBezTo>
                  <a:cubicBezTo>
                    <a:pt x="231" y="58"/>
                    <a:pt x="233" y="59"/>
                    <a:pt x="234" y="61"/>
                  </a:cubicBezTo>
                  <a:cubicBezTo>
                    <a:pt x="234" y="61"/>
                    <a:pt x="234" y="61"/>
                    <a:pt x="234" y="61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322" y="5"/>
                    <a:pt x="322" y="5"/>
                    <a:pt x="322" y="5"/>
                  </a:cubicBezTo>
                  <a:cubicBezTo>
                    <a:pt x="326" y="1"/>
                    <a:pt x="331" y="0"/>
                    <a:pt x="335" y="4"/>
                  </a:cubicBezTo>
                  <a:cubicBezTo>
                    <a:pt x="335" y="4"/>
                    <a:pt x="335" y="4"/>
                    <a:pt x="335" y="4"/>
                  </a:cubicBezTo>
                  <a:cubicBezTo>
                    <a:pt x="339" y="8"/>
                    <a:pt x="339" y="14"/>
                    <a:pt x="335" y="18"/>
                  </a:cubicBezTo>
                  <a:cubicBezTo>
                    <a:pt x="335" y="18"/>
                    <a:pt x="335" y="18"/>
                    <a:pt x="335" y="18"/>
                  </a:cubicBezTo>
                  <a:cubicBezTo>
                    <a:pt x="251" y="106"/>
                    <a:pt x="251" y="106"/>
                    <a:pt x="251" y="106"/>
                  </a:cubicBezTo>
                  <a:cubicBezTo>
                    <a:pt x="249" y="109"/>
                    <a:pt x="246" y="110"/>
                    <a:pt x="243" y="110"/>
                  </a:cubicBezTo>
                  <a:cubicBezTo>
                    <a:pt x="243" y="110"/>
                    <a:pt x="243" y="110"/>
                    <a:pt x="243" y="110"/>
                  </a:cubicBezTo>
                  <a:cubicBezTo>
                    <a:pt x="240" y="110"/>
                    <a:pt x="238" y="108"/>
                    <a:pt x="236" y="106"/>
                  </a:cubicBezTo>
                  <a:cubicBezTo>
                    <a:pt x="236" y="106"/>
                    <a:pt x="236" y="106"/>
                    <a:pt x="236" y="106"/>
                  </a:cubicBezTo>
                  <a:cubicBezTo>
                    <a:pt x="224" y="81"/>
                    <a:pt x="224" y="81"/>
                    <a:pt x="224" y="81"/>
                  </a:cubicBezTo>
                  <a:cubicBezTo>
                    <a:pt x="177" y="126"/>
                    <a:pt x="177" y="126"/>
                    <a:pt x="177" y="126"/>
                  </a:cubicBezTo>
                  <a:cubicBezTo>
                    <a:pt x="174" y="128"/>
                    <a:pt x="171" y="129"/>
                    <a:pt x="168" y="127"/>
                  </a:cubicBezTo>
                  <a:cubicBezTo>
                    <a:pt x="168" y="127"/>
                    <a:pt x="168" y="127"/>
                    <a:pt x="168" y="127"/>
                  </a:cubicBezTo>
                  <a:cubicBezTo>
                    <a:pt x="165" y="126"/>
                    <a:pt x="163" y="123"/>
                    <a:pt x="163" y="119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88" y="171"/>
                    <a:pt x="88" y="171"/>
                    <a:pt x="88" y="171"/>
                  </a:cubicBezTo>
                  <a:cubicBezTo>
                    <a:pt x="86" y="174"/>
                    <a:pt x="82" y="176"/>
                    <a:pt x="79" y="176"/>
                  </a:cubicBezTo>
                  <a:cubicBezTo>
                    <a:pt x="79" y="176"/>
                    <a:pt x="79" y="176"/>
                    <a:pt x="79" y="176"/>
                  </a:cubicBezTo>
                  <a:cubicBezTo>
                    <a:pt x="75" y="176"/>
                    <a:pt x="72" y="173"/>
                    <a:pt x="71" y="170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6" y="170"/>
                    <a:pt x="16" y="170"/>
                    <a:pt x="16" y="170"/>
                  </a:cubicBezTo>
                  <a:cubicBezTo>
                    <a:pt x="14" y="172"/>
                    <a:pt x="10" y="173"/>
                    <a:pt x="7" y="172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6" y="172"/>
                    <a:pt x="4" y="171"/>
                    <a:pt x="3" y="1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68" name="组合 567"/>
          <p:cNvGrpSpPr/>
          <p:nvPr/>
        </p:nvGrpSpPr>
        <p:grpSpPr>
          <a:xfrm>
            <a:off x="5045833" y="2256555"/>
            <a:ext cx="284338" cy="179291"/>
            <a:chOff x="5262563" y="628650"/>
            <a:chExt cx="1714501" cy="1081088"/>
          </a:xfrm>
          <a:solidFill>
            <a:srgbClr val="E7E6E6">
              <a:lumMod val="50000"/>
            </a:srgbClr>
          </a:solidFill>
        </p:grpSpPr>
        <p:sp>
          <p:nvSpPr>
            <p:cNvPr id="569" name="Freeform 30"/>
            <p:cNvSpPr>
              <a:spLocks/>
            </p:cNvSpPr>
            <p:nvPr/>
          </p:nvSpPr>
          <p:spPr bwMode="auto">
            <a:xfrm>
              <a:off x="5538788" y="1468438"/>
              <a:ext cx="1155700" cy="65088"/>
            </a:xfrm>
            <a:custGeom>
              <a:avLst/>
              <a:gdLst>
                <a:gd name="T0" fmla="*/ 0 w 728"/>
                <a:gd name="T1" fmla="*/ 41 h 41"/>
                <a:gd name="T2" fmla="*/ 0 w 728"/>
                <a:gd name="T3" fmla="*/ 0 h 41"/>
                <a:gd name="T4" fmla="*/ 728 w 728"/>
                <a:gd name="T5" fmla="*/ 0 h 41"/>
                <a:gd name="T6" fmla="*/ 728 w 728"/>
                <a:gd name="T7" fmla="*/ 41 h 41"/>
                <a:gd name="T8" fmla="*/ 0 w 728"/>
                <a:gd name="T9" fmla="*/ 41 h 41"/>
                <a:gd name="T10" fmla="*/ 0 w 728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8" h="41">
                  <a:moveTo>
                    <a:pt x="0" y="41"/>
                  </a:moveTo>
                  <a:lnTo>
                    <a:pt x="0" y="0"/>
                  </a:lnTo>
                  <a:lnTo>
                    <a:pt x="728" y="0"/>
                  </a:lnTo>
                  <a:lnTo>
                    <a:pt x="728" y="41"/>
                  </a:lnTo>
                  <a:lnTo>
                    <a:pt x="0" y="41"/>
                  </a:lnTo>
                  <a:lnTo>
                    <a:pt x="0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70" name="Freeform 31"/>
            <p:cNvSpPr>
              <a:spLocks/>
            </p:cNvSpPr>
            <p:nvPr/>
          </p:nvSpPr>
          <p:spPr bwMode="auto">
            <a:xfrm>
              <a:off x="6088063" y="901700"/>
              <a:ext cx="65088" cy="587375"/>
            </a:xfrm>
            <a:custGeom>
              <a:avLst/>
              <a:gdLst>
                <a:gd name="T0" fmla="*/ 0 w 41"/>
                <a:gd name="T1" fmla="*/ 370 h 370"/>
                <a:gd name="T2" fmla="*/ 0 w 41"/>
                <a:gd name="T3" fmla="*/ 0 h 370"/>
                <a:gd name="T4" fmla="*/ 41 w 41"/>
                <a:gd name="T5" fmla="*/ 0 h 370"/>
                <a:gd name="T6" fmla="*/ 41 w 41"/>
                <a:gd name="T7" fmla="*/ 370 h 370"/>
                <a:gd name="T8" fmla="*/ 0 w 41"/>
                <a:gd name="T9" fmla="*/ 370 h 370"/>
                <a:gd name="T10" fmla="*/ 0 w 41"/>
                <a:gd name="T11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370">
                  <a:moveTo>
                    <a:pt x="0" y="370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41" y="370"/>
                  </a:lnTo>
                  <a:lnTo>
                    <a:pt x="0" y="370"/>
                  </a:lnTo>
                  <a:lnTo>
                    <a:pt x="0" y="3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71" name="Freeform 32"/>
            <p:cNvSpPr>
              <a:spLocks/>
            </p:cNvSpPr>
            <p:nvPr/>
          </p:nvSpPr>
          <p:spPr bwMode="auto">
            <a:xfrm>
              <a:off x="5262563" y="1292225"/>
              <a:ext cx="431800" cy="417513"/>
            </a:xfrm>
            <a:custGeom>
              <a:avLst/>
              <a:gdLst>
                <a:gd name="T0" fmla="*/ 147 w 147"/>
                <a:gd name="T1" fmla="*/ 120 h 142"/>
                <a:gd name="T2" fmla="*/ 124 w 147"/>
                <a:gd name="T3" fmla="*/ 142 h 142"/>
                <a:gd name="T4" fmla="*/ 23 w 147"/>
                <a:gd name="T5" fmla="*/ 142 h 142"/>
                <a:gd name="T6" fmla="*/ 0 w 147"/>
                <a:gd name="T7" fmla="*/ 120 h 142"/>
                <a:gd name="T8" fmla="*/ 0 w 147"/>
                <a:gd name="T9" fmla="*/ 22 h 142"/>
                <a:gd name="T10" fmla="*/ 23 w 147"/>
                <a:gd name="T11" fmla="*/ 0 h 142"/>
                <a:gd name="T12" fmla="*/ 124 w 147"/>
                <a:gd name="T13" fmla="*/ 0 h 142"/>
                <a:gd name="T14" fmla="*/ 147 w 147"/>
                <a:gd name="T15" fmla="*/ 22 h 142"/>
                <a:gd name="T16" fmla="*/ 147 w 147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42">
                  <a:moveTo>
                    <a:pt x="147" y="120"/>
                  </a:moveTo>
                  <a:cubicBezTo>
                    <a:pt x="147" y="132"/>
                    <a:pt x="137" y="142"/>
                    <a:pt x="124" y="142"/>
                  </a:cubicBezTo>
                  <a:cubicBezTo>
                    <a:pt x="23" y="142"/>
                    <a:pt x="23" y="142"/>
                    <a:pt x="23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7" y="0"/>
                    <a:pt x="147" y="10"/>
                    <a:pt x="147" y="22"/>
                  </a:cubicBezTo>
                  <a:lnTo>
                    <a:pt x="14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72" name="Freeform 33"/>
            <p:cNvSpPr>
              <a:spLocks/>
            </p:cNvSpPr>
            <p:nvPr/>
          </p:nvSpPr>
          <p:spPr bwMode="auto">
            <a:xfrm>
              <a:off x="5907088" y="1292225"/>
              <a:ext cx="428625" cy="417513"/>
            </a:xfrm>
            <a:custGeom>
              <a:avLst/>
              <a:gdLst>
                <a:gd name="T0" fmla="*/ 146 w 146"/>
                <a:gd name="T1" fmla="*/ 120 h 142"/>
                <a:gd name="T2" fmla="*/ 123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3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73" name="Freeform 34"/>
            <p:cNvSpPr>
              <a:spLocks/>
            </p:cNvSpPr>
            <p:nvPr/>
          </p:nvSpPr>
          <p:spPr bwMode="auto">
            <a:xfrm>
              <a:off x="6546851" y="1292225"/>
              <a:ext cx="430213" cy="417513"/>
            </a:xfrm>
            <a:custGeom>
              <a:avLst/>
              <a:gdLst>
                <a:gd name="T0" fmla="*/ 146 w 146"/>
                <a:gd name="T1" fmla="*/ 120 h 142"/>
                <a:gd name="T2" fmla="*/ 124 w 146"/>
                <a:gd name="T3" fmla="*/ 142 h 142"/>
                <a:gd name="T4" fmla="*/ 22 w 146"/>
                <a:gd name="T5" fmla="*/ 142 h 142"/>
                <a:gd name="T6" fmla="*/ 0 w 146"/>
                <a:gd name="T7" fmla="*/ 120 h 142"/>
                <a:gd name="T8" fmla="*/ 0 w 146"/>
                <a:gd name="T9" fmla="*/ 22 h 142"/>
                <a:gd name="T10" fmla="*/ 22 w 146"/>
                <a:gd name="T11" fmla="*/ 0 h 142"/>
                <a:gd name="T12" fmla="*/ 124 w 146"/>
                <a:gd name="T13" fmla="*/ 0 h 142"/>
                <a:gd name="T14" fmla="*/ 146 w 146"/>
                <a:gd name="T15" fmla="*/ 22 h 142"/>
                <a:gd name="T16" fmla="*/ 146 w 146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2">
                  <a:moveTo>
                    <a:pt x="146" y="120"/>
                  </a:moveTo>
                  <a:cubicBezTo>
                    <a:pt x="146" y="132"/>
                    <a:pt x="136" y="142"/>
                    <a:pt x="124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36" y="0"/>
                    <a:pt x="146" y="10"/>
                    <a:pt x="146" y="22"/>
                  </a:cubicBezTo>
                  <a:lnTo>
                    <a:pt x="146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74" name="Freeform 35"/>
            <p:cNvSpPr>
              <a:spLocks/>
            </p:cNvSpPr>
            <p:nvPr/>
          </p:nvSpPr>
          <p:spPr bwMode="auto">
            <a:xfrm>
              <a:off x="5611813" y="628650"/>
              <a:ext cx="1014413" cy="417513"/>
            </a:xfrm>
            <a:custGeom>
              <a:avLst/>
              <a:gdLst>
                <a:gd name="T0" fmla="*/ 345 w 345"/>
                <a:gd name="T1" fmla="*/ 120 h 142"/>
                <a:gd name="T2" fmla="*/ 323 w 345"/>
                <a:gd name="T3" fmla="*/ 142 h 142"/>
                <a:gd name="T4" fmla="*/ 22 w 345"/>
                <a:gd name="T5" fmla="*/ 142 h 142"/>
                <a:gd name="T6" fmla="*/ 0 w 345"/>
                <a:gd name="T7" fmla="*/ 120 h 142"/>
                <a:gd name="T8" fmla="*/ 0 w 345"/>
                <a:gd name="T9" fmla="*/ 22 h 142"/>
                <a:gd name="T10" fmla="*/ 22 w 345"/>
                <a:gd name="T11" fmla="*/ 0 h 142"/>
                <a:gd name="T12" fmla="*/ 323 w 345"/>
                <a:gd name="T13" fmla="*/ 0 h 142"/>
                <a:gd name="T14" fmla="*/ 345 w 345"/>
                <a:gd name="T15" fmla="*/ 22 h 142"/>
                <a:gd name="T16" fmla="*/ 345 w 345"/>
                <a:gd name="T17" fmla="*/ 1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42">
                  <a:moveTo>
                    <a:pt x="345" y="120"/>
                  </a:moveTo>
                  <a:cubicBezTo>
                    <a:pt x="345" y="132"/>
                    <a:pt x="335" y="142"/>
                    <a:pt x="323" y="142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10" y="142"/>
                    <a:pt x="0" y="132"/>
                    <a:pt x="0" y="12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35" y="0"/>
                    <a:pt x="345" y="10"/>
                    <a:pt x="345" y="22"/>
                  </a:cubicBezTo>
                  <a:lnTo>
                    <a:pt x="34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75" name="组合 574"/>
          <p:cNvGrpSpPr/>
          <p:nvPr/>
        </p:nvGrpSpPr>
        <p:grpSpPr>
          <a:xfrm>
            <a:off x="5655941" y="2218643"/>
            <a:ext cx="255378" cy="255114"/>
            <a:chOff x="7885113" y="400050"/>
            <a:chExt cx="1539876" cy="1538288"/>
          </a:xfrm>
          <a:solidFill>
            <a:srgbClr val="E7E6E6">
              <a:lumMod val="50000"/>
            </a:srgbClr>
          </a:solidFill>
        </p:grpSpPr>
        <p:sp>
          <p:nvSpPr>
            <p:cNvPr id="576" name="Freeform 36"/>
            <p:cNvSpPr>
              <a:spLocks/>
            </p:cNvSpPr>
            <p:nvPr/>
          </p:nvSpPr>
          <p:spPr bwMode="auto">
            <a:xfrm>
              <a:off x="8434388" y="949325"/>
              <a:ext cx="441325" cy="439738"/>
            </a:xfrm>
            <a:custGeom>
              <a:avLst/>
              <a:gdLst>
                <a:gd name="T0" fmla="*/ 10 w 150"/>
                <a:gd name="T1" fmla="*/ 103 h 150"/>
                <a:gd name="T2" fmla="*/ 103 w 150"/>
                <a:gd name="T3" fmla="*/ 10 h 150"/>
                <a:gd name="T4" fmla="*/ 140 w 150"/>
                <a:gd name="T5" fmla="*/ 10 h 150"/>
                <a:gd name="T6" fmla="*/ 140 w 150"/>
                <a:gd name="T7" fmla="*/ 10 h 150"/>
                <a:gd name="T8" fmla="*/ 140 w 150"/>
                <a:gd name="T9" fmla="*/ 47 h 150"/>
                <a:gd name="T10" fmla="*/ 140 w 150"/>
                <a:gd name="T11" fmla="*/ 47 h 150"/>
                <a:gd name="T12" fmla="*/ 47 w 150"/>
                <a:gd name="T13" fmla="*/ 140 h 150"/>
                <a:gd name="T14" fmla="*/ 10 w 150"/>
                <a:gd name="T15" fmla="*/ 140 h 150"/>
                <a:gd name="T16" fmla="*/ 10 w 150"/>
                <a:gd name="T17" fmla="*/ 140 h 150"/>
                <a:gd name="T18" fmla="*/ 10 w 150"/>
                <a:gd name="T19" fmla="*/ 10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10" y="103"/>
                  </a:moveTo>
                  <a:cubicBezTo>
                    <a:pt x="103" y="10"/>
                    <a:pt x="103" y="10"/>
                    <a:pt x="103" y="10"/>
                  </a:cubicBezTo>
                  <a:cubicBezTo>
                    <a:pt x="113" y="0"/>
                    <a:pt x="129" y="0"/>
                    <a:pt x="140" y="10"/>
                  </a:cubicBezTo>
                  <a:cubicBezTo>
                    <a:pt x="140" y="10"/>
                    <a:pt x="140" y="10"/>
                    <a:pt x="140" y="10"/>
                  </a:cubicBezTo>
                  <a:cubicBezTo>
                    <a:pt x="150" y="21"/>
                    <a:pt x="150" y="37"/>
                    <a:pt x="140" y="47"/>
                  </a:cubicBezTo>
                  <a:cubicBezTo>
                    <a:pt x="140" y="47"/>
                    <a:pt x="140" y="47"/>
                    <a:pt x="140" y="47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37" y="150"/>
                    <a:pt x="21" y="150"/>
                    <a:pt x="10" y="140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0" y="129"/>
                    <a:pt x="0" y="113"/>
                    <a:pt x="10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77" name="Freeform 37"/>
            <p:cNvSpPr>
              <a:spLocks/>
            </p:cNvSpPr>
            <p:nvPr/>
          </p:nvSpPr>
          <p:spPr bwMode="auto">
            <a:xfrm>
              <a:off x="8540751" y="400050"/>
              <a:ext cx="884238" cy="884238"/>
            </a:xfrm>
            <a:custGeom>
              <a:avLst/>
              <a:gdLst>
                <a:gd name="T0" fmla="*/ 19 w 301"/>
                <a:gd name="T1" fmla="*/ 232 h 301"/>
                <a:gd name="T2" fmla="*/ 53 w 301"/>
                <a:gd name="T3" fmla="*/ 198 h 301"/>
                <a:gd name="T4" fmla="*/ 71 w 301"/>
                <a:gd name="T5" fmla="*/ 140 h 301"/>
                <a:gd name="T6" fmla="*/ 138 w 301"/>
                <a:gd name="T7" fmla="*/ 72 h 301"/>
                <a:gd name="T8" fmla="*/ 229 w 301"/>
                <a:gd name="T9" fmla="*/ 72 h 301"/>
                <a:gd name="T10" fmla="*/ 229 w 301"/>
                <a:gd name="T11" fmla="*/ 162 h 301"/>
                <a:gd name="T12" fmla="*/ 161 w 301"/>
                <a:gd name="T13" fmla="*/ 230 h 301"/>
                <a:gd name="T14" fmla="*/ 161 w 301"/>
                <a:gd name="T15" fmla="*/ 230 h 301"/>
                <a:gd name="T16" fmla="*/ 103 w 301"/>
                <a:gd name="T17" fmla="*/ 247 h 301"/>
                <a:gd name="T18" fmla="*/ 69 w 301"/>
                <a:gd name="T19" fmla="*/ 281 h 301"/>
                <a:gd name="T20" fmla="*/ 192 w 301"/>
                <a:gd name="T21" fmla="*/ 261 h 301"/>
                <a:gd name="T22" fmla="*/ 192 w 301"/>
                <a:gd name="T23" fmla="*/ 261 h 301"/>
                <a:gd name="T24" fmla="*/ 259 w 301"/>
                <a:gd name="T25" fmla="*/ 193 h 301"/>
                <a:gd name="T26" fmla="*/ 259 w 301"/>
                <a:gd name="T27" fmla="*/ 41 h 301"/>
                <a:gd name="T28" fmla="*/ 108 w 301"/>
                <a:gd name="T29" fmla="*/ 41 h 301"/>
                <a:gd name="T30" fmla="*/ 40 w 301"/>
                <a:gd name="T31" fmla="*/ 109 h 301"/>
                <a:gd name="T32" fmla="*/ 19 w 301"/>
                <a:gd name="T33" fmla="*/ 23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19" y="232"/>
                  </a:moveTo>
                  <a:cubicBezTo>
                    <a:pt x="53" y="198"/>
                    <a:pt x="53" y="198"/>
                    <a:pt x="53" y="198"/>
                  </a:cubicBezTo>
                  <a:cubicBezTo>
                    <a:pt x="49" y="178"/>
                    <a:pt x="55" y="156"/>
                    <a:pt x="71" y="140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63" y="47"/>
                    <a:pt x="204" y="47"/>
                    <a:pt x="229" y="72"/>
                  </a:cubicBezTo>
                  <a:cubicBezTo>
                    <a:pt x="254" y="97"/>
                    <a:pt x="254" y="138"/>
                    <a:pt x="229" y="162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61" y="230"/>
                    <a:pt x="161" y="230"/>
                    <a:pt x="161" y="230"/>
                  </a:cubicBezTo>
                  <a:cubicBezTo>
                    <a:pt x="145" y="246"/>
                    <a:pt x="123" y="252"/>
                    <a:pt x="103" y="247"/>
                  </a:cubicBezTo>
                  <a:cubicBezTo>
                    <a:pt x="69" y="281"/>
                    <a:pt x="69" y="281"/>
                    <a:pt x="69" y="281"/>
                  </a:cubicBezTo>
                  <a:cubicBezTo>
                    <a:pt x="109" y="301"/>
                    <a:pt x="158" y="294"/>
                    <a:pt x="192" y="261"/>
                  </a:cubicBezTo>
                  <a:cubicBezTo>
                    <a:pt x="192" y="261"/>
                    <a:pt x="192" y="261"/>
                    <a:pt x="192" y="261"/>
                  </a:cubicBezTo>
                  <a:cubicBezTo>
                    <a:pt x="259" y="193"/>
                    <a:pt x="259" y="193"/>
                    <a:pt x="259" y="193"/>
                  </a:cubicBezTo>
                  <a:cubicBezTo>
                    <a:pt x="301" y="151"/>
                    <a:pt x="301" y="83"/>
                    <a:pt x="259" y="41"/>
                  </a:cubicBezTo>
                  <a:cubicBezTo>
                    <a:pt x="217" y="0"/>
                    <a:pt x="150" y="0"/>
                    <a:pt x="108" y="41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7" y="142"/>
                    <a:pt x="0" y="192"/>
                    <a:pt x="19" y="2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78" name="Freeform 38"/>
            <p:cNvSpPr>
              <a:spLocks/>
            </p:cNvSpPr>
            <p:nvPr/>
          </p:nvSpPr>
          <p:spPr bwMode="auto">
            <a:xfrm>
              <a:off x="7885113" y="1055688"/>
              <a:ext cx="884238" cy="882650"/>
            </a:xfrm>
            <a:custGeom>
              <a:avLst/>
              <a:gdLst>
                <a:gd name="T0" fmla="*/ 261 w 301"/>
                <a:gd name="T1" fmla="*/ 192 h 301"/>
                <a:gd name="T2" fmla="*/ 281 w 301"/>
                <a:gd name="T3" fmla="*/ 69 h 301"/>
                <a:gd name="T4" fmla="*/ 247 w 301"/>
                <a:gd name="T5" fmla="*/ 103 h 301"/>
                <a:gd name="T6" fmla="*/ 230 w 301"/>
                <a:gd name="T7" fmla="*/ 161 h 301"/>
                <a:gd name="T8" fmla="*/ 162 w 301"/>
                <a:gd name="T9" fmla="*/ 229 h 301"/>
                <a:gd name="T10" fmla="*/ 162 w 301"/>
                <a:gd name="T11" fmla="*/ 229 h 301"/>
                <a:gd name="T12" fmla="*/ 72 w 301"/>
                <a:gd name="T13" fmla="*/ 229 h 301"/>
                <a:gd name="T14" fmla="*/ 72 w 301"/>
                <a:gd name="T15" fmla="*/ 138 h 301"/>
                <a:gd name="T16" fmla="*/ 140 w 301"/>
                <a:gd name="T17" fmla="*/ 71 h 301"/>
                <a:gd name="T18" fmla="*/ 198 w 301"/>
                <a:gd name="T19" fmla="*/ 54 h 301"/>
                <a:gd name="T20" fmla="*/ 232 w 301"/>
                <a:gd name="T21" fmla="*/ 19 h 301"/>
                <a:gd name="T22" fmla="*/ 109 w 301"/>
                <a:gd name="T23" fmla="*/ 40 h 301"/>
                <a:gd name="T24" fmla="*/ 41 w 301"/>
                <a:gd name="T25" fmla="*/ 108 h 301"/>
                <a:gd name="T26" fmla="*/ 41 w 301"/>
                <a:gd name="T27" fmla="*/ 259 h 301"/>
                <a:gd name="T28" fmla="*/ 193 w 301"/>
                <a:gd name="T29" fmla="*/ 259 h 301"/>
                <a:gd name="T30" fmla="*/ 193 w 301"/>
                <a:gd name="T31" fmla="*/ 259 h 301"/>
                <a:gd name="T32" fmla="*/ 261 w 301"/>
                <a:gd name="T33" fmla="*/ 192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1" h="301">
                  <a:moveTo>
                    <a:pt x="261" y="192"/>
                  </a:moveTo>
                  <a:cubicBezTo>
                    <a:pt x="294" y="158"/>
                    <a:pt x="301" y="109"/>
                    <a:pt x="281" y="69"/>
                  </a:cubicBezTo>
                  <a:cubicBezTo>
                    <a:pt x="247" y="103"/>
                    <a:pt x="247" y="103"/>
                    <a:pt x="247" y="103"/>
                  </a:cubicBezTo>
                  <a:cubicBezTo>
                    <a:pt x="252" y="123"/>
                    <a:pt x="246" y="145"/>
                    <a:pt x="230" y="161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62" y="229"/>
                    <a:pt x="162" y="229"/>
                    <a:pt x="162" y="229"/>
                  </a:cubicBezTo>
                  <a:cubicBezTo>
                    <a:pt x="137" y="254"/>
                    <a:pt x="97" y="254"/>
                    <a:pt x="72" y="229"/>
                  </a:cubicBezTo>
                  <a:cubicBezTo>
                    <a:pt x="47" y="204"/>
                    <a:pt x="47" y="163"/>
                    <a:pt x="72" y="138"/>
                  </a:cubicBezTo>
                  <a:cubicBezTo>
                    <a:pt x="140" y="71"/>
                    <a:pt x="140" y="71"/>
                    <a:pt x="140" y="71"/>
                  </a:cubicBezTo>
                  <a:cubicBezTo>
                    <a:pt x="156" y="55"/>
                    <a:pt x="178" y="49"/>
                    <a:pt x="198" y="54"/>
                  </a:cubicBezTo>
                  <a:cubicBezTo>
                    <a:pt x="232" y="19"/>
                    <a:pt x="232" y="19"/>
                    <a:pt x="232" y="19"/>
                  </a:cubicBezTo>
                  <a:cubicBezTo>
                    <a:pt x="192" y="0"/>
                    <a:pt x="142" y="7"/>
                    <a:pt x="109" y="40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150"/>
                    <a:pt x="0" y="218"/>
                    <a:pt x="41" y="259"/>
                  </a:cubicBezTo>
                  <a:cubicBezTo>
                    <a:pt x="83" y="301"/>
                    <a:pt x="151" y="301"/>
                    <a:pt x="193" y="259"/>
                  </a:cubicBezTo>
                  <a:cubicBezTo>
                    <a:pt x="193" y="259"/>
                    <a:pt x="193" y="259"/>
                    <a:pt x="193" y="259"/>
                  </a:cubicBezTo>
                  <a:lnTo>
                    <a:pt x="261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79" name="组合 578"/>
          <p:cNvGrpSpPr/>
          <p:nvPr/>
        </p:nvGrpSpPr>
        <p:grpSpPr>
          <a:xfrm>
            <a:off x="6261595" y="2222724"/>
            <a:ext cx="247217" cy="246952"/>
            <a:chOff x="10445751" y="423863"/>
            <a:chExt cx="1490663" cy="1489075"/>
          </a:xfrm>
          <a:solidFill>
            <a:srgbClr val="E7E6E6">
              <a:lumMod val="50000"/>
            </a:srgbClr>
          </a:solidFill>
        </p:grpSpPr>
        <p:sp>
          <p:nvSpPr>
            <p:cNvPr id="580" name="Freeform 39"/>
            <p:cNvSpPr>
              <a:spLocks noEditPoints="1"/>
            </p:cNvSpPr>
            <p:nvPr/>
          </p:nvSpPr>
          <p:spPr bwMode="auto">
            <a:xfrm>
              <a:off x="10445751" y="423863"/>
              <a:ext cx="1490663" cy="1489075"/>
            </a:xfrm>
            <a:custGeom>
              <a:avLst/>
              <a:gdLst>
                <a:gd name="T0" fmla="*/ 0 w 507"/>
                <a:gd name="T1" fmla="*/ 254 h 507"/>
                <a:gd name="T2" fmla="*/ 253 w 507"/>
                <a:gd name="T3" fmla="*/ 0 h 507"/>
                <a:gd name="T4" fmla="*/ 253 w 507"/>
                <a:gd name="T5" fmla="*/ 0 h 507"/>
                <a:gd name="T6" fmla="*/ 507 w 507"/>
                <a:gd name="T7" fmla="*/ 254 h 507"/>
                <a:gd name="T8" fmla="*/ 507 w 507"/>
                <a:gd name="T9" fmla="*/ 254 h 507"/>
                <a:gd name="T10" fmla="*/ 253 w 507"/>
                <a:gd name="T11" fmla="*/ 507 h 507"/>
                <a:gd name="T12" fmla="*/ 253 w 507"/>
                <a:gd name="T13" fmla="*/ 507 h 507"/>
                <a:gd name="T14" fmla="*/ 0 w 507"/>
                <a:gd name="T15" fmla="*/ 254 h 507"/>
                <a:gd name="T16" fmla="*/ 42 w 507"/>
                <a:gd name="T17" fmla="*/ 254 h 507"/>
                <a:gd name="T18" fmla="*/ 104 w 507"/>
                <a:gd name="T19" fmla="*/ 404 h 507"/>
                <a:gd name="T20" fmla="*/ 104 w 507"/>
                <a:gd name="T21" fmla="*/ 404 h 507"/>
                <a:gd name="T22" fmla="*/ 253 w 507"/>
                <a:gd name="T23" fmla="*/ 465 h 507"/>
                <a:gd name="T24" fmla="*/ 253 w 507"/>
                <a:gd name="T25" fmla="*/ 465 h 507"/>
                <a:gd name="T26" fmla="*/ 403 w 507"/>
                <a:gd name="T27" fmla="*/ 404 h 507"/>
                <a:gd name="T28" fmla="*/ 403 w 507"/>
                <a:gd name="T29" fmla="*/ 404 h 507"/>
                <a:gd name="T30" fmla="*/ 465 w 507"/>
                <a:gd name="T31" fmla="*/ 254 h 507"/>
                <a:gd name="T32" fmla="*/ 465 w 507"/>
                <a:gd name="T33" fmla="*/ 254 h 507"/>
                <a:gd name="T34" fmla="*/ 403 w 507"/>
                <a:gd name="T35" fmla="*/ 104 h 507"/>
                <a:gd name="T36" fmla="*/ 403 w 507"/>
                <a:gd name="T37" fmla="*/ 104 h 507"/>
                <a:gd name="T38" fmla="*/ 253 w 507"/>
                <a:gd name="T39" fmla="*/ 42 h 507"/>
                <a:gd name="T40" fmla="*/ 253 w 507"/>
                <a:gd name="T41" fmla="*/ 42 h 507"/>
                <a:gd name="T42" fmla="*/ 104 w 507"/>
                <a:gd name="T43" fmla="*/ 104 h 507"/>
                <a:gd name="T44" fmla="*/ 104 w 507"/>
                <a:gd name="T45" fmla="*/ 104 h 507"/>
                <a:gd name="T46" fmla="*/ 42 w 507"/>
                <a:gd name="T47" fmla="*/ 254 h 507"/>
                <a:gd name="T48" fmla="*/ 42 w 507"/>
                <a:gd name="T49" fmla="*/ 254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7" h="507">
                  <a:moveTo>
                    <a:pt x="0" y="254"/>
                  </a:moveTo>
                  <a:cubicBezTo>
                    <a:pt x="0" y="114"/>
                    <a:pt x="113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393" y="0"/>
                    <a:pt x="507" y="114"/>
                    <a:pt x="507" y="254"/>
                  </a:cubicBezTo>
                  <a:cubicBezTo>
                    <a:pt x="507" y="254"/>
                    <a:pt x="507" y="254"/>
                    <a:pt x="507" y="254"/>
                  </a:cubicBezTo>
                  <a:cubicBezTo>
                    <a:pt x="507" y="394"/>
                    <a:pt x="393" y="507"/>
                    <a:pt x="253" y="507"/>
                  </a:cubicBezTo>
                  <a:cubicBezTo>
                    <a:pt x="253" y="507"/>
                    <a:pt x="253" y="507"/>
                    <a:pt x="253" y="507"/>
                  </a:cubicBezTo>
                  <a:cubicBezTo>
                    <a:pt x="113" y="507"/>
                    <a:pt x="0" y="394"/>
                    <a:pt x="0" y="254"/>
                  </a:cubicBezTo>
                  <a:close/>
                  <a:moveTo>
                    <a:pt x="42" y="254"/>
                  </a:moveTo>
                  <a:cubicBezTo>
                    <a:pt x="42" y="312"/>
                    <a:pt x="65" y="365"/>
                    <a:pt x="104" y="404"/>
                  </a:cubicBezTo>
                  <a:cubicBezTo>
                    <a:pt x="104" y="404"/>
                    <a:pt x="104" y="404"/>
                    <a:pt x="104" y="404"/>
                  </a:cubicBezTo>
                  <a:cubicBezTo>
                    <a:pt x="142" y="442"/>
                    <a:pt x="195" y="465"/>
                    <a:pt x="253" y="465"/>
                  </a:cubicBezTo>
                  <a:cubicBezTo>
                    <a:pt x="253" y="465"/>
                    <a:pt x="253" y="465"/>
                    <a:pt x="253" y="465"/>
                  </a:cubicBezTo>
                  <a:cubicBezTo>
                    <a:pt x="312" y="465"/>
                    <a:pt x="364" y="442"/>
                    <a:pt x="403" y="404"/>
                  </a:cubicBezTo>
                  <a:cubicBezTo>
                    <a:pt x="403" y="404"/>
                    <a:pt x="403" y="404"/>
                    <a:pt x="403" y="404"/>
                  </a:cubicBezTo>
                  <a:cubicBezTo>
                    <a:pt x="441" y="365"/>
                    <a:pt x="465" y="312"/>
                    <a:pt x="465" y="254"/>
                  </a:cubicBezTo>
                  <a:cubicBezTo>
                    <a:pt x="465" y="254"/>
                    <a:pt x="465" y="254"/>
                    <a:pt x="465" y="254"/>
                  </a:cubicBezTo>
                  <a:cubicBezTo>
                    <a:pt x="465" y="196"/>
                    <a:pt x="441" y="143"/>
                    <a:pt x="403" y="104"/>
                  </a:cubicBezTo>
                  <a:cubicBezTo>
                    <a:pt x="403" y="104"/>
                    <a:pt x="403" y="104"/>
                    <a:pt x="403" y="104"/>
                  </a:cubicBezTo>
                  <a:cubicBezTo>
                    <a:pt x="364" y="66"/>
                    <a:pt x="312" y="42"/>
                    <a:pt x="253" y="42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195" y="42"/>
                    <a:pt x="142" y="66"/>
                    <a:pt x="104" y="104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65" y="143"/>
                    <a:pt x="42" y="196"/>
                    <a:pt x="42" y="254"/>
                  </a:cubicBezTo>
                  <a:cubicBezTo>
                    <a:pt x="42" y="254"/>
                    <a:pt x="42" y="254"/>
                    <a:pt x="42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81" name="Freeform 40"/>
            <p:cNvSpPr>
              <a:spLocks/>
            </p:cNvSpPr>
            <p:nvPr/>
          </p:nvSpPr>
          <p:spPr bwMode="auto">
            <a:xfrm>
              <a:off x="11142663" y="587375"/>
              <a:ext cx="93663" cy="179388"/>
            </a:xfrm>
            <a:custGeom>
              <a:avLst/>
              <a:gdLst>
                <a:gd name="T0" fmla="*/ 32 w 32"/>
                <a:gd name="T1" fmla="*/ 45 h 61"/>
                <a:gd name="T2" fmla="*/ 16 w 32"/>
                <a:gd name="T3" fmla="*/ 61 h 61"/>
                <a:gd name="T4" fmla="*/ 16 w 32"/>
                <a:gd name="T5" fmla="*/ 61 h 61"/>
                <a:gd name="T6" fmla="*/ 0 w 32"/>
                <a:gd name="T7" fmla="*/ 45 h 61"/>
                <a:gd name="T8" fmla="*/ 0 w 32"/>
                <a:gd name="T9" fmla="*/ 15 h 61"/>
                <a:gd name="T10" fmla="*/ 16 w 32"/>
                <a:gd name="T11" fmla="*/ 0 h 61"/>
                <a:gd name="T12" fmla="*/ 16 w 32"/>
                <a:gd name="T13" fmla="*/ 0 h 61"/>
                <a:gd name="T14" fmla="*/ 32 w 32"/>
                <a:gd name="T15" fmla="*/ 15 h 61"/>
                <a:gd name="T16" fmla="*/ 32 w 32"/>
                <a:gd name="T17" fmla="*/ 4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1">
                  <a:moveTo>
                    <a:pt x="32" y="45"/>
                  </a:moveTo>
                  <a:cubicBezTo>
                    <a:pt x="32" y="54"/>
                    <a:pt x="25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8" y="61"/>
                    <a:pt x="0" y="54"/>
                    <a:pt x="0" y="4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5"/>
                  </a:cubicBezTo>
                  <a:lnTo>
                    <a:pt x="3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82" name="Freeform 41"/>
            <p:cNvSpPr>
              <a:spLocks/>
            </p:cNvSpPr>
            <p:nvPr/>
          </p:nvSpPr>
          <p:spPr bwMode="auto">
            <a:xfrm>
              <a:off x="11142663" y="1571625"/>
              <a:ext cx="93663" cy="179388"/>
            </a:xfrm>
            <a:custGeom>
              <a:avLst/>
              <a:gdLst>
                <a:gd name="T0" fmla="*/ 32 w 32"/>
                <a:gd name="T1" fmla="*/ 46 h 61"/>
                <a:gd name="T2" fmla="*/ 16 w 32"/>
                <a:gd name="T3" fmla="*/ 61 h 61"/>
                <a:gd name="T4" fmla="*/ 16 w 32"/>
                <a:gd name="T5" fmla="*/ 61 h 61"/>
                <a:gd name="T6" fmla="*/ 0 w 32"/>
                <a:gd name="T7" fmla="*/ 46 h 61"/>
                <a:gd name="T8" fmla="*/ 0 w 32"/>
                <a:gd name="T9" fmla="*/ 16 h 61"/>
                <a:gd name="T10" fmla="*/ 16 w 32"/>
                <a:gd name="T11" fmla="*/ 0 h 61"/>
                <a:gd name="T12" fmla="*/ 16 w 32"/>
                <a:gd name="T13" fmla="*/ 0 h 61"/>
                <a:gd name="T14" fmla="*/ 32 w 32"/>
                <a:gd name="T15" fmla="*/ 16 h 61"/>
                <a:gd name="T16" fmla="*/ 32 w 32"/>
                <a:gd name="T17" fmla="*/ 4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61">
                  <a:moveTo>
                    <a:pt x="32" y="46"/>
                  </a:moveTo>
                  <a:cubicBezTo>
                    <a:pt x="32" y="54"/>
                    <a:pt x="25" y="61"/>
                    <a:pt x="16" y="61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8" y="61"/>
                    <a:pt x="0" y="54"/>
                    <a:pt x="0" y="4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5" y="0"/>
                    <a:pt x="32" y="7"/>
                    <a:pt x="32" y="16"/>
                  </a:cubicBezTo>
                  <a:lnTo>
                    <a:pt x="3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83" name="Freeform 42"/>
            <p:cNvSpPr>
              <a:spLocks/>
            </p:cNvSpPr>
            <p:nvPr/>
          </p:nvSpPr>
          <p:spPr bwMode="auto">
            <a:xfrm>
              <a:off x="10607676" y="1122363"/>
              <a:ext cx="179388" cy="93663"/>
            </a:xfrm>
            <a:custGeom>
              <a:avLst/>
              <a:gdLst>
                <a:gd name="T0" fmla="*/ 45 w 61"/>
                <a:gd name="T1" fmla="*/ 0 h 32"/>
                <a:gd name="T2" fmla="*/ 61 w 61"/>
                <a:gd name="T3" fmla="*/ 16 h 32"/>
                <a:gd name="T4" fmla="*/ 61 w 61"/>
                <a:gd name="T5" fmla="*/ 16 h 32"/>
                <a:gd name="T6" fmla="*/ 45 w 61"/>
                <a:gd name="T7" fmla="*/ 32 h 32"/>
                <a:gd name="T8" fmla="*/ 16 w 61"/>
                <a:gd name="T9" fmla="*/ 32 h 32"/>
                <a:gd name="T10" fmla="*/ 0 w 61"/>
                <a:gd name="T11" fmla="*/ 16 h 32"/>
                <a:gd name="T12" fmla="*/ 0 w 61"/>
                <a:gd name="T13" fmla="*/ 16 h 32"/>
                <a:gd name="T14" fmla="*/ 16 w 61"/>
                <a:gd name="T15" fmla="*/ 0 h 32"/>
                <a:gd name="T16" fmla="*/ 45 w 6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2">
                  <a:moveTo>
                    <a:pt x="45" y="0"/>
                  </a:moveTo>
                  <a:cubicBezTo>
                    <a:pt x="54" y="0"/>
                    <a:pt x="61" y="7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25"/>
                    <a:pt x="54" y="32"/>
                    <a:pt x="4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84" name="Freeform 43"/>
            <p:cNvSpPr>
              <a:spLocks/>
            </p:cNvSpPr>
            <p:nvPr/>
          </p:nvSpPr>
          <p:spPr bwMode="auto">
            <a:xfrm>
              <a:off x="11591926" y="1122363"/>
              <a:ext cx="179388" cy="93663"/>
            </a:xfrm>
            <a:custGeom>
              <a:avLst/>
              <a:gdLst>
                <a:gd name="T0" fmla="*/ 46 w 61"/>
                <a:gd name="T1" fmla="*/ 0 h 32"/>
                <a:gd name="T2" fmla="*/ 61 w 61"/>
                <a:gd name="T3" fmla="*/ 16 h 32"/>
                <a:gd name="T4" fmla="*/ 61 w 61"/>
                <a:gd name="T5" fmla="*/ 16 h 32"/>
                <a:gd name="T6" fmla="*/ 46 w 61"/>
                <a:gd name="T7" fmla="*/ 32 h 32"/>
                <a:gd name="T8" fmla="*/ 16 w 61"/>
                <a:gd name="T9" fmla="*/ 32 h 32"/>
                <a:gd name="T10" fmla="*/ 0 w 61"/>
                <a:gd name="T11" fmla="*/ 16 h 32"/>
                <a:gd name="T12" fmla="*/ 0 w 61"/>
                <a:gd name="T13" fmla="*/ 16 h 32"/>
                <a:gd name="T14" fmla="*/ 16 w 61"/>
                <a:gd name="T15" fmla="*/ 0 h 32"/>
                <a:gd name="T16" fmla="*/ 46 w 6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32">
                  <a:moveTo>
                    <a:pt x="46" y="0"/>
                  </a:moveTo>
                  <a:cubicBezTo>
                    <a:pt x="54" y="0"/>
                    <a:pt x="61" y="7"/>
                    <a:pt x="61" y="1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1" y="25"/>
                    <a:pt x="54" y="32"/>
                    <a:pt x="4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7" y="32"/>
                    <a:pt x="0" y="2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85" name="Freeform 44"/>
            <p:cNvSpPr>
              <a:spLocks noEditPoints="1"/>
            </p:cNvSpPr>
            <p:nvPr/>
          </p:nvSpPr>
          <p:spPr bwMode="auto">
            <a:xfrm>
              <a:off x="10652126" y="631825"/>
              <a:ext cx="1077913" cy="1074738"/>
            </a:xfrm>
            <a:custGeom>
              <a:avLst/>
              <a:gdLst>
                <a:gd name="T0" fmla="*/ 311 w 367"/>
                <a:gd name="T1" fmla="*/ 183 h 366"/>
                <a:gd name="T2" fmla="*/ 334 w 367"/>
                <a:gd name="T3" fmla="*/ 159 h 366"/>
                <a:gd name="T4" fmla="*/ 367 w 367"/>
                <a:gd name="T5" fmla="*/ 159 h 366"/>
                <a:gd name="T6" fmla="*/ 207 w 367"/>
                <a:gd name="T7" fmla="*/ 0 h 366"/>
                <a:gd name="T8" fmla="*/ 207 w 367"/>
                <a:gd name="T9" fmla="*/ 32 h 366"/>
                <a:gd name="T10" fmla="*/ 183 w 367"/>
                <a:gd name="T11" fmla="*/ 56 h 366"/>
                <a:gd name="T12" fmla="*/ 159 w 367"/>
                <a:gd name="T13" fmla="*/ 32 h 366"/>
                <a:gd name="T14" fmla="*/ 159 w 367"/>
                <a:gd name="T15" fmla="*/ 0 h 366"/>
                <a:gd name="T16" fmla="*/ 0 w 367"/>
                <a:gd name="T17" fmla="*/ 159 h 366"/>
                <a:gd name="T18" fmla="*/ 32 w 367"/>
                <a:gd name="T19" fmla="*/ 159 h 366"/>
                <a:gd name="T20" fmla="*/ 56 w 367"/>
                <a:gd name="T21" fmla="*/ 183 h 366"/>
                <a:gd name="T22" fmla="*/ 32 w 367"/>
                <a:gd name="T23" fmla="*/ 207 h 366"/>
                <a:gd name="T24" fmla="*/ 0 w 367"/>
                <a:gd name="T25" fmla="*/ 207 h 366"/>
                <a:gd name="T26" fmla="*/ 159 w 367"/>
                <a:gd name="T27" fmla="*/ 366 h 366"/>
                <a:gd name="T28" fmla="*/ 159 w 367"/>
                <a:gd name="T29" fmla="*/ 334 h 366"/>
                <a:gd name="T30" fmla="*/ 183 w 367"/>
                <a:gd name="T31" fmla="*/ 310 h 366"/>
                <a:gd name="T32" fmla="*/ 207 w 367"/>
                <a:gd name="T33" fmla="*/ 334 h 366"/>
                <a:gd name="T34" fmla="*/ 207 w 367"/>
                <a:gd name="T35" fmla="*/ 366 h 366"/>
                <a:gd name="T36" fmla="*/ 367 w 367"/>
                <a:gd name="T37" fmla="*/ 207 h 366"/>
                <a:gd name="T38" fmla="*/ 334 w 367"/>
                <a:gd name="T39" fmla="*/ 207 h 366"/>
                <a:gd name="T40" fmla="*/ 311 w 367"/>
                <a:gd name="T41" fmla="*/ 183 h 366"/>
                <a:gd name="T42" fmla="*/ 292 w 367"/>
                <a:gd name="T43" fmla="*/ 308 h 366"/>
                <a:gd name="T44" fmla="*/ 276 w 367"/>
                <a:gd name="T45" fmla="*/ 307 h 366"/>
                <a:gd name="T46" fmla="*/ 189 w 367"/>
                <a:gd name="T47" fmla="*/ 207 h 366"/>
                <a:gd name="T48" fmla="*/ 183 w 367"/>
                <a:gd name="T49" fmla="*/ 208 h 366"/>
                <a:gd name="T50" fmla="*/ 158 w 367"/>
                <a:gd name="T51" fmla="*/ 183 h 366"/>
                <a:gd name="T52" fmla="*/ 183 w 367"/>
                <a:gd name="T53" fmla="*/ 158 h 366"/>
                <a:gd name="T54" fmla="*/ 191 w 367"/>
                <a:gd name="T55" fmla="*/ 159 h 366"/>
                <a:gd name="T56" fmla="*/ 261 w 367"/>
                <a:gd name="T57" fmla="*/ 91 h 366"/>
                <a:gd name="T58" fmla="*/ 277 w 367"/>
                <a:gd name="T59" fmla="*/ 92 h 366"/>
                <a:gd name="T60" fmla="*/ 277 w 367"/>
                <a:gd name="T61" fmla="*/ 108 h 366"/>
                <a:gd name="T62" fmla="*/ 207 w 367"/>
                <a:gd name="T63" fmla="*/ 175 h 366"/>
                <a:gd name="T64" fmla="*/ 208 w 367"/>
                <a:gd name="T65" fmla="*/ 183 h 366"/>
                <a:gd name="T66" fmla="*/ 206 w 367"/>
                <a:gd name="T67" fmla="*/ 193 h 366"/>
                <a:gd name="T68" fmla="*/ 293 w 367"/>
                <a:gd name="T69" fmla="*/ 293 h 366"/>
                <a:gd name="T70" fmla="*/ 292 w 367"/>
                <a:gd name="T71" fmla="*/ 308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67" h="366">
                  <a:moveTo>
                    <a:pt x="311" y="183"/>
                  </a:moveTo>
                  <a:cubicBezTo>
                    <a:pt x="311" y="170"/>
                    <a:pt x="321" y="159"/>
                    <a:pt x="334" y="159"/>
                  </a:cubicBezTo>
                  <a:cubicBezTo>
                    <a:pt x="367" y="159"/>
                    <a:pt x="367" y="159"/>
                    <a:pt x="367" y="159"/>
                  </a:cubicBezTo>
                  <a:cubicBezTo>
                    <a:pt x="356" y="76"/>
                    <a:pt x="290" y="10"/>
                    <a:pt x="207" y="0"/>
                  </a:cubicBezTo>
                  <a:cubicBezTo>
                    <a:pt x="207" y="32"/>
                    <a:pt x="207" y="32"/>
                    <a:pt x="207" y="32"/>
                  </a:cubicBezTo>
                  <a:cubicBezTo>
                    <a:pt x="207" y="45"/>
                    <a:pt x="196" y="55"/>
                    <a:pt x="183" y="56"/>
                  </a:cubicBezTo>
                  <a:cubicBezTo>
                    <a:pt x="170" y="55"/>
                    <a:pt x="159" y="45"/>
                    <a:pt x="159" y="32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76" y="10"/>
                    <a:pt x="11" y="76"/>
                    <a:pt x="0" y="159"/>
                  </a:cubicBezTo>
                  <a:cubicBezTo>
                    <a:pt x="32" y="159"/>
                    <a:pt x="32" y="159"/>
                    <a:pt x="32" y="159"/>
                  </a:cubicBezTo>
                  <a:cubicBezTo>
                    <a:pt x="45" y="159"/>
                    <a:pt x="56" y="170"/>
                    <a:pt x="56" y="183"/>
                  </a:cubicBezTo>
                  <a:cubicBezTo>
                    <a:pt x="56" y="196"/>
                    <a:pt x="45" y="207"/>
                    <a:pt x="32" y="207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1" y="290"/>
                    <a:pt x="76" y="356"/>
                    <a:pt x="159" y="366"/>
                  </a:cubicBezTo>
                  <a:cubicBezTo>
                    <a:pt x="159" y="334"/>
                    <a:pt x="159" y="334"/>
                    <a:pt x="159" y="334"/>
                  </a:cubicBezTo>
                  <a:cubicBezTo>
                    <a:pt x="159" y="321"/>
                    <a:pt x="170" y="310"/>
                    <a:pt x="183" y="310"/>
                  </a:cubicBezTo>
                  <a:cubicBezTo>
                    <a:pt x="196" y="310"/>
                    <a:pt x="207" y="321"/>
                    <a:pt x="207" y="334"/>
                  </a:cubicBezTo>
                  <a:cubicBezTo>
                    <a:pt x="207" y="366"/>
                    <a:pt x="207" y="366"/>
                    <a:pt x="207" y="366"/>
                  </a:cubicBezTo>
                  <a:cubicBezTo>
                    <a:pt x="290" y="356"/>
                    <a:pt x="356" y="290"/>
                    <a:pt x="367" y="207"/>
                  </a:cubicBezTo>
                  <a:cubicBezTo>
                    <a:pt x="334" y="207"/>
                    <a:pt x="334" y="207"/>
                    <a:pt x="334" y="207"/>
                  </a:cubicBezTo>
                  <a:cubicBezTo>
                    <a:pt x="321" y="207"/>
                    <a:pt x="311" y="196"/>
                    <a:pt x="311" y="183"/>
                  </a:cubicBezTo>
                  <a:close/>
                  <a:moveTo>
                    <a:pt x="292" y="308"/>
                  </a:moveTo>
                  <a:cubicBezTo>
                    <a:pt x="287" y="312"/>
                    <a:pt x="280" y="312"/>
                    <a:pt x="276" y="307"/>
                  </a:cubicBezTo>
                  <a:cubicBezTo>
                    <a:pt x="189" y="207"/>
                    <a:pt x="189" y="207"/>
                    <a:pt x="189" y="207"/>
                  </a:cubicBezTo>
                  <a:cubicBezTo>
                    <a:pt x="187" y="208"/>
                    <a:pt x="185" y="208"/>
                    <a:pt x="183" y="208"/>
                  </a:cubicBezTo>
                  <a:cubicBezTo>
                    <a:pt x="169" y="208"/>
                    <a:pt x="158" y="197"/>
                    <a:pt x="158" y="183"/>
                  </a:cubicBezTo>
                  <a:cubicBezTo>
                    <a:pt x="158" y="169"/>
                    <a:pt x="169" y="158"/>
                    <a:pt x="183" y="158"/>
                  </a:cubicBezTo>
                  <a:cubicBezTo>
                    <a:pt x="186" y="158"/>
                    <a:pt x="188" y="158"/>
                    <a:pt x="191" y="159"/>
                  </a:cubicBezTo>
                  <a:cubicBezTo>
                    <a:pt x="261" y="91"/>
                    <a:pt x="261" y="91"/>
                    <a:pt x="261" y="91"/>
                  </a:cubicBezTo>
                  <a:cubicBezTo>
                    <a:pt x="266" y="87"/>
                    <a:pt x="273" y="87"/>
                    <a:pt x="277" y="92"/>
                  </a:cubicBezTo>
                  <a:cubicBezTo>
                    <a:pt x="281" y="96"/>
                    <a:pt x="281" y="103"/>
                    <a:pt x="277" y="108"/>
                  </a:cubicBezTo>
                  <a:cubicBezTo>
                    <a:pt x="207" y="175"/>
                    <a:pt x="207" y="175"/>
                    <a:pt x="207" y="175"/>
                  </a:cubicBezTo>
                  <a:cubicBezTo>
                    <a:pt x="208" y="177"/>
                    <a:pt x="208" y="180"/>
                    <a:pt x="208" y="183"/>
                  </a:cubicBezTo>
                  <a:cubicBezTo>
                    <a:pt x="208" y="187"/>
                    <a:pt x="208" y="190"/>
                    <a:pt x="206" y="193"/>
                  </a:cubicBezTo>
                  <a:cubicBezTo>
                    <a:pt x="293" y="293"/>
                    <a:pt x="293" y="293"/>
                    <a:pt x="293" y="293"/>
                  </a:cubicBezTo>
                  <a:cubicBezTo>
                    <a:pt x="297" y="297"/>
                    <a:pt x="296" y="304"/>
                    <a:pt x="292" y="3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86" name="组合 585"/>
          <p:cNvGrpSpPr/>
          <p:nvPr/>
        </p:nvGrpSpPr>
        <p:grpSpPr>
          <a:xfrm>
            <a:off x="6881077" y="2204547"/>
            <a:ext cx="209909" cy="283306"/>
            <a:chOff x="10544485" y="4845124"/>
            <a:chExt cx="370834" cy="500500"/>
          </a:xfrm>
          <a:solidFill>
            <a:srgbClr val="E7E6E6">
              <a:lumMod val="50000"/>
            </a:srgbClr>
          </a:solidFill>
        </p:grpSpPr>
        <p:sp>
          <p:nvSpPr>
            <p:cNvPr id="587" name="Freeform 41"/>
            <p:cNvSpPr>
              <a:spLocks/>
            </p:cNvSpPr>
            <p:nvPr/>
          </p:nvSpPr>
          <p:spPr bwMode="auto">
            <a:xfrm>
              <a:off x="10604483" y="4845124"/>
              <a:ext cx="310836" cy="403323"/>
            </a:xfrm>
            <a:custGeom>
              <a:avLst/>
              <a:gdLst>
                <a:gd name="T0" fmla="*/ 533 w 594"/>
                <a:gd name="T1" fmla="*/ 0 h 771"/>
                <a:gd name="T2" fmla="*/ 63 w 594"/>
                <a:gd name="T3" fmla="*/ 0 h 771"/>
                <a:gd name="T4" fmla="*/ 0 w 594"/>
                <a:gd name="T5" fmla="*/ 61 h 771"/>
                <a:gd name="T6" fmla="*/ 0 w 594"/>
                <a:gd name="T7" fmla="*/ 554 h 771"/>
                <a:gd name="T8" fmla="*/ 10 w 594"/>
                <a:gd name="T9" fmla="*/ 536 h 771"/>
                <a:gd name="T10" fmla="*/ 57 w 594"/>
                <a:gd name="T11" fmla="*/ 445 h 771"/>
                <a:gd name="T12" fmla="*/ 57 w 594"/>
                <a:gd name="T13" fmla="*/ 61 h 771"/>
                <a:gd name="T14" fmla="*/ 63 w 594"/>
                <a:gd name="T15" fmla="*/ 56 h 771"/>
                <a:gd name="T16" fmla="*/ 533 w 594"/>
                <a:gd name="T17" fmla="*/ 56 h 771"/>
                <a:gd name="T18" fmla="*/ 537 w 594"/>
                <a:gd name="T19" fmla="*/ 61 h 771"/>
                <a:gd name="T20" fmla="*/ 537 w 594"/>
                <a:gd name="T21" fmla="*/ 708 h 771"/>
                <a:gd name="T22" fmla="*/ 533 w 594"/>
                <a:gd name="T23" fmla="*/ 714 h 771"/>
                <a:gd name="T24" fmla="*/ 255 w 594"/>
                <a:gd name="T25" fmla="*/ 714 h 771"/>
                <a:gd name="T26" fmla="*/ 258 w 594"/>
                <a:gd name="T27" fmla="*/ 771 h 771"/>
                <a:gd name="T28" fmla="*/ 533 w 594"/>
                <a:gd name="T29" fmla="*/ 771 h 771"/>
                <a:gd name="T30" fmla="*/ 594 w 594"/>
                <a:gd name="T31" fmla="*/ 708 h 771"/>
                <a:gd name="T32" fmla="*/ 594 w 594"/>
                <a:gd name="T33" fmla="*/ 61 h 771"/>
                <a:gd name="T34" fmla="*/ 533 w 594"/>
                <a:gd name="T35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4" h="771">
                  <a:moveTo>
                    <a:pt x="533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8"/>
                    <a:pt x="0" y="61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10" y="536"/>
                    <a:pt x="10" y="536"/>
                    <a:pt x="10" y="536"/>
                  </a:cubicBezTo>
                  <a:cubicBezTo>
                    <a:pt x="57" y="445"/>
                    <a:pt x="57" y="445"/>
                    <a:pt x="57" y="445"/>
                  </a:cubicBezTo>
                  <a:cubicBezTo>
                    <a:pt x="57" y="61"/>
                    <a:pt x="57" y="61"/>
                    <a:pt x="57" y="61"/>
                  </a:cubicBezTo>
                  <a:cubicBezTo>
                    <a:pt x="57" y="58"/>
                    <a:pt x="59" y="56"/>
                    <a:pt x="63" y="56"/>
                  </a:cubicBezTo>
                  <a:cubicBezTo>
                    <a:pt x="533" y="56"/>
                    <a:pt x="533" y="56"/>
                    <a:pt x="533" y="56"/>
                  </a:cubicBezTo>
                  <a:cubicBezTo>
                    <a:pt x="535" y="56"/>
                    <a:pt x="537" y="58"/>
                    <a:pt x="537" y="61"/>
                  </a:cubicBezTo>
                  <a:cubicBezTo>
                    <a:pt x="537" y="708"/>
                    <a:pt x="537" y="708"/>
                    <a:pt x="537" y="708"/>
                  </a:cubicBezTo>
                  <a:cubicBezTo>
                    <a:pt x="537" y="712"/>
                    <a:pt x="535" y="714"/>
                    <a:pt x="533" y="714"/>
                  </a:cubicBezTo>
                  <a:cubicBezTo>
                    <a:pt x="255" y="714"/>
                    <a:pt x="255" y="714"/>
                    <a:pt x="255" y="714"/>
                  </a:cubicBezTo>
                  <a:cubicBezTo>
                    <a:pt x="266" y="734"/>
                    <a:pt x="266" y="755"/>
                    <a:pt x="258" y="771"/>
                  </a:cubicBezTo>
                  <a:cubicBezTo>
                    <a:pt x="533" y="771"/>
                    <a:pt x="533" y="771"/>
                    <a:pt x="533" y="771"/>
                  </a:cubicBezTo>
                  <a:cubicBezTo>
                    <a:pt x="568" y="771"/>
                    <a:pt x="594" y="742"/>
                    <a:pt x="594" y="708"/>
                  </a:cubicBezTo>
                  <a:cubicBezTo>
                    <a:pt x="594" y="61"/>
                    <a:pt x="594" y="61"/>
                    <a:pt x="594" y="61"/>
                  </a:cubicBezTo>
                  <a:cubicBezTo>
                    <a:pt x="594" y="28"/>
                    <a:pt x="568" y="0"/>
                    <a:pt x="53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88" name="Freeform 42"/>
            <p:cNvSpPr>
              <a:spLocks/>
            </p:cNvSpPr>
            <p:nvPr/>
          </p:nvSpPr>
          <p:spPr bwMode="auto">
            <a:xfrm>
              <a:off x="10544485" y="5056525"/>
              <a:ext cx="178886" cy="289099"/>
            </a:xfrm>
            <a:custGeom>
              <a:avLst/>
              <a:gdLst>
                <a:gd name="T0" fmla="*/ 306 w 342"/>
                <a:gd name="T1" fmla="*/ 296 h 553"/>
                <a:gd name="T2" fmla="*/ 196 w 342"/>
                <a:gd name="T3" fmla="*/ 225 h 553"/>
                <a:gd name="T4" fmla="*/ 277 w 342"/>
                <a:gd name="T5" fmla="*/ 56 h 553"/>
                <a:gd name="T6" fmla="*/ 263 w 342"/>
                <a:gd name="T7" fmla="*/ 10 h 553"/>
                <a:gd name="T8" fmla="*/ 223 w 342"/>
                <a:gd name="T9" fmla="*/ 29 h 553"/>
                <a:gd name="T10" fmla="*/ 102 w 342"/>
                <a:gd name="T11" fmla="*/ 261 h 553"/>
                <a:gd name="T12" fmla="*/ 85 w 342"/>
                <a:gd name="T13" fmla="*/ 186 h 553"/>
                <a:gd name="T14" fmla="*/ 20 w 342"/>
                <a:gd name="T15" fmla="*/ 135 h 553"/>
                <a:gd name="T16" fmla="*/ 20 w 342"/>
                <a:gd name="T17" fmla="*/ 196 h 553"/>
                <a:gd name="T18" fmla="*/ 50 w 342"/>
                <a:gd name="T19" fmla="*/ 434 h 553"/>
                <a:gd name="T20" fmla="*/ 56 w 342"/>
                <a:gd name="T21" fmla="*/ 471 h 553"/>
                <a:gd name="T22" fmla="*/ 64 w 342"/>
                <a:gd name="T23" fmla="*/ 488 h 553"/>
                <a:gd name="T24" fmla="*/ 106 w 342"/>
                <a:gd name="T25" fmla="*/ 528 h 553"/>
                <a:gd name="T26" fmla="*/ 244 w 342"/>
                <a:gd name="T27" fmla="*/ 490 h 553"/>
                <a:gd name="T28" fmla="*/ 246 w 342"/>
                <a:gd name="T29" fmla="*/ 486 h 553"/>
                <a:gd name="T30" fmla="*/ 335 w 342"/>
                <a:gd name="T31" fmla="*/ 357 h 553"/>
                <a:gd name="T32" fmla="*/ 306 w 342"/>
                <a:gd name="T33" fmla="*/ 296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2" h="553">
                  <a:moveTo>
                    <a:pt x="306" y="296"/>
                  </a:moveTo>
                  <a:cubicBezTo>
                    <a:pt x="196" y="225"/>
                    <a:pt x="196" y="225"/>
                    <a:pt x="196" y="225"/>
                  </a:cubicBezTo>
                  <a:cubicBezTo>
                    <a:pt x="225" y="169"/>
                    <a:pt x="248" y="111"/>
                    <a:pt x="277" y="56"/>
                  </a:cubicBezTo>
                  <a:cubicBezTo>
                    <a:pt x="287" y="40"/>
                    <a:pt x="279" y="17"/>
                    <a:pt x="263" y="10"/>
                  </a:cubicBezTo>
                  <a:cubicBezTo>
                    <a:pt x="246" y="0"/>
                    <a:pt x="233" y="12"/>
                    <a:pt x="223" y="29"/>
                  </a:cubicBezTo>
                  <a:cubicBezTo>
                    <a:pt x="187" y="102"/>
                    <a:pt x="141" y="188"/>
                    <a:pt x="102" y="261"/>
                  </a:cubicBezTo>
                  <a:cubicBezTo>
                    <a:pt x="100" y="244"/>
                    <a:pt x="85" y="186"/>
                    <a:pt x="85" y="186"/>
                  </a:cubicBezTo>
                  <a:cubicBezTo>
                    <a:pt x="81" y="165"/>
                    <a:pt x="45" y="133"/>
                    <a:pt x="20" y="135"/>
                  </a:cubicBezTo>
                  <a:cubicBezTo>
                    <a:pt x="0" y="135"/>
                    <a:pt x="16" y="173"/>
                    <a:pt x="20" y="196"/>
                  </a:cubicBezTo>
                  <a:cubicBezTo>
                    <a:pt x="33" y="277"/>
                    <a:pt x="37" y="354"/>
                    <a:pt x="50" y="434"/>
                  </a:cubicBezTo>
                  <a:cubicBezTo>
                    <a:pt x="50" y="448"/>
                    <a:pt x="52" y="459"/>
                    <a:pt x="56" y="471"/>
                  </a:cubicBezTo>
                  <a:cubicBezTo>
                    <a:pt x="58" y="477"/>
                    <a:pt x="62" y="484"/>
                    <a:pt x="64" y="488"/>
                  </a:cubicBezTo>
                  <a:cubicBezTo>
                    <a:pt x="75" y="503"/>
                    <a:pt x="89" y="519"/>
                    <a:pt x="106" y="528"/>
                  </a:cubicBezTo>
                  <a:cubicBezTo>
                    <a:pt x="156" y="553"/>
                    <a:pt x="216" y="536"/>
                    <a:pt x="244" y="490"/>
                  </a:cubicBezTo>
                  <a:cubicBezTo>
                    <a:pt x="244" y="490"/>
                    <a:pt x="246" y="488"/>
                    <a:pt x="246" y="486"/>
                  </a:cubicBezTo>
                  <a:cubicBezTo>
                    <a:pt x="335" y="357"/>
                    <a:pt x="335" y="357"/>
                    <a:pt x="335" y="357"/>
                  </a:cubicBezTo>
                  <a:cubicBezTo>
                    <a:pt x="342" y="340"/>
                    <a:pt x="323" y="306"/>
                    <a:pt x="306" y="2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27" tIns="45713" rIns="91427" bIns="45713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89" name="组合 588"/>
          <p:cNvGrpSpPr/>
          <p:nvPr/>
        </p:nvGrpSpPr>
        <p:grpSpPr>
          <a:xfrm>
            <a:off x="8014216" y="2266009"/>
            <a:ext cx="326373" cy="160382"/>
            <a:chOff x="10596563" y="3292476"/>
            <a:chExt cx="923925" cy="454025"/>
          </a:xfrm>
          <a:solidFill>
            <a:srgbClr val="E7E6E6">
              <a:lumMod val="50000"/>
            </a:srgbClr>
          </a:solidFill>
        </p:grpSpPr>
        <p:sp>
          <p:nvSpPr>
            <p:cNvPr id="590" name="Freeform 5"/>
            <p:cNvSpPr>
              <a:spLocks noEditPoints="1"/>
            </p:cNvSpPr>
            <p:nvPr/>
          </p:nvSpPr>
          <p:spPr bwMode="auto">
            <a:xfrm>
              <a:off x="10704513" y="3570288"/>
              <a:ext cx="174625" cy="176213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1 w 60"/>
                <a:gd name="T11" fmla="*/ 45 h 60"/>
                <a:gd name="T12" fmla="*/ 16 w 60"/>
                <a:gd name="T13" fmla="*/ 30 h 60"/>
                <a:gd name="T14" fmla="*/ 31 w 60"/>
                <a:gd name="T15" fmla="*/ 15 h 60"/>
                <a:gd name="T16" fmla="*/ 45 w 60"/>
                <a:gd name="T17" fmla="*/ 30 h 60"/>
                <a:gd name="T18" fmla="*/ 31 w 60"/>
                <a:gd name="T19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60" y="47"/>
                    <a:pt x="60" y="30"/>
                  </a:cubicBezTo>
                  <a:cubicBezTo>
                    <a:pt x="60" y="14"/>
                    <a:pt x="46" y="0"/>
                    <a:pt x="30" y="0"/>
                  </a:cubicBezTo>
                  <a:close/>
                  <a:moveTo>
                    <a:pt x="31" y="45"/>
                  </a:moveTo>
                  <a:cubicBezTo>
                    <a:pt x="23" y="45"/>
                    <a:pt x="16" y="38"/>
                    <a:pt x="16" y="30"/>
                  </a:cubicBezTo>
                  <a:cubicBezTo>
                    <a:pt x="16" y="22"/>
                    <a:pt x="23" y="15"/>
                    <a:pt x="31" y="15"/>
                  </a:cubicBezTo>
                  <a:cubicBezTo>
                    <a:pt x="39" y="15"/>
                    <a:pt x="45" y="22"/>
                    <a:pt x="45" y="30"/>
                  </a:cubicBezTo>
                  <a:cubicBezTo>
                    <a:pt x="45" y="38"/>
                    <a:pt x="39" y="45"/>
                    <a:pt x="31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91" name="Freeform 6"/>
            <p:cNvSpPr>
              <a:spLocks noEditPoints="1"/>
            </p:cNvSpPr>
            <p:nvPr/>
          </p:nvSpPr>
          <p:spPr bwMode="auto">
            <a:xfrm>
              <a:off x="11242676" y="3570288"/>
              <a:ext cx="171450" cy="176213"/>
            </a:xfrm>
            <a:custGeom>
              <a:avLst/>
              <a:gdLst>
                <a:gd name="T0" fmla="*/ 30 w 59"/>
                <a:gd name="T1" fmla="*/ 0 h 60"/>
                <a:gd name="T2" fmla="*/ 0 w 59"/>
                <a:gd name="T3" fmla="*/ 30 h 60"/>
                <a:gd name="T4" fmla="*/ 30 w 59"/>
                <a:gd name="T5" fmla="*/ 60 h 60"/>
                <a:gd name="T6" fmla="*/ 59 w 59"/>
                <a:gd name="T7" fmla="*/ 30 h 60"/>
                <a:gd name="T8" fmla="*/ 30 w 59"/>
                <a:gd name="T9" fmla="*/ 0 h 60"/>
                <a:gd name="T10" fmla="*/ 29 w 59"/>
                <a:gd name="T11" fmla="*/ 45 h 60"/>
                <a:gd name="T12" fmla="*/ 15 w 59"/>
                <a:gd name="T13" fmla="*/ 30 h 60"/>
                <a:gd name="T14" fmla="*/ 29 w 59"/>
                <a:gd name="T15" fmla="*/ 15 h 60"/>
                <a:gd name="T16" fmla="*/ 44 w 59"/>
                <a:gd name="T17" fmla="*/ 30 h 60"/>
                <a:gd name="T18" fmla="*/ 29 w 59"/>
                <a:gd name="T19" fmla="*/ 45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6" y="60"/>
                    <a:pt x="59" y="47"/>
                    <a:pt x="59" y="30"/>
                  </a:cubicBezTo>
                  <a:cubicBezTo>
                    <a:pt x="59" y="14"/>
                    <a:pt x="46" y="0"/>
                    <a:pt x="30" y="0"/>
                  </a:cubicBezTo>
                  <a:close/>
                  <a:moveTo>
                    <a:pt x="29" y="45"/>
                  </a:moveTo>
                  <a:cubicBezTo>
                    <a:pt x="21" y="45"/>
                    <a:pt x="15" y="38"/>
                    <a:pt x="15" y="30"/>
                  </a:cubicBezTo>
                  <a:cubicBezTo>
                    <a:pt x="15" y="22"/>
                    <a:pt x="21" y="15"/>
                    <a:pt x="29" y="15"/>
                  </a:cubicBezTo>
                  <a:cubicBezTo>
                    <a:pt x="37" y="15"/>
                    <a:pt x="44" y="22"/>
                    <a:pt x="44" y="30"/>
                  </a:cubicBezTo>
                  <a:cubicBezTo>
                    <a:pt x="44" y="38"/>
                    <a:pt x="37" y="45"/>
                    <a:pt x="29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92" name="Freeform 7"/>
            <p:cNvSpPr>
              <a:spLocks noEditPoints="1"/>
            </p:cNvSpPr>
            <p:nvPr/>
          </p:nvSpPr>
          <p:spPr bwMode="auto">
            <a:xfrm>
              <a:off x="10596563" y="3292476"/>
              <a:ext cx="923925" cy="365125"/>
            </a:xfrm>
            <a:custGeom>
              <a:avLst/>
              <a:gdLst>
                <a:gd name="T0" fmla="*/ 315 w 316"/>
                <a:gd name="T1" fmla="*/ 12 h 125"/>
                <a:gd name="T2" fmla="*/ 304 w 316"/>
                <a:gd name="T3" fmla="*/ 0 h 125"/>
                <a:gd name="T4" fmla="*/ 14 w 316"/>
                <a:gd name="T5" fmla="*/ 0 h 125"/>
                <a:gd name="T6" fmla="*/ 1 w 316"/>
                <a:gd name="T7" fmla="*/ 12 h 125"/>
                <a:gd name="T8" fmla="*/ 0 w 316"/>
                <a:gd name="T9" fmla="*/ 125 h 125"/>
                <a:gd name="T10" fmla="*/ 26 w 316"/>
                <a:gd name="T11" fmla="*/ 124 h 125"/>
                <a:gd name="T12" fmla="*/ 67 w 316"/>
                <a:gd name="T13" fmla="*/ 86 h 125"/>
                <a:gd name="T14" fmla="*/ 106 w 316"/>
                <a:gd name="T15" fmla="*/ 125 h 125"/>
                <a:gd name="T16" fmla="*/ 211 w 316"/>
                <a:gd name="T17" fmla="*/ 125 h 125"/>
                <a:gd name="T18" fmla="*/ 253 w 316"/>
                <a:gd name="T19" fmla="*/ 86 h 125"/>
                <a:gd name="T20" fmla="*/ 291 w 316"/>
                <a:gd name="T21" fmla="*/ 125 h 125"/>
                <a:gd name="T22" fmla="*/ 316 w 316"/>
                <a:gd name="T23" fmla="*/ 125 h 125"/>
                <a:gd name="T24" fmla="*/ 315 w 316"/>
                <a:gd name="T25" fmla="*/ 12 h 125"/>
                <a:gd name="T26" fmla="*/ 76 w 316"/>
                <a:gd name="T27" fmla="*/ 62 h 125"/>
                <a:gd name="T28" fmla="*/ 14 w 316"/>
                <a:gd name="T29" fmla="*/ 62 h 125"/>
                <a:gd name="T30" fmla="*/ 14 w 316"/>
                <a:gd name="T31" fmla="*/ 20 h 125"/>
                <a:gd name="T32" fmla="*/ 19 w 316"/>
                <a:gd name="T33" fmla="*/ 16 h 125"/>
                <a:gd name="T34" fmla="*/ 76 w 316"/>
                <a:gd name="T35" fmla="*/ 16 h 125"/>
                <a:gd name="T36" fmla="*/ 76 w 316"/>
                <a:gd name="T37" fmla="*/ 62 h 125"/>
                <a:gd name="T38" fmla="*/ 152 w 316"/>
                <a:gd name="T39" fmla="*/ 62 h 125"/>
                <a:gd name="T40" fmla="*/ 88 w 316"/>
                <a:gd name="T41" fmla="*/ 62 h 125"/>
                <a:gd name="T42" fmla="*/ 88 w 316"/>
                <a:gd name="T43" fmla="*/ 16 h 125"/>
                <a:gd name="T44" fmla="*/ 152 w 316"/>
                <a:gd name="T45" fmla="*/ 16 h 125"/>
                <a:gd name="T46" fmla="*/ 152 w 316"/>
                <a:gd name="T47" fmla="*/ 62 h 125"/>
                <a:gd name="T48" fmla="*/ 228 w 316"/>
                <a:gd name="T49" fmla="*/ 62 h 125"/>
                <a:gd name="T50" fmla="*/ 165 w 316"/>
                <a:gd name="T51" fmla="*/ 62 h 125"/>
                <a:gd name="T52" fmla="*/ 165 w 316"/>
                <a:gd name="T53" fmla="*/ 16 h 125"/>
                <a:gd name="T54" fmla="*/ 228 w 316"/>
                <a:gd name="T55" fmla="*/ 16 h 125"/>
                <a:gd name="T56" fmla="*/ 228 w 316"/>
                <a:gd name="T57" fmla="*/ 62 h 125"/>
                <a:gd name="T58" fmla="*/ 304 w 316"/>
                <a:gd name="T59" fmla="*/ 62 h 125"/>
                <a:gd name="T60" fmla="*/ 240 w 316"/>
                <a:gd name="T61" fmla="*/ 62 h 125"/>
                <a:gd name="T62" fmla="*/ 240 w 316"/>
                <a:gd name="T63" fmla="*/ 16 h 125"/>
                <a:gd name="T64" fmla="*/ 299 w 316"/>
                <a:gd name="T65" fmla="*/ 16 h 125"/>
                <a:gd name="T66" fmla="*/ 304 w 316"/>
                <a:gd name="T67" fmla="*/ 21 h 125"/>
                <a:gd name="T68" fmla="*/ 304 w 316"/>
                <a:gd name="T69" fmla="*/ 62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6" h="125">
                  <a:moveTo>
                    <a:pt x="315" y="12"/>
                  </a:moveTo>
                  <a:cubicBezTo>
                    <a:pt x="316" y="8"/>
                    <a:pt x="311" y="3"/>
                    <a:pt x="30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7" y="1"/>
                    <a:pt x="3" y="5"/>
                    <a:pt x="1" y="1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26" y="124"/>
                    <a:pt x="26" y="124"/>
                    <a:pt x="26" y="124"/>
                  </a:cubicBezTo>
                  <a:cubicBezTo>
                    <a:pt x="31" y="97"/>
                    <a:pt x="47" y="87"/>
                    <a:pt x="67" y="86"/>
                  </a:cubicBezTo>
                  <a:cubicBezTo>
                    <a:pt x="89" y="88"/>
                    <a:pt x="105" y="98"/>
                    <a:pt x="106" y="125"/>
                  </a:cubicBezTo>
                  <a:cubicBezTo>
                    <a:pt x="211" y="125"/>
                    <a:pt x="211" y="125"/>
                    <a:pt x="211" y="125"/>
                  </a:cubicBezTo>
                  <a:cubicBezTo>
                    <a:pt x="214" y="101"/>
                    <a:pt x="227" y="87"/>
                    <a:pt x="253" y="86"/>
                  </a:cubicBezTo>
                  <a:cubicBezTo>
                    <a:pt x="273" y="89"/>
                    <a:pt x="288" y="100"/>
                    <a:pt x="291" y="125"/>
                  </a:cubicBezTo>
                  <a:cubicBezTo>
                    <a:pt x="316" y="125"/>
                    <a:pt x="316" y="125"/>
                    <a:pt x="316" y="125"/>
                  </a:cubicBezTo>
                  <a:lnTo>
                    <a:pt x="315" y="12"/>
                  </a:lnTo>
                  <a:close/>
                  <a:moveTo>
                    <a:pt x="76" y="62"/>
                  </a:moveTo>
                  <a:cubicBezTo>
                    <a:pt x="14" y="62"/>
                    <a:pt x="14" y="62"/>
                    <a:pt x="14" y="62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5" y="18"/>
                    <a:pt x="17" y="16"/>
                    <a:pt x="19" y="16"/>
                  </a:cubicBezTo>
                  <a:cubicBezTo>
                    <a:pt x="76" y="16"/>
                    <a:pt x="76" y="16"/>
                    <a:pt x="76" y="16"/>
                  </a:cubicBezTo>
                  <a:lnTo>
                    <a:pt x="76" y="62"/>
                  </a:lnTo>
                  <a:close/>
                  <a:moveTo>
                    <a:pt x="152" y="62"/>
                  </a:moveTo>
                  <a:cubicBezTo>
                    <a:pt x="88" y="62"/>
                    <a:pt x="88" y="62"/>
                    <a:pt x="88" y="62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152" y="16"/>
                    <a:pt x="152" y="16"/>
                    <a:pt x="152" y="16"/>
                  </a:cubicBezTo>
                  <a:lnTo>
                    <a:pt x="152" y="62"/>
                  </a:lnTo>
                  <a:close/>
                  <a:moveTo>
                    <a:pt x="228" y="62"/>
                  </a:moveTo>
                  <a:cubicBezTo>
                    <a:pt x="165" y="62"/>
                    <a:pt x="165" y="62"/>
                    <a:pt x="165" y="62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228" y="16"/>
                    <a:pt x="228" y="16"/>
                    <a:pt x="228" y="16"/>
                  </a:cubicBezTo>
                  <a:lnTo>
                    <a:pt x="228" y="62"/>
                  </a:lnTo>
                  <a:close/>
                  <a:moveTo>
                    <a:pt x="304" y="62"/>
                  </a:moveTo>
                  <a:cubicBezTo>
                    <a:pt x="240" y="62"/>
                    <a:pt x="240" y="62"/>
                    <a:pt x="240" y="62"/>
                  </a:cubicBezTo>
                  <a:cubicBezTo>
                    <a:pt x="240" y="16"/>
                    <a:pt x="240" y="16"/>
                    <a:pt x="240" y="16"/>
                  </a:cubicBezTo>
                  <a:cubicBezTo>
                    <a:pt x="299" y="16"/>
                    <a:pt x="299" y="16"/>
                    <a:pt x="299" y="16"/>
                  </a:cubicBezTo>
                  <a:cubicBezTo>
                    <a:pt x="302" y="17"/>
                    <a:pt x="303" y="19"/>
                    <a:pt x="304" y="21"/>
                  </a:cubicBezTo>
                  <a:lnTo>
                    <a:pt x="304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593" name="组合 592"/>
          <p:cNvGrpSpPr/>
          <p:nvPr/>
        </p:nvGrpSpPr>
        <p:grpSpPr>
          <a:xfrm>
            <a:off x="7437212" y="2226194"/>
            <a:ext cx="284315" cy="240013"/>
            <a:chOff x="10653713" y="1870076"/>
            <a:chExt cx="804863" cy="679450"/>
          </a:xfrm>
          <a:solidFill>
            <a:srgbClr val="E7E6E6">
              <a:lumMod val="50000"/>
            </a:srgbClr>
          </a:solidFill>
        </p:grpSpPr>
        <p:sp>
          <p:nvSpPr>
            <p:cNvPr id="594" name="Freeform 23"/>
            <p:cNvSpPr>
              <a:spLocks noEditPoints="1"/>
            </p:cNvSpPr>
            <p:nvPr/>
          </p:nvSpPr>
          <p:spPr bwMode="auto">
            <a:xfrm>
              <a:off x="11212513" y="2082801"/>
              <a:ext cx="176213" cy="225425"/>
            </a:xfrm>
            <a:custGeom>
              <a:avLst/>
              <a:gdLst>
                <a:gd name="T0" fmla="*/ 0 w 60"/>
                <a:gd name="T1" fmla="*/ 77 h 77"/>
                <a:gd name="T2" fmla="*/ 60 w 60"/>
                <a:gd name="T3" fmla="*/ 77 h 77"/>
                <a:gd name="T4" fmla="*/ 60 w 60"/>
                <a:gd name="T5" fmla="*/ 12 h 77"/>
                <a:gd name="T6" fmla="*/ 44 w 60"/>
                <a:gd name="T7" fmla="*/ 12 h 77"/>
                <a:gd name="T8" fmla="*/ 44 w 60"/>
                <a:gd name="T9" fmla="*/ 6 h 77"/>
                <a:gd name="T10" fmla="*/ 39 w 60"/>
                <a:gd name="T11" fmla="*/ 0 h 77"/>
                <a:gd name="T12" fmla="*/ 23 w 60"/>
                <a:gd name="T13" fmla="*/ 0 h 77"/>
                <a:gd name="T14" fmla="*/ 18 w 60"/>
                <a:gd name="T15" fmla="*/ 6 h 77"/>
                <a:gd name="T16" fmla="*/ 18 w 60"/>
                <a:gd name="T17" fmla="*/ 12 h 77"/>
                <a:gd name="T18" fmla="*/ 0 w 60"/>
                <a:gd name="T19" fmla="*/ 12 h 77"/>
                <a:gd name="T20" fmla="*/ 0 w 60"/>
                <a:gd name="T21" fmla="*/ 77 h 77"/>
                <a:gd name="T22" fmla="*/ 22 w 60"/>
                <a:gd name="T23" fmla="*/ 5 h 77"/>
                <a:gd name="T24" fmla="*/ 24 w 60"/>
                <a:gd name="T25" fmla="*/ 4 h 77"/>
                <a:gd name="T26" fmla="*/ 38 w 60"/>
                <a:gd name="T27" fmla="*/ 4 h 77"/>
                <a:gd name="T28" fmla="*/ 39 w 60"/>
                <a:gd name="T29" fmla="*/ 5 h 77"/>
                <a:gd name="T30" fmla="*/ 39 w 60"/>
                <a:gd name="T31" fmla="*/ 11 h 77"/>
                <a:gd name="T32" fmla="*/ 39 w 60"/>
                <a:gd name="T33" fmla="*/ 12 h 77"/>
                <a:gd name="T34" fmla="*/ 23 w 60"/>
                <a:gd name="T35" fmla="*/ 12 h 77"/>
                <a:gd name="T36" fmla="*/ 22 w 60"/>
                <a:gd name="T37" fmla="*/ 11 h 77"/>
                <a:gd name="T38" fmla="*/ 22 w 60"/>
                <a:gd name="T39" fmla="*/ 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77">
                  <a:moveTo>
                    <a:pt x="0" y="77"/>
                  </a:moveTo>
                  <a:cubicBezTo>
                    <a:pt x="60" y="77"/>
                    <a:pt x="60" y="77"/>
                    <a:pt x="60" y="77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2" y="0"/>
                    <a:pt x="3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8" y="2"/>
                    <a:pt x="18" y="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0" y="12"/>
                    <a:pt x="0" y="12"/>
                    <a:pt x="0" y="12"/>
                  </a:cubicBezTo>
                  <a:lnTo>
                    <a:pt x="0" y="77"/>
                  </a:lnTo>
                  <a:close/>
                  <a:moveTo>
                    <a:pt x="22" y="5"/>
                  </a:moveTo>
                  <a:cubicBezTo>
                    <a:pt x="22" y="5"/>
                    <a:pt x="23" y="4"/>
                    <a:pt x="24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5"/>
                    <a:pt x="39" y="5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1"/>
                    <a:pt x="39" y="12"/>
                    <a:pt x="39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2" y="12"/>
                    <a:pt x="22" y="11"/>
                    <a:pt x="22" y="11"/>
                  </a:cubicBezTo>
                  <a:lnTo>
                    <a:pt x="2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95" name="Freeform 24"/>
            <p:cNvSpPr>
              <a:spLocks/>
            </p:cNvSpPr>
            <p:nvPr/>
          </p:nvSpPr>
          <p:spPr bwMode="auto">
            <a:xfrm>
              <a:off x="11406188" y="2119313"/>
              <a:ext cx="52388" cy="192088"/>
            </a:xfrm>
            <a:custGeom>
              <a:avLst/>
              <a:gdLst>
                <a:gd name="T0" fmla="*/ 18 w 18"/>
                <a:gd name="T1" fmla="*/ 14 h 66"/>
                <a:gd name="T2" fmla="*/ 17 w 18"/>
                <a:gd name="T3" fmla="*/ 53 h 66"/>
                <a:gd name="T4" fmla="*/ 6 w 18"/>
                <a:gd name="T5" fmla="*/ 66 h 66"/>
                <a:gd name="T6" fmla="*/ 0 w 18"/>
                <a:gd name="T7" fmla="*/ 66 h 66"/>
                <a:gd name="T8" fmla="*/ 0 w 18"/>
                <a:gd name="T9" fmla="*/ 0 h 66"/>
                <a:gd name="T10" fmla="*/ 7 w 18"/>
                <a:gd name="T11" fmla="*/ 0 h 66"/>
                <a:gd name="T12" fmla="*/ 18 w 18"/>
                <a:gd name="T13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6">
                  <a:moveTo>
                    <a:pt x="18" y="14"/>
                  </a:moveTo>
                  <a:cubicBezTo>
                    <a:pt x="17" y="53"/>
                    <a:pt x="17" y="53"/>
                    <a:pt x="17" y="53"/>
                  </a:cubicBezTo>
                  <a:cubicBezTo>
                    <a:pt x="17" y="60"/>
                    <a:pt x="14" y="66"/>
                    <a:pt x="6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5" y="0"/>
                    <a:pt x="18" y="6"/>
                    <a:pt x="1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96" name="Freeform 25"/>
            <p:cNvSpPr>
              <a:spLocks/>
            </p:cNvSpPr>
            <p:nvPr/>
          </p:nvSpPr>
          <p:spPr bwMode="auto">
            <a:xfrm>
              <a:off x="11142663" y="2119313"/>
              <a:ext cx="55563" cy="192088"/>
            </a:xfrm>
            <a:custGeom>
              <a:avLst/>
              <a:gdLst>
                <a:gd name="T0" fmla="*/ 0 w 19"/>
                <a:gd name="T1" fmla="*/ 53 h 66"/>
                <a:gd name="T2" fmla="*/ 0 w 19"/>
                <a:gd name="T3" fmla="*/ 14 h 66"/>
                <a:gd name="T4" fmla="*/ 11 w 19"/>
                <a:gd name="T5" fmla="*/ 0 h 66"/>
                <a:gd name="T6" fmla="*/ 19 w 19"/>
                <a:gd name="T7" fmla="*/ 0 h 66"/>
                <a:gd name="T8" fmla="*/ 19 w 19"/>
                <a:gd name="T9" fmla="*/ 66 h 66"/>
                <a:gd name="T10" fmla="*/ 11 w 19"/>
                <a:gd name="T11" fmla="*/ 66 h 66"/>
                <a:gd name="T12" fmla="*/ 0 w 19"/>
                <a:gd name="T13" fmla="*/ 5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6">
                  <a:moveTo>
                    <a:pt x="0" y="53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3" y="0"/>
                    <a:pt x="1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3" y="66"/>
                    <a:pt x="0" y="60"/>
                    <a:pt x="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97" name="Freeform 26"/>
            <p:cNvSpPr>
              <a:spLocks noEditPoints="1"/>
            </p:cNvSpPr>
            <p:nvPr/>
          </p:nvSpPr>
          <p:spPr bwMode="auto">
            <a:xfrm>
              <a:off x="10902951" y="2054226"/>
              <a:ext cx="146050" cy="257175"/>
            </a:xfrm>
            <a:custGeom>
              <a:avLst/>
              <a:gdLst>
                <a:gd name="T0" fmla="*/ 0 w 50"/>
                <a:gd name="T1" fmla="*/ 88 h 88"/>
                <a:gd name="T2" fmla="*/ 50 w 50"/>
                <a:gd name="T3" fmla="*/ 88 h 88"/>
                <a:gd name="T4" fmla="*/ 50 w 50"/>
                <a:gd name="T5" fmla="*/ 9 h 88"/>
                <a:gd name="T6" fmla="*/ 37 w 50"/>
                <a:gd name="T7" fmla="*/ 9 h 88"/>
                <a:gd name="T8" fmla="*/ 37 w 50"/>
                <a:gd name="T9" fmla="*/ 7 h 88"/>
                <a:gd name="T10" fmla="*/ 32 w 50"/>
                <a:gd name="T11" fmla="*/ 0 h 88"/>
                <a:gd name="T12" fmla="*/ 19 w 50"/>
                <a:gd name="T13" fmla="*/ 0 h 88"/>
                <a:gd name="T14" fmla="*/ 15 w 50"/>
                <a:gd name="T15" fmla="*/ 7 h 88"/>
                <a:gd name="T16" fmla="*/ 15 w 50"/>
                <a:gd name="T17" fmla="*/ 9 h 88"/>
                <a:gd name="T18" fmla="*/ 0 w 50"/>
                <a:gd name="T19" fmla="*/ 9 h 88"/>
                <a:gd name="T20" fmla="*/ 0 w 50"/>
                <a:gd name="T21" fmla="*/ 88 h 88"/>
                <a:gd name="T22" fmla="*/ 19 w 50"/>
                <a:gd name="T23" fmla="*/ 6 h 88"/>
                <a:gd name="T24" fmla="*/ 20 w 50"/>
                <a:gd name="T25" fmla="*/ 4 h 88"/>
                <a:gd name="T26" fmla="*/ 32 w 50"/>
                <a:gd name="T27" fmla="*/ 4 h 88"/>
                <a:gd name="T28" fmla="*/ 33 w 50"/>
                <a:gd name="T29" fmla="*/ 6 h 88"/>
                <a:gd name="T30" fmla="*/ 33 w 50"/>
                <a:gd name="T31" fmla="*/ 7 h 88"/>
                <a:gd name="T32" fmla="*/ 33 w 50"/>
                <a:gd name="T33" fmla="*/ 9 h 88"/>
                <a:gd name="T34" fmla="*/ 19 w 50"/>
                <a:gd name="T35" fmla="*/ 9 h 88"/>
                <a:gd name="T36" fmla="*/ 19 w 50"/>
                <a:gd name="T37" fmla="*/ 7 h 88"/>
                <a:gd name="T38" fmla="*/ 19 w 50"/>
                <a:gd name="T39" fmla="*/ 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0" h="88">
                  <a:moveTo>
                    <a:pt x="0" y="88"/>
                  </a:moveTo>
                  <a:cubicBezTo>
                    <a:pt x="50" y="88"/>
                    <a:pt x="50" y="88"/>
                    <a:pt x="50" y="8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7" y="2"/>
                    <a:pt x="35" y="0"/>
                    <a:pt x="3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2"/>
                    <a:pt x="15" y="7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88"/>
                  </a:lnTo>
                  <a:close/>
                  <a:moveTo>
                    <a:pt x="19" y="6"/>
                  </a:moveTo>
                  <a:cubicBezTo>
                    <a:pt x="19" y="5"/>
                    <a:pt x="19" y="4"/>
                    <a:pt x="20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5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7"/>
                  </a:cubicBezTo>
                  <a:lnTo>
                    <a:pt x="1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98" name="Freeform 27"/>
            <p:cNvSpPr>
              <a:spLocks/>
            </p:cNvSpPr>
            <p:nvPr/>
          </p:nvSpPr>
          <p:spPr bwMode="auto">
            <a:xfrm>
              <a:off x="11063288" y="2081213"/>
              <a:ext cx="44450" cy="233363"/>
            </a:xfrm>
            <a:custGeom>
              <a:avLst/>
              <a:gdLst>
                <a:gd name="T0" fmla="*/ 15 w 15"/>
                <a:gd name="T1" fmla="*/ 17 h 80"/>
                <a:gd name="T2" fmla="*/ 15 w 15"/>
                <a:gd name="T3" fmla="*/ 65 h 80"/>
                <a:gd name="T4" fmla="*/ 5 w 15"/>
                <a:gd name="T5" fmla="*/ 80 h 80"/>
                <a:gd name="T6" fmla="*/ 0 w 15"/>
                <a:gd name="T7" fmla="*/ 80 h 80"/>
                <a:gd name="T8" fmla="*/ 0 w 15"/>
                <a:gd name="T9" fmla="*/ 0 h 80"/>
                <a:gd name="T10" fmla="*/ 6 w 15"/>
                <a:gd name="T11" fmla="*/ 0 h 80"/>
                <a:gd name="T12" fmla="*/ 15 w 15"/>
                <a:gd name="T13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80">
                  <a:moveTo>
                    <a:pt x="15" y="17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73"/>
                    <a:pt x="13" y="80"/>
                    <a:pt x="5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5" y="0"/>
                    <a:pt x="15" y="6"/>
                    <a:pt x="1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599" name="Freeform 28"/>
            <p:cNvSpPr>
              <a:spLocks/>
            </p:cNvSpPr>
            <p:nvPr/>
          </p:nvSpPr>
          <p:spPr bwMode="auto">
            <a:xfrm>
              <a:off x="10844213" y="2078038"/>
              <a:ext cx="47625" cy="236538"/>
            </a:xfrm>
            <a:custGeom>
              <a:avLst/>
              <a:gdLst>
                <a:gd name="T0" fmla="*/ 0 w 16"/>
                <a:gd name="T1" fmla="*/ 66 h 81"/>
                <a:gd name="T2" fmla="*/ 0 w 16"/>
                <a:gd name="T3" fmla="*/ 18 h 81"/>
                <a:gd name="T4" fmla="*/ 10 w 16"/>
                <a:gd name="T5" fmla="*/ 0 h 81"/>
                <a:gd name="T6" fmla="*/ 16 w 16"/>
                <a:gd name="T7" fmla="*/ 0 h 81"/>
                <a:gd name="T8" fmla="*/ 16 w 16"/>
                <a:gd name="T9" fmla="*/ 81 h 81"/>
                <a:gd name="T10" fmla="*/ 10 w 16"/>
                <a:gd name="T11" fmla="*/ 81 h 81"/>
                <a:gd name="T12" fmla="*/ 0 w 16"/>
                <a:gd name="T13" fmla="*/ 6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1">
                  <a:moveTo>
                    <a:pt x="0" y="66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0" y="10"/>
                    <a:pt x="0" y="0"/>
                    <a:pt x="1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" y="81"/>
                    <a:pt x="0" y="74"/>
                    <a:pt x="0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00" name="Freeform 29"/>
            <p:cNvSpPr>
              <a:spLocks/>
            </p:cNvSpPr>
            <p:nvPr/>
          </p:nvSpPr>
          <p:spPr bwMode="auto">
            <a:xfrm>
              <a:off x="10653713" y="1870076"/>
              <a:ext cx="752475" cy="523875"/>
            </a:xfrm>
            <a:custGeom>
              <a:avLst/>
              <a:gdLst>
                <a:gd name="T0" fmla="*/ 37 w 257"/>
                <a:gd name="T1" fmla="*/ 0 h 179"/>
                <a:gd name="T2" fmla="*/ 37 w 257"/>
                <a:gd name="T3" fmla="*/ 0 h 179"/>
                <a:gd name="T4" fmla="*/ 50 w 257"/>
                <a:gd name="T5" fmla="*/ 13 h 179"/>
                <a:gd name="T6" fmla="*/ 50 w 257"/>
                <a:gd name="T7" fmla="*/ 13 h 179"/>
                <a:gd name="T8" fmla="*/ 50 w 257"/>
                <a:gd name="T9" fmla="*/ 166 h 179"/>
                <a:gd name="T10" fmla="*/ 257 w 257"/>
                <a:gd name="T11" fmla="*/ 166 h 179"/>
                <a:gd name="T12" fmla="*/ 257 w 257"/>
                <a:gd name="T13" fmla="*/ 179 h 179"/>
                <a:gd name="T14" fmla="*/ 34 w 257"/>
                <a:gd name="T15" fmla="*/ 179 h 179"/>
                <a:gd name="T16" fmla="*/ 34 w 257"/>
                <a:gd name="T17" fmla="*/ 179 h 179"/>
                <a:gd name="T18" fmla="*/ 34 w 257"/>
                <a:gd name="T19" fmla="*/ 166 h 179"/>
                <a:gd name="T20" fmla="*/ 34 w 257"/>
                <a:gd name="T21" fmla="*/ 14 h 179"/>
                <a:gd name="T22" fmla="*/ 0 w 257"/>
                <a:gd name="T23" fmla="*/ 14 h 179"/>
                <a:gd name="T24" fmla="*/ 0 w 257"/>
                <a:gd name="T25" fmla="*/ 0 h 179"/>
                <a:gd name="T26" fmla="*/ 37 w 257"/>
                <a:gd name="T2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7" h="179"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44" y="1"/>
                    <a:pt x="50" y="6"/>
                    <a:pt x="50" y="13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0" y="166"/>
                    <a:pt x="50" y="166"/>
                    <a:pt x="50" y="166"/>
                  </a:cubicBezTo>
                  <a:cubicBezTo>
                    <a:pt x="257" y="166"/>
                    <a:pt x="257" y="166"/>
                    <a:pt x="257" y="166"/>
                  </a:cubicBezTo>
                  <a:cubicBezTo>
                    <a:pt x="257" y="179"/>
                    <a:pt x="257" y="179"/>
                    <a:pt x="257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79"/>
                    <a:pt x="34" y="179"/>
                    <a:pt x="34" y="179"/>
                  </a:cubicBezTo>
                  <a:cubicBezTo>
                    <a:pt x="34" y="166"/>
                    <a:pt x="34" y="166"/>
                    <a:pt x="34" y="166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7" y="0"/>
                    <a:pt x="37" y="0"/>
                    <a:pt x="3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01" name="Freeform 30"/>
            <p:cNvSpPr>
              <a:spLocks noEditPoints="1"/>
            </p:cNvSpPr>
            <p:nvPr/>
          </p:nvSpPr>
          <p:spPr bwMode="auto">
            <a:xfrm>
              <a:off x="11277601" y="2419351"/>
              <a:ext cx="128588" cy="130175"/>
            </a:xfrm>
            <a:custGeom>
              <a:avLst/>
              <a:gdLst>
                <a:gd name="T0" fmla="*/ 0 w 44"/>
                <a:gd name="T1" fmla="*/ 22 h 44"/>
                <a:gd name="T2" fmla="*/ 22 w 44"/>
                <a:gd name="T3" fmla="*/ 44 h 44"/>
                <a:gd name="T4" fmla="*/ 44 w 44"/>
                <a:gd name="T5" fmla="*/ 22 h 44"/>
                <a:gd name="T6" fmla="*/ 22 w 44"/>
                <a:gd name="T7" fmla="*/ 0 h 44"/>
                <a:gd name="T8" fmla="*/ 0 w 44"/>
                <a:gd name="T9" fmla="*/ 22 h 44"/>
                <a:gd name="T10" fmla="*/ 10 w 44"/>
                <a:gd name="T11" fmla="*/ 22 h 44"/>
                <a:gd name="T12" fmla="*/ 22 w 44"/>
                <a:gd name="T13" fmla="*/ 10 h 44"/>
                <a:gd name="T14" fmla="*/ 33 w 44"/>
                <a:gd name="T15" fmla="*/ 22 h 44"/>
                <a:gd name="T16" fmla="*/ 22 w 44"/>
                <a:gd name="T17" fmla="*/ 33 h 44"/>
                <a:gd name="T18" fmla="*/ 10 w 44"/>
                <a:gd name="T1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0" y="22"/>
                  </a:move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lose/>
                  <a:moveTo>
                    <a:pt x="10" y="22"/>
                  </a:moveTo>
                  <a:cubicBezTo>
                    <a:pt x="10" y="16"/>
                    <a:pt x="16" y="10"/>
                    <a:pt x="22" y="10"/>
                  </a:cubicBezTo>
                  <a:cubicBezTo>
                    <a:pt x="28" y="10"/>
                    <a:pt x="33" y="16"/>
                    <a:pt x="33" y="22"/>
                  </a:cubicBezTo>
                  <a:cubicBezTo>
                    <a:pt x="33" y="28"/>
                    <a:pt x="28" y="33"/>
                    <a:pt x="22" y="33"/>
                  </a:cubicBezTo>
                  <a:cubicBezTo>
                    <a:pt x="16" y="33"/>
                    <a:pt x="10" y="28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02" name="Freeform 31"/>
            <p:cNvSpPr>
              <a:spLocks noEditPoints="1"/>
            </p:cNvSpPr>
            <p:nvPr/>
          </p:nvSpPr>
          <p:spPr bwMode="auto">
            <a:xfrm>
              <a:off x="10756901" y="2419351"/>
              <a:ext cx="125413" cy="130175"/>
            </a:xfrm>
            <a:custGeom>
              <a:avLst/>
              <a:gdLst>
                <a:gd name="T0" fmla="*/ 0 w 43"/>
                <a:gd name="T1" fmla="*/ 22 h 44"/>
                <a:gd name="T2" fmla="*/ 22 w 43"/>
                <a:gd name="T3" fmla="*/ 44 h 44"/>
                <a:gd name="T4" fmla="*/ 43 w 43"/>
                <a:gd name="T5" fmla="*/ 22 h 44"/>
                <a:gd name="T6" fmla="*/ 22 w 43"/>
                <a:gd name="T7" fmla="*/ 0 h 44"/>
                <a:gd name="T8" fmla="*/ 0 w 43"/>
                <a:gd name="T9" fmla="*/ 22 h 44"/>
                <a:gd name="T10" fmla="*/ 10 w 43"/>
                <a:gd name="T11" fmla="*/ 22 h 44"/>
                <a:gd name="T12" fmla="*/ 22 w 43"/>
                <a:gd name="T13" fmla="*/ 10 h 44"/>
                <a:gd name="T14" fmla="*/ 33 w 43"/>
                <a:gd name="T15" fmla="*/ 22 h 44"/>
                <a:gd name="T16" fmla="*/ 22 w 43"/>
                <a:gd name="T17" fmla="*/ 33 h 44"/>
                <a:gd name="T18" fmla="*/ 10 w 43"/>
                <a:gd name="T19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4">
                  <a:moveTo>
                    <a:pt x="0" y="22"/>
                  </a:moveTo>
                  <a:cubicBezTo>
                    <a:pt x="0" y="34"/>
                    <a:pt x="9" y="44"/>
                    <a:pt x="22" y="44"/>
                  </a:cubicBezTo>
                  <a:cubicBezTo>
                    <a:pt x="34" y="44"/>
                    <a:pt x="43" y="34"/>
                    <a:pt x="43" y="22"/>
                  </a:cubicBezTo>
                  <a:cubicBezTo>
                    <a:pt x="43" y="10"/>
                    <a:pt x="34" y="0"/>
                    <a:pt x="22" y="0"/>
                  </a:cubicBezTo>
                  <a:cubicBezTo>
                    <a:pt x="9" y="0"/>
                    <a:pt x="0" y="10"/>
                    <a:pt x="0" y="22"/>
                  </a:cubicBezTo>
                  <a:close/>
                  <a:moveTo>
                    <a:pt x="10" y="22"/>
                  </a:moveTo>
                  <a:cubicBezTo>
                    <a:pt x="10" y="16"/>
                    <a:pt x="15" y="10"/>
                    <a:pt x="22" y="10"/>
                  </a:cubicBezTo>
                  <a:cubicBezTo>
                    <a:pt x="28" y="10"/>
                    <a:pt x="33" y="16"/>
                    <a:pt x="33" y="22"/>
                  </a:cubicBezTo>
                  <a:cubicBezTo>
                    <a:pt x="33" y="28"/>
                    <a:pt x="28" y="33"/>
                    <a:pt x="22" y="33"/>
                  </a:cubicBezTo>
                  <a:cubicBezTo>
                    <a:pt x="15" y="33"/>
                    <a:pt x="10" y="28"/>
                    <a:pt x="1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03" name="组合 602"/>
          <p:cNvGrpSpPr/>
          <p:nvPr/>
        </p:nvGrpSpPr>
        <p:grpSpPr>
          <a:xfrm>
            <a:off x="8617662" y="2225108"/>
            <a:ext cx="282865" cy="242185"/>
            <a:chOff x="2162176" y="-104775"/>
            <a:chExt cx="1655763" cy="1417638"/>
          </a:xfrm>
          <a:solidFill>
            <a:srgbClr val="E7E6E6">
              <a:lumMod val="50000"/>
            </a:srgbClr>
          </a:solidFill>
        </p:grpSpPr>
        <p:sp>
          <p:nvSpPr>
            <p:cNvPr id="604" name="Freeform 3767"/>
            <p:cNvSpPr>
              <a:spLocks/>
            </p:cNvSpPr>
            <p:nvPr/>
          </p:nvSpPr>
          <p:spPr bwMode="auto">
            <a:xfrm>
              <a:off x="2311401" y="104775"/>
              <a:ext cx="1370013" cy="1208088"/>
            </a:xfrm>
            <a:custGeom>
              <a:avLst/>
              <a:gdLst>
                <a:gd name="T0" fmla="*/ 231 w 431"/>
                <a:gd name="T1" fmla="*/ 6 h 380"/>
                <a:gd name="T2" fmla="*/ 190 w 431"/>
                <a:gd name="T3" fmla="*/ 7 h 380"/>
                <a:gd name="T4" fmla="*/ 20 w 431"/>
                <a:gd name="T5" fmla="*/ 106 h 380"/>
                <a:gd name="T6" fmla="*/ 0 w 431"/>
                <a:gd name="T7" fmla="*/ 142 h 380"/>
                <a:gd name="T8" fmla="*/ 0 w 431"/>
                <a:gd name="T9" fmla="*/ 357 h 380"/>
                <a:gd name="T10" fmla="*/ 24 w 431"/>
                <a:gd name="T11" fmla="*/ 380 h 380"/>
                <a:gd name="T12" fmla="*/ 124 w 431"/>
                <a:gd name="T13" fmla="*/ 380 h 380"/>
                <a:gd name="T14" fmla="*/ 148 w 431"/>
                <a:gd name="T15" fmla="*/ 357 h 380"/>
                <a:gd name="T16" fmla="*/ 148 w 431"/>
                <a:gd name="T17" fmla="*/ 258 h 380"/>
                <a:gd name="T18" fmla="*/ 171 w 431"/>
                <a:gd name="T19" fmla="*/ 235 h 380"/>
                <a:gd name="T20" fmla="*/ 260 w 431"/>
                <a:gd name="T21" fmla="*/ 235 h 380"/>
                <a:gd name="T22" fmla="*/ 283 w 431"/>
                <a:gd name="T23" fmla="*/ 258 h 380"/>
                <a:gd name="T24" fmla="*/ 283 w 431"/>
                <a:gd name="T25" fmla="*/ 357 h 380"/>
                <a:gd name="T26" fmla="*/ 307 w 431"/>
                <a:gd name="T27" fmla="*/ 380 h 380"/>
                <a:gd name="T28" fmla="*/ 407 w 431"/>
                <a:gd name="T29" fmla="*/ 380 h 380"/>
                <a:gd name="T30" fmla="*/ 431 w 431"/>
                <a:gd name="T31" fmla="*/ 357 h 380"/>
                <a:gd name="T32" fmla="*/ 431 w 431"/>
                <a:gd name="T33" fmla="*/ 142 h 380"/>
                <a:gd name="T34" fmla="*/ 410 w 431"/>
                <a:gd name="T35" fmla="*/ 107 h 380"/>
                <a:gd name="T36" fmla="*/ 231 w 431"/>
                <a:gd name="T37" fmla="*/ 6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1" h="380">
                  <a:moveTo>
                    <a:pt x="231" y="6"/>
                  </a:moveTo>
                  <a:cubicBezTo>
                    <a:pt x="220" y="0"/>
                    <a:pt x="201" y="0"/>
                    <a:pt x="190" y="7"/>
                  </a:cubicBezTo>
                  <a:cubicBezTo>
                    <a:pt x="20" y="106"/>
                    <a:pt x="20" y="106"/>
                    <a:pt x="20" y="106"/>
                  </a:cubicBezTo>
                  <a:cubicBezTo>
                    <a:pt x="9" y="113"/>
                    <a:pt x="0" y="129"/>
                    <a:pt x="0" y="142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70"/>
                    <a:pt x="10" y="380"/>
                    <a:pt x="24" y="380"/>
                  </a:cubicBezTo>
                  <a:cubicBezTo>
                    <a:pt x="124" y="380"/>
                    <a:pt x="124" y="380"/>
                    <a:pt x="124" y="380"/>
                  </a:cubicBezTo>
                  <a:cubicBezTo>
                    <a:pt x="137" y="380"/>
                    <a:pt x="148" y="370"/>
                    <a:pt x="148" y="357"/>
                  </a:cubicBezTo>
                  <a:cubicBezTo>
                    <a:pt x="148" y="258"/>
                    <a:pt x="148" y="258"/>
                    <a:pt x="148" y="258"/>
                  </a:cubicBezTo>
                  <a:cubicBezTo>
                    <a:pt x="148" y="245"/>
                    <a:pt x="158" y="235"/>
                    <a:pt x="171" y="235"/>
                  </a:cubicBezTo>
                  <a:cubicBezTo>
                    <a:pt x="260" y="235"/>
                    <a:pt x="260" y="235"/>
                    <a:pt x="260" y="235"/>
                  </a:cubicBezTo>
                  <a:cubicBezTo>
                    <a:pt x="273" y="235"/>
                    <a:pt x="283" y="245"/>
                    <a:pt x="283" y="258"/>
                  </a:cubicBezTo>
                  <a:cubicBezTo>
                    <a:pt x="283" y="357"/>
                    <a:pt x="283" y="357"/>
                    <a:pt x="283" y="357"/>
                  </a:cubicBezTo>
                  <a:cubicBezTo>
                    <a:pt x="283" y="370"/>
                    <a:pt x="294" y="380"/>
                    <a:pt x="307" y="380"/>
                  </a:cubicBezTo>
                  <a:cubicBezTo>
                    <a:pt x="407" y="380"/>
                    <a:pt x="407" y="380"/>
                    <a:pt x="407" y="380"/>
                  </a:cubicBezTo>
                  <a:cubicBezTo>
                    <a:pt x="420" y="380"/>
                    <a:pt x="431" y="370"/>
                    <a:pt x="431" y="357"/>
                  </a:cubicBezTo>
                  <a:cubicBezTo>
                    <a:pt x="431" y="142"/>
                    <a:pt x="431" y="142"/>
                    <a:pt x="431" y="142"/>
                  </a:cubicBezTo>
                  <a:cubicBezTo>
                    <a:pt x="431" y="129"/>
                    <a:pt x="422" y="113"/>
                    <a:pt x="410" y="107"/>
                  </a:cubicBezTo>
                  <a:lnTo>
                    <a:pt x="23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05" name="Freeform 3768"/>
            <p:cNvSpPr>
              <a:spLocks/>
            </p:cNvSpPr>
            <p:nvPr/>
          </p:nvSpPr>
          <p:spPr bwMode="auto">
            <a:xfrm>
              <a:off x="2162176" y="-104775"/>
              <a:ext cx="1655763" cy="552450"/>
            </a:xfrm>
            <a:custGeom>
              <a:avLst/>
              <a:gdLst>
                <a:gd name="T0" fmla="*/ 516 w 521"/>
                <a:gd name="T1" fmla="*/ 165 h 174"/>
                <a:gd name="T2" fmla="*/ 487 w 521"/>
                <a:gd name="T3" fmla="*/ 167 h 174"/>
                <a:gd name="T4" fmla="*/ 276 w 521"/>
                <a:gd name="T5" fmla="*/ 45 h 174"/>
                <a:gd name="T6" fmla="*/ 235 w 521"/>
                <a:gd name="T7" fmla="*/ 45 h 174"/>
                <a:gd name="T8" fmla="*/ 34 w 521"/>
                <a:gd name="T9" fmla="*/ 167 h 174"/>
                <a:gd name="T10" fmla="*/ 5 w 521"/>
                <a:gd name="T11" fmla="*/ 165 h 174"/>
                <a:gd name="T12" fmla="*/ 16 w 521"/>
                <a:gd name="T13" fmla="*/ 138 h 174"/>
                <a:gd name="T14" fmla="*/ 235 w 521"/>
                <a:gd name="T15" fmla="*/ 7 h 174"/>
                <a:gd name="T16" fmla="*/ 276 w 521"/>
                <a:gd name="T17" fmla="*/ 6 h 174"/>
                <a:gd name="T18" fmla="*/ 504 w 521"/>
                <a:gd name="T19" fmla="*/ 139 h 174"/>
                <a:gd name="T20" fmla="*/ 516 w 521"/>
                <a:gd name="T21" fmla="*/ 16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21" h="174">
                  <a:moveTo>
                    <a:pt x="516" y="165"/>
                  </a:moveTo>
                  <a:cubicBezTo>
                    <a:pt x="512" y="173"/>
                    <a:pt x="499" y="174"/>
                    <a:pt x="487" y="167"/>
                  </a:cubicBezTo>
                  <a:cubicBezTo>
                    <a:pt x="276" y="45"/>
                    <a:pt x="276" y="45"/>
                    <a:pt x="276" y="45"/>
                  </a:cubicBezTo>
                  <a:cubicBezTo>
                    <a:pt x="265" y="38"/>
                    <a:pt x="247" y="38"/>
                    <a:pt x="235" y="45"/>
                  </a:cubicBezTo>
                  <a:cubicBezTo>
                    <a:pt x="34" y="167"/>
                    <a:pt x="34" y="167"/>
                    <a:pt x="34" y="167"/>
                  </a:cubicBezTo>
                  <a:cubicBezTo>
                    <a:pt x="22" y="174"/>
                    <a:pt x="9" y="173"/>
                    <a:pt x="5" y="165"/>
                  </a:cubicBezTo>
                  <a:cubicBezTo>
                    <a:pt x="0" y="157"/>
                    <a:pt x="5" y="145"/>
                    <a:pt x="16" y="138"/>
                  </a:cubicBezTo>
                  <a:cubicBezTo>
                    <a:pt x="235" y="7"/>
                    <a:pt x="235" y="7"/>
                    <a:pt x="235" y="7"/>
                  </a:cubicBezTo>
                  <a:cubicBezTo>
                    <a:pt x="246" y="0"/>
                    <a:pt x="265" y="0"/>
                    <a:pt x="276" y="6"/>
                  </a:cubicBezTo>
                  <a:cubicBezTo>
                    <a:pt x="504" y="139"/>
                    <a:pt x="504" y="139"/>
                    <a:pt x="504" y="139"/>
                  </a:cubicBezTo>
                  <a:cubicBezTo>
                    <a:pt x="515" y="145"/>
                    <a:pt x="521" y="157"/>
                    <a:pt x="516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06" name="组合 605"/>
          <p:cNvGrpSpPr/>
          <p:nvPr/>
        </p:nvGrpSpPr>
        <p:grpSpPr>
          <a:xfrm>
            <a:off x="6256343" y="2702316"/>
            <a:ext cx="257721" cy="279301"/>
            <a:chOff x="9086851" y="3201988"/>
            <a:chExt cx="663575" cy="719138"/>
          </a:xfrm>
          <a:solidFill>
            <a:srgbClr val="E7E6E6">
              <a:lumMod val="50000"/>
            </a:srgbClr>
          </a:solidFill>
        </p:grpSpPr>
        <p:sp>
          <p:nvSpPr>
            <p:cNvPr id="607" name="Freeform 8"/>
            <p:cNvSpPr>
              <a:spLocks noEditPoints="1"/>
            </p:cNvSpPr>
            <p:nvPr/>
          </p:nvSpPr>
          <p:spPr bwMode="auto">
            <a:xfrm>
              <a:off x="9086851" y="3201988"/>
              <a:ext cx="488950" cy="488950"/>
            </a:xfrm>
            <a:custGeom>
              <a:avLst/>
              <a:gdLst>
                <a:gd name="T0" fmla="*/ 147 w 167"/>
                <a:gd name="T1" fmla="*/ 138 h 167"/>
                <a:gd name="T2" fmla="*/ 139 w 167"/>
                <a:gd name="T3" fmla="*/ 123 h 167"/>
                <a:gd name="T4" fmla="*/ 144 w 167"/>
                <a:gd name="T5" fmla="*/ 99 h 167"/>
                <a:gd name="T6" fmla="*/ 162 w 167"/>
                <a:gd name="T7" fmla="*/ 95 h 167"/>
                <a:gd name="T8" fmla="*/ 167 w 167"/>
                <a:gd name="T9" fmla="*/ 77 h 167"/>
                <a:gd name="T10" fmla="*/ 150 w 167"/>
                <a:gd name="T11" fmla="*/ 72 h 167"/>
                <a:gd name="T12" fmla="*/ 138 w 167"/>
                <a:gd name="T13" fmla="*/ 51 h 167"/>
                <a:gd name="T14" fmla="*/ 147 w 167"/>
                <a:gd name="T15" fmla="*/ 36 h 167"/>
                <a:gd name="T16" fmla="*/ 137 w 167"/>
                <a:gd name="T17" fmla="*/ 20 h 167"/>
                <a:gd name="T18" fmla="*/ 123 w 167"/>
                <a:gd name="T19" fmla="*/ 28 h 167"/>
                <a:gd name="T20" fmla="*/ 99 w 167"/>
                <a:gd name="T21" fmla="*/ 22 h 167"/>
                <a:gd name="T22" fmla="*/ 94 w 167"/>
                <a:gd name="T23" fmla="*/ 5 h 167"/>
                <a:gd name="T24" fmla="*/ 76 w 167"/>
                <a:gd name="T25" fmla="*/ 0 h 167"/>
                <a:gd name="T26" fmla="*/ 72 w 167"/>
                <a:gd name="T27" fmla="*/ 16 h 167"/>
                <a:gd name="T28" fmla="*/ 51 w 167"/>
                <a:gd name="T29" fmla="*/ 29 h 167"/>
                <a:gd name="T30" fmla="*/ 35 w 167"/>
                <a:gd name="T31" fmla="*/ 20 h 167"/>
                <a:gd name="T32" fmla="*/ 19 w 167"/>
                <a:gd name="T33" fmla="*/ 29 h 167"/>
                <a:gd name="T34" fmla="*/ 27 w 167"/>
                <a:gd name="T35" fmla="*/ 44 h 167"/>
                <a:gd name="T36" fmla="*/ 22 w 167"/>
                <a:gd name="T37" fmla="*/ 67 h 167"/>
                <a:gd name="T38" fmla="*/ 4 w 167"/>
                <a:gd name="T39" fmla="*/ 72 h 167"/>
                <a:gd name="T40" fmla="*/ 0 w 167"/>
                <a:gd name="T41" fmla="*/ 90 h 167"/>
                <a:gd name="T42" fmla="*/ 16 w 167"/>
                <a:gd name="T43" fmla="*/ 95 h 167"/>
                <a:gd name="T44" fmla="*/ 28 w 167"/>
                <a:gd name="T45" fmla="*/ 115 h 167"/>
                <a:gd name="T46" fmla="*/ 19 w 167"/>
                <a:gd name="T47" fmla="*/ 131 h 167"/>
                <a:gd name="T48" fmla="*/ 29 w 167"/>
                <a:gd name="T49" fmla="*/ 147 h 167"/>
                <a:gd name="T50" fmla="*/ 43 w 167"/>
                <a:gd name="T51" fmla="*/ 139 h 167"/>
                <a:gd name="T52" fmla="*/ 67 w 167"/>
                <a:gd name="T53" fmla="*/ 144 h 167"/>
                <a:gd name="T54" fmla="*/ 72 w 167"/>
                <a:gd name="T55" fmla="*/ 162 h 167"/>
                <a:gd name="T56" fmla="*/ 90 w 167"/>
                <a:gd name="T57" fmla="*/ 167 h 167"/>
                <a:gd name="T58" fmla="*/ 94 w 167"/>
                <a:gd name="T59" fmla="*/ 151 h 167"/>
                <a:gd name="T60" fmla="*/ 115 w 167"/>
                <a:gd name="T61" fmla="*/ 138 h 167"/>
                <a:gd name="T62" fmla="*/ 131 w 167"/>
                <a:gd name="T63" fmla="*/ 147 h 167"/>
                <a:gd name="T64" fmla="*/ 83 w 167"/>
                <a:gd name="T65" fmla="*/ 122 h 167"/>
                <a:gd name="T66" fmla="*/ 83 w 167"/>
                <a:gd name="T67" fmla="*/ 45 h 167"/>
                <a:gd name="T68" fmla="*/ 83 w 167"/>
                <a:gd name="T69" fmla="*/ 12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" h="167">
                  <a:moveTo>
                    <a:pt x="137" y="147"/>
                  </a:moveTo>
                  <a:cubicBezTo>
                    <a:pt x="147" y="138"/>
                    <a:pt x="147" y="138"/>
                    <a:pt x="147" y="138"/>
                  </a:cubicBezTo>
                  <a:cubicBezTo>
                    <a:pt x="149" y="136"/>
                    <a:pt x="149" y="133"/>
                    <a:pt x="147" y="131"/>
                  </a:cubicBezTo>
                  <a:cubicBezTo>
                    <a:pt x="139" y="123"/>
                    <a:pt x="139" y="123"/>
                    <a:pt x="139" y="123"/>
                  </a:cubicBezTo>
                  <a:cubicBezTo>
                    <a:pt x="137" y="121"/>
                    <a:pt x="136" y="118"/>
                    <a:pt x="138" y="115"/>
                  </a:cubicBezTo>
                  <a:cubicBezTo>
                    <a:pt x="144" y="99"/>
                    <a:pt x="144" y="99"/>
                    <a:pt x="144" y="99"/>
                  </a:cubicBezTo>
                  <a:cubicBezTo>
                    <a:pt x="145" y="97"/>
                    <a:pt x="148" y="95"/>
                    <a:pt x="150" y="95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4" y="95"/>
                    <a:pt x="167" y="93"/>
                    <a:pt x="167" y="90"/>
                  </a:cubicBezTo>
                  <a:cubicBezTo>
                    <a:pt x="167" y="77"/>
                    <a:pt x="167" y="77"/>
                    <a:pt x="167" y="77"/>
                  </a:cubicBezTo>
                  <a:cubicBezTo>
                    <a:pt x="167" y="74"/>
                    <a:pt x="164" y="72"/>
                    <a:pt x="162" y="72"/>
                  </a:cubicBezTo>
                  <a:cubicBezTo>
                    <a:pt x="150" y="72"/>
                    <a:pt x="150" y="72"/>
                    <a:pt x="150" y="72"/>
                  </a:cubicBezTo>
                  <a:cubicBezTo>
                    <a:pt x="148" y="72"/>
                    <a:pt x="145" y="70"/>
                    <a:pt x="144" y="67"/>
                  </a:cubicBezTo>
                  <a:cubicBezTo>
                    <a:pt x="138" y="51"/>
                    <a:pt x="138" y="51"/>
                    <a:pt x="138" y="51"/>
                  </a:cubicBezTo>
                  <a:cubicBezTo>
                    <a:pt x="136" y="49"/>
                    <a:pt x="137" y="46"/>
                    <a:pt x="139" y="44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9" y="34"/>
                    <a:pt x="149" y="31"/>
                    <a:pt x="147" y="29"/>
                  </a:cubicBezTo>
                  <a:cubicBezTo>
                    <a:pt x="137" y="20"/>
                    <a:pt x="137" y="20"/>
                    <a:pt x="137" y="20"/>
                  </a:cubicBezTo>
                  <a:cubicBezTo>
                    <a:pt x="136" y="18"/>
                    <a:pt x="133" y="18"/>
                    <a:pt x="131" y="20"/>
                  </a:cubicBezTo>
                  <a:cubicBezTo>
                    <a:pt x="123" y="28"/>
                    <a:pt x="123" y="28"/>
                    <a:pt x="123" y="28"/>
                  </a:cubicBezTo>
                  <a:cubicBezTo>
                    <a:pt x="121" y="30"/>
                    <a:pt x="117" y="30"/>
                    <a:pt x="115" y="29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6" y="21"/>
                    <a:pt x="94" y="19"/>
                    <a:pt x="94" y="16"/>
                  </a:cubicBezTo>
                  <a:cubicBezTo>
                    <a:pt x="94" y="5"/>
                    <a:pt x="94" y="5"/>
                    <a:pt x="94" y="5"/>
                  </a:cubicBezTo>
                  <a:cubicBezTo>
                    <a:pt x="94" y="2"/>
                    <a:pt x="92" y="0"/>
                    <a:pt x="90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4" y="0"/>
                    <a:pt x="72" y="2"/>
                    <a:pt x="72" y="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19"/>
                    <a:pt x="70" y="21"/>
                    <a:pt x="67" y="22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49" y="30"/>
                    <a:pt x="45" y="30"/>
                    <a:pt x="43" y="28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18"/>
                    <a:pt x="30" y="18"/>
                    <a:pt x="29" y="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7" y="31"/>
                    <a:pt x="17" y="34"/>
                    <a:pt x="19" y="36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9" y="46"/>
                    <a:pt x="30" y="49"/>
                    <a:pt x="28" y="51"/>
                  </a:cubicBezTo>
                  <a:cubicBezTo>
                    <a:pt x="22" y="67"/>
                    <a:pt x="22" y="67"/>
                    <a:pt x="22" y="67"/>
                  </a:cubicBezTo>
                  <a:cubicBezTo>
                    <a:pt x="21" y="70"/>
                    <a:pt x="18" y="72"/>
                    <a:pt x="16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2" y="72"/>
                    <a:pt x="0" y="74"/>
                    <a:pt x="0" y="7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ubicBezTo>
                    <a:pt x="16" y="95"/>
                    <a:pt x="16" y="95"/>
                    <a:pt x="16" y="95"/>
                  </a:cubicBezTo>
                  <a:cubicBezTo>
                    <a:pt x="18" y="95"/>
                    <a:pt x="21" y="97"/>
                    <a:pt x="22" y="99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30" y="118"/>
                    <a:pt x="29" y="121"/>
                    <a:pt x="27" y="123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17" y="133"/>
                    <a:pt x="17" y="136"/>
                    <a:pt x="19" y="138"/>
                  </a:cubicBezTo>
                  <a:cubicBezTo>
                    <a:pt x="29" y="147"/>
                    <a:pt x="29" y="147"/>
                    <a:pt x="29" y="147"/>
                  </a:cubicBezTo>
                  <a:cubicBezTo>
                    <a:pt x="30" y="149"/>
                    <a:pt x="34" y="149"/>
                    <a:pt x="35" y="147"/>
                  </a:cubicBezTo>
                  <a:cubicBezTo>
                    <a:pt x="43" y="139"/>
                    <a:pt x="43" y="139"/>
                    <a:pt x="43" y="139"/>
                  </a:cubicBezTo>
                  <a:cubicBezTo>
                    <a:pt x="45" y="137"/>
                    <a:pt x="49" y="137"/>
                    <a:pt x="51" y="138"/>
                  </a:cubicBezTo>
                  <a:cubicBezTo>
                    <a:pt x="67" y="144"/>
                    <a:pt x="67" y="144"/>
                    <a:pt x="67" y="144"/>
                  </a:cubicBezTo>
                  <a:cubicBezTo>
                    <a:pt x="70" y="145"/>
                    <a:pt x="72" y="148"/>
                    <a:pt x="72" y="151"/>
                  </a:cubicBezTo>
                  <a:cubicBezTo>
                    <a:pt x="72" y="162"/>
                    <a:pt x="72" y="162"/>
                    <a:pt x="72" y="162"/>
                  </a:cubicBezTo>
                  <a:cubicBezTo>
                    <a:pt x="72" y="165"/>
                    <a:pt x="74" y="167"/>
                    <a:pt x="76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92" y="167"/>
                    <a:pt x="94" y="165"/>
                    <a:pt x="94" y="162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94" y="148"/>
                    <a:pt x="96" y="145"/>
                    <a:pt x="99" y="144"/>
                  </a:cubicBezTo>
                  <a:cubicBezTo>
                    <a:pt x="115" y="138"/>
                    <a:pt x="115" y="138"/>
                    <a:pt x="115" y="138"/>
                  </a:cubicBezTo>
                  <a:cubicBezTo>
                    <a:pt x="117" y="137"/>
                    <a:pt x="121" y="137"/>
                    <a:pt x="123" y="139"/>
                  </a:cubicBezTo>
                  <a:cubicBezTo>
                    <a:pt x="131" y="147"/>
                    <a:pt x="131" y="147"/>
                    <a:pt x="131" y="147"/>
                  </a:cubicBezTo>
                  <a:cubicBezTo>
                    <a:pt x="133" y="149"/>
                    <a:pt x="136" y="149"/>
                    <a:pt x="137" y="147"/>
                  </a:cubicBezTo>
                  <a:close/>
                  <a:moveTo>
                    <a:pt x="83" y="122"/>
                  </a:moveTo>
                  <a:cubicBezTo>
                    <a:pt x="62" y="122"/>
                    <a:pt x="45" y="104"/>
                    <a:pt x="45" y="83"/>
                  </a:cubicBezTo>
                  <a:cubicBezTo>
                    <a:pt x="45" y="62"/>
                    <a:pt x="62" y="45"/>
                    <a:pt x="83" y="45"/>
                  </a:cubicBezTo>
                  <a:cubicBezTo>
                    <a:pt x="104" y="45"/>
                    <a:pt x="121" y="62"/>
                    <a:pt x="121" y="83"/>
                  </a:cubicBezTo>
                  <a:cubicBezTo>
                    <a:pt x="121" y="104"/>
                    <a:pt x="104" y="122"/>
                    <a:pt x="83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08" name="Freeform 9"/>
            <p:cNvSpPr>
              <a:spLocks noEditPoints="1"/>
            </p:cNvSpPr>
            <p:nvPr/>
          </p:nvSpPr>
          <p:spPr bwMode="auto">
            <a:xfrm>
              <a:off x="9448801" y="3619501"/>
              <a:ext cx="301625" cy="301625"/>
            </a:xfrm>
            <a:custGeom>
              <a:avLst/>
              <a:gdLst>
                <a:gd name="T0" fmla="*/ 100 w 103"/>
                <a:gd name="T1" fmla="*/ 32 h 103"/>
                <a:gd name="T2" fmla="*/ 89 w 103"/>
                <a:gd name="T3" fmla="*/ 33 h 103"/>
                <a:gd name="T4" fmla="*/ 78 w 103"/>
                <a:gd name="T5" fmla="*/ 23 h 103"/>
                <a:gd name="T6" fmla="*/ 81 w 103"/>
                <a:gd name="T7" fmla="*/ 12 h 103"/>
                <a:gd name="T8" fmla="*/ 72 w 103"/>
                <a:gd name="T9" fmla="*/ 4 h 103"/>
                <a:gd name="T10" fmla="*/ 65 w 103"/>
                <a:gd name="T11" fmla="*/ 11 h 103"/>
                <a:gd name="T12" fmla="*/ 50 w 103"/>
                <a:gd name="T13" fmla="*/ 12 h 103"/>
                <a:gd name="T14" fmla="*/ 44 w 103"/>
                <a:gd name="T15" fmla="*/ 3 h 103"/>
                <a:gd name="T16" fmla="*/ 32 w 103"/>
                <a:gd name="T17" fmla="*/ 3 h 103"/>
                <a:gd name="T18" fmla="*/ 33 w 103"/>
                <a:gd name="T19" fmla="*/ 13 h 103"/>
                <a:gd name="T20" fmla="*/ 23 w 103"/>
                <a:gd name="T21" fmla="*/ 25 h 103"/>
                <a:gd name="T22" fmla="*/ 12 w 103"/>
                <a:gd name="T23" fmla="*/ 22 h 103"/>
                <a:gd name="T24" fmla="*/ 4 w 103"/>
                <a:gd name="T25" fmla="*/ 30 h 103"/>
                <a:gd name="T26" fmla="*/ 11 w 103"/>
                <a:gd name="T27" fmla="*/ 38 h 103"/>
                <a:gd name="T28" fmla="*/ 12 w 103"/>
                <a:gd name="T29" fmla="*/ 53 h 103"/>
                <a:gd name="T30" fmla="*/ 3 w 103"/>
                <a:gd name="T31" fmla="*/ 59 h 103"/>
                <a:gd name="T32" fmla="*/ 3 w 103"/>
                <a:gd name="T33" fmla="*/ 70 h 103"/>
                <a:gd name="T34" fmla="*/ 13 w 103"/>
                <a:gd name="T35" fmla="*/ 70 h 103"/>
                <a:gd name="T36" fmla="*/ 25 w 103"/>
                <a:gd name="T37" fmla="*/ 80 h 103"/>
                <a:gd name="T38" fmla="*/ 22 w 103"/>
                <a:gd name="T39" fmla="*/ 91 h 103"/>
                <a:gd name="T40" fmla="*/ 30 w 103"/>
                <a:gd name="T41" fmla="*/ 99 h 103"/>
                <a:gd name="T42" fmla="*/ 38 w 103"/>
                <a:gd name="T43" fmla="*/ 91 h 103"/>
                <a:gd name="T44" fmla="*/ 53 w 103"/>
                <a:gd name="T45" fmla="*/ 90 h 103"/>
                <a:gd name="T46" fmla="*/ 59 w 103"/>
                <a:gd name="T47" fmla="*/ 100 h 103"/>
                <a:gd name="T48" fmla="*/ 70 w 103"/>
                <a:gd name="T49" fmla="*/ 100 h 103"/>
                <a:gd name="T50" fmla="*/ 70 w 103"/>
                <a:gd name="T51" fmla="*/ 89 h 103"/>
                <a:gd name="T52" fmla="*/ 80 w 103"/>
                <a:gd name="T53" fmla="*/ 78 h 103"/>
                <a:gd name="T54" fmla="*/ 91 w 103"/>
                <a:gd name="T55" fmla="*/ 81 h 103"/>
                <a:gd name="T56" fmla="*/ 99 w 103"/>
                <a:gd name="T57" fmla="*/ 72 h 103"/>
                <a:gd name="T58" fmla="*/ 91 w 103"/>
                <a:gd name="T59" fmla="*/ 65 h 103"/>
                <a:gd name="T60" fmla="*/ 90 w 103"/>
                <a:gd name="T61" fmla="*/ 50 h 103"/>
                <a:gd name="T62" fmla="*/ 100 w 103"/>
                <a:gd name="T63" fmla="*/ 44 h 103"/>
                <a:gd name="T64" fmla="*/ 72 w 103"/>
                <a:gd name="T65" fmla="*/ 63 h 103"/>
                <a:gd name="T66" fmla="*/ 30 w 103"/>
                <a:gd name="T67" fmla="*/ 40 h 103"/>
                <a:gd name="T68" fmla="*/ 72 w 103"/>
                <a:gd name="T69" fmla="*/ 6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3" h="103">
                  <a:moveTo>
                    <a:pt x="102" y="40"/>
                  </a:moveTo>
                  <a:cubicBezTo>
                    <a:pt x="100" y="32"/>
                    <a:pt x="100" y="32"/>
                    <a:pt x="100" y="32"/>
                  </a:cubicBezTo>
                  <a:cubicBezTo>
                    <a:pt x="99" y="31"/>
                    <a:pt x="98" y="30"/>
                    <a:pt x="96" y="30"/>
                  </a:cubicBezTo>
                  <a:cubicBezTo>
                    <a:pt x="89" y="33"/>
                    <a:pt x="89" y="33"/>
                    <a:pt x="89" y="33"/>
                  </a:cubicBezTo>
                  <a:cubicBezTo>
                    <a:pt x="88" y="33"/>
                    <a:pt x="86" y="32"/>
                    <a:pt x="85" y="31"/>
                  </a:cubicBezTo>
                  <a:cubicBezTo>
                    <a:pt x="78" y="23"/>
                    <a:pt x="78" y="23"/>
                    <a:pt x="78" y="23"/>
                  </a:cubicBezTo>
                  <a:cubicBezTo>
                    <a:pt x="77" y="21"/>
                    <a:pt x="76" y="19"/>
                    <a:pt x="77" y="18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10"/>
                    <a:pt x="81" y="8"/>
                    <a:pt x="79" y="8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1" y="3"/>
                    <a:pt x="69" y="4"/>
                    <a:pt x="68" y="5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4" y="13"/>
                    <a:pt x="62" y="14"/>
                    <a:pt x="61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8" y="12"/>
                    <a:pt x="47" y="11"/>
                    <a:pt x="46" y="9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1"/>
                    <a:pt x="42" y="0"/>
                    <a:pt x="40" y="1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30" y="5"/>
                    <a:pt x="31" y="7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5"/>
                    <a:pt x="32" y="17"/>
                    <a:pt x="31" y="18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2" y="26"/>
                    <a:pt x="19" y="26"/>
                    <a:pt x="18" y="2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8" y="22"/>
                    <a:pt x="8" y="23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32"/>
                    <a:pt x="4" y="34"/>
                    <a:pt x="5" y="3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3" y="39"/>
                    <a:pt x="14" y="41"/>
                    <a:pt x="13" y="4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4"/>
                    <a:pt x="11" y="56"/>
                    <a:pt x="9" y="57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" y="59"/>
                    <a:pt x="0" y="61"/>
                    <a:pt x="1" y="6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2"/>
                    <a:pt x="5" y="73"/>
                    <a:pt x="7" y="72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5" y="70"/>
                    <a:pt x="17" y="70"/>
                    <a:pt x="18" y="72"/>
                  </a:cubicBezTo>
                  <a:cubicBezTo>
                    <a:pt x="25" y="80"/>
                    <a:pt x="25" y="80"/>
                    <a:pt x="25" y="80"/>
                  </a:cubicBezTo>
                  <a:cubicBezTo>
                    <a:pt x="26" y="81"/>
                    <a:pt x="26" y="83"/>
                    <a:pt x="25" y="85"/>
                  </a:cubicBezTo>
                  <a:cubicBezTo>
                    <a:pt x="22" y="91"/>
                    <a:pt x="22" y="91"/>
                    <a:pt x="22" y="91"/>
                  </a:cubicBezTo>
                  <a:cubicBezTo>
                    <a:pt x="21" y="92"/>
                    <a:pt x="22" y="94"/>
                    <a:pt x="23" y="95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0"/>
                    <a:pt x="34" y="99"/>
                    <a:pt x="35" y="98"/>
                  </a:cubicBezTo>
                  <a:cubicBezTo>
                    <a:pt x="38" y="91"/>
                    <a:pt x="38" y="91"/>
                    <a:pt x="38" y="91"/>
                  </a:cubicBezTo>
                  <a:cubicBezTo>
                    <a:pt x="39" y="90"/>
                    <a:pt x="41" y="89"/>
                    <a:pt x="42" y="89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4" y="90"/>
                    <a:pt x="56" y="92"/>
                    <a:pt x="57" y="93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102"/>
                    <a:pt x="61" y="103"/>
                    <a:pt x="62" y="102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2" y="99"/>
                    <a:pt x="73" y="98"/>
                    <a:pt x="72" y="96"/>
                  </a:cubicBezTo>
                  <a:cubicBezTo>
                    <a:pt x="70" y="89"/>
                    <a:pt x="70" y="89"/>
                    <a:pt x="70" y="89"/>
                  </a:cubicBezTo>
                  <a:cubicBezTo>
                    <a:pt x="70" y="88"/>
                    <a:pt x="70" y="86"/>
                    <a:pt x="72" y="85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1" y="77"/>
                    <a:pt x="83" y="76"/>
                    <a:pt x="85" y="77"/>
                  </a:cubicBezTo>
                  <a:cubicBezTo>
                    <a:pt x="91" y="81"/>
                    <a:pt x="91" y="81"/>
                    <a:pt x="91" y="81"/>
                  </a:cubicBezTo>
                  <a:cubicBezTo>
                    <a:pt x="92" y="81"/>
                    <a:pt x="94" y="81"/>
                    <a:pt x="95" y="79"/>
                  </a:cubicBezTo>
                  <a:cubicBezTo>
                    <a:pt x="99" y="72"/>
                    <a:pt x="99" y="72"/>
                    <a:pt x="99" y="72"/>
                  </a:cubicBezTo>
                  <a:cubicBezTo>
                    <a:pt x="100" y="71"/>
                    <a:pt x="99" y="69"/>
                    <a:pt x="98" y="68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0" y="64"/>
                    <a:pt x="89" y="62"/>
                    <a:pt x="89" y="61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48"/>
                    <a:pt x="92" y="46"/>
                    <a:pt x="93" y="46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2" y="43"/>
                    <a:pt x="103" y="42"/>
                    <a:pt x="102" y="40"/>
                  </a:cubicBezTo>
                  <a:close/>
                  <a:moveTo>
                    <a:pt x="72" y="63"/>
                  </a:moveTo>
                  <a:cubicBezTo>
                    <a:pt x="66" y="74"/>
                    <a:pt x="52" y="78"/>
                    <a:pt x="40" y="72"/>
                  </a:cubicBezTo>
                  <a:cubicBezTo>
                    <a:pt x="29" y="66"/>
                    <a:pt x="24" y="52"/>
                    <a:pt x="30" y="40"/>
                  </a:cubicBezTo>
                  <a:cubicBezTo>
                    <a:pt x="37" y="29"/>
                    <a:pt x="51" y="24"/>
                    <a:pt x="63" y="30"/>
                  </a:cubicBezTo>
                  <a:cubicBezTo>
                    <a:pt x="74" y="37"/>
                    <a:pt x="78" y="51"/>
                    <a:pt x="72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09" name="组合 608"/>
          <p:cNvGrpSpPr/>
          <p:nvPr/>
        </p:nvGrpSpPr>
        <p:grpSpPr>
          <a:xfrm>
            <a:off x="5044344" y="2739002"/>
            <a:ext cx="287316" cy="205931"/>
            <a:chOff x="6510338" y="3348038"/>
            <a:chExt cx="739776" cy="530226"/>
          </a:xfrm>
          <a:solidFill>
            <a:srgbClr val="E7E6E6">
              <a:lumMod val="50000"/>
            </a:srgbClr>
          </a:solidFill>
        </p:grpSpPr>
        <p:sp>
          <p:nvSpPr>
            <p:cNvPr id="610" name="Freeform 44"/>
            <p:cNvSpPr>
              <a:spLocks noEditPoints="1"/>
            </p:cNvSpPr>
            <p:nvPr/>
          </p:nvSpPr>
          <p:spPr bwMode="auto">
            <a:xfrm>
              <a:off x="6673851" y="3348038"/>
              <a:ext cx="412750" cy="527050"/>
            </a:xfrm>
            <a:custGeom>
              <a:avLst/>
              <a:gdLst>
                <a:gd name="T0" fmla="*/ 141 w 141"/>
                <a:gd name="T1" fmla="*/ 28 h 180"/>
                <a:gd name="T2" fmla="*/ 99 w 141"/>
                <a:gd name="T3" fmla="*/ 28 h 180"/>
                <a:gd name="T4" fmla="*/ 99 w 141"/>
                <a:gd name="T5" fmla="*/ 15 h 180"/>
                <a:gd name="T6" fmla="*/ 87 w 141"/>
                <a:gd name="T7" fmla="*/ 0 h 180"/>
                <a:gd name="T8" fmla="*/ 51 w 141"/>
                <a:gd name="T9" fmla="*/ 0 h 180"/>
                <a:gd name="T10" fmla="*/ 38 w 141"/>
                <a:gd name="T11" fmla="*/ 15 h 180"/>
                <a:gd name="T12" fmla="*/ 38 w 141"/>
                <a:gd name="T13" fmla="*/ 28 h 180"/>
                <a:gd name="T14" fmla="*/ 0 w 141"/>
                <a:gd name="T15" fmla="*/ 28 h 180"/>
                <a:gd name="T16" fmla="*/ 0 w 141"/>
                <a:gd name="T17" fmla="*/ 180 h 180"/>
                <a:gd name="T18" fmla="*/ 141 w 141"/>
                <a:gd name="T19" fmla="*/ 180 h 180"/>
                <a:gd name="T20" fmla="*/ 141 w 141"/>
                <a:gd name="T21" fmla="*/ 28 h 180"/>
                <a:gd name="T22" fmla="*/ 89 w 141"/>
                <a:gd name="T23" fmla="*/ 26 h 180"/>
                <a:gd name="T24" fmla="*/ 88 w 141"/>
                <a:gd name="T25" fmla="*/ 28 h 180"/>
                <a:gd name="T26" fmla="*/ 50 w 141"/>
                <a:gd name="T27" fmla="*/ 28 h 180"/>
                <a:gd name="T28" fmla="*/ 49 w 141"/>
                <a:gd name="T29" fmla="*/ 26 h 180"/>
                <a:gd name="T30" fmla="*/ 49 w 141"/>
                <a:gd name="T31" fmla="*/ 14 h 180"/>
                <a:gd name="T32" fmla="*/ 53 w 141"/>
                <a:gd name="T33" fmla="*/ 10 h 180"/>
                <a:gd name="T34" fmla="*/ 85 w 141"/>
                <a:gd name="T35" fmla="*/ 10 h 180"/>
                <a:gd name="T36" fmla="*/ 89 w 141"/>
                <a:gd name="T37" fmla="*/ 14 h 180"/>
                <a:gd name="T38" fmla="*/ 89 w 141"/>
                <a:gd name="T39" fmla="*/ 26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1" h="180">
                  <a:moveTo>
                    <a:pt x="141" y="28"/>
                  </a:moveTo>
                  <a:cubicBezTo>
                    <a:pt x="99" y="28"/>
                    <a:pt x="99" y="28"/>
                    <a:pt x="99" y="2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9" y="6"/>
                    <a:pt x="94" y="0"/>
                    <a:pt x="8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4" y="0"/>
                    <a:pt x="38" y="6"/>
                    <a:pt x="38" y="15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141" y="180"/>
                    <a:pt x="141" y="180"/>
                    <a:pt x="141" y="180"/>
                  </a:cubicBezTo>
                  <a:lnTo>
                    <a:pt x="141" y="28"/>
                  </a:lnTo>
                  <a:close/>
                  <a:moveTo>
                    <a:pt x="89" y="26"/>
                  </a:moveTo>
                  <a:cubicBezTo>
                    <a:pt x="89" y="27"/>
                    <a:pt x="89" y="28"/>
                    <a:pt x="88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8"/>
                    <a:pt x="49" y="27"/>
                    <a:pt x="49" y="26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2"/>
                    <a:pt x="51" y="10"/>
                    <a:pt x="53" y="10"/>
                  </a:cubicBezTo>
                  <a:cubicBezTo>
                    <a:pt x="85" y="10"/>
                    <a:pt x="85" y="10"/>
                    <a:pt x="85" y="10"/>
                  </a:cubicBezTo>
                  <a:cubicBezTo>
                    <a:pt x="87" y="10"/>
                    <a:pt x="89" y="12"/>
                    <a:pt x="89" y="14"/>
                  </a:cubicBezTo>
                  <a:lnTo>
                    <a:pt x="89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11" name="Freeform 45"/>
            <p:cNvSpPr>
              <a:spLocks/>
            </p:cNvSpPr>
            <p:nvPr/>
          </p:nvSpPr>
          <p:spPr bwMode="auto">
            <a:xfrm>
              <a:off x="6510338" y="3432176"/>
              <a:ext cx="128588" cy="446088"/>
            </a:xfrm>
            <a:custGeom>
              <a:avLst/>
              <a:gdLst>
                <a:gd name="T0" fmla="*/ 0 w 44"/>
                <a:gd name="T1" fmla="*/ 33 h 152"/>
                <a:gd name="T2" fmla="*/ 3 w 44"/>
                <a:gd name="T3" fmla="*/ 124 h 152"/>
                <a:gd name="T4" fmla="*/ 30 w 44"/>
                <a:gd name="T5" fmla="*/ 152 h 152"/>
                <a:gd name="T6" fmla="*/ 44 w 44"/>
                <a:gd name="T7" fmla="*/ 152 h 152"/>
                <a:gd name="T8" fmla="*/ 44 w 44"/>
                <a:gd name="T9" fmla="*/ 0 h 152"/>
                <a:gd name="T10" fmla="*/ 28 w 44"/>
                <a:gd name="T11" fmla="*/ 0 h 152"/>
                <a:gd name="T12" fmla="*/ 0 w 44"/>
                <a:gd name="T13" fmla="*/ 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52">
                  <a:moveTo>
                    <a:pt x="0" y="33"/>
                  </a:moveTo>
                  <a:cubicBezTo>
                    <a:pt x="3" y="124"/>
                    <a:pt x="3" y="124"/>
                    <a:pt x="3" y="124"/>
                  </a:cubicBezTo>
                  <a:cubicBezTo>
                    <a:pt x="3" y="140"/>
                    <a:pt x="12" y="152"/>
                    <a:pt x="30" y="152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9" y="0"/>
                    <a:pt x="0" y="13"/>
                    <a:pt x="0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12" name="Freeform 46"/>
            <p:cNvSpPr>
              <a:spLocks/>
            </p:cNvSpPr>
            <p:nvPr/>
          </p:nvSpPr>
          <p:spPr bwMode="auto">
            <a:xfrm>
              <a:off x="7121526" y="3429001"/>
              <a:ext cx="128588" cy="449263"/>
            </a:xfrm>
            <a:custGeom>
              <a:avLst/>
              <a:gdLst>
                <a:gd name="T0" fmla="*/ 44 w 44"/>
                <a:gd name="T1" fmla="*/ 125 h 153"/>
                <a:gd name="T2" fmla="*/ 44 w 44"/>
                <a:gd name="T3" fmla="*/ 34 h 153"/>
                <a:gd name="T4" fmla="*/ 18 w 44"/>
                <a:gd name="T5" fmla="*/ 0 h 153"/>
                <a:gd name="T6" fmla="*/ 0 w 44"/>
                <a:gd name="T7" fmla="*/ 0 h 153"/>
                <a:gd name="T8" fmla="*/ 0 w 44"/>
                <a:gd name="T9" fmla="*/ 153 h 153"/>
                <a:gd name="T10" fmla="*/ 18 w 44"/>
                <a:gd name="T11" fmla="*/ 153 h 153"/>
                <a:gd name="T12" fmla="*/ 44 w 44"/>
                <a:gd name="T13" fmla="*/ 1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53">
                  <a:moveTo>
                    <a:pt x="44" y="125"/>
                  </a:moveTo>
                  <a:cubicBezTo>
                    <a:pt x="44" y="34"/>
                    <a:pt x="44" y="34"/>
                    <a:pt x="44" y="34"/>
                  </a:cubicBezTo>
                  <a:cubicBezTo>
                    <a:pt x="44" y="13"/>
                    <a:pt x="33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33" y="153"/>
                    <a:pt x="44" y="143"/>
                    <a:pt x="44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613" name="Freeform 47"/>
          <p:cNvSpPr>
            <a:spLocks noEditPoints="1"/>
          </p:cNvSpPr>
          <p:nvPr/>
        </p:nvSpPr>
        <p:spPr bwMode="auto">
          <a:xfrm>
            <a:off x="3862703" y="2753491"/>
            <a:ext cx="273751" cy="176952"/>
          </a:xfrm>
          <a:custGeom>
            <a:avLst/>
            <a:gdLst>
              <a:gd name="T0" fmla="*/ 0 w 241"/>
              <a:gd name="T1" fmla="*/ 0 h 156"/>
              <a:gd name="T2" fmla="*/ 0 w 241"/>
              <a:gd name="T3" fmla="*/ 156 h 156"/>
              <a:gd name="T4" fmla="*/ 241 w 241"/>
              <a:gd name="T5" fmla="*/ 156 h 156"/>
              <a:gd name="T6" fmla="*/ 241 w 241"/>
              <a:gd name="T7" fmla="*/ 0 h 156"/>
              <a:gd name="T8" fmla="*/ 0 w 241"/>
              <a:gd name="T9" fmla="*/ 0 h 156"/>
              <a:gd name="T10" fmla="*/ 215 w 241"/>
              <a:gd name="T11" fmla="*/ 9 h 156"/>
              <a:gd name="T12" fmla="*/ 124 w 241"/>
              <a:gd name="T13" fmla="*/ 84 h 156"/>
              <a:gd name="T14" fmla="*/ 25 w 241"/>
              <a:gd name="T15" fmla="*/ 9 h 156"/>
              <a:gd name="T16" fmla="*/ 215 w 241"/>
              <a:gd name="T17" fmla="*/ 9 h 156"/>
              <a:gd name="T18" fmla="*/ 15 w 241"/>
              <a:gd name="T19" fmla="*/ 18 h 156"/>
              <a:gd name="T20" fmla="*/ 95 w 241"/>
              <a:gd name="T21" fmla="*/ 78 h 156"/>
              <a:gd name="T22" fmla="*/ 15 w 241"/>
              <a:gd name="T23" fmla="*/ 141 h 156"/>
              <a:gd name="T24" fmla="*/ 15 w 241"/>
              <a:gd name="T25" fmla="*/ 18 h 156"/>
              <a:gd name="T26" fmla="*/ 27 w 241"/>
              <a:gd name="T27" fmla="*/ 145 h 156"/>
              <a:gd name="T28" fmla="*/ 104 w 241"/>
              <a:gd name="T29" fmla="*/ 85 h 156"/>
              <a:gd name="T30" fmla="*/ 125 w 241"/>
              <a:gd name="T31" fmla="*/ 98 h 156"/>
              <a:gd name="T32" fmla="*/ 144 w 241"/>
              <a:gd name="T33" fmla="*/ 85 h 156"/>
              <a:gd name="T34" fmla="*/ 218 w 241"/>
              <a:gd name="T35" fmla="*/ 145 h 156"/>
              <a:gd name="T36" fmla="*/ 27 w 241"/>
              <a:gd name="T37" fmla="*/ 145 h 156"/>
              <a:gd name="T38" fmla="*/ 150 w 241"/>
              <a:gd name="T39" fmla="*/ 76 h 156"/>
              <a:gd name="T40" fmla="*/ 227 w 241"/>
              <a:gd name="T41" fmla="*/ 16 h 156"/>
              <a:gd name="T42" fmla="*/ 227 w 241"/>
              <a:gd name="T43" fmla="*/ 134 h 156"/>
              <a:gd name="T44" fmla="*/ 150 w 241"/>
              <a:gd name="T45" fmla="*/ 7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1" h="156">
                <a:moveTo>
                  <a:pt x="0" y="0"/>
                </a:moveTo>
                <a:cubicBezTo>
                  <a:pt x="0" y="156"/>
                  <a:pt x="0" y="156"/>
                  <a:pt x="0" y="156"/>
                </a:cubicBezTo>
                <a:cubicBezTo>
                  <a:pt x="241" y="156"/>
                  <a:pt x="241" y="156"/>
                  <a:pt x="241" y="156"/>
                </a:cubicBezTo>
                <a:cubicBezTo>
                  <a:pt x="241" y="0"/>
                  <a:pt x="241" y="0"/>
                  <a:pt x="241" y="0"/>
                </a:cubicBezTo>
                <a:lnTo>
                  <a:pt x="0" y="0"/>
                </a:lnTo>
                <a:close/>
                <a:moveTo>
                  <a:pt x="215" y="9"/>
                </a:moveTo>
                <a:cubicBezTo>
                  <a:pt x="124" y="84"/>
                  <a:pt x="124" y="84"/>
                  <a:pt x="124" y="84"/>
                </a:cubicBezTo>
                <a:cubicBezTo>
                  <a:pt x="25" y="9"/>
                  <a:pt x="25" y="9"/>
                  <a:pt x="25" y="9"/>
                </a:cubicBezTo>
                <a:lnTo>
                  <a:pt x="215" y="9"/>
                </a:lnTo>
                <a:close/>
                <a:moveTo>
                  <a:pt x="15" y="18"/>
                </a:moveTo>
                <a:cubicBezTo>
                  <a:pt x="95" y="78"/>
                  <a:pt x="95" y="78"/>
                  <a:pt x="95" y="78"/>
                </a:cubicBezTo>
                <a:cubicBezTo>
                  <a:pt x="15" y="141"/>
                  <a:pt x="15" y="141"/>
                  <a:pt x="15" y="141"/>
                </a:cubicBezTo>
                <a:lnTo>
                  <a:pt x="15" y="18"/>
                </a:lnTo>
                <a:close/>
                <a:moveTo>
                  <a:pt x="27" y="145"/>
                </a:moveTo>
                <a:cubicBezTo>
                  <a:pt x="104" y="85"/>
                  <a:pt x="104" y="85"/>
                  <a:pt x="104" y="85"/>
                </a:cubicBezTo>
                <a:cubicBezTo>
                  <a:pt x="111" y="90"/>
                  <a:pt x="117" y="93"/>
                  <a:pt x="125" y="98"/>
                </a:cubicBezTo>
                <a:cubicBezTo>
                  <a:pt x="131" y="94"/>
                  <a:pt x="138" y="89"/>
                  <a:pt x="144" y="85"/>
                </a:cubicBezTo>
                <a:cubicBezTo>
                  <a:pt x="218" y="145"/>
                  <a:pt x="218" y="145"/>
                  <a:pt x="218" y="145"/>
                </a:cubicBezTo>
                <a:lnTo>
                  <a:pt x="27" y="145"/>
                </a:lnTo>
                <a:close/>
                <a:moveTo>
                  <a:pt x="150" y="76"/>
                </a:moveTo>
                <a:cubicBezTo>
                  <a:pt x="227" y="16"/>
                  <a:pt x="227" y="16"/>
                  <a:pt x="227" y="16"/>
                </a:cubicBezTo>
                <a:cubicBezTo>
                  <a:pt x="227" y="134"/>
                  <a:pt x="227" y="134"/>
                  <a:pt x="227" y="134"/>
                </a:cubicBezTo>
                <a:lnTo>
                  <a:pt x="150" y="7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14" name="Freeform 48"/>
          <p:cNvSpPr>
            <a:spLocks noEditPoints="1"/>
          </p:cNvSpPr>
          <p:nvPr/>
        </p:nvSpPr>
        <p:spPr bwMode="auto">
          <a:xfrm>
            <a:off x="2696276" y="2707866"/>
            <a:ext cx="231825" cy="268203"/>
          </a:xfrm>
          <a:custGeom>
            <a:avLst/>
            <a:gdLst>
              <a:gd name="T0" fmla="*/ 204 w 204"/>
              <a:gd name="T1" fmla="*/ 121 h 236"/>
              <a:gd name="T2" fmla="*/ 162 w 204"/>
              <a:gd name="T3" fmla="*/ 95 h 236"/>
              <a:gd name="T4" fmla="*/ 162 w 204"/>
              <a:gd name="T5" fmla="*/ 48 h 236"/>
              <a:gd name="T6" fmla="*/ 136 w 204"/>
              <a:gd name="T7" fmla="*/ 29 h 236"/>
              <a:gd name="T8" fmla="*/ 136 w 204"/>
              <a:gd name="T9" fmla="*/ 14 h 236"/>
              <a:gd name="T10" fmla="*/ 121 w 204"/>
              <a:gd name="T11" fmla="*/ 0 h 236"/>
              <a:gd name="T12" fmla="*/ 25 w 204"/>
              <a:gd name="T13" fmla="*/ 0 h 236"/>
              <a:gd name="T14" fmla="*/ 10 w 204"/>
              <a:gd name="T15" fmla="*/ 14 h 236"/>
              <a:gd name="T16" fmla="*/ 10 w 204"/>
              <a:gd name="T17" fmla="*/ 217 h 236"/>
              <a:gd name="T18" fmla="*/ 3 w 204"/>
              <a:gd name="T19" fmla="*/ 217 h 236"/>
              <a:gd name="T20" fmla="*/ 0 w 204"/>
              <a:gd name="T21" fmla="*/ 221 h 236"/>
              <a:gd name="T22" fmla="*/ 0 w 204"/>
              <a:gd name="T23" fmla="*/ 221 h 236"/>
              <a:gd name="T24" fmla="*/ 0 w 204"/>
              <a:gd name="T25" fmla="*/ 225 h 236"/>
              <a:gd name="T26" fmla="*/ 0 w 204"/>
              <a:gd name="T27" fmla="*/ 235 h 236"/>
              <a:gd name="T28" fmla="*/ 146 w 204"/>
              <a:gd name="T29" fmla="*/ 235 h 236"/>
              <a:gd name="T30" fmla="*/ 146 w 204"/>
              <a:gd name="T31" fmla="*/ 225 h 236"/>
              <a:gd name="T32" fmla="*/ 146 w 204"/>
              <a:gd name="T33" fmla="*/ 221 h 236"/>
              <a:gd name="T34" fmla="*/ 146 w 204"/>
              <a:gd name="T35" fmla="*/ 221 h 236"/>
              <a:gd name="T36" fmla="*/ 143 w 204"/>
              <a:gd name="T37" fmla="*/ 217 h 236"/>
              <a:gd name="T38" fmla="*/ 136 w 204"/>
              <a:gd name="T39" fmla="*/ 217 h 236"/>
              <a:gd name="T40" fmla="*/ 136 w 204"/>
              <a:gd name="T41" fmla="*/ 106 h 236"/>
              <a:gd name="T42" fmla="*/ 151 w 204"/>
              <a:gd name="T43" fmla="*/ 106 h 236"/>
              <a:gd name="T44" fmla="*/ 151 w 204"/>
              <a:gd name="T45" fmla="*/ 211 h 236"/>
              <a:gd name="T46" fmla="*/ 151 w 204"/>
              <a:gd name="T47" fmla="*/ 211 h 236"/>
              <a:gd name="T48" fmla="*/ 176 w 204"/>
              <a:gd name="T49" fmla="*/ 236 h 236"/>
              <a:gd name="T50" fmla="*/ 204 w 204"/>
              <a:gd name="T51" fmla="*/ 216 h 236"/>
              <a:gd name="T52" fmla="*/ 204 w 204"/>
              <a:gd name="T53" fmla="*/ 121 h 236"/>
              <a:gd name="T54" fmla="*/ 120 w 204"/>
              <a:gd name="T55" fmla="*/ 38 h 236"/>
              <a:gd name="T56" fmla="*/ 120 w 204"/>
              <a:gd name="T57" fmla="*/ 49 h 236"/>
              <a:gd name="T58" fmla="*/ 120 w 204"/>
              <a:gd name="T59" fmla="*/ 85 h 236"/>
              <a:gd name="T60" fmla="*/ 25 w 204"/>
              <a:gd name="T61" fmla="*/ 85 h 236"/>
              <a:gd name="T62" fmla="*/ 25 w 204"/>
              <a:gd name="T63" fmla="*/ 49 h 236"/>
              <a:gd name="T64" fmla="*/ 25 w 204"/>
              <a:gd name="T65" fmla="*/ 38 h 236"/>
              <a:gd name="T66" fmla="*/ 25 w 204"/>
              <a:gd name="T67" fmla="*/ 18 h 236"/>
              <a:gd name="T68" fmla="*/ 28 w 204"/>
              <a:gd name="T69" fmla="*/ 15 h 236"/>
              <a:gd name="T70" fmla="*/ 117 w 204"/>
              <a:gd name="T71" fmla="*/ 15 h 236"/>
              <a:gd name="T72" fmla="*/ 120 w 204"/>
              <a:gd name="T73" fmla="*/ 18 h 236"/>
              <a:gd name="T74" fmla="*/ 120 w 204"/>
              <a:gd name="T75" fmla="*/ 38 h 236"/>
              <a:gd name="T76" fmla="*/ 151 w 204"/>
              <a:gd name="T77" fmla="*/ 94 h 236"/>
              <a:gd name="T78" fmla="*/ 136 w 204"/>
              <a:gd name="T79" fmla="*/ 94 h 236"/>
              <a:gd name="T80" fmla="*/ 136 w 204"/>
              <a:gd name="T81" fmla="*/ 42 h 236"/>
              <a:gd name="T82" fmla="*/ 151 w 204"/>
              <a:gd name="T83" fmla="*/ 55 h 236"/>
              <a:gd name="T84" fmla="*/ 151 w 204"/>
              <a:gd name="T85" fmla="*/ 94 h 236"/>
              <a:gd name="T86" fmla="*/ 192 w 204"/>
              <a:gd name="T87" fmla="*/ 212 h 236"/>
              <a:gd name="T88" fmla="*/ 178 w 204"/>
              <a:gd name="T89" fmla="*/ 223 h 236"/>
              <a:gd name="T90" fmla="*/ 163 w 204"/>
              <a:gd name="T91" fmla="*/ 212 h 236"/>
              <a:gd name="T92" fmla="*/ 163 w 204"/>
              <a:gd name="T93" fmla="*/ 107 h 236"/>
              <a:gd name="T94" fmla="*/ 192 w 204"/>
              <a:gd name="T95" fmla="*/ 132 h 236"/>
              <a:gd name="T96" fmla="*/ 192 w 204"/>
              <a:gd name="T97" fmla="*/ 133 h 236"/>
              <a:gd name="T98" fmla="*/ 192 w 204"/>
              <a:gd name="T99" fmla="*/ 141 h 236"/>
              <a:gd name="T100" fmla="*/ 192 w 204"/>
              <a:gd name="T101" fmla="*/ 212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4" h="236">
                <a:moveTo>
                  <a:pt x="204" y="121"/>
                </a:moveTo>
                <a:cubicBezTo>
                  <a:pt x="204" y="102"/>
                  <a:pt x="179" y="95"/>
                  <a:pt x="162" y="95"/>
                </a:cubicBezTo>
                <a:cubicBezTo>
                  <a:pt x="162" y="95"/>
                  <a:pt x="162" y="55"/>
                  <a:pt x="162" y="48"/>
                </a:cubicBezTo>
                <a:cubicBezTo>
                  <a:pt x="162" y="37"/>
                  <a:pt x="136" y="29"/>
                  <a:pt x="136" y="29"/>
                </a:cubicBezTo>
                <a:cubicBezTo>
                  <a:pt x="136" y="14"/>
                  <a:pt x="136" y="14"/>
                  <a:pt x="136" y="14"/>
                </a:cubicBezTo>
                <a:cubicBezTo>
                  <a:pt x="136" y="6"/>
                  <a:pt x="129" y="0"/>
                  <a:pt x="121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17" y="0"/>
                  <a:pt x="10" y="6"/>
                  <a:pt x="10" y="14"/>
                </a:cubicBezTo>
                <a:cubicBezTo>
                  <a:pt x="10" y="217"/>
                  <a:pt x="10" y="217"/>
                  <a:pt x="10" y="217"/>
                </a:cubicBezTo>
                <a:cubicBezTo>
                  <a:pt x="3" y="217"/>
                  <a:pt x="3" y="217"/>
                  <a:pt x="3" y="217"/>
                </a:cubicBezTo>
                <a:cubicBezTo>
                  <a:pt x="1" y="217"/>
                  <a:pt x="0" y="219"/>
                  <a:pt x="0" y="221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35"/>
                  <a:pt x="0" y="235"/>
                  <a:pt x="0" y="235"/>
                </a:cubicBezTo>
                <a:cubicBezTo>
                  <a:pt x="146" y="235"/>
                  <a:pt x="146" y="235"/>
                  <a:pt x="146" y="235"/>
                </a:cubicBezTo>
                <a:cubicBezTo>
                  <a:pt x="146" y="225"/>
                  <a:pt x="146" y="225"/>
                  <a:pt x="146" y="225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21"/>
                  <a:pt x="146" y="221"/>
                  <a:pt x="146" y="221"/>
                </a:cubicBezTo>
                <a:cubicBezTo>
                  <a:pt x="146" y="219"/>
                  <a:pt x="145" y="217"/>
                  <a:pt x="143" y="217"/>
                </a:cubicBezTo>
                <a:cubicBezTo>
                  <a:pt x="136" y="217"/>
                  <a:pt x="136" y="217"/>
                  <a:pt x="136" y="217"/>
                </a:cubicBezTo>
                <a:cubicBezTo>
                  <a:pt x="136" y="106"/>
                  <a:pt x="136" y="106"/>
                  <a:pt x="136" y="106"/>
                </a:cubicBezTo>
                <a:cubicBezTo>
                  <a:pt x="151" y="106"/>
                  <a:pt x="151" y="106"/>
                  <a:pt x="151" y="106"/>
                </a:cubicBezTo>
                <a:cubicBezTo>
                  <a:pt x="151" y="211"/>
                  <a:pt x="151" y="211"/>
                  <a:pt x="151" y="211"/>
                </a:cubicBezTo>
                <a:cubicBezTo>
                  <a:pt x="151" y="211"/>
                  <a:pt x="151" y="211"/>
                  <a:pt x="151" y="211"/>
                </a:cubicBezTo>
                <a:cubicBezTo>
                  <a:pt x="151" y="224"/>
                  <a:pt x="162" y="235"/>
                  <a:pt x="176" y="236"/>
                </a:cubicBezTo>
                <a:cubicBezTo>
                  <a:pt x="188" y="236"/>
                  <a:pt x="204" y="228"/>
                  <a:pt x="204" y="216"/>
                </a:cubicBezTo>
                <a:cubicBezTo>
                  <a:pt x="204" y="202"/>
                  <a:pt x="204" y="134"/>
                  <a:pt x="204" y="121"/>
                </a:cubicBezTo>
                <a:close/>
                <a:moveTo>
                  <a:pt x="120" y="38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25" y="85"/>
                  <a:pt x="25" y="85"/>
                  <a:pt x="25" y="85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38"/>
                  <a:pt x="25" y="38"/>
                  <a:pt x="25" y="3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6"/>
                  <a:pt x="27" y="15"/>
                  <a:pt x="28" y="15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9" y="15"/>
                  <a:pt x="120" y="16"/>
                  <a:pt x="120" y="18"/>
                </a:cubicBezTo>
                <a:lnTo>
                  <a:pt x="120" y="38"/>
                </a:lnTo>
                <a:close/>
                <a:moveTo>
                  <a:pt x="151" y="94"/>
                </a:moveTo>
                <a:cubicBezTo>
                  <a:pt x="136" y="94"/>
                  <a:pt x="136" y="94"/>
                  <a:pt x="136" y="94"/>
                </a:cubicBezTo>
                <a:cubicBezTo>
                  <a:pt x="136" y="42"/>
                  <a:pt x="136" y="42"/>
                  <a:pt x="136" y="42"/>
                </a:cubicBezTo>
                <a:cubicBezTo>
                  <a:pt x="136" y="42"/>
                  <a:pt x="151" y="44"/>
                  <a:pt x="151" y="55"/>
                </a:cubicBezTo>
                <a:cubicBezTo>
                  <a:pt x="151" y="66"/>
                  <a:pt x="151" y="94"/>
                  <a:pt x="151" y="94"/>
                </a:cubicBezTo>
                <a:close/>
                <a:moveTo>
                  <a:pt x="192" y="212"/>
                </a:moveTo>
                <a:cubicBezTo>
                  <a:pt x="192" y="219"/>
                  <a:pt x="186" y="223"/>
                  <a:pt x="178" y="223"/>
                </a:cubicBezTo>
                <a:cubicBezTo>
                  <a:pt x="170" y="223"/>
                  <a:pt x="163" y="218"/>
                  <a:pt x="163" y="212"/>
                </a:cubicBezTo>
                <a:cubicBezTo>
                  <a:pt x="163" y="207"/>
                  <a:pt x="163" y="107"/>
                  <a:pt x="163" y="107"/>
                </a:cubicBezTo>
                <a:cubicBezTo>
                  <a:pt x="178" y="107"/>
                  <a:pt x="192" y="111"/>
                  <a:pt x="192" y="132"/>
                </a:cubicBezTo>
                <a:cubicBezTo>
                  <a:pt x="192" y="132"/>
                  <a:pt x="192" y="133"/>
                  <a:pt x="192" y="133"/>
                </a:cubicBezTo>
                <a:cubicBezTo>
                  <a:pt x="192" y="140"/>
                  <a:pt x="192" y="142"/>
                  <a:pt x="192" y="141"/>
                </a:cubicBezTo>
                <a:cubicBezTo>
                  <a:pt x="192" y="141"/>
                  <a:pt x="192" y="206"/>
                  <a:pt x="192" y="21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615" name="组合 614"/>
          <p:cNvGrpSpPr/>
          <p:nvPr/>
        </p:nvGrpSpPr>
        <p:grpSpPr>
          <a:xfrm>
            <a:off x="5637814" y="2764281"/>
            <a:ext cx="291632" cy="155373"/>
            <a:chOff x="7762876" y="3406776"/>
            <a:chExt cx="750888" cy="400050"/>
          </a:xfrm>
          <a:solidFill>
            <a:srgbClr val="E7E6E6">
              <a:lumMod val="50000"/>
            </a:srgbClr>
          </a:solidFill>
        </p:grpSpPr>
        <p:sp>
          <p:nvSpPr>
            <p:cNvPr id="616" name="Rectangle 49"/>
            <p:cNvSpPr>
              <a:spLocks noChangeArrowheads="1"/>
            </p:cNvSpPr>
            <p:nvPr/>
          </p:nvSpPr>
          <p:spPr bwMode="auto">
            <a:xfrm>
              <a:off x="7875588" y="3521076"/>
              <a:ext cx="68263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17" name="Rectangle 50"/>
            <p:cNvSpPr>
              <a:spLocks noChangeArrowheads="1"/>
            </p:cNvSpPr>
            <p:nvPr/>
          </p:nvSpPr>
          <p:spPr bwMode="auto">
            <a:xfrm>
              <a:off x="7999413" y="3521076"/>
              <a:ext cx="635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18" name="Rectangle 51"/>
            <p:cNvSpPr>
              <a:spLocks noChangeArrowheads="1"/>
            </p:cNvSpPr>
            <p:nvPr/>
          </p:nvSpPr>
          <p:spPr bwMode="auto">
            <a:xfrm>
              <a:off x="8118476" y="3521076"/>
              <a:ext cx="68263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19" name="Rectangle 52"/>
            <p:cNvSpPr>
              <a:spLocks noChangeArrowheads="1"/>
            </p:cNvSpPr>
            <p:nvPr/>
          </p:nvSpPr>
          <p:spPr bwMode="auto">
            <a:xfrm>
              <a:off x="8242301" y="3521076"/>
              <a:ext cx="6350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20" name="Freeform 53"/>
            <p:cNvSpPr>
              <a:spLocks noEditPoints="1"/>
            </p:cNvSpPr>
            <p:nvPr/>
          </p:nvSpPr>
          <p:spPr bwMode="auto">
            <a:xfrm>
              <a:off x="7762876" y="3406776"/>
              <a:ext cx="750888" cy="400050"/>
            </a:xfrm>
            <a:custGeom>
              <a:avLst/>
              <a:gdLst>
                <a:gd name="T0" fmla="*/ 245 w 257"/>
                <a:gd name="T1" fmla="*/ 32 h 137"/>
                <a:gd name="T2" fmla="*/ 229 w 257"/>
                <a:gd name="T3" fmla="*/ 32 h 137"/>
                <a:gd name="T4" fmla="*/ 229 w 257"/>
                <a:gd name="T5" fmla="*/ 22 h 137"/>
                <a:gd name="T6" fmla="*/ 207 w 257"/>
                <a:gd name="T7" fmla="*/ 0 h 137"/>
                <a:gd name="T8" fmla="*/ 22 w 257"/>
                <a:gd name="T9" fmla="*/ 0 h 137"/>
                <a:gd name="T10" fmla="*/ 0 w 257"/>
                <a:gd name="T11" fmla="*/ 22 h 137"/>
                <a:gd name="T12" fmla="*/ 0 w 257"/>
                <a:gd name="T13" fmla="*/ 115 h 137"/>
                <a:gd name="T14" fmla="*/ 22 w 257"/>
                <a:gd name="T15" fmla="*/ 137 h 137"/>
                <a:gd name="T16" fmla="*/ 207 w 257"/>
                <a:gd name="T17" fmla="*/ 137 h 137"/>
                <a:gd name="T18" fmla="*/ 229 w 257"/>
                <a:gd name="T19" fmla="*/ 115 h 137"/>
                <a:gd name="T20" fmla="*/ 229 w 257"/>
                <a:gd name="T21" fmla="*/ 105 h 137"/>
                <a:gd name="T22" fmla="*/ 245 w 257"/>
                <a:gd name="T23" fmla="*/ 105 h 137"/>
                <a:gd name="T24" fmla="*/ 257 w 257"/>
                <a:gd name="T25" fmla="*/ 94 h 137"/>
                <a:gd name="T26" fmla="*/ 257 w 257"/>
                <a:gd name="T27" fmla="*/ 43 h 137"/>
                <a:gd name="T28" fmla="*/ 245 w 257"/>
                <a:gd name="T29" fmla="*/ 32 h 137"/>
                <a:gd name="T30" fmla="*/ 207 w 257"/>
                <a:gd name="T31" fmla="*/ 115 h 137"/>
                <a:gd name="T32" fmla="*/ 22 w 257"/>
                <a:gd name="T33" fmla="*/ 115 h 137"/>
                <a:gd name="T34" fmla="*/ 22 w 257"/>
                <a:gd name="T35" fmla="*/ 22 h 137"/>
                <a:gd name="T36" fmla="*/ 207 w 257"/>
                <a:gd name="T37" fmla="*/ 22 h 137"/>
                <a:gd name="T38" fmla="*/ 207 w 257"/>
                <a:gd name="T39" fmla="*/ 115 h 137"/>
                <a:gd name="T40" fmla="*/ 247 w 257"/>
                <a:gd name="T41" fmla="*/ 86 h 137"/>
                <a:gd name="T42" fmla="*/ 239 w 257"/>
                <a:gd name="T43" fmla="*/ 92 h 137"/>
                <a:gd name="T44" fmla="*/ 230 w 257"/>
                <a:gd name="T45" fmla="*/ 86 h 137"/>
                <a:gd name="T46" fmla="*/ 230 w 257"/>
                <a:gd name="T47" fmla="*/ 51 h 137"/>
                <a:gd name="T48" fmla="*/ 239 w 257"/>
                <a:gd name="T49" fmla="*/ 45 h 137"/>
                <a:gd name="T50" fmla="*/ 247 w 257"/>
                <a:gd name="T51" fmla="*/ 51 h 137"/>
                <a:gd name="T52" fmla="*/ 247 w 257"/>
                <a:gd name="T53" fmla="*/ 8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57" h="137">
                  <a:moveTo>
                    <a:pt x="245" y="32"/>
                  </a:moveTo>
                  <a:cubicBezTo>
                    <a:pt x="229" y="32"/>
                    <a:pt x="229" y="32"/>
                    <a:pt x="229" y="32"/>
                  </a:cubicBezTo>
                  <a:cubicBezTo>
                    <a:pt x="229" y="22"/>
                    <a:pt x="229" y="22"/>
                    <a:pt x="229" y="22"/>
                  </a:cubicBezTo>
                  <a:cubicBezTo>
                    <a:pt x="229" y="10"/>
                    <a:pt x="219" y="0"/>
                    <a:pt x="20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7"/>
                    <a:pt x="10" y="137"/>
                    <a:pt x="22" y="137"/>
                  </a:cubicBezTo>
                  <a:cubicBezTo>
                    <a:pt x="207" y="137"/>
                    <a:pt x="207" y="137"/>
                    <a:pt x="207" y="137"/>
                  </a:cubicBezTo>
                  <a:cubicBezTo>
                    <a:pt x="219" y="137"/>
                    <a:pt x="229" y="127"/>
                    <a:pt x="229" y="115"/>
                  </a:cubicBezTo>
                  <a:cubicBezTo>
                    <a:pt x="229" y="105"/>
                    <a:pt x="229" y="105"/>
                    <a:pt x="229" y="105"/>
                  </a:cubicBezTo>
                  <a:cubicBezTo>
                    <a:pt x="245" y="105"/>
                    <a:pt x="245" y="105"/>
                    <a:pt x="245" y="105"/>
                  </a:cubicBezTo>
                  <a:cubicBezTo>
                    <a:pt x="252" y="105"/>
                    <a:pt x="257" y="100"/>
                    <a:pt x="257" y="94"/>
                  </a:cubicBezTo>
                  <a:cubicBezTo>
                    <a:pt x="257" y="43"/>
                    <a:pt x="257" y="43"/>
                    <a:pt x="257" y="43"/>
                  </a:cubicBezTo>
                  <a:cubicBezTo>
                    <a:pt x="257" y="37"/>
                    <a:pt x="252" y="32"/>
                    <a:pt x="245" y="32"/>
                  </a:cubicBezTo>
                  <a:close/>
                  <a:moveTo>
                    <a:pt x="207" y="115"/>
                  </a:moveTo>
                  <a:cubicBezTo>
                    <a:pt x="22" y="115"/>
                    <a:pt x="22" y="115"/>
                    <a:pt x="22" y="115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07" y="22"/>
                    <a:pt x="207" y="22"/>
                    <a:pt x="207" y="22"/>
                  </a:cubicBezTo>
                  <a:lnTo>
                    <a:pt x="207" y="115"/>
                  </a:lnTo>
                  <a:close/>
                  <a:moveTo>
                    <a:pt x="247" y="86"/>
                  </a:moveTo>
                  <a:cubicBezTo>
                    <a:pt x="247" y="91"/>
                    <a:pt x="243" y="92"/>
                    <a:pt x="239" y="92"/>
                  </a:cubicBezTo>
                  <a:cubicBezTo>
                    <a:pt x="234" y="92"/>
                    <a:pt x="230" y="91"/>
                    <a:pt x="230" y="86"/>
                  </a:cubicBezTo>
                  <a:cubicBezTo>
                    <a:pt x="230" y="51"/>
                    <a:pt x="230" y="51"/>
                    <a:pt x="230" y="51"/>
                  </a:cubicBezTo>
                  <a:cubicBezTo>
                    <a:pt x="230" y="47"/>
                    <a:pt x="234" y="45"/>
                    <a:pt x="239" y="45"/>
                  </a:cubicBezTo>
                  <a:cubicBezTo>
                    <a:pt x="243" y="45"/>
                    <a:pt x="247" y="47"/>
                    <a:pt x="247" y="51"/>
                  </a:cubicBezTo>
                  <a:lnTo>
                    <a:pt x="247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621" name="Freeform 60"/>
          <p:cNvSpPr>
            <a:spLocks noEditPoints="1"/>
          </p:cNvSpPr>
          <p:nvPr/>
        </p:nvSpPr>
        <p:spPr bwMode="auto">
          <a:xfrm>
            <a:off x="4449745" y="2703242"/>
            <a:ext cx="275602" cy="277450"/>
          </a:xfrm>
          <a:custGeom>
            <a:avLst/>
            <a:gdLst>
              <a:gd name="T0" fmla="*/ 122 w 243"/>
              <a:gd name="T1" fmla="*/ 0 h 244"/>
              <a:gd name="T2" fmla="*/ 0 w 243"/>
              <a:gd name="T3" fmla="*/ 122 h 244"/>
              <a:gd name="T4" fmla="*/ 122 w 243"/>
              <a:gd name="T5" fmla="*/ 244 h 244"/>
              <a:gd name="T6" fmla="*/ 208 w 243"/>
              <a:gd name="T7" fmla="*/ 208 h 244"/>
              <a:gd name="T8" fmla="*/ 243 w 243"/>
              <a:gd name="T9" fmla="*/ 122 h 244"/>
              <a:gd name="T10" fmla="*/ 208 w 243"/>
              <a:gd name="T11" fmla="*/ 36 h 244"/>
              <a:gd name="T12" fmla="*/ 122 w 243"/>
              <a:gd name="T13" fmla="*/ 0 h 244"/>
              <a:gd name="T14" fmla="*/ 82 w 243"/>
              <a:gd name="T15" fmla="*/ 194 h 244"/>
              <a:gd name="T16" fmla="*/ 126 w 243"/>
              <a:gd name="T17" fmla="*/ 150 h 244"/>
              <a:gd name="T18" fmla="*/ 46 w 243"/>
              <a:gd name="T19" fmla="*/ 150 h 244"/>
              <a:gd name="T20" fmla="*/ 46 w 243"/>
              <a:gd name="T21" fmla="*/ 97 h 244"/>
              <a:gd name="T22" fmla="*/ 125 w 243"/>
              <a:gd name="T23" fmla="*/ 97 h 244"/>
              <a:gd name="T24" fmla="*/ 82 w 243"/>
              <a:gd name="T25" fmla="*/ 54 h 244"/>
              <a:gd name="T26" fmla="*/ 152 w 243"/>
              <a:gd name="T27" fmla="*/ 54 h 244"/>
              <a:gd name="T28" fmla="*/ 221 w 243"/>
              <a:gd name="T29" fmla="*/ 124 h 244"/>
              <a:gd name="T30" fmla="*/ 152 w 243"/>
              <a:gd name="T31" fmla="*/ 194 h 244"/>
              <a:gd name="T32" fmla="*/ 82 w 243"/>
              <a:gd name="T33" fmla="*/ 19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3" h="244">
                <a:moveTo>
                  <a:pt x="122" y="0"/>
                </a:moveTo>
                <a:cubicBezTo>
                  <a:pt x="55" y="0"/>
                  <a:pt x="0" y="55"/>
                  <a:pt x="0" y="122"/>
                </a:cubicBezTo>
                <a:cubicBezTo>
                  <a:pt x="0" y="189"/>
                  <a:pt x="55" y="244"/>
                  <a:pt x="122" y="244"/>
                </a:cubicBezTo>
                <a:cubicBezTo>
                  <a:pt x="154" y="244"/>
                  <a:pt x="185" y="231"/>
                  <a:pt x="208" y="208"/>
                </a:cubicBezTo>
                <a:cubicBezTo>
                  <a:pt x="231" y="185"/>
                  <a:pt x="243" y="154"/>
                  <a:pt x="243" y="122"/>
                </a:cubicBezTo>
                <a:cubicBezTo>
                  <a:pt x="243" y="89"/>
                  <a:pt x="231" y="59"/>
                  <a:pt x="208" y="36"/>
                </a:cubicBezTo>
                <a:cubicBezTo>
                  <a:pt x="185" y="13"/>
                  <a:pt x="154" y="0"/>
                  <a:pt x="122" y="0"/>
                </a:cubicBezTo>
                <a:close/>
                <a:moveTo>
                  <a:pt x="82" y="194"/>
                </a:moveTo>
                <a:cubicBezTo>
                  <a:pt x="126" y="150"/>
                  <a:pt x="126" y="150"/>
                  <a:pt x="126" y="150"/>
                </a:cubicBezTo>
                <a:cubicBezTo>
                  <a:pt x="46" y="150"/>
                  <a:pt x="46" y="150"/>
                  <a:pt x="46" y="150"/>
                </a:cubicBezTo>
                <a:cubicBezTo>
                  <a:pt x="46" y="97"/>
                  <a:pt x="46" y="97"/>
                  <a:pt x="46" y="97"/>
                </a:cubicBezTo>
                <a:cubicBezTo>
                  <a:pt x="125" y="97"/>
                  <a:pt x="125" y="97"/>
                  <a:pt x="125" y="97"/>
                </a:cubicBezTo>
                <a:cubicBezTo>
                  <a:pt x="82" y="54"/>
                  <a:pt x="82" y="54"/>
                  <a:pt x="82" y="54"/>
                </a:cubicBezTo>
                <a:cubicBezTo>
                  <a:pt x="152" y="54"/>
                  <a:pt x="152" y="54"/>
                  <a:pt x="152" y="54"/>
                </a:cubicBezTo>
                <a:cubicBezTo>
                  <a:pt x="221" y="124"/>
                  <a:pt x="221" y="124"/>
                  <a:pt x="221" y="124"/>
                </a:cubicBezTo>
                <a:cubicBezTo>
                  <a:pt x="152" y="194"/>
                  <a:pt x="152" y="194"/>
                  <a:pt x="152" y="194"/>
                </a:cubicBezTo>
                <a:lnTo>
                  <a:pt x="82" y="19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22" name="Freeform 134"/>
          <p:cNvSpPr>
            <a:spLocks noEditPoints="1"/>
          </p:cNvSpPr>
          <p:nvPr/>
        </p:nvSpPr>
        <p:spPr bwMode="auto">
          <a:xfrm>
            <a:off x="3301846" y="2707249"/>
            <a:ext cx="198532" cy="269436"/>
          </a:xfrm>
          <a:custGeom>
            <a:avLst/>
            <a:gdLst>
              <a:gd name="T0" fmla="*/ 175 w 175"/>
              <a:gd name="T1" fmla="*/ 9 h 237"/>
              <a:gd name="T2" fmla="*/ 17 w 175"/>
              <a:gd name="T3" fmla="*/ 9 h 237"/>
              <a:gd name="T4" fmla="*/ 17 w 175"/>
              <a:gd name="T5" fmla="*/ 3 h 237"/>
              <a:gd name="T6" fmla="*/ 9 w 175"/>
              <a:gd name="T7" fmla="*/ 0 h 237"/>
              <a:gd name="T8" fmla="*/ 0 w 175"/>
              <a:gd name="T9" fmla="*/ 3 h 237"/>
              <a:gd name="T10" fmla="*/ 6 w 175"/>
              <a:gd name="T11" fmla="*/ 237 h 237"/>
              <a:gd name="T12" fmla="*/ 12 w 175"/>
              <a:gd name="T13" fmla="*/ 237 h 237"/>
              <a:gd name="T14" fmla="*/ 14 w 175"/>
              <a:gd name="T15" fmla="*/ 132 h 237"/>
              <a:gd name="T16" fmla="*/ 14 w 175"/>
              <a:gd name="T17" fmla="*/ 132 h 237"/>
              <a:gd name="T18" fmla="*/ 175 w 175"/>
              <a:gd name="T19" fmla="*/ 132 h 237"/>
              <a:gd name="T20" fmla="*/ 135 w 175"/>
              <a:gd name="T21" fmla="*/ 70 h 237"/>
              <a:gd name="T22" fmla="*/ 175 w 175"/>
              <a:gd name="T23" fmla="*/ 9 h 237"/>
              <a:gd name="T24" fmla="*/ 160 w 175"/>
              <a:gd name="T25" fmla="*/ 124 h 237"/>
              <a:gd name="T26" fmla="*/ 15 w 175"/>
              <a:gd name="T27" fmla="*/ 123 h 237"/>
              <a:gd name="T28" fmla="*/ 16 w 175"/>
              <a:gd name="T29" fmla="*/ 17 h 237"/>
              <a:gd name="T30" fmla="*/ 160 w 175"/>
              <a:gd name="T31" fmla="*/ 17 h 237"/>
              <a:gd name="T32" fmla="*/ 126 w 175"/>
              <a:gd name="T33" fmla="*/ 70 h 237"/>
              <a:gd name="T34" fmla="*/ 160 w 175"/>
              <a:gd name="T35" fmla="*/ 124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5" h="237">
                <a:moveTo>
                  <a:pt x="175" y="9"/>
                </a:moveTo>
                <a:cubicBezTo>
                  <a:pt x="17" y="9"/>
                  <a:pt x="17" y="9"/>
                  <a:pt x="17" y="9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2"/>
                  <a:pt x="13" y="0"/>
                  <a:pt x="9" y="0"/>
                </a:cubicBezTo>
                <a:cubicBezTo>
                  <a:pt x="4" y="0"/>
                  <a:pt x="0" y="2"/>
                  <a:pt x="0" y="3"/>
                </a:cubicBezTo>
                <a:cubicBezTo>
                  <a:pt x="6" y="237"/>
                  <a:pt x="6" y="237"/>
                  <a:pt x="6" y="237"/>
                </a:cubicBezTo>
                <a:cubicBezTo>
                  <a:pt x="12" y="237"/>
                  <a:pt x="12" y="237"/>
                  <a:pt x="12" y="237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14" y="132"/>
                  <a:pt x="14" y="132"/>
                  <a:pt x="14" y="132"/>
                </a:cubicBezTo>
                <a:cubicBezTo>
                  <a:pt x="175" y="132"/>
                  <a:pt x="175" y="132"/>
                  <a:pt x="175" y="132"/>
                </a:cubicBezTo>
                <a:cubicBezTo>
                  <a:pt x="135" y="70"/>
                  <a:pt x="135" y="70"/>
                  <a:pt x="135" y="70"/>
                </a:cubicBezTo>
                <a:lnTo>
                  <a:pt x="175" y="9"/>
                </a:lnTo>
                <a:close/>
                <a:moveTo>
                  <a:pt x="160" y="124"/>
                </a:moveTo>
                <a:cubicBezTo>
                  <a:pt x="15" y="123"/>
                  <a:pt x="15" y="123"/>
                  <a:pt x="15" y="123"/>
                </a:cubicBezTo>
                <a:cubicBezTo>
                  <a:pt x="16" y="17"/>
                  <a:pt x="16" y="17"/>
                  <a:pt x="16" y="17"/>
                </a:cubicBezTo>
                <a:cubicBezTo>
                  <a:pt x="160" y="17"/>
                  <a:pt x="160" y="17"/>
                  <a:pt x="160" y="17"/>
                </a:cubicBezTo>
                <a:cubicBezTo>
                  <a:pt x="126" y="70"/>
                  <a:pt x="126" y="70"/>
                  <a:pt x="126" y="70"/>
                </a:cubicBezTo>
                <a:lnTo>
                  <a:pt x="160" y="12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23" name="Freeform 239"/>
          <p:cNvSpPr>
            <a:spLocks noChangeAspect="1" noEditPoints="1"/>
          </p:cNvSpPr>
          <p:nvPr/>
        </p:nvSpPr>
        <p:spPr bwMode="auto">
          <a:xfrm>
            <a:off x="281350" y="2694867"/>
            <a:ext cx="293515" cy="294201"/>
          </a:xfrm>
          <a:custGeom>
            <a:avLst/>
            <a:gdLst>
              <a:gd name="T0" fmla="*/ 214 w 214"/>
              <a:gd name="T1" fmla="*/ 107 h 214"/>
              <a:gd name="T2" fmla="*/ 108 w 214"/>
              <a:gd name="T3" fmla="*/ 0 h 214"/>
              <a:gd name="T4" fmla="*/ 14 w 214"/>
              <a:gd name="T5" fmla="*/ 55 h 214"/>
              <a:gd name="T6" fmla="*/ 1 w 214"/>
              <a:gd name="T7" fmla="*/ 105 h 214"/>
              <a:gd name="T8" fmla="*/ 12 w 214"/>
              <a:gd name="T9" fmla="*/ 155 h 214"/>
              <a:gd name="T10" fmla="*/ 109 w 214"/>
              <a:gd name="T11" fmla="*/ 213 h 214"/>
              <a:gd name="T12" fmla="*/ 116 w 214"/>
              <a:gd name="T13" fmla="*/ 213 h 214"/>
              <a:gd name="T14" fmla="*/ 118 w 214"/>
              <a:gd name="T15" fmla="*/ 213 h 214"/>
              <a:gd name="T16" fmla="*/ 200 w 214"/>
              <a:gd name="T17" fmla="*/ 160 h 214"/>
              <a:gd name="T18" fmla="*/ 21 w 214"/>
              <a:gd name="T19" fmla="*/ 112 h 214"/>
              <a:gd name="T20" fmla="*/ 7 w 214"/>
              <a:gd name="T21" fmla="*/ 107 h 214"/>
              <a:gd name="T22" fmla="*/ 21 w 214"/>
              <a:gd name="T23" fmla="*/ 106 h 214"/>
              <a:gd name="T24" fmla="*/ 63 w 214"/>
              <a:gd name="T25" fmla="*/ 29 h 214"/>
              <a:gd name="T26" fmla="*/ 38 w 214"/>
              <a:gd name="T27" fmla="*/ 61 h 214"/>
              <a:gd name="T28" fmla="*/ 202 w 214"/>
              <a:gd name="T29" fmla="*/ 107 h 214"/>
              <a:gd name="T30" fmla="*/ 199 w 214"/>
              <a:gd name="T31" fmla="*/ 65 h 214"/>
              <a:gd name="T32" fmla="*/ 196 w 214"/>
              <a:gd name="T33" fmla="*/ 109 h 214"/>
              <a:gd name="T34" fmla="*/ 158 w 214"/>
              <a:gd name="T35" fmla="*/ 74 h 214"/>
              <a:gd name="T36" fmla="*/ 124 w 214"/>
              <a:gd name="T37" fmla="*/ 198 h 214"/>
              <a:gd name="T38" fmla="*/ 141 w 214"/>
              <a:gd name="T39" fmla="*/ 174 h 214"/>
              <a:gd name="T40" fmla="*/ 108 w 214"/>
              <a:gd name="T41" fmla="*/ 176 h 214"/>
              <a:gd name="T42" fmla="*/ 82 w 214"/>
              <a:gd name="T43" fmla="*/ 175 h 214"/>
              <a:gd name="T44" fmla="*/ 108 w 214"/>
              <a:gd name="T45" fmla="*/ 78 h 214"/>
              <a:gd name="T46" fmla="*/ 68 w 214"/>
              <a:gd name="T47" fmla="*/ 107 h 214"/>
              <a:gd name="T48" fmla="*/ 132 w 214"/>
              <a:gd name="T49" fmla="*/ 24 h 214"/>
              <a:gd name="T50" fmla="*/ 151 w 214"/>
              <a:gd name="T51" fmla="*/ 69 h 214"/>
              <a:gd name="T52" fmla="*/ 136 w 214"/>
              <a:gd name="T53" fmla="*/ 29 h 214"/>
              <a:gd name="T54" fmla="*/ 90 w 214"/>
              <a:gd name="T55" fmla="*/ 26 h 214"/>
              <a:gd name="T56" fmla="*/ 108 w 214"/>
              <a:gd name="T57" fmla="*/ 72 h 214"/>
              <a:gd name="T58" fmla="*/ 108 w 214"/>
              <a:gd name="T59" fmla="*/ 32 h 214"/>
              <a:gd name="T60" fmla="*/ 79 w 214"/>
              <a:gd name="T61" fmla="*/ 168 h 214"/>
              <a:gd name="T62" fmla="*/ 114 w 214"/>
              <a:gd name="T63" fmla="*/ 205 h 214"/>
              <a:gd name="T64" fmla="*/ 114 w 214"/>
              <a:gd name="T65" fmla="*/ 205 h 214"/>
              <a:gd name="T66" fmla="*/ 154 w 214"/>
              <a:gd name="T67" fmla="*/ 124 h 214"/>
              <a:gd name="T68" fmla="*/ 114 w 214"/>
              <a:gd name="T69" fmla="*/ 120 h 214"/>
              <a:gd name="T70" fmla="*/ 155 w 214"/>
              <a:gd name="T71" fmla="*/ 107 h 214"/>
              <a:gd name="T72" fmla="*/ 157 w 214"/>
              <a:gd name="T73" fmla="*/ 68 h 214"/>
              <a:gd name="T74" fmla="*/ 186 w 214"/>
              <a:gd name="T75" fmla="*/ 62 h 214"/>
              <a:gd name="T76" fmla="*/ 128 w 214"/>
              <a:gd name="T77" fmla="*/ 10 h 214"/>
              <a:gd name="T78" fmla="*/ 95 w 214"/>
              <a:gd name="T79" fmla="*/ 10 h 214"/>
              <a:gd name="T80" fmla="*/ 95 w 214"/>
              <a:gd name="T81" fmla="*/ 10 h 214"/>
              <a:gd name="T82" fmla="*/ 82 w 214"/>
              <a:gd name="T83" fmla="*/ 9 h 214"/>
              <a:gd name="T84" fmla="*/ 63 w 214"/>
              <a:gd name="T85" fmla="*/ 107 h 214"/>
              <a:gd name="T86" fmla="*/ 27 w 214"/>
              <a:gd name="T87" fmla="*/ 107 h 214"/>
              <a:gd name="T88" fmla="*/ 27 w 214"/>
              <a:gd name="T89" fmla="*/ 114 h 214"/>
              <a:gd name="T90" fmla="*/ 43 w 214"/>
              <a:gd name="T91" fmla="*/ 161 h 214"/>
              <a:gd name="T92" fmla="*/ 90 w 214"/>
              <a:gd name="T93" fmla="*/ 198 h 214"/>
              <a:gd name="T94" fmla="*/ 75 w 214"/>
              <a:gd name="T95" fmla="*/ 174 h 214"/>
              <a:gd name="T96" fmla="*/ 79 w 214"/>
              <a:gd name="T97" fmla="*/ 203 h 214"/>
              <a:gd name="T98" fmla="*/ 148 w 214"/>
              <a:gd name="T99" fmla="*/ 173 h 214"/>
              <a:gd name="T100" fmla="*/ 134 w 214"/>
              <a:gd name="T101" fmla="*/ 197 h 214"/>
              <a:gd name="T102" fmla="*/ 196 w 214"/>
              <a:gd name="T103" fmla="*/ 115 h 214"/>
              <a:gd name="T104" fmla="*/ 202 w 214"/>
              <a:gd name="T105" fmla="*/ 113 h 214"/>
              <a:gd name="T106" fmla="*/ 189 w 214"/>
              <a:gd name="T107" fmla="*/ 158 h 214"/>
              <a:gd name="T108" fmla="*/ 192 w 214"/>
              <a:gd name="T109" fmla="*/ 60 h 214"/>
              <a:gd name="T110" fmla="*/ 197 w 214"/>
              <a:gd name="T111" fmla="*/ 59 h 214"/>
              <a:gd name="T112" fmla="*/ 32 w 214"/>
              <a:gd name="T113" fmla="*/ 59 h 214"/>
              <a:gd name="T114" fmla="*/ 22 w 214"/>
              <a:gd name="T115" fmla="*/ 160 h 214"/>
              <a:gd name="T116" fmla="*/ 54 w 214"/>
              <a:gd name="T117" fmla="*/ 192 h 214"/>
              <a:gd name="T118" fmla="*/ 166 w 214"/>
              <a:gd name="T119" fmla="*/ 189 h 214"/>
              <a:gd name="T120" fmla="*/ 191 w 214"/>
              <a:gd name="T121" fmla="*/ 16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4" h="214">
                <a:moveTo>
                  <a:pt x="214" y="107"/>
                </a:moveTo>
                <a:cubicBezTo>
                  <a:pt x="214" y="107"/>
                  <a:pt x="214" y="107"/>
                  <a:pt x="214" y="107"/>
                </a:cubicBezTo>
                <a:cubicBezTo>
                  <a:pt x="214" y="107"/>
                  <a:pt x="214" y="107"/>
                  <a:pt x="214" y="107"/>
                </a:cubicBezTo>
                <a:cubicBezTo>
                  <a:pt x="214" y="69"/>
                  <a:pt x="195" y="36"/>
                  <a:pt x="165" y="17"/>
                </a:cubicBezTo>
                <a:cubicBezTo>
                  <a:pt x="165" y="16"/>
                  <a:pt x="164" y="15"/>
                  <a:pt x="163" y="15"/>
                </a:cubicBezTo>
                <a:cubicBezTo>
                  <a:pt x="147" y="6"/>
                  <a:pt x="128" y="0"/>
                  <a:pt x="108" y="0"/>
                </a:cubicBezTo>
                <a:cubicBezTo>
                  <a:pt x="69" y="0"/>
                  <a:pt x="35" y="21"/>
                  <a:pt x="16" y="52"/>
                </a:cubicBezTo>
                <a:cubicBezTo>
                  <a:pt x="15" y="52"/>
                  <a:pt x="15" y="53"/>
                  <a:pt x="15" y="53"/>
                </a:cubicBezTo>
                <a:cubicBezTo>
                  <a:pt x="14" y="54"/>
                  <a:pt x="14" y="55"/>
                  <a:pt x="14" y="55"/>
                </a:cubicBezTo>
                <a:cubicBezTo>
                  <a:pt x="7" y="69"/>
                  <a:pt x="2" y="84"/>
                  <a:pt x="1" y="101"/>
                </a:cubicBezTo>
                <a:cubicBezTo>
                  <a:pt x="1" y="101"/>
                  <a:pt x="0" y="101"/>
                  <a:pt x="0" y="102"/>
                </a:cubicBezTo>
                <a:cubicBezTo>
                  <a:pt x="0" y="103"/>
                  <a:pt x="0" y="104"/>
                  <a:pt x="1" y="105"/>
                </a:cubicBezTo>
                <a:cubicBezTo>
                  <a:pt x="1" y="105"/>
                  <a:pt x="1" y="106"/>
                  <a:pt x="1" y="107"/>
                </a:cubicBezTo>
                <a:cubicBezTo>
                  <a:pt x="1" y="123"/>
                  <a:pt x="5" y="138"/>
                  <a:pt x="11" y="152"/>
                </a:cubicBezTo>
                <a:cubicBezTo>
                  <a:pt x="11" y="153"/>
                  <a:pt x="11" y="155"/>
                  <a:pt x="12" y="155"/>
                </a:cubicBezTo>
                <a:cubicBezTo>
                  <a:pt x="12" y="155"/>
                  <a:pt x="13" y="155"/>
                  <a:pt x="13" y="155"/>
                </a:cubicBezTo>
                <a:cubicBezTo>
                  <a:pt x="30" y="190"/>
                  <a:pt x="66" y="214"/>
                  <a:pt x="108" y="214"/>
                </a:cubicBezTo>
                <a:cubicBezTo>
                  <a:pt x="108" y="214"/>
                  <a:pt x="108" y="213"/>
                  <a:pt x="109" y="213"/>
                </a:cubicBezTo>
                <a:cubicBezTo>
                  <a:pt x="109" y="214"/>
                  <a:pt x="110" y="214"/>
                  <a:pt x="111" y="214"/>
                </a:cubicBezTo>
                <a:cubicBezTo>
                  <a:pt x="112" y="214"/>
                  <a:pt x="112" y="214"/>
                  <a:pt x="113" y="213"/>
                </a:cubicBezTo>
                <a:cubicBezTo>
                  <a:pt x="114" y="213"/>
                  <a:pt x="115" y="213"/>
                  <a:pt x="116" y="213"/>
                </a:cubicBezTo>
                <a:cubicBezTo>
                  <a:pt x="116" y="213"/>
                  <a:pt x="116" y="213"/>
                  <a:pt x="117" y="213"/>
                </a:cubicBezTo>
                <a:cubicBezTo>
                  <a:pt x="117" y="213"/>
                  <a:pt x="117" y="213"/>
                  <a:pt x="117" y="213"/>
                </a:cubicBezTo>
                <a:cubicBezTo>
                  <a:pt x="118" y="213"/>
                  <a:pt x="118" y="213"/>
                  <a:pt x="118" y="213"/>
                </a:cubicBezTo>
                <a:cubicBezTo>
                  <a:pt x="118" y="213"/>
                  <a:pt x="118" y="213"/>
                  <a:pt x="118" y="213"/>
                </a:cubicBezTo>
                <a:cubicBezTo>
                  <a:pt x="153" y="210"/>
                  <a:pt x="183" y="190"/>
                  <a:pt x="200" y="161"/>
                </a:cubicBezTo>
                <a:cubicBezTo>
                  <a:pt x="200" y="161"/>
                  <a:pt x="200" y="160"/>
                  <a:pt x="200" y="160"/>
                </a:cubicBezTo>
                <a:cubicBezTo>
                  <a:pt x="209" y="144"/>
                  <a:pt x="214" y="126"/>
                  <a:pt x="214" y="107"/>
                </a:cubicBezTo>
                <a:close/>
                <a:moveTo>
                  <a:pt x="7" y="107"/>
                </a:moveTo>
                <a:cubicBezTo>
                  <a:pt x="10" y="109"/>
                  <a:pt x="15" y="110"/>
                  <a:pt x="21" y="112"/>
                </a:cubicBezTo>
                <a:cubicBezTo>
                  <a:pt x="22" y="129"/>
                  <a:pt x="27" y="145"/>
                  <a:pt x="34" y="159"/>
                </a:cubicBezTo>
                <a:cubicBezTo>
                  <a:pt x="25" y="155"/>
                  <a:pt x="20" y="153"/>
                  <a:pt x="17" y="151"/>
                </a:cubicBezTo>
                <a:cubicBezTo>
                  <a:pt x="11" y="138"/>
                  <a:pt x="7" y="123"/>
                  <a:pt x="7" y="107"/>
                </a:cubicBezTo>
                <a:close/>
                <a:moveTo>
                  <a:pt x="19" y="59"/>
                </a:moveTo>
                <a:cubicBezTo>
                  <a:pt x="21" y="61"/>
                  <a:pt x="25" y="62"/>
                  <a:pt x="30" y="64"/>
                </a:cubicBezTo>
                <a:cubicBezTo>
                  <a:pt x="24" y="77"/>
                  <a:pt x="21" y="91"/>
                  <a:pt x="21" y="106"/>
                </a:cubicBezTo>
                <a:cubicBezTo>
                  <a:pt x="15" y="104"/>
                  <a:pt x="10" y="102"/>
                  <a:pt x="7" y="101"/>
                </a:cubicBezTo>
                <a:cubicBezTo>
                  <a:pt x="8" y="86"/>
                  <a:pt x="12" y="72"/>
                  <a:pt x="19" y="59"/>
                </a:cubicBezTo>
                <a:close/>
                <a:moveTo>
                  <a:pt x="63" y="29"/>
                </a:moveTo>
                <a:cubicBezTo>
                  <a:pt x="67" y="29"/>
                  <a:pt x="73" y="30"/>
                  <a:pt x="80" y="31"/>
                </a:cubicBezTo>
                <a:cubicBezTo>
                  <a:pt x="74" y="41"/>
                  <a:pt x="69" y="54"/>
                  <a:pt x="66" y="68"/>
                </a:cubicBezTo>
                <a:cubicBezTo>
                  <a:pt x="55" y="66"/>
                  <a:pt x="45" y="63"/>
                  <a:pt x="38" y="61"/>
                </a:cubicBezTo>
                <a:cubicBezTo>
                  <a:pt x="44" y="48"/>
                  <a:pt x="52" y="37"/>
                  <a:pt x="63" y="29"/>
                </a:cubicBezTo>
                <a:close/>
                <a:moveTo>
                  <a:pt x="208" y="105"/>
                </a:moveTo>
                <a:cubicBezTo>
                  <a:pt x="206" y="105"/>
                  <a:pt x="204" y="106"/>
                  <a:pt x="202" y="107"/>
                </a:cubicBezTo>
                <a:cubicBezTo>
                  <a:pt x="202" y="107"/>
                  <a:pt x="202" y="107"/>
                  <a:pt x="202" y="107"/>
                </a:cubicBezTo>
                <a:cubicBezTo>
                  <a:pt x="202" y="92"/>
                  <a:pt x="199" y="79"/>
                  <a:pt x="194" y="66"/>
                </a:cubicBezTo>
                <a:cubicBezTo>
                  <a:pt x="196" y="65"/>
                  <a:pt x="198" y="65"/>
                  <a:pt x="199" y="65"/>
                </a:cubicBezTo>
                <a:cubicBezTo>
                  <a:pt x="205" y="77"/>
                  <a:pt x="208" y="90"/>
                  <a:pt x="208" y="105"/>
                </a:cubicBezTo>
                <a:close/>
                <a:moveTo>
                  <a:pt x="196" y="107"/>
                </a:moveTo>
                <a:cubicBezTo>
                  <a:pt x="196" y="107"/>
                  <a:pt x="196" y="108"/>
                  <a:pt x="196" y="109"/>
                </a:cubicBezTo>
                <a:cubicBezTo>
                  <a:pt x="184" y="112"/>
                  <a:pt x="172" y="115"/>
                  <a:pt x="160" y="117"/>
                </a:cubicBezTo>
                <a:cubicBezTo>
                  <a:pt x="161" y="113"/>
                  <a:pt x="161" y="110"/>
                  <a:pt x="161" y="107"/>
                </a:cubicBezTo>
                <a:cubicBezTo>
                  <a:pt x="161" y="95"/>
                  <a:pt x="160" y="84"/>
                  <a:pt x="158" y="74"/>
                </a:cubicBezTo>
                <a:cubicBezTo>
                  <a:pt x="168" y="72"/>
                  <a:pt x="178" y="70"/>
                  <a:pt x="188" y="67"/>
                </a:cubicBezTo>
                <a:cubicBezTo>
                  <a:pt x="193" y="80"/>
                  <a:pt x="196" y="93"/>
                  <a:pt x="196" y="107"/>
                </a:cubicBezTo>
                <a:close/>
                <a:moveTo>
                  <a:pt x="124" y="198"/>
                </a:moveTo>
                <a:cubicBezTo>
                  <a:pt x="121" y="198"/>
                  <a:pt x="117" y="199"/>
                  <a:pt x="114" y="199"/>
                </a:cubicBezTo>
                <a:cubicBezTo>
                  <a:pt x="114" y="176"/>
                  <a:pt x="114" y="176"/>
                  <a:pt x="114" y="176"/>
                </a:cubicBezTo>
                <a:cubicBezTo>
                  <a:pt x="122" y="175"/>
                  <a:pt x="132" y="175"/>
                  <a:pt x="141" y="174"/>
                </a:cubicBezTo>
                <a:cubicBezTo>
                  <a:pt x="137" y="184"/>
                  <a:pt x="131" y="192"/>
                  <a:pt x="124" y="198"/>
                </a:cubicBezTo>
                <a:close/>
                <a:moveTo>
                  <a:pt x="82" y="175"/>
                </a:moveTo>
                <a:cubicBezTo>
                  <a:pt x="90" y="176"/>
                  <a:pt x="99" y="176"/>
                  <a:pt x="108" y="176"/>
                </a:cubicBezTo>
                <a:cubicBezTo>
                  <a:pt x="108" y="199"/>
                  <a:pt x="108" y="199"/>
                  <a:pt x="108" y="199"/>
                </a:cubicBezTo>
                <a:cubicBezTo>
                  <a:pt x="105" y="199"/>
                  <a:pt x="102" y="199"/>
                  <a:pt x="99" y="198"/>
                </a:cubicBezTo>
                <a:cubicBezTo>
                  <a:pt x="93" y="193"/>
                  <a:pt x="87" y="185"/>
                  <a:pt x="82" y="175"/>
                </a:cubicBezTo>
                <a:close/>
                <a:moveTo>
                  <a:pt x="68" y="107"/>
                </a:moveTo>
                <a:cubicBezTo>
                  <a:pt x="68" y="96"/>
                  <a:pt x="69" y="85"/>
                  <a:pt x="71" y="75"/>
                </a:cubicBezTo>
                <a:cubicBezTo>
                  <a:pt x="82" y="77"/>
                  <a:pt x="94" y="78"/>
                  <a:pt x="108" y="78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94" y="120"/>
                  <a:pt x="81" y="118"/>
                  <a:pt x="69" y="117"/>
                </a:cubicBezTo>
                <a:cubicBezTo>
                  <a:pt x="69" y="113"/>
                  <a:pt x="68" y="110"/>
                  <a:pt x="68" y="107"/>
                </a:cubicBezTo>
                <a:close/>
                <a:moveTo>
                  <a:pt x="114" y="26"/>
                </a:moveTo>
                <a:cubicBezTo>
                  <a:pt x="114" y="8"/>
                  <a:pt x="114" y="8"/>
                  <a:pt x="114" y="8"/>
                </a:cubicBezTo>
                <a:cubicBezTo>
                  <a:pt x="120" y="11"/>
                  <a:pt x="127" y="17"/>
                  <a:pt x="132" y="24"/>
                </a:cubicBezTo>
                <a:cubicBezTo>
                  <a:pt x="126" y="25"/>
                  <a:pt x="120" y="26"/>
                  <a:pt x="114" y="26"/>
                </a:cubicBezTo>
                <a:close/>
                <a:moveTo>
                  <a:pt x="136" y="29"/>
                </a:moveTo>
                <a:cubicBezTo>
                  <a:pt x="142" y="40"/>
                  <a:pt x="148" y="53"/>
                  <a:pt x="151" y="69"/>
                </a:cubicBezTo>
                <a:cubicBezTo>
                  <a:pt x="137" y="71"/>
                  <a:pt x="125" y="72"/>
                  <a:pt x="114" y="72"/>
                </a:cubicBezTo>
                <a:cubicBezTo>
                  <a:pt x="114" y="32"/>
                  <a:pt x="114" y="32"/>
                  <a:pt x="114" y="32"/>
                </a:cubicBezTo>
                <a:cubicBezTo>
                  <a:pt x="121" y="31"/>
                  <a:pt x="128" y="31"/>
                  <a:pt x="136" y="29"/>
                </a:cubicBezTo>
                <a:close/>
                <a:moveTo>
                  <a:pt x="108" y="9"/>
                </a:moveTo>
                <a:cubicBezTo>
                  <a:pt x="108" y="26"/>
                  <a:pt x="108" y="26"/>
                  <a:pt x="108" y="26"/>
                </a:cubicBezTo>
                <a:cubicBezTo>
                  <a:pt x="102" y="26"/>
                  <a:pt x="95" y="26"/>
                  <a:pt x="90" y="26"/>
                </a:cubicBezTo>
                <a:cubicBezTo>
                  <a:pt x="95" y="18"/>
                  <a:pt x="101" y="12"/>
                  <a:pt x="108" y="9"/>
                </a:cubicBezTo>
                <a:close/>
                <a:moveTo>
                  <a:pt x="108" y="32"/>
                </a:moveTo>
                <a:cubicBezTo>
                  <a:pt x="108" y="72"/>
                  <a:pt x="108" y="72"/>
                  <a:pt x="108" y="72"/>
                </a:cubicBezTo>
                <a:cubicBezTo>
                  <a:pt x="95" y="72"/>
                  <a:pt x="83" y="71"/>
                  <a:pt x="72" y="69"/>
                </a:cubicBezTo>
                <a:cubicBezTo>
                  <a:pt x="75" y="55"/>
                  <a:pt x="80" y="42"/>
                  <a:pt x="86" y="31"/>
                </a:cubicBezTo>
                <a:cubicBezTo>
                  <a:pt x="93" y="32"/>
                  <a:pt x="100" y="32"/>
                  <a:pt x="108" y="32"/>
                </a:cubicBezTo>
                <a:close/>
                <a:moveTo>
                  <a:pt x="108" y="126"/>
                </a:moveTo>
                <a:cubicBezTo>
                  <a:pt x="108" y="170"/>
                  <a:pt x="108" y="170"/>
                  <a:pt x="108" y="170"/>
                </a:cubicBezTo>
                <a:cubicBezTo>
                  <a:pt x="98" y="170"/>
                  <a:pt x="88" y="169"/>
                  <a:pt x="79" y="168"/>
                </a:cubicBezTo>
                <a:cubicBezTo>
                  <a:pt x="74" y="155"/>
                  <a:pt x="71" y="140"/>
                  <a:pt x="69" y="123"/>
                </a:cubicBezTo>
                <a:cubicBezTo>
                  <a:pt x="81" y="124"/>
                  <a:pt x="94" y="125"/>
                  <a:pt x="108" y="126"/>
                </a:cubicBezTo>
                <a:close/>
                <a:moveTo>
                  <a:pt x="114" y="205"/>
                </a:moveTo>
                <a:cubicBezTo>
                  <a:pt x="114" y="205"/>
                  <a:pt x="114" y="205"/>
                  <a:pt x="114" y="205"/>
                </a:cubicBezTo>
                <a:cubicBezTo>
                  <a:pt x="114" y="205"/>
                  <a:pt x="114" y="205"/>
                  <a:pt x="115" y="205"/>
                </a:cubicBezTo>
                <a:cubicBezTo>
                  <a:pt x="114" y="205"/>
                  <a:pt x="114" y="205"/>
                  <a:pt x="114" y="205"/>
                </a:cubicBezTo>
                <a:close/>
                <a:moveTo>
                  <a:pt x="114" y="170"/>
                </a:moveTo>
                <a:cubicBezTo>
                  <a:pt x="114" y="126"/>
                  <a:pt x="114" y="126"/>
                  <a:pt x="114" y="126"/>
                </a:cubicBezTo>
                <a:cubicBezTo>
                  <a:pt x="127" y="126"/>
                  <a:pt x="140" y="125"/>
                  <a:pt x="154" y="124"/>
                </a:cubicBezTo>
                <a:cubicBezTo>
                  <a:pt x="153" y="140"/>
                  <a:pt x="149" y="155"/>
                  <a:pt x="144" y="167"/>
                </a:cubicBezTo>
                <a:cubicBezTo>
                  <a:pt x="133" y="169"/>
                  <a:pt x="123" y="169"/>
                  <a:pt x="114" y="170"/>
                </a:cubicBezTo>
                <a:close/>
                <a:moveTo>
                  <a:pt x="114" y="120"/>
                </a:moveTo>
                <a:cubicBezTo>
                  <a:pt x="114" y="78"/>
                  <a:pt x="114" y="78"/>
                  <a:pt x="114" y="78"/>
                </a:cubicBezTo>
                <a:cubicBezTo>
                  <a:pt x="125" y="78"/>
                  <a:pt x="138" y="77"/>
                  <a:pt x="152" y="75"/>
                </a:cubicBezTo>
                <a:cubicBezTo>
                  <a:pt x="154" y="85"/>
                  <a:pt x="155" y="96"/>
                  <a:pt x="155" y="107"/>
                </a:cubicBezTo>
                <a:cubicBezTo>
                  <a:pt x="155" y="110"/>
                  <a:pt x="155" y="114"/>
                  <a:pt x="154" y="117"/>
                </a:cubicBezTo>
                <a:cubicBezTo>
                  <a:pt x="140" y="119"/>
                  <a:pt x="127" y="120"/>
                  <a:pt x="114" y="120"/>
                </a:cubicBezTo>
                <a:close/>
                <a:moveTo>
                  <a:pt x="157" y="68"/>
                </a:moveTo>
                <a:cubicBezTo>
                  <a:pt x="154" y="53"/>
                  <a:pt x="149" y="39"/>
                  <a:pt x="142" y="28"/>
                </a:cubicBezTo>
                <a:cubicBezTo>
                  <a:pt x="146" y="27"/>
                  <a:pt x="151" y="26"/>
                  <a:pt x="155" y="24"/>
                </a:cubicBezTo>
                <a:cubicBezTo>
                  <a:pt x="168" y="34"/>
                  <a:pt x="179" y="47"/>
                  <a:pt x="186" y="62"/>
                </a:cubicBezTo>
                <a:cubicBezTo>
                  <a:pt x="176" y="64"/>
                  <a:pt x="166" y="66"/>
                  <a:pt x="157" y="68"/>
                </a:cubicBezTo>
                <a:close/>
                <a:moveTo>
                  <a:pt x="139" y="23"/>
                </a:moveTo>
                <a:cubicBezTo>
                  <a:pt x="135" y="18"/>
                  <a:pt x="132" y="14"/>
                  <a:pt x="128" y="10"/>
                </a:cubicBezTo>
                <a:cubicBezTo>
                  <a:pt x="135" y="13"/>
                  <a:pt x="142" y="16"/>
                  <a:pt x="149" y="20"/>
                </a:cubicBezTo>
                <a:cubicBezTo>
                  <a:pt x="146" y="21"/>
                  <a:pt x="142" y="22"/>
                  <a:pt x="139" y="23"/>
                </a:cubicBezTo>
                <a:close/>
                <a:moveTo>
                  <a:pt x="95" y="10"/>
                </a:moveTo>
                <a:cubicBezTo>
                  <a:pt x="91" y="14"/>
                  <a:pt x="87" y="19"/>
                  <a:pt x="83" y="25"/>
                </a:cubicBezTo>
                <a:cubicBezTo>
                  <a:pt x="78" y="25"/>
                  <a:pt x="73" y="24"/>
                  <a:pt x="69" y="23"/>
                </a:cubicBezTo>
                <a:cubicBezTo>
                  <a:pt x="77" y="18"/>
                  <a:pt x="86" y="13"/>
                  <a:pt x="95" y="10"/>
                </a:cubicBezTo>
                <a:close/>
                <a:moveTo>
                  <a:pt x="61" y="22"/>
                </a:moveTo>
                <a:cubicBezTo>
                  <a:pt x="59" y="22"/>
                  <a:pt x="56" y="21"/>
                  <a:pt x="55" y="21"/>
                </a:cubicBezTo>
                <a:cubicBezTo>
                  <a:pt x="63" y="16"/>
                  <a:pt x="72" y="12"/>
                  <a:pt x="82" y="9"/>
                </a:cubicBezTo>
                <a:cubicBezTo>
                  <a:pt x="75" y="13"/>
                  <a:pt x="68" y="17"/>
                  <a:pt x="61" y="22"/>
                </a:cubicBezTo>
                <a:close/>
                <a:moveTo>
                  <a:pt x="65" y="74"/>
                </a:moveTo>
                <a:cubicBezTo>
                  <a:pt x="63" y="85"/>
                  <a:pt x="63" y="95"/>
                  <a:pt x="63" y="107"/>
                </a:cubicBezTo>
                <a:cubicBezTo>
                  <a:pt x="63" y="110"/>
                  <a:pt x="63" y="113"/>
                  <a:pt x="63" y="116"/>
                </a:cubicBezTo>
                <a:cubicBezTo>
                  <a:pt x="49" y="113"/>
                  <a:pt x="37" y="110"/>
                  <a:pt x="27" y="108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92"/>
                  <a:pt x="30" y="79"/>
                  <a:pt x="35" y="66"/>
                </a:cubicBezTo>
                <a:cubicBezTo>
                  <a:pt x="43" y="69"/>
                  <a:pt x="53" y="72"/>
                  <a:pt x="65" y="74"/>
                </a:cubicBezTo>
                <a:close/>
                <a:moveTo>
                  <a:pt x="27" y="114"/>
                </a:moveTo>
                <a:cubicBezTo>
                  <a:pt x="37" y="117"/>
                  <a:pt x="49" y="119"/>
                  <a:pt x="63" y="122"/>
                </a:cubicBezTo>
                <a:cubicBezTo>
                  <a:pt x="64" y="139"/>
                  <a:pt x="68" y="154"/>
                  <a:pt x="73" y="168"/>
                </a:cubicBezTo>
                <a:cubicBezTo>
                  <a:pt x="61" y="166"/>
                  <a:pt x="51" y="164"/>
                  <a:pt x="43" y="161"/>
                </a:cubicBezTo>
                <a:cubicBezTo>
                  <a:pt x="34" y="147"/>
                  <a:pt x="29" y="131"/>
                  <a:pt x="27" y="114"/>
                </a:cubicBezTo>
                <a:close/>
                <a:moveTo>
                  <a:pt x="75" y="174"/>
                </a:moveTo>
                <a:cubicBezTo>
                  <a:pt x="79" y="184"/>
                  <a:pt x="84" y="192"/>
                  <a:pt x="90" y="198"/>
                </a:cubicBezTo>
                <a:cubicBezTo>
                  <a:pt x="87" y="198"/>
                  <a:pt x="83" y="197"/>
                  <a:pt x="80" y="197"/>
                </a:cubicBezTo>
                <a:cubicBezTo>
                  <a:pt x="68" y="190"/>
                  <a:pt x="57" y="181"/>
                  <a:pt x="48" y="169"/>
                </a:cubicBezTo>
                <a:cubicBezTo>
                  <a:pt x="56" y="171"/>
                  <a:pt x="65" y="173"/>
                  <a:pt x="75" y="174"/>
                </a:cubicBezTo>
                <a:close/>
                <a:moveTo>
                  <a:pt x="82" y="204"/>
                </a:moveTo>
                <a:cubicBezTo>
                  <a:pt x="80" y="204"/>
                  <a:pt x="78" y="203"/>
                  <a:pt x="75" y="202"/>
                </a:cubicBezTo>
                <a:cubicBezTo>
                  <a:pt x="77" y="202"/>
                  <a:pt x="78" y="203"/>
                  <a:pt x="79" y="203"/>
                </a:cubicBezTo>
                <a:cubicBezTo>
                  <a:pt x="80" y="203"/>
                  <a:pt x="81" y="204"/>
                  <a:pt x="82" y="204"/>
                </a:cubicBezTo>
                <a:close/>
                <a:moveTo>
                  <a:pt x="134" y="197"/>
                </a:moveTo>
                <a:cubicBezTo>
                  <a:pt x="139" y="191"/>
                  <a:pt x="144" y="182"/>
                  <a:pt x="148" y="173"/>
                </a:cubicBezTo>
                <a:cubicBezTo>
                  <a:pt x="157" y="171"/>
                  <a:pt x="167" y="170"/>
                  <a:pt x="176" y="167"/>
                </a:cubicBezTo>
                <a:cubicBezTo>
                  <a:pt x="168" y="179"/>
                  <a:pt x="158" y="188"/>
                  <a:pt x="146" y="195"/>
                </a:cubicBezTo>
                <a:cubicBezTo>
                  <a:pt x="142" y="196"/>
                  <a:pt x="138" y="197"/>
                  <a:pt x="134" y="197"/>
                </a:cubicBezTo>
                <a:close/>
                <a:moveTo>
                  <a:pt x="151" y="166"/>
                </a:moveTo>
                <a:cubicBezTo>
                  <a:pt x="156" y="153"/>
                  <a:pt x="159" y="139"/>
                  <a:pt x="160" y="123"/>
                </a:cubicBezTo>
                <a:cubicBezTo>
                  <a:pt x="172" y="121"/>
                  <a:pt x="184" y="118"/>
                  <a:pt x="196" y="115"/>
                </a:cubicBezTo>
                <a:cubicBezTo>
                  <a:pt x="194" y="131"/>
                  <a:pt x="189" y="147"/>
                  <a:pt x="181" y="160"/>
                </a:cubicBezTo>
                <a:cubicBezTo>
                  <a:pt x="171" y="163"/>
                  <a:pt x="161" y="165"/>
                  <a:pt x="151" y="166"/>
                </a:cubicBezTo>
                <a:close/>
                <a:moveTo>
                  <a:pt x="202" y="113"/>
                </a:moveTo>
                <a:cubicBezTo>
                  <a:pt x="204" y="112"/>
                  <a:pt x="206" y="112"/>
                  <a:pt x="208" y="111"/>
                </a:cubicBezTo>
                <a:cubicBezTo>
                  <a:pt x="208" y="127"/>
                  <a:pt x="203" y="143"/>
                  <a:pt x="195" y="157"/>
                </a:cubicBezTo>
                <a:cubicBezTo>
                  <a:pt x="193" y="157"/>
                  <a:pt x="191" y="158"/>
                  <a:pt x="189" y="158"/>
                </a:cubicBezTo>
                <a:cubicBezTo>
                  <a:pt x="196" y="145"/>
                  <a:pt x="201" y="129"/>
                  <a:pt x="202" y="113"/>
                </a:cubicBezTo>
                <a:close/>
                <a:moveTo>
                  <a:pt x="197" y="59"/>
                </a:moveTo>
                <a:cubicBezTo>
                  <a:pt x="195" y="60"/>
                  <a:pt x="193" y="60"/>
                  <a:pt x="192" y="60"/>
                </a:cubicBezTo>
                <a:cubicBezTo>
                  <a:pt x="185" y="45"/>
                  <a:pt x="174" y="32"/>
                  <a:pt x="162" y="22"/>
                </a:cubicBezTo>
                <a:cubicBezTo>
                  <a:pt x="162" y="22"/>
                  <a:pt x="162" y="22"/>
                  <a:pt x="162" y="22"/>
                </a:cubicBezTo>
                <a:cubicBezTo>
                  <a:pt x="176" y="31"/>
                  <a:pt x="188" y="44"/>
                  <a:pt x="197" y="59"/>
                </a:cubicBezTo>
                <a:close/>
                <a:moveTo>
                  <a:pt x="48" y="25"/>
                </a:moveTo>
                <a:cubicBezTo>
                  <a:pt x="49" y="26"/>
                  <a:pt x="51" y="26"/>
                  <a:pt x="55" y="27"/>
                </a:cubicBezTo>
                <a:cubicBezTo>
                  <a:pt x="46" y="36"/>
                  <a:pt x="38" y="47"/>
                  <a:pt x="32" y="59"/>
                </a:cubicBezTo>
                <a:cubicBezTo>
                  <a:pt x="27" y="57"/>
                  <a:pt x="24" y="55"/>
                  <a:pt x="22" y="54"/>
                </a:cubicBezTo>
                <a:cubicBezTo>
                  <a:pt x="28" y="43"/>
                  <a:pt x="37" y="33"/>
                  <a:pt x="48" y="25"/>
                </a:cubicBezTo>
                <a:close/>
                <a:moveTo>
                  <a:pt x="22" y="160"/>
                </a:moveTo>
                <a:cubicBezTo>
                  <a:pt x="27" y="162"/>
                  <a:pt x="32" y="164"/>
                  <a:pt x="39" y="167"/>
                </a:cubicBezTo>
                <a:cubicBezTo>
                  <a:pt x="46" y="178"/>
                  <a:pt x="55" y="187"/>
                  <a:pt x="66" y="195"/>
                </a:cubicBezTo>
                <a:cubicBezTo>
                  <a:pt x="59" y="193"/>
                  <a:pt x="55" y="192"/>
                  <a:pt x="54" y="192"/>
                </a:cubicBezTo>
                <a:cubicBezTo>
                  <a:pt x="41" y="184"/>
                  <a:pt x="30" y="173"/>
                  <a:pt x="22" y="160"/>
                </a:cubicBezTo>
                <a:close/>
                <a:moveTo>
                  <a:pt x="167" y="188"/>
                </a:moveTo>
                <a:cubicBezTo>
                  <a:pt x="166" y="188"/>
                  <a:pt x="166" y="189"/>
                  <a:pt x="166" y="189"/>
                </a:cubicBezTo>
                <a:cubicBezTo>
                  <a:pt x="165" y="189"/>
                  <a:pt x="165" y="189"/>
                  <a:pt x="164" y="189"/>
                </a:cubicBezTo>
                <a:cubicBezTo>
                  <a:pt x="172" y="182"/>
                  <a:pt x="179" y="174"/>
                  <a:pt x="185" y="165"/>
                </a:cubicBezTo>
                <a:cubicBezTo>
                  <a:pt x="187" y="165"/>
                  <a:pt x="189" y="164"/>
                  <a:pt x="191" y="164"/>
                </a:cubicBezTo>
                <a:cubicBezTo>
                  <a:pt x="184" y="173"/>
                  <a:pt x="176" y="182"/>
                  <a:pt x="167" y="18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24" name="Freeform 267"/>
          <p:cNvSpPr>
            <a:spLocks noChangeAspect="1" noEditPoints="1"/>
          </p:cNvSpPr>
          <p:nvPr/>
        </p:nvSpPr>
        <p:spPr bwMode="auto">
          <a:xfrm>
            <a:off x="868205" y="2699481"/>
            <a:ext cx="293515" cy="284973"/>
          </a:xfrm>
          <a:custGeom>
            <a:avLst/>
            <a:gdLst>
              <a:gd name="T0" fmla="*/ 95 w 189"/>
              <a:gd name="T1" fmla="*/ 0 h 183"/>
              <a:gd name="T2" fmla="*/ 0 w 189"/>
              <a:gd name="T3" fmla="*/ 71 h 183"/>
              <a:gd name="T4" fmla="*/ 95 w 189"/>
              <a:gd name="T5" fmla="*/ 143 h 183"/>
              <a:gd name="T6" fmla="*/ 139 w 189"/>
              <a:gd name="T7" fmla="*/ 135 h 183"/>
              <a:gd name="T8" fmla="*/ 130 w 189"/>
              <a:gd name="T9" fmla="*/ 183 h 183"/>
              <a:gd name="T10" fmla="*/ 181 w 189"/>
              <a:gd name="T11" fmla="*/ 101 h 183"/>
              <a:gd name="T12" fmla="*/ 182 w 189"/>
              <a:gd name="T13" fmla="*/ 99 h 183"/>
              <a:gd name="T14" fmla="*/ 182 w 189"/>
              <a:gd name="T15" fmla="*/ 98 h 183"/>
              <a:gd name="T16" fmla="*/ 189 w 189"/>
              <a:gd name="T17" fmla="*/ 71 h 183"/>
              <a:gd name="T18" fmla="*/ 95 w 189"/>
              <a:gd name="T19" fmla="*/ 0 h 183"/>
              <a:gd name="T20" fmla="*/ 42 w 189"/>
              <a:gd name="T21" fmla="*/ 85 h 183"/>
              <a:gd name="T22" fmla="*/ 29 w 189"/>
              <a:gd name="T23" fmla="*/ 71 h 183"/>
              <a:gd name="T24" fmla="*/ 42 w 189"/>
              <a:gd name="T25" fmla="*/ 58 h 183"/>
              <a:gd name="T26" fmla="*/ 55 w 189"/>
              <a:gd name="T27" fmla="*/ 71 h 183"/>
              <a:gd name="T28" fmla="*/ 42 w 189"/>
              <a:gd name="T29" fmla="*/ 85 h 183"/>
              <a:gd name="T30" fmla="*/ 95 w 189"/>
              <a:gd name="T31" fmla="*/ 85 h 183"/>
              <a:gd name="T32" fmla="*/ 81 w 189"/>
              <a:gd name="T33" fmla="*/ 71 h 183"/>
              <a:gd name="T34" fmla="*/ 95 w 189"/>
              <a:gd name="T35" fmla="*/ 58 h 183"/>
              <a:gd name="T36" fmla="*/ 108 w 189"/>
              <a:gd name="T37" fmla="*/ 71 h 183"/>
              <a:gd name="T38" fmla="*/ 95 w 189"/>
              <a:gd name="T39" fmla="*/ 85 h 183"/>
              <a:gd name="T40" fmla="*/ 148 w 189"/>
              <a:gd name="T41" fmla="*/ 85 h 183"/>
              <a:gd name="T42" fmla="*/ 134 w 189"/>
              <a:gd name="T43" fmla="*/ 71 h 183"/>
              <a:gd name="T44" fmla="*/ 148 w 189"/>
              <a:gd name="T45" fmla="*/ 58 h 183"/>
              <a:gd name="T46" fmla="*/ 161 w 189"/>
              <a:gd name="T47" fmla="*/ 71 h 183"/>
              <a:gd name="T48" fmla="*/ 148 w 189"/>
              <a:gd name="T49" fmla="*/ 85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9" h="183">
                <a:moveTo>
                  <a:pt x="95" y="0"/>
                </a:moveTo>
                <a:cubicBezTo>
                  <a:pt x="42" y="0"/>
                  <a:pt x="0" y="32"/>
                  <a:pt x="0" y="71"/>
                </a:cubicBezTo>
                <a:cubicBezTo>
                  <a:pt x="0" y="111"/>
                  <a:pt x="42" y="143"/>
                  <a:pt x="95" y="143"/>
                </a:cubicBezTo>
                <a:cubicBezTo>
                  <a:pt x="110" y="143"/>
                  <a:pt x="125" y="140"/>
                  <a:pt x="139" y="135"/>
                </a:cubicBezTo>
                <a:cubicBezTo>
                  <a:pt x="130" y="183"/>
                  <a:pt x="130" y="183"/>
                  <a:pt x="130" y="183"/>
                </a:cubicBezTo>
                <a:cubicBezTo>
                  <a:pt x="181" y="101"/>
                  <a:pt x="181" y="101"/>
                  <a:pt x="181" y="101"/>
                </a:cubicBezTo>
                <a:cubicBezTo>
                  <a:pt x="181" y="100"/>
                  <a:pt x="182" y="100"/>
                  <a:pt x="182" y="99"/>
                </a:cubicBezTo>
                <a:cubicBezTo>
                  <a:pt x="182" y="98"/>
                  <a:pt x="182" y="98"/>
                  <a:pt x="182" y="98"/>
                </a:cubicBezTo>
                <a:cubicBezTo>
                  <a:pt x="187" y="90"/>
                  <a:pt x="189" y="81"/>
                  <a:pt x="189" y="71"/>
                </a:cubicBezTo>
                <a:cubicBezTo>
                  <a:pt x="189" y="32"/>
                  <a:pt x="147" y="0"/>
                  <a:pt x="95" y="0"/>
                </a:cubicBezTo>
                <a:close/>
                <a:moveTo>
                  <a:pt x="42" y="85"/>
                </a:moveTo>
                <a:cubicBezTo>
                  <a:pt x="34" y="85"/>
                  <a:pt x="29" y="79"/>
                  <a:pt x="29" y="71"/>
                </a:cubicBezTo>
                <a:cubicBezTo>
                  <a:pt x="29" y="64"/>
                  <a:pt x="34" y="58"/>
                  <a:pt x="42" y="58"/>
                </a:cubicBezTo>
                <a:cubicBezTo>
                  <a:pt x="49" y="58"/>
                  <a:pt x="55" y="64"/>
                  <a:pt x="55" y="71"/>
                </a:cubicBezTo>
                <a:cubicBezTo>
                  <a:pt x="55" y="79"/>
                  <a:pt x="49" y="85"/>
                  <a:pt x="42" y="85"/>
                </a:cubicBezTo>
                <a:close/>
                <a:moveTo>
                  <a:pt x="95" y="85"/>
                </a:moveTo>
                <a:cubicBezTo>
                  <a:pt x="87" y="85"/>
                  <a:pt x="81" y="79"/>
                  <a:pt x="81" y="71"/>
                </a:cubicBezTo>
                <a:cubicBezTo>
                  <a:pt x="81" y="64"/>
                  <a:pt x="87" y="58"/>
                  <a:pt x="95" y="58"/>
                </a:cubicBezTo>
                <a:cubicBezTo>
                  <a:pt x="102" y="58"/>
                  <a:pt x="108" y="64"/>
                  <a:pt x="108" y="71"/>
                </a:cubicBezTo>
                <a:cubicBezTo>
                  <a:pt x="108" y="79"/>
                  <a:pt x="102" y="85"/>
                  <a:pt x="95" y="85"/>
                </a:cubicBezTo>
                <a:close/>
                <a:moveTo>
                  <a:pt x="148" y="85"/>
                </a:moveTo>
                <a:cubicBezTo>
                  <a:pt x="140" y="85"/>
                  <a:pt x="134" y="79"/>
                  <a:pt x="134" y="71"/>
                </a:cubicBezTo>
                <a:cubicBezTo>
                  <a:pt x="134" y="64"/>
                  <a:pt x="140" y="58"/>
                  <a:pt x="148" y="58"/>
                </a:cubicBezTo>
                <a:cubicBezTo>
                  <a:pt x="155" y="58"/>
                  <a:pt x="161" y="64"/>
                  <a:pt x="161" y="71"/>
                </a:cubicBezTo>
                <a:cubicBezTo>
                  <a:pt x="161" y="79"/>
                  <a:pt x="155" y="85"/>
                  <a:pt x="148" y="8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25" name="Freeform 252"/>
          <p:cNvSpPr>
            <a:spLocks noChangeAspect="1" noEditPoints="1"/>
          </p:cNvSpPr>
          <p:nvPr/>
        </p:nvSpPr>
        <p:spPr bwMode="auto">
          <a:xfrm>
            <a:off x="1469343" y="2690946"/>
            <a:ext cx="293515" cy="302043"/>
          </a:xfrm>
          <a:custGeom>
            <a:avLst/>
            <a:gdLst>
              <a:gd name="T0" fmla="*/ 181 w 206"/>
              <a:gd name="T1" fmla="*/ 0 h 212"/>
              <a:gd name="T2" fmla="*/ 25 w 206"/>
              <a:gd name="T3" fmla="*/ 0 h 212"/>
              <a:gd name="T4" fmla="*/ 0 w 206"/>
              <a:gd name="T5" fmla="*/ 25 h 212"/>
              <a:gd name="T6" fmla="*/ 0 w 206"/>
              <a:gd name="T7" fmla="*/ 187 h 212"/>
              <a:gd name="T8" fmla="*/ 25 w 206"/>
              <a:gd name="T9" fmla="*/ 212 h 212"/>
              <a:gd name="T10" fmla="*/ 181 w 206"/>
              <a:gd name="T11" fmla="*/ 212 h 212"/>
              <a:gd name="T12" fmla="*/ 206 w 206"/>
              <a:gd name="T13" fmla="*/ 187 h 212"/>
              <a:gd name="T14" fmla="*/ 206 w 206"/>
              <a:gd name="T15" fmla="*/ 25 h 212"/>
              <a:gd name="T16" fmla="*/ 181 w 206"/>
              <a:gd name="T17" fmla="*/ 0 h 212"/>
              <a:gd name="T18" fmla="*/ 93 w 206"/>
              <a:gd name="T19" fmla="*/ 22 h 212"/>
              <a:gd name="T20" fmla="*/ 107 w 206"/>
              <a:gd name="T21" fmla="*/ 9 h 212"/>
              <a:gd name="T22" fmla="*/ 120 w 206"/>
              <a:gd name="T23" fmla="*/ 22 h 212"/>
              <a:gd name="T24" fmla="*/ 120 w 206"/>
              <a:gd name="T25" fmla="*/ 92 h 212"/>
              <a:gd name="T26" fmla="*/ 107 w 206"/>
              <a:gd name="T27" fmla="*/ 105 h 212"/>
              <a:gd name="T28" fmla="*/ 93 w 206"/>
              <a:gd name="T29" fmla="*/ 92 h 212"/>
              <a:gd name="T30" fmla="*/ 93 w 206"/>
              <a:gd name="T31" fmla="*/ 22 h 212"/>
              <a:gd name="T32" fmla="*/ 107 w 206"/>
              <a:gd name="T33" fmla="*/ 191 h 212"/>
              <a:gd name="T34" fmla="*/ 30 w 206"/>
              <a:gd name="T35" fmla="*/ 114 h 212"/>
              <a:gd name="T36" fmla="*/ 64 w 206"/>
              <a:gd name="T37" fmla="*/ 50 h 212"/>
              <a:gd name="T38" fmla="*/ 77 w 206"/>
              <a:gd name="T39" fmla="*/ 53 h 212"/>
              <a:gd name="T40" fmla="*/ 75 w 206"/>
              <a:gd name="T41" fmla="*/ 66 h 212"/>
              <a:gd name="T42" fmla="*/ 49 w 206"/>
              <a:gd name="T43" fmla="*/ 114 h 212"/>
              <a:gd name="T44" fmla="*/ 107 w 206"/>
              <a:gd name="T45" fmla="*/ 172 h 212"/>
              <a:gd name="T46" fmla="*/ 165 w 206"/>
              <a:gd name="T47" fmla="*/ 114 h 212"/>
              <a:gd name="T48" fmla="*/ 140 w 206"/>
              <a:gd name="T49" fmla="*/ 67 h 212"/>
              <a:gd name="T50" fmla="*/ 138 w 206"/>
              <a:gd name="T51" fmla="*/ 54 h 212"/>
              <a:gd name="T52" fmla="*/ 151 w 206"/>
              <a:gd name="T53" fmla="*/ 51 h 212"/>
              <a:gd name="T54" fmla="*/ 184 w 206"/>
              <a:gd name="T55" fmla="*/ 114 h 212"/>
              <a:gd name="T56" fmla="*/ 107 w 206"/>
              <a:gd name="T57" fmla="*/ 191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6" h="212">
                <a:moveTo>
                  <a:pt x="181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1" y="212"/>
                  <a:pt x="25" y="212"/>
                </a:cubicBezTo>
                <a:cubicBezTo>
                  <a:pt x="181" y="212"/>
                  <a:pt x="181" y="212"/>
                  <a:pt x="181" y="212"/>
                </a:cubicBezTo>
                <a:cubicBezTo>
                  <a:pt x="195" y="212"/>
                  <a:pt x="206" y="200"/>
                  <a:pt x="206" y="187"/>
                </a:cubicBezTo>
                <a:cubicBezTo>
                  <a:pt x="206" y="25"/>
                  <a:pt x="206" y="25"/>
                  <a:pt x="206" y="25"/>
                </a:cubicBezTo>
                <a:cubicBezTo>
                  <a:pt x="206" y="11"/>
                  <a:pt x="195" y="0"/>
                  <a:pt x="181" y="0"/>
                </a:cubicBezTo>
                <a:close/>
                <a:moveTo>
                  <a:pt x="93" y="22"/>
                </a:moveTo>
                <a:cubicBezTo>
                  <a:pt x="93" y="15"/>
                  <a:pt x="99" y="9"/>
                  <a:pt x="107" y="9"/>
                </a:cubicBezTo>
                <a:cubicBezTo>
                  <a:pt x="114" y="9"/>
                  <a:pt x="120" y="15"/>
                  <a:pt x="120" y="22"/>
                </a:cubicBezTo>
                <a:cubicBezTo>
                  <a:pt x="120" y="92"/>
                  <a:pt x="120" y="92"/>
                  <a:pt x="120" y="92"/>
                </a:cubicBezTo>
                <a:cubicBezTo>
                  <a:pt x="120" y="99"/>
                  <a:pt x="114" y="105"/>
                  <a:pt x="107" y="105"/>
                </a:cubicBezTo>
                <a:cubicBezTo>
                  <a:pt x="99" y="105"/>
                  <a:pt x="93" y="99"/>
                  <a:pt x="93" y="92"/>
                </a:cubicBezTo>
                <a:lnTo>
                  <a:pt x="93" y="22"/>
                </a:lnTo>
                <a:close/>
                <a:moveTo>
                  <a:pt x="107" y="191"/>
                </a:moveTo>
                <a:cubicBezTo>
                  <a:pt x="64" y="191"/>
                  <a:pt x="30" y="156"/>
                  <a:pt x="30" y="114"/>
                </a:cubicBezTo>
                <a:cubicBezTo>
                  <a:pt x="30" y="88"/>
                  <a:pt x="43" y="64"/>
                  <a:pt x="64" y="50"/>
                </a:cubicBezTo>
                <a:cubicBezTo>
                  <a:pt x="68" y="47"/>
                  <a:pt x="74" y="48"/>
                  <a:pt x="77" y="53"/>
                </a:cubicBezTo>
                <a:cubicBezTo>
                  <a:pt x="80" y="57"/>
                  <a:pt x="79" y="63"/>
                  <a:pt x="75" y="66"/>
                </a:cubicBezTo>
                <a:cubicBezTo>
                  <a:pt x="58" y="77"/>
                  <a:pt x="49" y="95"/>
                  <a:pt x="49" y="114"/>
                </a:cubicBezTo>
                <a:cubicBezTo>
                  <a:pt x="49" y="146"/>
                  <a:pt x="75" y="172"/>
                  <a:pt x="107" y="172"/>
                </a:cubicBezTo>
                <a:cubicBezTo>
                  <a:pt x="139" y="172"/>
                  <a:pt x="165" y="146"/>
                  <a:pt x="165" y="114"/>
                </a:cubicBezTo>
                <a:cubicBezTo>
                  <a:pt x="165" y="95"/>
                  <a:pt x="156" y="78"/>
                  <a:pt x="140" y="67"/>
                </a:cubicBezTo>
                <a:cubicBezTo>
                  <a:pt x="136" y="64"/>
                  <a:pt x="135" y="58"/>
                  <a:pt x="138" y="54"/>
                </a:cubicBezTo>
                <a:cubicBezTo>
                  <a:pt x="141" y="49"/>
                  <a:pt x="147" y="48"/>
                  <a:pt x="151" y="51"/>
                </a:cubicBezTo>
                <a:cubicBezTo>
                  <a:pt x="172" y="66"/>
                  <a:pt x="184" y="89"/>
                  <a:pt x="184" y="114"/>
                </a:cubicBezTo>
                <a:cubicBezTo>
                  <a:pt x="184" y="156"/>
                  <a:pt x="149" y="191"/>
                  <a:pt x="107" y="19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626" name="组合 625"/>
          <p:cNvGrpSpPr/>
          <p:nvPr/>
        </p:nvGrpSpPr>
        <p:grpSpPr>
          <a:xfrm>
            <a:off x="7486656" y="2735484"/>
            <a:ext cx="185425" cy="212967"/>
            <a:chOff x="7920038" y="2982913"/>
            <a:chExt cx="1079500" cy="1239838"/>
          </a:xfrm>
          <a:solidFill>
            <a:srgbClr val="E7E6E6">
              <a:lumMod val="50000"/>
            </a:srgbClr>
          </a:solidFill>
        </p:grpSpPr>
        <p:sp>
          <p:nvSpPr>
            <p:cNvPr id="627" name="Freeform 71"/>
            <p:cNvSpPr>
              <a:spLocks noEditPoints="1"/>
            </p:cNvSpPr>
            <p:nvPr/>
          </p:nvSpPr>
          <p:spPr bwMode="auto">
            <a:xfrm>
              <a:off x="7920038" y="3219451"/>
              <a:ext cx="1079500" cy="1003300"/>
            </a:xfrm>
            <a:custGeom>
              <a:avLst/>
              <a:gdLst>
                <a:gd name="T0" fmla="*/ 359 w 378"/>
                <a:gd name="T1" fmla="*/ 0 h 351"/>
                <a:gd name="T2" fmla="*/ 19 w 378"/>
                <a:gd name="T3" fmla="*/ 0 h 351"/>
                <a:gd name="T4" fmla="*/ 0 w 378"/>
                <a:gd name="T5" fmla="*/ 19 h 351"/>
                <a:gd name="T6" fmla="*/ 19 w 378"/>
                <a:gd name="T7" fmla="*/ 38 h 351"/>
                <a:gd name="T8" fmla="*/ 24 w 378"/>
                <a:gd name="T9" fmla="*/ 38 h 351"/>
                <a:gd name="T10" fmla="*/ 69 w 378"/>
                <a:gd name="T11" fmla="*/ 315 h 351"/>
                <a:gd name="T12" fmla="*/ 54 w 378"/>
                <a:gd name="T13" fmla="*/ 333 h 351"/>
                <a:gd name="T14" fmla="*/ 72 w 378"/>
                <a:gd name="T15" fmla="*/ 351 h 351"/>
                <a:gd name="T16" fmla="*/ 306 w 378"/>
                <a:gd name="T17" fmla="*/ 351 h 351"/>
                <a:gd name="T18" fmla="*/ 324 w 378"/>
                <a:gd name="T19" fmla="*/ 333 h 351"/>
                <a:gd name="T20" fmla="*/ 309 w 378"/>
                <a:gd name="T21" fmla="*/ 315 h 351"/>
                <a:gd name="T22" fmla="*/ 354 w 378"/>
                <a:gd name="T23" fmla="*/ 38 h 351"/>
                <a:gd name="T24" fmla="*/ 359 w 378"/>
                <a:gd name="T25" fmla="*/ 38 h 351"/>
                <a:gd name="T26" fmla="*/ 378 w 378"/>
                <a:gd name="T27" fmla="*/ 19 h 351"/>
                <a:gd name="T28" fmla="*/ 359 w 378"/>
                <a:gd name="T29" fmla="*/ 0 h 351"/>
                <a:gd name="T30" fmla="*/ 132 w 378"/>
                <a:gd name="T31" fmla="*/ 287 h 351"/>
                <a:gd name="T32" fmla="*/ 126 w 378"/>
                <a:gd name="T33" fmla="*/ 283 h 351"/>
                <a:gd name="T34" fmla="*/ 101 w 378"/>
                <a:gd name="T35" fmla="*/ 69 h 351"/>
                <a:gd name="T36" fmla="*/ 104 w 378"/>
                <a:gd name="T37" fmla="*/ 64 h 351"/>
                <a:gd name="T38" fmla="*/ 113 w 378"/>
                <a:gd name="T39" fmla="*/ 64 h 351"/>
                <a:gd name="T40" fmla="*/ 118 w 378"/>
                <a:gd name="T41" fmla="*/ 68 h 351"/>
                <a:gd name="T42" fmla="*/ 135 w 378"/>
                <a:gd name="T43" fmla="*/ 283 h 351"/>
                <a:gd name="T44" fmla="*/ 132 w 378"/>
                <a:gd name="T45" fmla="*/ 287 h 351"/>
                <a:gd name="T46" fmla="*/ 193 w 378"/>
                <a:gd name="T47" fmla="*/ 283 h 351"/>
                <a:gd name="T48" fmla="*/ 189 w 378"/>
                <a:gd name="T49" fmla="*/ 287 h 351"/>
                <a:gd name="T50" fmla="*/ 185 w 378"/>
                <a:gd name="T51" fmla="*/ 283 h 351"/>
                <a:gd name="T52" fmla="*/ 179 w 378"/>
                <a:gd name="T53" fmla="*/ 68 h 351"/>
                <a:gd name="T54" fmla="*/ 185 w 378"/>
                <a:gd name="T55" fmla="*/ 63 h 351"/>
                <a:gd name="T56" fmla="*/ 193 w 378"/>
                <a:gd name="T57" fmla="*/ 63 h 351"/>
                <a:gd name="T58" fmla="*/ 200 w 378"/>
                <a:gd name="T59" fmla="*/ 68 h 351"/>
                <a:gd name="T60" fmla="*/ 193 w 378"/>
                <a:gd name="T61" fmla="*/ 283 h 351"/>
                <a:gd name="T62" fmla="*/ 277 w 378"/>
                <a:gd name="T63" fmla="*/ 68 h 351"/>
                <a:gd name="T64" fmla="*/ 252 w 378"/>
                <a:gd name="T65" fmla="*/ 283 h 351"/>
                <a:gd name="T66" fmla="*/ 248 w 378"/>
                <a:gd name="T67" fmla="*/ 287 h 351"/>
                <a:gd name="T68" fmla="*/ 244 w 378"/>
                <a:gd name="T69" fmla="*/ 282 h 351"/>
                <a:gd name="T70" fmla="*/ 261 w 378"/>
                <a:gd name="T71" fmla="*/ 68 h 351"/>
                <a:gd name="T72" fmla="*/ 266 w 378"/>
                <a:gd name="T73" fmla="*/ 63 h 351"/>
                <a:gd name="T74" fmla="*/ 274 w 378"/>
                <a:gd name="T75" fmla="*/ 63 h 351"/>
                <a:gd name="T76" fmla="*/ 277 w 378"/>
                <a:gd name="T77" fmla="*/ 68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78" h="351">
                  <a:moveTo>
                    <a:pt x="35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4"/>
                    <a:pt x="54" y="333"/>
                  </a:cubicBezTo>
                  <a:cubicBezTo>
                    <a:pt x="54" y="343"/>
                    <a:pt x="62" y="351"/>
                    <a:pt x="72" y="351"/>
                  </a:cubicBezTo>
                  <a:cubicBezTo>
                    <a:pt x="306" y="351"/>
                    <a:pt x="306" y="351"/>
                    <a:pt x="306" y="351"/>
                  </a:cubicBezTo>
                  <a:cubicBezTo>
                    <a:pt x="316" y="351"/>
                    <a:pt x="324" y="343"/>
                    <a:pt x="324" y="333"/>
                  </a:cubicBezTo>
                  <a:cubicBezTo>
                    <a:pt x="324" y="324"/>
                    <a:pt x="317" y="316"/>
                    <a:pt x="309" y="315"/>
                  </a:cubicBezTo>
                  <a:cubicBezTo>
                    <a:pt x="354" y="38"/>
                    <a:pt x="354" y="38"/>
                    <a:pt x="354" y="38"/>
                  </a:cubicBezTo>
                  <a:cubicBezTo>
                    <a:pt x="359" y="38"/>
                    <a:pt x="359" y="38"/>
                    <a:pt x="359" y="38"/>
                  </a:cubicBezTo>
                  <a:cubicBezTo>
                    <a:pt x="369" y="38"/>
                    <a:pt x="378" y="29"/>
                    <a:pt x="378" y="19"/>
                  </a:cubicBezTo>
                  <a:cubicBezTo>
                    <a:pt x="378" y="8"/>
                    <a:pt x="369" y="0"/>
                    <a:pt x="359" y="0"/>
                  </a:cubicBezTo>
                  <a:close/>
                  <a:moveTo>
                    <a:pt x="132" y="287"/>
                  </a:moveTo>
                  <a:cubicBezTo>
                    <a:pt x="130" y="287"/>
                    <a:pt x="127" y="286"/>
                    <a:pt x="126" y="283"/>
                  </a:cubicBezTo>
                  <a:cubicBezTo>
                    <a:pt x="101" y="69"/>
                    <a:pt x="101" y="69"/>
                    <a:pt x="101" y="69"/>
                  </a:cubicBezTo>
                  <a:cubicBezTo>
                    <a:pt x="100" y="66"/>
                    <a:pt x="102" y="64"/>
                    <a:pt x="104" y="64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3"/>
                    <a:pt x="117" y="65"/>
                    <a:pt x="118" y="68"/>
                  </a:cubicBezTo>
                  <a:cubicBezTo>
                    <a:pt x="135" y="283"/>
                    <a:pt x="135" y="283"/>
                    <a:pt x="135" y="283"/>
                  </a:cubicBezTo>
                  <a:cubicBezTo>
                    <a:pt x="135" y="285"/>
                    <a:pt x="133" y="287"/>
                    <a:pt x="132" y="287"/>
                  </a:cubicBezTo>
                  <a:close/>
                  <a:moveTo>
                    <a:pt x="193" y="283"/>
                  </a:moveTo>
                  <a:cubicBezTo>
                    <a:pt x="193" y="285"/>
                    <a:pt x="191" y="287"/>
                    <a:pt x="189" y="287"/>
                  </a:cubicBezTo>
                  <a:cubicBezTo>
                    <a:pt x="187" y="287"/>
                    <a:pt x="185" y="285"/>
                    <a:pt x="185" y="283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5"/>
                    <a:pt x="181" y="63"/>
                    <a:pt x="185" y="63"/>
                  </a:cubicBezTo>
                  <a:cubicBezTo>
                    <a:pt x="193" y="63"/>
                    <a:pt x="193" y="63"/>
                    <a:pt x="193" y="63"/>
                  </a:cubicBezTo>
                  <a:cubicBezTo>
                    <a:pt x="197" y="63"/>
                    <a:pt x="200" y="65"/>
                    <a:pt x="200" y="68"/>
                  </a:cubicBezTo>
                  <a:lnTo>
                    <a:pt x="193" y="283"/>
                  </a:lnTo>
                  <a:close/>
                  <a:moveTo>
                    <a:pt x="277" y="68"/>
                  </a:moveTo>
                  <a:cubicBezTo>
                    <a:pt x="252" y="283"/>
                    <a:pt x="252" y="283"/>
                    <a:pt x="252" y="283"/>
                  </a:cubicBezTo>
                  <a:cubicBezTo>
                    <a:pt x="251" y="285"/>
                    <a:pt x="250" y="287"/>
                    <a:pt x="248" y="287"/>
                  </a:cubicBezTo>
                  <a:cubicBezTo>
                    <a:pt x="247" y="287"/>
                    <a:pt x="243" y="285"/>
                    <a:pt x="244" y="282"/>
                  </a:cubicBezTo>
                  <a:cubicBezTo>
                    <a:pt x="261" y="68"/>
                    <a:pt x="261" y="68"/>
                    <a:pt x="261" y="68"/>
                  </a:cubicBezTo>
                  <a:cubicBezTo>
                    <a:pt x="261" y="65"/>
                    <a:pt x="263" y="63"/>
                    <a:pt x="266" y="63"/>
                  </a:cubicBezTo>
                  <a:cubicBezTo>
                    <a:pt x="274" y="63"/>
                    <a:pt x="274" y="63"/>
                    <a:pt x="274" y="63"/>
                  </a:cubicBezTo>
                  <a:cubicBezTo>
                    <a:pt x="276" y="64"/>
                    <a:pt x="278" y="66"/>
                    <a:pt x="27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28" name="Freeform 72"/>
            <p:cNvSpPr>
              <a:spLocks/>
            </p:cNvSpPr>
            <p:nvPr/>
          </p:nvSpPr>
          <p:spPr bwMode="auto">
            <a:xfrm>
              <a:off x="7951788" y="3051176"/>
              <a:ext cx="1016000" cy="134938"/>
            </a:xfrm>
            <a:custGeom>
              <a:avLst/>
              <a:gdLst>
                <a:gd name="T0" fmla="*/ 356 w 356"/>
                <a:gd name="T1" fmla="*/ 47 h 47"/>
                <a:gd name="T2" fmla="*/ 307 w 356"/>
                <a:gd name="T3" fmla="*/ 0 h 47"/>
                <a:gd name="T4" fmla="*/ 49 w 356"/>
                <a:gd name="T5" fmla="*/ 0 h 47"/>
                <a:gd name="T6" fmla="*/ 0 w 356"/>
                <a:gd name="T7" fmla="*/ 47 h 47"/>
                <a:gd name="T8" fmla="*/ 356 w 356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6" h="47">
                  <a:moveTo>
                    <a:pt x="356" y="47"/>
                  </a:moveTo>
                  <a:cubicBezTo>
                    <a:pt x="353" y="21"/>
                    <a:pt x="332" y="0"/>
                    <a:pt x="307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4" y="0"/>
                    <a:pt x="3" y="21"/>
                    <a:pt x="0" y="47"/>
                  </a:cubicBezTo>
                  <a:lnTo>
                    <a:pt x="356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29" name="Freeform 73"/>
            <p:cNvSpPr>
              <a:spLocks/>
            </p:cNvSpPr>
            <p:nvPr/>
          </p:nvSpPr>
          <p:spPr bwMode="auto">
            <a:xfrm>
              <a:off x="8359775" y="2982913"/>
              <a:ext cx="200025" cy="50800"/>
            </a:xfrm>
            <a:custGeom>
              <a:avLst/>
              <a:gdLst>
                <a:gd name="T0" fmla="*/ 70 w 70"/>
                <a:gd name="T1" fmla="*/ 18 h 18"/>
                <a:gd name="T2" fmla="*/ 70 w 70"/>
                <a:gd name="T3" fmla="*/ 16 h 18"/>
                <a:gd name="T4" fmla="*/ 58 w 70"/>
                <a:gd name="T5" fmla="*/ 0 h 18"/>
                <a:gd name="T6" fmla="*/ 12 w 70"/>
                <a:gd name="T7" fmla="*/ 0 h 18"/>
                <a:gd name="T8" fmla="*/ 0 w 70"/>
                <a:gd name="T9" fmla="*/ 16 h 18"/>
                <a:gd name="T10" fmla="*/ 0 w 70"/>
                <a:gd name="T11" fmla="*/ 18 h 18"/>
                <a:gd name="T12" fmla="*/ 70 w 70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8">
                  <a:moveTo>
                    <a:pt x="70" y="18"/>
                  </a:moveTo>
                  <a:cubicBezTo>
                    <a:pt x="70" y="17"/>
                    <a:pt x="70" y="17"/>
                    <a:pt x="70" y="16"/>
                  </a:cubicBezTo>
                  <a:cubicBezTo>
                    <a:pt x="70" y="7"/>
                    <a:pt x="65" y="0"/>
                    <a:pt x="5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7"/>
                    <a:pt x="0" y="16"/>
                  </a:cubicBezTo>
                  <a:cubicBezTo>
                    <a:pt x="0" y="17"/>
                    <a:pt x="0" y="17"/>
                    <a:pt x="0" y="18"/>
                  </a:cubicBezTo>
                  <a:lnTo>
                    <a:pt x="7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30" name="组合 629"/>
          <p:cNvGrpSpPr/>
          <p:nvPr/>
        </p:nvGrpSpPr>
        <p:grpSpPr>
          <a:xfrm>
            <a:off x="6870550" y="2734802"/>
            <a:ext cx="230963" cy="214330"/>
            <a:chOff x="5278438" y="2973388"/>
            <a:chExt cx="1344613" cy="1247775"/>
          </a:xfrm>
          <a:solidFill>
            <a:srgbClr val="E7E6E6">
              <a:lumMod val="50000"/>
            </a:srgbClr>
          </a:solidFill>
        </p:grpSpPr>
        <p:sp>
          <p:nvSpPr>
            <p:cNvPr id="631" name="Freeform 67"/>
            <p:cNvSpPr>
              <a:spLocks noEditPoints="1"/>
            </p:cNvSpPr>
            <p:nvPr/>
          </p:nvSpPr>
          <p:spPr bwMode="auto">
            <a:xfrm>
              <a:off x="5821363" y="2973388"/>
              <a:ext cx="801688" cy="806450"/>
            </a:xfrm>
            <a:custGeom>
              <a:avLst/>
              <a:gdLst>
                <a:gd name="T0" fmla="*/ 256 w 281"/>
                <a:gd name="T1" fmla="*/ 26 h 282"/>
                <a:gd name="T2" fmla="*/ 163 w 281"/>
                <a:gd name="T3" fmla="*/ 26 h 282"/>
                <a:gd name="T4" fmla="*/ 0 w 281"/>
                <a:gd name="T5" fmla="*/ 190 h 282"/>
                <a:gd name="T6" fmla="*/ 92 w 281"/>
                <a:gd name="T7" fmla="*/ 282 h 282"/>
                <a:gd name="T8" fmla="*/ 256 w 281"/>
                <a:gd name="T9" fmla="*/ 119 h 282"/>
                <a:gd name="T10" fmla="*/ 256 w 281"/>
                <a:gd name="T11" fmla="*/ 26 h 282"/>
                <a:gd name="T12" fmla="*/ 55 w 281"/>
                <a:gd name="T13" fmla="*/ 192 h 282"/>
                <a:gd name="T14" fmla="*/ 44 w 281"/>
                <a:gd name="T15" fmla="*/ 181 h 282"/>
                <a:gd name="T16" fmla="*/ 183 w 281"/>
                <a:gd name="T17" fmla="*/ 42 h 282"/>
                <a:gd name="T18" fmla="*/ 194 w 281"/>
                <a:gd name="T19" fmla="*/ 42 h 282"/>
                <a:gd name="T20" fmla="*/ 194 w 281"/>
                <a:gd name="T21" fmla="*/ 53 h 282"/>
                <a:gd name="T22" fmla="*/ 55 w 281"/>
                <a:gd name="T23" fmla="*/ 192 h 282"/>
                <a:gd name="T24" fmla="*/ 78 w 281"/>
                <a:gd name="T25" fmla="*/ 215 h 282"/>
                <a:gd name="T26" fmla="*/ 67 w 281"/>
                <a:gd name="T27" fmla="*/ 204 h 282"/>
                <a:gd name="T28" fmla="*/ 217 w 281"/>
                <a:gd name="T29" fmla="*/ 54 h 282"/>
                <a:gd name="T30" fmla="*/ 228 w 281"/>
                <a:gd name="T31" fmla="*/ 54 h 282"/>
                <a:gd name="T32" fmla="*/ 228 w 281"/>
                <a:gd name="T33" fmla="*/ 65 h 282"/>
                <a:gd name="T34" fmla="*/ 78 w 281"/>
                <a:gd name="T35" fmla="*/ 215 h 282"/>
                <a:gd name="T36" fmla="*/ 101 w 281"/>
                <a:gd name="T37" fmla="*/ 238 h 282"/>
                <a:gd name="T38" fmla="*/ 90 w 281"/>
                <a:gd name="T39" fmla="*/ 227 h 282"/>
                <a:gd name="T40" fmla="*/ 229 w 281"/>
                <a:gd name="T41" fmla="*/ 88 h 282"/>
                <a:gd name="T42" fmla="*/ 240 w 281"/>
                <a:gd name="T43" fmla="*/ 88 h 282"/>
                <a:gd name="T44" fmla="*/ 240 w 281"/>
                <a:gd name="T45" fmla="*/ 99 h 282"/>
                <a:gd name="T46" fmla="*/ 101 w 281"/>
                <a:gd name="T47" fmla="*/ 2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1" h="282">
                  <a:moveTo>
                    <a:pt x="256" y="26"/>
                  </a:moveTo>
                  <a:cubicBezTo>
                    <a:pt x="230" y="0"/>
                    <a:pt x="189" y="0"/>
                    <a:pt x="163" y="26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2" y="282"/>
                    <a:pt x="92" y="282"/>
                    <a:pt x="92" y="282"/>
                  </a:cubicBezTo>
                  <a:cubicBezTo>
                    <a:pt x="256" y="119"/>
                    <a:pt x="256" y="119"/>
                    <a:pt x="256" y="119"/>
                  </a:cubicBezTo>
                  <a:cubicBezTo>
                    <a:pt x="281" y="93"/>
                    <a:pt x="281" y="52"/>
                    <a:pt x="256" y="26"/>
                  </a:cubicBezTo>
                  <a:close/>
                  <a:moveTo>
                    <a:pt x="55" y="192"/>
                  </a:moveTo>
                  <a:cubicBezTo>
                    <a:pt x="44" y="181"/>
                    <a:pt x="44" y="181"/>
                    <a:pt x="44" y="181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186" y="39"/>
                    <a:pt x="191" y="39"/>
                    <a:pt x="194" y="42"/>
                  </a:cubicBezTo>
                  <a:cubicBezTo>
                    <a:pt x="197" y="45"/>
                    <a:pt x="197" y="50"/>
                    <a:pt x="194" y="53"/>
                  </a:cubicBezTo>
                  <a:lnTo>
                    <a:pt x="55" y="192"/>
                  </a:lnTo>
                  <a:close/>
                  <a:moveTo>
                    <a:pt x="78" y="215"/>
                  </a:moveTo>
                  <a:cubicBezTo>
                    <a:pt x="67" y="204"/>
                    <a:pt x="67" y="204"/>
                    <a:pt x="67" y="204"/>
                  </a:cubicBezTo>
                  <a:cubicBezTo>
                    <a:pt x="217" y="54"/>
                    <a:pt x="217" y="54"/>
                    <a:pt x="217" y="54"/>
                  </a:cubicBezTo>
                  <a:cubicBezTo>
                    <a:pt x="220" y="51"/>
                    <a:pt x="225" y="51"/>
                    <a:pt x="228" y="54"/>
                  </a:cubicBezTo>
                  <a:cubicBezTo>
                    <a:pt x="231" y="57"/>
                    <a:pt x="231" y="62"/>
                    <a:pt x="228" y="65"/>
                  </a:cubicBezTo>
                  <a:lnTo>
                    <a:pt x="78" y="215"/>
                  </a:lnTo>
                  <a:close/>
                  <a:moveTo>
                    <a:pt x="101" y="238"/>
                  </a:moveTo>
                  <a:cubicBezTo>
                    <a:pt x="90" y="227"/>
                    <a:pt x="90" y="227"/>
                    <a:pt x="90" y="227"/>
                  </a:cubicBezTo>
                  <a:cubicBezTo>
                    <a:pt x="229" y="88"/>
                    <a:pt x="229" y="88"/>
                    <a:pt x="229" y="88"/>
                  </a:cubicBezTo>
                  <a:cubicBezTo>
                    <a:pt x="232" y="85"/>
                    <a:pt x="237" y="85"/>
                    <a:pt x="240" y="88"/>
                  </a:cubicBezTo>
                  <a:cubicBezTo>
                    <a:pt x="243" y="91"/>
                    <a:pt x="243" y="96"/>
                    <a:pt x="240" y="99"/>
                  </a:cubicBezTo>
                  <a:lnTo>
                    <a:pt x="101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32" name="Freeform 68"/>
            <p:cNvSpPr>
              <a:spLocks/>
            </p:cNvSpPr>
            <p:nvPr/>
          </p:nvSpPr>
          <p:spPr bwMode="auto">
            <a:xfrm>
              <a:off x="5375275" y="3662363"/>
              <a:ext cx="554038" cy="558800"/>
            </a:xfrm>
            <a:custGeom>
              <a:avLst/>
              <a:gdLst>
                <a:gd name="T0" fmla="*/ 227 w 349"/>
                <a:gd name="T1" fmla="*/ 209 h 352"/>
                <a:gd name="T2" fmla="*/ 210 w 349"/>
                <a:gd name="T3" fmla="*/ 193 h 352"/>
                <a:gd name="T4" fmla="*/ 349 w 349"/>
                <a:gd name="T5" fmla="*/ 54 h 352"/>
                <a:gd name="T6" fmla="*/ 295 w 349"/>
                <a:gd name="T7" fmla="*/ 0 h 352"/>
                <a:gd name="T8" fmla="*/ 156 w 349"/>
                <a:gd name="T9" fmla="*/ 139 h 352"/>
                <a:gd name="T10" fmla="*/ 142 w 349"/>
                <a:gd name="T11" fmla="*/ 125 h 352"/>
                <a:gd name="T12" fmla="*/ 110 w 349"/>
                <a:gd name="T13" fmla="*/ 141 h 352"/>
                <a:gd name="T14" fmla="*/ 0 w 349"/>
                <a:gd name="T15" fmla="*/ 317 h 352"/>
                <a:gd name="T16" fmla="*/ 32 w 349"/>
                <a:gd name="T17" fmla="*/ 352 h 352"/>
                <a:gd name="T18" fmla="*/ 207 w 349"/>
                <a:gd name="T19" fmla="*/ 242 h 352"/>
                <a:gd name="T20" fmla="*/ 227 w 349"/>
                <a:gd name="T21" fmla="*/ 20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9" h="352">
                  <a:moveTo>
                    <a:pt x="227" y="209"/>
                  </a:moveTo>
                  <a:lnTo>
                    <a:pt x="210" y="193"/>
                  </a:lnTo>
                  <a:lnTo>
                    <a:pt x="349" y="54"/>
                  </a:lnTo>
                  <a:lnTo>
                    <a:pt x="295" y="0"/>
                  </a:lnTo>
                  <a:lnTo>
                    <a:pt x="156" y="139"/>
                  </a:lnTo>
                  <a:lnTo>
                    <a:pt x="142" y="125"/>
                  </a:lnTo>
                  <a:lnTo>
                    <a:pt x="110" y="141"/>
                  </a:lnTo>
                  <a:lnTo>
                    <a:pt x="0" y="317"/>
                  </a:lnTo>
                  <a:lnTo>
                    <a:pt x="32" y="352"/>
                  </a:lnTo>
                  <a:lnTo>
                    <a:pt x="207" y="242"/>
                  </a:lnTo>
                  <a:lnTo>
                    <a:pt x="227" y="2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33" name="Freeform 69"/>
            <p:cNvSpPr>
              <a:spLocks/>
            </p:cNvSpPr>
            <p:nvPr/>
          </p:nvSpPr>
          <p:spPr bwMode="auto">
            <a:xfrm>
              <a:off x="5278438" y="2986088"/>
              <a:ext cx="590550" cy="590550"/>
            </a:xfrm>
            <a:custGeom>
              <a:avLst/>
              <a:gdLst>
                <a:gd name="T0" fmla="*/ 104 w 207"/>
                <a:gd name="T1" fmla="*/ 0 h 207"/>
                <a:gd name="T2" fmla="*/ 78 w 207"/>
                <a:gd name="T3" fmla="*/ 3 h 207"/>
                <a:gd name="T4" fmla="*/ 81 w 207"/>
                <a:gd name="T5" fmla="*/ 5 h 207"/>
                <a:gd name="T6" fmla="*/ 118 w 207"/>
                <a:gd name="T7" fmla="*/ 43 h 207"/>
                <a:gd name="T8" fmla="*/ 118 w 207"/>
                <a:gd name="T9" fmla="*/ 112 h 207"/>
                <a:gd name="T10" fmla="*/ 49 w 207"/>
                <a:gd name="T11" fmla="*/ 112 h 207"/>
                <a:gd name="T12" fmla="*/ 12 w 207"/>
                <a:gd name="T13" fmla="*/ 74 h 207"/>
                <a:gd name="T14" fmla="*/ 7 w 207"/>
                <a:gd name="T15" fmla="*/ 68 h 207"/>
                <a:gd name="T16" fmla="*/ 0 w 207"/>
                <a:gd name="T17" fmla="*/ 103 h 207"/>
                <a:gd name="T18" fmla="*/ 104 w 207"/>
                <a:gd name="T19" fmla="*/ 207 h 207"/>
                <a:gd name="T20" fmla="*/ 207 w 207"/>
                <a:gd name="T21" fmla="*/ 103 h 207"/>
                <a:gd name="T22" fmla="*/ 104 w 207"/>
                <a:gd name="T2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7" h="207">
                  <a:moveTo>
                    <a:pt x="104" y="0"/>
                  </a:moveTo>
                  <a:cubicBezTo>
                    <a:pt x="95" y="0"/>
                    <a:pt x="86" y="1"/>
                    <a:pt x="78" y="3"/>
                  </a:cubicBezTo>
                  <a:cubicBezTo>
                    <a:pt x="79" y="4"/>
                    <a:pt x="80" y="5"/>
                    <a:pt x="81" y="5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37" y="62"/>
                    <a:pt x="137" y="93"/>
                    <a:pt x="118" y="112"/>
                  </a:cubicBezTo>
                  <a:cubicBezTo>
                    <a:pt x="99" y="131"/>
                    <a:pt x="68" y="131"/>
                    <a:pt x="49" y="11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2"/>
                    <a:pt x="8" y="70"/>
                    <a:pt x="7" y="68"/>
                  </a:cubicBezTo>
                  <a:cubicBezTo>
                    <a:pt x="3" y="79"/>
                    <a:pt x="0" y="91"/>
                    <a:pt x="0" y="103"/>
                  </a:cubicBezTo>
                  <a:cubicBezTo>
                    <a:pt x="0" y="161"/>
                    <a:pt x="47" y="207"/>
                    <a:pt x="104" y="207"/>
                  </a:cubicBezTo>
                  <a:cubicBezTo>
                    <a:pt x="161" y="207"/>
                    <a:pt x="207" y="161"/>
                    <a:pt x="207" y="103"/>
                  </a:cubicBezTo>
                  <a:cubicBezTo>
                    <a:pt x="207" y="46"/>
                    <a:pt x="161" y="0"/>
                    <a:pt x="10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34" name="Freeform 70"/>
            <p:cNvSpPr>
              <a:spLocks noEditPoints="1"/>
            </p:cNvSpPr>
            <p:nvPr/>
          </p:nvSpPr>
          <p:spPr bwMode="auto">
            <a:xfrm>
              <a:off x="6008688" y="3686176"/>
              <a:ext cx="531813" cy="531813"/>
            </a:xfrm>
            <a:custGeom>
              <a:avLst/>
              <a:gdLst>
                <a:gd name="T0" fmla="*/ 164 w 186"/>
                <a:gd name="T1" fmla="*/ 164 h 186"/>
                <a:gd name="T2" fmla="*/ 164 w 186"/>
                <a:gd name="T3" fmla="*/ 83 h 186"/>
                <a:gd name="T4" fmla="*/ 81 w 186"/>
                <a:gd name="T5" fmla="*/ 0 h 186"/>
                <a:gd name="T6" fmla="*/ 0 w 186"/>
                <a:gd name="T7" fmla="*/ 81 h 186"/>
                <a:gd name="T8" fmla="*/ 82 w 186"/>
                <a:gd name="T9" fmla="*/ 164 h 186"/>
                <a:gd name="T10" fmla="*/ 164 w 186"/>
                <a:gd name="T11" fmla="*/ 164 h 186"/>
                <a:gd name="T12" fmla="*/ 109 w 186"/>
                <a:gd name="T13" fmla="*/ 109 h 186"/>
                <a:gd name="T14" fmla="*/ 142 w 186"/>
                <a:gd name="T15" fmla="*/ 109 h 186"/>
                <a:gd name="T16" fmla="*/ 142 w 186"/>
                <a:gd name="T17" fmla="*/ 143 h 186"/>
                <a:gd name="T18" fmla="*/ 109 w 186"/>
                <a:gd name="T19" fmla="*/ 143 h 186"/>
                <a:gd name="T20" fmla="*/ 109 w 186"/>
                <a:gd name="T21" fmla="*/ 109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86">
                  <a:moveTo>
                    <a:pt x="164" y="164"/>
                  </a:moveTo>
                  <a:cubicBezTo>
                    <a:pt x="186" y="142"/>
                    <a:pt x="186" y="105"/>
                    <a:pt x="164" y="83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105" y="186"/>
                    <a:pt x="141" y="186"/>
                    <a:pt x="164" y="164"/>
                  </a:cubicBezTo>
                  <a:close/>
                  <a:moveTo>
                    <a:pt x="109" y="109"/>
                  </a:moveTo>
                  <a:cubicBezTo>
                    <a:pt x="118" y="100"/>
                    <a:pt x="133" y="100"/>
                    <a:pt x="142" y="109"/>
                  </a:cubicBezTo>
                  <a:cubicBezTo>
                    <a:pt x="152" y="118"/>
                    <a:pt x="152" y="133"/>
                    <a:pt x="142" y="143"/>
                  </a:cubicBezTo>
                  <a:cubicBezTo>
                    <a:pt x="133" y="152"/>
                    <a:pt x="118" y="152"/>
                    <a:pt x="109" y="143"/>
                  </a:cubicBezTo>
                  <a:cubicBezTo>
                    <a:pt x="99" y="133"/>
                    <a:pt x="99" y="118"/>
                    <a:pt x="10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35" name="组合 634"/>
          <p:cNvGrpSpPr/>
          <p:nvPr/>
        </p:nvGrpSpPr>
        <p:grpSpPr>
          <a:xfrm>
            <a:off x="8084963" y="2727030"/>
            <a:ext cx="184880" cy="229873"/>
            <a:chOff x="10439400" y="2930526"/>
            <a:chExt cx="1076325" cy="1338262"/>
          </a:xfrm>
          <a:solidFill>
            <a:srgbClr val="E7E6E6">
              <a:lumMod val="50000"/>
            </a:srgbClr>
          </a:solidFill>
        </p:grpSpPr>
        <p:sp>
          <p:nvSpPr>
            <p:cNvPr id="636" name="Freeform 74"/>
            <p:cNvSpPr>
              <a:spLocks/>
            </p:cNvSpPr>
            <p:nvPr/>
          </p:nvSpPr>
          <p:spPr bwMode="auto">
            <a:xfrm>
              <a:off x="10458450" y="2930526"/>
              <a:ext cx="1003300" cy="314325"/>
            </a:xfrm>
            <a:custGeom>
              <a:avLst/>
              <a:gdLst>
                <a:gd name="T0" fmla="*/ 351 w 351"/>
                <a:gd name="T1" fmla="*/ 41 h 110"/>
                <a:gd name="T2" fmla="*/ 294 w 351"/>
                <a:gd name="T3" fmla="*/ 5 h 110"/>
                <a:gd name="T4" fmla="*/ 41 w 351"/>
                <a:gd name="T5" fmla="*/ 55 h 110"/>
                <a:gd name="T6" fmla="*/ 2 w 351"/>
                <a:gd name="T7" fmla="*/ 110 h 110"/>
                <a:gd name="T8" fmla="*/ 351 w 351"/>
                <a:gd name="T9" fmla="*/ 4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110">
                  <a:moveTo>
                    <a:pt x="351" y="41"/>
                  </a:moveTo>
                  <a:cubicBezTo>
                    <a:pt x="343" y="16"/>
                    <a:pt x="319" y="0"/>
                    <a:pt x="294" y="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16" y="59"/>
                    <a:pt x="0" y="83"/>
                    <a:pt x="2" y="110"/>
                  </a:cubicBezTo>
                  <a:lnTo>
                    <a:pt x="351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37" name="Freeform 75"/>
            <p:cNvSpPr>
              <a:spLocks/>
            </p:cNvSpPr>
            <p:nvPr/>
          </p:nvSpPr>
          <p:spPr bwMode="auto">
            <a:xfrm>
              <a:off x="10829925" y="2930526"/>
              <a:ext cx="203200" cy="85725"/>
            </a:xfrm>
            <a:custGeom>
              <a:avLst/>
              <a:gdLst>
                <a:gd name="T0" fmla="*/ 71 w 71"/>
                <a:gd name="T1" fmla="*/ 16 h 30"/>
                <a:gd name="T2" fmla="*/ 71 w 71"/>
                <a:gd name="T3" fmla="*/ 15 h 30"/>
                <a:gd name="T4" fmla="*/ 55 w 71"/>
                <a:gd name="T5" fmla="*/ 1 h 30"/>
                <a:gd name="T6" fmla="*/ 11 w 71"/>
                <a:gd name="T7" fmla="*/ 10 h 30"/>
                <a:gd name="T8" fmla="*/ 1 w 71"/>
                <a:gd name="T9" fmla="*/ 29 h 30"/>
                <a:gd name="T10" fmla="*/ 2 w 71"/>
                <a:gd name="T11" fmla="*/ 30 h 30"/>
                <a:gd name="T12" fmla="*/ 71 w 71"/>
                <a:gd name="T1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30">
                  <a:moveTo>
                    <a:pt x="71" y="16"/>
                  </a:moveTo>
                  <a:cubicBezTo>
                    <a:pt x="71" y="16"/>
                    <a:pt x="71" y="16"/>
                    <a:pt x="71" y="15"/>
                  </a:cubicBezTo>
                  <a:cubicBezTo>
                    <a:pt x="69" y="6"/>
                    <a:pt x="62" y="0"/>
                    <a:pt x="55" y="1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4" y="11"/>
                    <a:pt x="0" y="20"/>
                    <a:pt x="1" y="29"/>
                  </a:cubicBezTo>
                  <a:cubicBezTo>
                    <a:pt x="2" y="29"/>
                    <a:pt x="2" y="30"/>
                    <a:pt x="2" y="30"/>
                  </a:cubicBezTo>
                  <a:lnTo>
                    <a:pt x="7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38" name="Freeform 76"/>
            <p:cNvSpPr>
              <a:spLocks noEditPoints="1"/>
            </p:cNvSpPr>
            <p:nvPr/>
          </p:nvSpPr>
          <p:spPr bwMode="auto">
            <a:xfrm>
              <a:off x="10439400" y="3268663"/>
              <a:ext cx="1076325" cy="1000125"/>
            </a:xfrm>
            <a:custGeom>
              <a:avLst/>
              <a:gdLst>
                <a:gd name="T0" fmla="*/ 0 w 377"/>
                <a:gd name="T1" fmla="*/ 19 h 350"/>
                <a:gd name="T2" fmla="*/ 69 w 377"/>
                <a:gd name="T3" fmla="*/ 315 h 350"/>
                <a:gd name="T4" fmla="*/ 305 w 377"/>
                <a:gd name="T5" fmla="*/ 350 h 350"/>
                <a:gd name="T6" fmla="*/ 353 w 377"/>
                <a:gd name="T7" fmla="*/ 38 h 350"/>
                <a:gd name="T8" fmla="*/ 358 w 377"/>
                <a:gd name="T9" fmla="*/ 0 h 350"/>
                <a:gd name="T10" fmla="*/ 154 w 377"/>
                <a:gd name="T11" fmla="*/ 77 h 350"/>
                <a:gd name="T12" fmla="*/ 164 w 377"/>
                <a:gd name="T13" fmla="*/ 76 h 350"/>
                <a:gd name="T14" fmla="*/ 205 w 377"/>
                <a:gd name="T15" fmla="*/ 78 h 350"/>
                <a:gd name="T16" fmla="*/ 160 w 377"/>
                <a:gd name="T17" fmla="*/ 134 h 350"/>
                <a:gd name="T18" fmla="*/ 150 w 377"/>
                <a:gd name="T19" fmla="*/ 144 h 350"/>
                <a:gd name="T20" fmla="*/ 120 w 377"/>
                <a:gd name="T21" fmla="*/ 116 h 350"/>
                <a:gd name="T22" fmla="*/ 117 w 377"/>
                <a:gd name="T23" fmla="*/ 153 h 350"/>
                <a:gd name="T24" fmla="*/ 150 w 377"/>
                <a:gd name="T25" fmla="*/ 178 h 350"/>
                <a:gd name="T26" fmla="*/ 158 w 377"/>
                <a:gd name="T27" fmla="*/ 191 h 350"/>
                <a:gd name="T28" fmla="*/ 148 w 377"/>
                <a:gd name="T29" fmla="*/ 191 h 350"/>
                <a:gd name="T30" fmla="*/ 134 w 377"/>
                <a:gd name="T31" fmla="*/ 205 h 350"/>
                <a:gd name="T32" fmla="*/ 93 w 377"/>
                <a:gd name="T33" fmla="*/ 198 h 350"/>
                <a:gd name="T34" fmla="*/ 97 w 377"/>
                <a:gd name="T35" fmla="*/ 164 h 350"/>
                <a:gd name="T36" fmla="*/ 175 w 377"/>
                <a:gd name="T37" fmla="*/ 250 h 350"/>
                <a:gd name="T38" fmla="*/ 116 w 377"/>
                <a:gd name="T39" fmla="*/ 250 h 350"/>
                <a:gd name="T40" fmla="*/ 91 w 377"/>
                <a:gd name="T41" fmla="*/ 207 h 350"/>
                <a:gd name="T42" fmla="*/ 93 w 377"/>
                <a:gd name="T43" fmla="*/ 209 h 350"/>
                <a:gd name="T44" fmla="*/ 171 w 377"/>
                <a:gd name="T45" fmla="*/ 217 h 350"/>
                <a:gd name="T46" fmla="*/ 198 w 377"/>
                <a:gd name="T47" fmla="*/ 143 h 350"/>
                <a:gd name="T48" fmla="*/ 181 w 377"/>
                <a:gd name="T49" fmla="*/ 139 h 350"/>
                <a:gd name="T50" fmla="*/ 189 w 377"/>
                <a:gd name="T51" fmla="*/ 134 h 350"/>
                <a:gd name="T52" fmla="*/ 188 w 377"/>
                <a:gd name="T53" fmla="*/ 122 h 350"/>
                <a:gd name="T54" fmla="*/ 187 w 377"/>
                <a:gd name="T55" fmla="*/ 112 h 350"/>
                <a:gd name="T56" fmla="*/ 226 w 377"/>
                <a:gd name="T57" fmla="*/ 97 h 350"/>
                <a:gd name="T58" fmla="*/ 245 w 377"/>
                <a:gd name="T59" fmla="*/ 101 h 350"/>
                <a:gd name="T60" fmla="*/ 236 w 377"/>
                <a:gd name="T61" fmla="*/ 127 h 350"/>
                <a:gd name="T62" fmla="*/ 198 w 377"/>
                <a:gd name="T63" fmla="*/ 143 h 350"/>
                <a:gd name="T64" fmla="*/ 240 w 377"/>
                <a:gd name="T65" fmla="*/ 247 h 350"/>
                <a:gd name="T66" fmla="*/ 229 w 377"/>
                <a:gd name="T67" fmla="*/ 263 h 350"/>
                <a:gd name="T68" fmla="*/ 208 w 377"/>
                <a:gd name="T69" fmla="*/ 244 h 350"/>
                <a:gd name="T70" fmla="*/ 209 w 377"/>
                <a:gd name="T71" fmla="*/ 203 h 350"/>
                <a:gd name="T72" fmla="*/ 216 w 377"/>
                <a:gd name="T73" fmla="*/ 189 h 350"/>
                <a:gd name="T74" fmla="*/ 221 w 377"/>
                <a:gd name="T75" fmla="*/ 197 h 350"/>
                <a:gd name="T76" fmla="*/ 228 w 377"/>
                <a:gd name="T77" fmla="*/ 203 h 350"/>
                <a:gd name="T78" fmla="*/ 237 w 377"/>
                <a:gd name="T79" fmla="*/ 202 h 350"/>
                <a:gd name="T80" fmla="*/ 255 w 377"/>
                <a:gd name="T81" fmla="*/ 239 h 350"/>
                <a:gd name="T82" fmla="*/ 284 w 377"/>
                <a:gd name="T83" fmla="*/ 197 h 350"/>
                <a:gd name="T84" fmla="*/ 267 w 377"/>
                <a:gd name="T85" fmla="*/ 232 h 350"/>
                <a:gd name="T86" fmla="*/ 233 w 377"/>
                <a:gd name="T87" fmla="*/ 169 h 350"/>
                <a:gd name="T88" fmla="*/ 253 w 377"/>
                <a:gd name="T89" fmla="*/ 140 h 350"/>
                <a:gd name="T90" fmla="*/ 287 w 377"/>
                <a:gd name="T91" fmla="*/ 19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7" h="350">
                  <a:moveTo>
                    <a:pt x="358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30"/>
                    <a:pt x="9" y="38"/>
                    <a:pt x="19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69" y="315"/>
                    <a:pt x="69" y="315"/>
                    <a:pt x="69" y="315"/>
                  </a:cubicBezTo>
                  <a:cubicBezTo>
                    <a:pt x="61" y="316"/>
                    <a:pt x="54" y="323"/>
                    <a:pt x="54" y="332"/>
                  </a:cubicBezTo>
                  <a:cubicBezTo>
                    <a:pt x="54" y="342"/>
                    <a:pt x="62" y="350"/>
                    <a:pt x="72" y="350"/>
                  </a:cubicBezTo>
                  <a:cubicBezTo>
                    <a:pt x="305" y="350"/>
                    <a:pt x="305" y="350"/>
                    <a:pt x="305" y="350"/>
                  </a:cubicBezTo>
                  <a:cubicBezTo>
                    <a:pt x="315" y="350"/>
                    <a:pt x="323" y="342"/>
                    <a:pt x="323" y="332"/>
                  </a:cubicBezTo>
                  <a:cubicBezTo>
                    <a:pt x="323" y="323"/>
                    <a:pt x="316" y="316"/>
                    <a:pt x="308" y="315"/>
                  </a:cubicBezTo>
                  <a:cubicBezTo>
                    <a:pt x="353" y="38"/>
                    <a:pt x="353" y="38"/>
                    <a:pt x="353" y="38"/>
                  </a:cubicBezTo>
                  <a:cubicBezTo>
                    <a:pt x="358" y="38"/>
                    <a:pt x="358" y="38"/>
                    <a:pt x="358" y="38"/>
                  </a:cubicBezTo>
                  <a:cubicBezTo>
                    <a:pt x="368" y="38"/>
                    <a:pt x="377" y="30"/>
                    <a:pt x="377" y="19"/>
                  </a:cubicBezTo>
                  <a:cubicBezTo>
                    <a:pt x="377" y="9"/>
                    <a:pt x="368" y="0"/>
                    <a:pt x="358" y="0"/>
                  </a:cubicBezTo>
                  <a:close/>
                  <a:moveTo>
                    <a:pt x="120" y="116"/>
                  </a:moveTo>
                  <a:cubicBezTo>
                    <a:pt x="141" y="87"/>
                    <a:pt x="141" y="87"/>
                    <a:pt x="141" y="87"/>
                  </a:cubicBezTo>
                  <a:cubicBezTo>
                    <a:pt x="147" y="77"/>
                    <a:pt x="154" y="77"/>
                    <a:pt x="154" y="77"/>
                  </a:cubicBezTo>
                  <a:cubicBezTo>
                    <a:pt x="155" y="77"/>
                    <a:pt x="155" y="77"/>
                    <a:pt x="155" y="77"/>
                  </a:cubicBezTo>
                  <a:cubicBezTo>
                    <a:pt x="156" y="76"/>
                    <a:pt x="157" y="76"/>
                    <a:pt x="157" y="76"/>
                  </a:cubicBezTo>
                  <a:cubicBezTo>
                    <a:pt x="159" y="76"/>
                    <a:pt x="161" y="76"/>
                    <a:pt x="164" y="76"/>
                  </a:cubicBezTo>
                  <a:cubicBezTo>
                    <a:pt x="164" y="76"/>
                    <a:pt x="165" y="76"/>
                    <a:pt x="165" y="76"/>
                  </a:cubicBezTo>
                  <a:cubicBezTo>
                    <a:pt x="207" y="77"/>
                    <a:pt x="207" y="77"/>
                    <a:pt x="207" y="77"/>
                  </a:cubicBezTo>
                  <a:cubicBezTo>
                    <a:pt x="206" y="78"/>
                    <a:pt x="206" y="78"/>
                    <a:pt x="205" y="78"/>
                  </a:cubicBezTo>
                  <a:cubicBezTo>
                    <a:pt x="205" y="78"/>
                    <a:pt x="205" y="78"/>
                    <a:pt x="204" y="78"/>
                  </a:cubicBezTo>
                  <a:cubicBezTo>
                    <a:pt x="204" y="78"/>
                    <a:pt x="204" y="78"/>
                    <a:pt x="204" y="78"/>
                  </a:cubicBezTo>
                  <a:cubicBezTo>
                    <a:pt x="190" y="84"/>
                    <a:pt x="170" y="116"/>
                    <a:pt x="160" y="134"/>
                  </a:cubicBezTo>
                  <a:cubicBezTo>
                    <a:pt x="160" y="134"/>
                    <a:pt x="160" y="134"/>
                    <a:pt x="159" y="134"/>
                  </a:cubicBezTo>
                  <a:cubicBezTo>
                    <a:pt x="158" y="138"/>
                    <a:pt x="156" y="140"/>
                    <a:pt x="156" y="140"/>
                  </a:cubicBezTo>
                  <a:cubicBezTo>
                    <a:pt x="155" y="143"/>
                    <a:pt x="152" y="144"/>
                    <a:pt x="150" y="144"/>
                  </a:cubicBezTo>
                  <a:cubicBezTo>
                    <a:pt x="148" y="145"/>
                    <a:pt x="146" y="144"/>
                    <a:pt x="144" y="143"/>
                  </a:cubicBezTo>
                  <a:cubicBezTo>
                    <a:pt x="123" y="127"/>
                    <a:pt x="123" y="127"/>
                    <a:pt x="123" y="127"/>
                  </a:cubicBezTo>
                  <a:cubicBezTo>
                    <a:pt x="119" y="125"/>
                    <a:pt x="118" y="120"/>
                    <a:pt x="120" y="116"/>
                  </a:cubicBezTo>
                  <a:close/>
                  <a:moveTo>
                    <a:pt x="91" y="156"/>
                  </a:moveTo>
                  <a:cubicBezTo>
                    <a:pt x="108" y="154"/>
                    <a:pt x="108" y="154"/>
                    <a:pt x="108" y="154"/>
                  </a:cubicBezTo>
                  <a:cubicBezTo>
                    <a:pt x="117" y="153"/>
                    <a:pt x="117" y="153"/>
                    <a:pt x="117" y="153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3" y="152"/>
                    <a:pt x="136" y="154"/>
                    <a:pt x="138" y="156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50" y="178"/>
                    <a:pt x="150" y="178"/>
                    <a:pt x="150" y="178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60" y="194"/>
                    <a:pt x="159" y="195"/>
                    <a:pt x="156" y="194"/>
                  </a:cubicBezTo>
                  <a:cubicBezTo>
                    <a:pt x="151" y="192"/>
                    <a:pt x="151" y="192"/>
                    <a:pt x="151" y="192"/>
                  </a:cubicBezTo>
                  <a:cubicBezTo>
                    <a:pt x="148" y="191"/>
                    <a:pt x="148" y="191"/>
                    <a:pt x="148" y="191"/>
                  </a:cubicBezTo>
                  <a:cubicBezTo>
                    <a:pt x="147" y="190"/>
                    <a:pt x="147" y="190"/>
                    <a:pt x="147" y="190"/>
                  </a:cubicBezTo>
                  <a:cubicBezTo>
                    <a:pt x="145" y="189"/>
                    <a:pt x="141" y="190"/>
                    <a:pt x="140" y="193"/>
                  </a:cubicBezTo>
                  <a:cubicBezTo>
                    <a:pt x="134" y="205"/>
                    <a:pt x="134" y="205"/>
                    <a:pt x="134" y="205"/>
                  </a:cubicBezTo>
                  <a:cubicBezTo>
                    <a:pt x="134" y="205"/>
                    <a:pt x="133" y="207"/>
                    <a:pt x="128" y="206"/>
                  </a:cubicBezTo>
                  <a:cubicBezTo>
                    <a:pt x="128" y="206"/>
                    <a:pt x="103" y="206"/>
                    <a:pt x="95" y="199"/>
                  </a:cubicBezTo>
                  <a:cubicBezTo>
                    <a:pt x="94" y="199"/>
                    <a:pt x="94" y="198"/>
                    <a:pt x="93" y="198"/>
                  </a:cubicBezTo>
                  <a:cubicBezTo>
                    <a:pt x="93" y="198"/>
                    <a:pt x="90" y="192"/>
                    <a:pt x="95" y="18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100" y="169"/>
                    <a:pt x="99" y="165"/>
                    <a:pt x="97" y="164"/>
                  </a:cubicBezTo>
                  <a:cubicBezTo>
                    <a:pt x="90" y="160"/>
                    <a:pt x="90" y="160"/>
                    <a:pt x="90" y="160"/>
                  </a:cubicBezTo>
                  <a:cubicBezTo>
                    <a:pt x="88" y="158"/>
                    <a:pt x="88" y="156"/>
                    <a:pt x="91" y="156"/>
                  </a:cubicBezTo>
                  <a:close/>
                  <a:moveTo>
                    <a:pt x="175" y="250"/>
                  </a:moveTo>
                  <a:cubicBezTo>
                    <a:pt x="175" y="255"/>
                    <a:pt x="171" y="258"/>
                    <a:pt x="167" y="258"/>
                  </a:cubicBezTo>
                  <a:cubicBezTo>
                    <a:pt x="131" y="256"/>
                    <a:pt x="131" y="256"/>
                    <a:pt x="131" y="256"/>
                  </a:cubicBezTo>
                  <a:cubicBezTo>
                    <a:pt x="119" y="256"/>
                    <a:pt x="116" y="250"/>
                    <a:pt x="116" y="250"/>
                  </a:cubicBezTo>
                  <a:cubicBezTo>
                    <a:pt x="115" y="248"/>
                    <a:pt x="113" y="246"/>
                    <a:pt x="112" y="244"/>
                  </a:cubicBezTo>
                  <a:cubicBezTo>
                    <a:pt x="112" y="243"/>
                    <a:pt x="112" y="243"/>
                    <a:pt x="112" y="243"/>
                  </a:cubicBezTo>
                  <a:cubicBezTo>
                    <a:pt x="91" y="207"/>
                    <a:pt x="91" y="207"/>
                    <a:pt x="91" y="207"/>
                  </a:cubicBezTo>
                  <a:cubicBezTo>
                    <a:pt x="91" y="207"/>
                    <a:pt x="91" y="207"/>
                    <a:pt x="92" y="208"/>
                  </a:cubicBezTo>
                  <a:cubicBezTo>
                    <a:pt x="92" y="208"/>
                    <a:pt x="92" y="208"/>
                    <a:pt x="93" y="208"/>
                  </a:cubicBezTo>
                  <a:cubicBezTo>
                    <a:pt x="93" y="209"/>
                    <a:pt x="93" y="209"/>
                    <a:pt x="93" y="209"/>
                  </a:cubicBezTo>
                  <a:cubicBezTo>
                    <a:pt x="105" y="218"/>
                    <a:pt x="143" y="218"/>
                    <a:pt x="164" y="21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8" y="217"/>
                    <a:pt x="171" y="217"/>
                    <a:pt x="171" y="217"/>
                  </a:cubicBezTo>
                  <a:cubicBezTo>
                    <a:pt x="175" y="217"/>
                    <a:pt x="178" y="220"/>
                    <a:pt x="178" y="224"/>
                  </a:cubicBezTo>
                  <a:lnTo>
                    <a:pt x="175" y="250"/>
                  </a:lnTo>
                  <a:close/>
                  <a:moveTo>
                    <a:pt x="198" y="143"/>
                  </a:moveTo>
                  <a:cubicBezTo>
                    <a:pt x="189" y="142"/>
                    <a:pt x="189" y="142"/>
                    <a:pt x="189" y="142"/>
                  </a:cubicBezTo>
                  <a:cubicBezTo>
                    <a:pt x="182" y="142"/>
                    <a:pt x="182" y="142"/>
                    <a:pt x="182" y="142"/>
                  </a:cubicBezTo>
                  <a:cubicBezTo>
                    <a:pt x="179" y="142"/>
                    <a:pt x="179" y="141"/>
                    <a:pt x="181" y="139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8" y="134"/>
                    <a:pt x="188" y="134"/>
                    <a:pt x="188" y="134"/>
                  </a:cubicBezTo>
                  <a:cubicBezTo>
                    <a:pt x="189" y="134"/>
                    <a:pt x="189" y="134"/>
                    <a:pt x="189" y="134"/>
                  </a:cubicBezTo>
                  <a:cubicBezTo>
                    <a:pt x="191" y="132"/>
                    <a:pt x="192" y="129"/>
                    <a:pt x="191" y="126"/>
                  </a:cubicBezTo>
                  <a:cubicBezTo>
                    <a:pt x="190" y="125"/>
                    <a:pt x="190" y="125"/>
                    <a:pt x="190" y="125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8" y="122"/>
                    <a:pt x="188" y="122"/>
                    <a:pt x="188" y="122"/>
                  </a:cubicBezTo>
                  <a:cubicBezTo>
                    <a:pt x="185" y="118"/>
                    <a:pt x="185" y="118"/>
                    <a:pt x="185" y="118"/>
                  </a:cubicBezTo>
                  <a:cubicBezTo>
                    <a:pt x="185" y="118"/>
                    <a:pt x="184" y="116"/>
                    <a:pt x="187" y="112"/>
                  </a:cubicBezTo>
                  <a:cubicBezTo>
                    <a:pt x="187" y="112"/>
                    <a:pt x="201" y="90"/>
                    <a:pt x="211" y="87"/>
                  </a:cubicBezTo>
                  <a:cubicBezTo>
                    <a:pt x="211" y="87"/>
                    <a:pt x="212" y="87"/>
                    <a:pt x="213" y="87"/>
                  </a:cubicBezTo>
                  <a:cubicBezTo>
                    <a:pt x="213" y="87"/>
                    <a:pt x="219" y="86"/>
                    <a:pt x="226" y="97"/>
                  </a:cubicBezTo>
                  <a:cubicBezTo>
                    <a:pt x="230" y="103"/>
                    <a:pt x="230" y="103"/>
                    <a:pt x="230" y="103"/>
                  </a:cubicBezTo>
                  <a:cubicBezTo>
                    <a:pt x="232" y="105"/>
                    <a:pt x="235" y="106"/>
                    <a:pt x="238" y="105"/>
                  </a:cubicBezTo>
                  <a:cubicBezTo>
                    <a:pt x="245" y="101"/>
                    <a:pt x="245" y="101"/>
                    <a:pt x="245" y="101"/>
                  </a:cubicBezTo>
                  <a:cubicBezTo>
                    <a:pt x="247" y="100"/>
                    <a:pt x="248" y="101"/>
                    <a:pt x="247" y="104"/>
                  </a:cubicBezTo>
                  <a:cubicBezTo>
                    <a:pt x="240" y="119"/>
                    <a:pt x="240" y="119"/>
                    <a:pt x="240" y="119"/>
                  </a:cubicBezTo>
                  <a:cubicBezTo>
                    <a:pt x="236" y="127"/>
                    <a:pt x="236" y="127"/>
                    <a:pt x="236" y="127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29" y="141"/>
                    <a:pt x="226" y="143"/>
                    <a:pt x="223" y="143"/>
                  </a:cubicBezTo>
                  <a:cubicBezTo>
                    <a:pt x="198" y="143"/>
                    <a:pt x="198" y="143"/>
                    <a:pt x="198" y="143"/>
                  </a:cubicBezTo>
                  <a:cubicBezTo>
                    <a:pt x="198" y="143"/>
                    <a:pt x="198" y="143"/>
                    <a:pt x="198" y="143"/>
                  </a:cubicBezTo>
                  <a:close/>
                  <a:moveTo>
                    <a:pt x="255" y="239"/>
                  </a:moveTo>
                  <a:cubicBezTo>
                    <a:pt x="255" y="239"/>
                    <a:pt x="253" y="245"/>
                    <a:pt x="240" y="247"/>
                  </a:cubicBezTo>
                  <a:cubicBezTo>
                    <a:pt x="233" y="249"/>
                    <a:pt x="233" y="249"/>
                    <a:pt x="233" y="249"/>
                  </a:cubicBezTo>
                  <a:cubicBezTo>
                    <a:pt x="231" y="249"/>
                    <a:pt x="228" y="252"/>
                    <a:pt x="228" y="255"/>
                  </a:cubicBezTo>
                  <a:cubicBezTo>
                    <a:pt x="229" y="263"/>
                    <a:pt x="229" y="263"/>
                    <a:pt x="229" y="263"/>
                  </a:cubicBezTo>
                  <a:cubicBezTo>
                    <a:pt x="229" y="266"/>
                    <a:pt x="227" y="266"/>
                    <a:pt x="226" y="264"/>
                  </a:cubicBezTo>
                  <a:cubicBezTo>
                    <a:pt x="214" y="251"/>
                    <a:pt x="214" y="251"/>
                    <a:pt x="214" y="251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0" y="235"/>
                    <a:pt x="200" y="235"/>
                    <a:pt x="200" y="235"/>
                  </a:cubicBezTo>
                  <a:cubicBezTo>
                    <a:pt x="198" y="232"/>
                    <a:pt x="197" y="229"/>
                    <a:pt x="199" y="226"/>
                  </a:cubicBezTo>
                  <a:cubicBezTo>
                    <a:pt x="209" y="203"/>
                    <a:pt x="209" y="203"/>
                    <a:pt x="209" y="203"/>
                  </a:cubicBezTo>
                  <a:cubicBezTo>
                    <a:pt x="209" y="203"/>
                    <a:pt x="209" y="203"/>
                    <a:pt x="209" y="203"/>
                  </a:cubicBezTo>
                  <a:cubicBezTo>
                    <a:pt x="213" y="195"/>
                    <a:pt x="213" y="195"/>
                    <a:pt x="213" y="195"/>
                  </a:cubicBezTo>
                  <a:cubicBezTo>
                    <a:pt x="216" y="189"/>
                    <a:pt x="216" y="189"/>
                    <a:pt x="216" y="189"/>
                  </a:cubicBezTo>
                  <a:cubicBezTo>
                    <a:pt x="217" y="186"/>
                    <a:pt x="219" y="187"/>
                    <a:pt x="219" y="189"/>
                  </a:cubicBezTo>
                  <a:cubicBezTo>
                    <a:pt x="220" y="195"/>
                    <a:pt x="220" y="195"/>
                    <a:pt x="220" y="195"/>
                  </a:cubicBezTo>
                  <a:cubicBezTo>
                    <a:pt x="221" y="197"/>
                    <a:pt x="221" y="197"/>
                    <a:pt x="221" y="197"/>
                  </a:cubicBezTo>
                  <a:cubicBezTo>
                    <a:pt x="221" y="199"/>
                    <a:pt x="221" y="199"/>
                    <a:pt x="221" y="199"/>
                  </a:cubicBezTo>
                  <a:cubicBezTo>
                    <a:pt x="222" y="201"/>
                    <a:pt x="224" y="203"/>
                    <a:pt x="227" y="203"/>
                  </a:cubicBezTo>
                  <a:cubicBezTo>
                    <a:pt x="228" y="203"/>
                    <a:pt x="228" y="203"/>
                    <a:pt x="228" y="203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3" y="202"/>
                    <a:pt x="233" y="202"/>
                    <a:pt x="233" y="202"/>
                  </a:cubicBezTo>
                  <a:cubicBezTo>
                    <a:pt x="237" y="202"/>
                    <a:pt x="237" y="202"/>
                    <a:pt x="237" y="202"/>
                  </a:cubicBezTo>
                  <a:cubicBezTo>
                    <a:pt x="237" y="202"/>
                    <a:pt x="239" y="202"/>
                    <a:pt x="241" y="205"/>
                  </a:cubicBezTo>
                  <a:cubicBezTo>
                    <a:pt x="241" y="205"/>
                    <a:pt x="256" y="227"/>
                    <a:pt x="255" y="237"/>
                  </a:cubicBezTo>
                  <a:cubicBezTo>
                    <a:pt x="255" y="238"/>
                    <a:pt x="255" y="238"/>
                    <a:pt x="255" y="239"/>
                  </a:cubicBezTo>
                  <a:close/>
                  <a:moveTo>
                    <a:pt x="287" y="190"/>
                  </a:moveTo>
                  <a:cubicBezTo>
                    <a:pt x="287" y="191"/>
                    <a:pt x="286" y="194"/>
                    <a:pt x="285" y="196"/>
                  </a:cubicBezTo>
                  <a:cubicBezTo>
                    <a:pt x="284" y="197"/>
                    <a:pt x="284" y="197"/>
                    <a:pt x="284" y="197"/>
                  </a:cubicBezTo>
                  <a:cubicBezTo>
                    <a:pt x="266" y="235"/>
                    <a:pt x="266" y="235"/>
                    <a:pt x="266" y="235"/>
                  </a:cubicBezTo>
                  <a:cubicBezTo>
                    <a:pt x="267" y="234"/>
                    <a:pt x="267" y="234"/>
                    <a:pt x="267" y="233"/>
                  </a:cubicBezTo>
                  <a:cubicBezTo>
                    <a:pt x="267" y="233"/>
                    <a:pt x="267" y="233"/>
                    <a:pt x="267" y="232"/>
                  </a:cubicBezTo>
                  <a:cubicBezTo>
                    <a:pt x="267" y="232"/>
                    <a:pt x="267" y="232"/>
                    <a:pt x="267" y="232"/>
                  </a:cubicBezTo>
                  <a:cubicBezTo>
                    <a:pt x="267" y="217"/>
                    <a:pt x="246" y="186"/>
                    <a:pt x="233" y="169"/>
                  </a:cubicBezTo>
                  <a:cubicBezTo>
                    <a:pt x="233" y="169"/>
                    <a:pt x="233" y="169"/>
                    <a:pt x="233" y="169"/>
                  </a:cubicBezTo>
                  <a:cubicBezTo>
                    <a:pt x="230" y="166"/>
                    <a:pt x="229" y="164"/>
                    <a:pt x="229" y="164"/>
                  </a:cubicBezTo>
                  <a:cubicBezTo>
                    <a:pt x="226" y="160"/>
                    <a:pt x="227" y="156"/>
                    <a:pt x="231" y="154"/>
                  </a:cubicBezTo>
                  <a:cubicBezTo>
                    <a:pt x="253" y="140"/>
                    <a:pt x="253" y="140"/>
                    <a:pt x="253" y="140"/>
                  </a:cubicBezTo>
                  <a:cubicBezTo>
                    <a:pt x="257" y="138"/>
                    <a:pt x="262" y="139"/>
                    <a:pt x="265" y="143"/>
                  </a:cubicBezTo>
                  <a:cubicBezTo>
                    <a:pt x="283" y="173"/>
                    <a:pt x="283" y="173"/>
                    <a:pt x="283" y="173"/>
                  </a:cubicBezTo>
                  <a:cubicBezTo>
                    <a:pt x="290" y="183"/>
                    <a:pt x="287" y="190"/>
                    <a:pt x="287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39" name="组合 638"/>
          <p:cNvGrpSpPr/>
          <p:nvPr/>
        </p:nvGrpSpPr>
        <p:grpSpPr>
          <a:xfrm>
            <a:off x="8648458" y="2731729"/>
            <a:ext cx="221276" cy="220476"/>
            <a:chOff x="5464175" y="2763838"/>
            <a:chExt cx="1317626" cy="1312863"/>
          </a:xfrm>
          <a:solidFill>
            <a:srgbClr val="E7E6E6">
              <a:lumMod val="50000"/>
            </a:srgbClr>
          </a:solidFill>
        </p:grpSpPr>
        <p:sp>
          <p:nvSpPr>
            <p:cNvPr id="640" name="Freeform 38"/>
            <p:cNvSpPr>
              <a:spLocks noEditPoints="1"/>
            </p:cNvSpPr>
            <p:nvPr/>
          </p:nvSpPr>
          <p:spPr bwMode="auto">
            <a:xfrm>
              <a:off x="6173788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62 w 209"/>
                <a:gd name="T21" fmla="*/ 119 h 210"/>
                <a:gd name="T22" fmla="*/ 46 w 209"/>
                <a:gd name="T23" fmla="*/ 105 h 210"/>
                <a:gd name="T24" fmla="*/ 62 w 209"/>
                <a:gd name="T25" fmla="*/ 91 h 210"/>
                <a:gd name="T26" fmla="*/ 147 w 209"/>
                <a:gd name="T27" fmla="*/ 91 h 210"/>
                <a:gd name="T28" fmla="*/ 163 w 209"/>
                <a:gd name="T29" fmla="*/ 105 h 210"/>
                <a:gd name="T30" fmla="*/ 147 w 209"/>
                <a:gd name="T3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5" y="91"/>
                    <a:pt x="163" y="97"/>
                    <a:pt x="163" y="105"/>
                  </a:cubicBezTo>
                  <a:cubicBezTo>
                    <a:pt x="163" y="113"/>
                    <a:pt x="155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41" name="Freeform 39"/>
            <p:cNvSpPr>
              <a:spLocks noEditPoints="1"/>
            </p:cNvSpPr>
            <p:nvPr/>
          </p:nvSpPr>
          <p:spPr bwMode="auto">
            <a:xfrm>
              <a:off x="5464175" y="2763838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19 h 210"/>
                <a:gd name="T20" fmla="*/ 118 w 209"/>
                <a:gd name="T21" fmla="*/ 119 h 210"/>
                <a:gd name="T22" fmla="*/ 118 w 209"/>
                <a:gd name="T23" fmla="*/ 147 h 210"/>
                <a:gd name="T24" fmla="*/ 104 w 209"/>
                <a:gd name="T25" fmla="*/ 163 h 210"/>
                <a:gd name="T26" fmla="*/ 90 w 209"/>
                <a:gd name="T27" fmla="*/ 147 h 210"/>
                <a:gd name="T28" fmla="*/ 90 w 209"/>
                <a:gd name="T29" fmla="*/ 119 h 210"/>
                <a:gd name="T30" fmla="*/ 62 w 209"/>
                <a:gd name="T31" fmla="*/ 119 h 210"/>
                <a:gd name="T32" fmla="*/ 46 w 209"/>
                <a:gd name="T33" fmla="*/ 105 h 210"/>
                <a:gd name="T34" fmla="*/ 62 w 209"/>
                <a:gd name="T35" fmla="*/ 91 h 210"/>
                <a:gd name="T36" fmla="*/ 90 w 209"/>
                <a:gd name="T37" fmla="*/ 91 h 210"/>
                <a:gd name="T38" fmla="*/ 90 w 209"/>
                <a:gd name="T39" fmla="*/ 63 h 210"/>
                <a:gd name="T40" fmla="*/ 104 w 209"/>
                <a:gd name="T41" fmla="*/ 47 h 210"/>
                <a:gd name="T42" fmla="*/ 118 w 209"/>
                <a:gd name="T43" fmla="*/ 63 h 210"/>
                <a:gd name="T44" fmla="*/ 118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19"/>
                  </a:moveTo>
                  <a:cubicBezTo>
                    <a:pt x="118" y="119"/>
                    <a:pt x="118" y="119"/>
                    <a:pt x="118" y="119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56"/>
                    <a:pt x="112" y="163"/>
                    <a:pt x="104" y="163"/>
                  </a:cubicBezTo>
                  <a:cubicBezTo>
                    <a:pt x="97" y="163"/>
                    <a:pt x="90" y="156"/>
                    <a:pt x="90" y="147"/>
                  </a:cubicBezTo>
                  <a:cubicBezTo>
                    <a:pt x="90" y="119"/>
                    <a:pt x="90" y="119"/>
                    <a:pt x="90" y="119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90" y="91"/>
                    <a:pt x="90" y="91"/>
                    <a:pt x="90" y="91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0" y="54"/>
                    <a:pt x="97" y="47"/>
                    <a:pt x="104" y="47"/>
                  </a:cubicBezTo>
                  <a:cubicBezTo>
                    <a:pt x="112" y="47"/>
                    <a:pt x="118" y="54"/>
                    <a:pt x="118" y="63"/>
                  </a:cubicBezTo>
                  <a:cubicBezTo>
                    <a:pt x="118" y="91"/>
                    <a:pt x="118" y="91"/>
                    <a:pt x="118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42" name="Freeform 40"/>
            <p:cNvSpPr>
              <a:spLocks noEditPoints="1"/>
            </p:cNvSpPr>
            <p:nvPr/>
          </p:nvSpPr>
          <p:spPr bwMode="auto">
            <a:xfrm>
              <a:off x="5464175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04 w 209"/>
                <a:gd name="T19" fmla="*/ 46 h 210"/>
                <a:gd name="T20" fmla="*/ 121 w 209"/>
                <a:gd name="T21" fmla="*/ 62 h 210"/>
                <a:gd name="T22" fmla="*/ 104 w 209"/>
                <a:gd name="T23" fmla="*/ 78 h 210"/>
                <a:gd name="T24" fmla="*/ 88 w 209"/>
                <a:gd name="T25" fmla="*/ 62 h 210"/>
                <a:gd name="T26" fmla="*/ 104 w 209"/>
                <a:gd name="T27" fmla="*/ 46 h 210"/>
                <a:gd name="T28" fmla="*/ 104 w 209"/>
                <a:gd name="T29" fmla="*/ 164 h 210"/>
                <a:gd name="T30" fmla="*/ 88 w 209"/>
                <a:gd name="T31" fmla="*/ 148 h 210"/>
                <a:gd name="T32" fmla="*/ 104 w 209"/>
                <a:gd name="T33" fmla="*/ 131 h 210"/>
                <a:gd name="T34" fmla="*/ 121 w 209"/>
                <a:gd name="T35" fmla="*/ 148 h 210"/>
                <a:gd name="T36" fmla="*/ 104 w 209"/>
                <a:gd name="T37" fmla="*/ 164 h 210"/>
                <a:gd name="T38" fmla="*/ 147 w 209"/>
                <a:gd name="T39" fmla="*/ 119 h 210"/>
                <a:gd name="T40" fmla="*/ 62 w 209"/>
                <a:gd name="T41" fmla="*/ 119 h 210"/>
                <a:gd name="T42" fmla="*/ 46 w 209"/>
                <a:gd name="T43" fmla="*/ 105 h 210"/>
                <a:gd name="T44" fmla="*/ 62 w 209"/>
                <a:gd name="T45" fmla="*/ 91 h 210"/>
                <a:gd name="T46" fmla="*/ 147 w 209"/>
                <a:gd name="T47" fmla="*/ 91 h 210"/>
                <a:gd name="T48" fmla="*/ 163 w 209"/>
                <a:gd name="T49" fmla="*/ 105 h 210"/>
                <a:gd name="T50" fmla="*/ 147 w 209"/>
                <a:gd name="T51" fmla="*/ 119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04" y="46"/>
                  </a:moveTo>
                  <a:cubicBezTo>
                    <a:pt x="113" y="46"/>
                    <a:pt x="121" y="53"/>
                    <a:pt x="121" y="62"/>
                  </a:cubicBezTo>
                  <a:cubicBezTo>
                    <a:pt x="121" y="71"/>
                    <a:pt x="113" y="78"/>
                    <a:pt x="104" y="78"/>
                  </a:cubicBezTo>
                  <a:cubicBezTo>
                    <a:pt x="95" y="78"/>
                    <a:pt x="88" y="71"/>
                    <a:pt x="88" y="62"/>
                  </a:cubicBezTo>
                  <a:cubicBezTo>
                    <a:pt x="88" y="53"/>
                    <a:pt x="95" y="46"/>
                    <a:pt x="104" y="46"/>
                  </a:cubicBezTo>
                  <a:close/>
                  <a:moveTo>
                    <a:pt x="104" y="164"/>
                  </a:moveTo>
                  <a:cubicBezTo>
                    <a:pt x="95" y="164"/>
                    <a:pt x="88" y="157"/>
                    <a:pt x="88" y="148"/>
                  </a:cubicBezTo>
                  <a:cubicBezTo>
                    <a:pt x="88" y="139"/>
                    <a:pt x="95" y="131"/>
                    <a:pt x="104" y="131"/>
                  </a:cubicBezTo>
                  <a:cubicBezTo>
                    <a:pt x="113" y="131"/>
                    <a:pt x="121" y="139"/>
                    <a:pt x="121" y="148"/>
                  </a:cubicBezTo>
                  <a:cubicBezTo>
                    <a:pt x="121" y="157"/>
                    <a:pt x="113" y="164"/>
                    <a:pt x="104" y="164"/>
                  </a:cubicBezTo>
                  <a:close/>
                  <a:moveTo>
                    <a:pt x="147" y="119"/>
                  </a:moveTo>
                  <a:cubicBezTo>
                    <a:pt x="62" y="119"/>
                    <a:pt x="62" y="119"/>
                    <a:pt x="62" y="119"/>
                  </a:cubicBezTo>
                  <a:cubicBezTo>
                    <a:pt x="53" y="119"/>
                    <a:pt x="46" y="113"/>
                    <a:pt x="46" y="105"/>
                  </a:cubicBezTo>
                  <a:cubicBezTo>
                    <a:pt x="46" y="97"/>
                    <a:pt x="53" y="91"/>
                    <a:pt x="62" y="91"/>
                  </a:cubicBezTo>
                  <a:cubicBezTo>
                    <a:pt x="147" y="91"/>
                    <a:pt x="147" y="91"/>
                    <a:pt x="147" y="91"/>
                  </a:cubicBezTo>
                  <a:cubicBezTo>
                    <a:pt x="156" y="91"/>
                    <a:pt x="163" y="97"/>
                    <a:pt x="163" y="105"/>
                  </a:cubicBezTo>
                  <a:cubicBezTo>
                    <a:pt x="163" y="113"/>
                    <a:pt x="156" y="119"/>
                    <a:pt x="147" y="1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43" name="Freeform 41"/>
            <p:cNvSpPr>
              <a:spLocks noEditPoints="1"/>
            </p:cNvSpPr>
            <p:nvPr/>
          </p:nvSpPr>
          <p:spPr bwMode="auto">
            <a:xfrm>
              <a:off x="6173788" y="3465513"/>
              <a:ext cx="608013" cy="611188"/>
            </a:xfrm>
            <a:custGeom>
              <a:avLst/>
              <a:gdLst>
                <a:gd name="T0" fmla="*/ 188 w 209"/>
                <a:gd name="T1" fmla="*/ 0 h 210"/>
                <a:gd name="T2" fmla="*/ 21 w 209"/>
                <a:gd name="T3" fmla="*/ 0 h 210"/>
                <a:gd name="T4" fmla="*/ 0 w 209"/>
                <a:gd name="T5" fmla="*/ 21 h 210"/>
                <a:gd name="T6" fmla="*/ 0 w 209"/>
                <a:gd name="T7" fmla="*/ 189 h 210"/>
                <a:gd name="T8" fmla="*/ 21 w 209"/>
                <a:gd name="T9" fmla="*/ 210 h 210"/>
                <a:gd name="T10" fmla="*/ 188 w 209"/>
                <a:gd name="T11" fmla="*/ 210 h 210"/>
                <a:gd name="T12" fmla="*/ 209 w 209"/>
                <a:gd name="T13" fmla="*/ 189 h 210"/>
                <a:gd name="T14" fmla="*/ 209 w 209"/>
                <a:gd name="T15" fmla="*/ 21 h 210"/>
                <a:gd name="T16" fmla="*/ 188 w 209"/>
                <a:gd name="T17" fmla="*/ 0 h 210"/>
                <a:gd name="T18" fmla="*/ 147 w 209"/>
                <a:gd name="T19" fmla="*/ 146 h 210"/>
                <a:gd name="T20" fmla="*/ 62 w 209"/>
                <a:gd name="T21" fmla="*/ 146 h 210"/>
                <a:gd name="T22" fmla="*/ 46 w 209"/>
                <a:gd name="T23" fmla="*/ 132 h 210"/>
                <a:gd name="T24" fmla="*/ 62 w 209"/>
                <a:gd name="T25" fmla="*/ 118 h 210"/>
                <a:gd name="T26" fmla="*/ 147 w 209"/>
                <a:gd name="T27" fmla="*/ 118 h 210"/>
                <a:gd name="T28" fmla="*/ 163 w 209"/>
                <a:gd name="T29" fmla="*/ 132 h 210"/>
                <a:gd name="T30" fmla="*/ 147 w 209"/>
                <a:gd name="T31" fmla="*/ 146 h 210"/>
                <a:gd name="T32" fmla="*/ 147 w 209"/>
                <a:gd name="T33" fmla="*/ 92 h 210"/>
                <a:gd name="T34" fmla="*/ 62 w 209"/>
                <a:gd name="T35" fmla="*/ 92 h 210"/>
                <a:gd name="T36" fmla="*/ 46 w 209"/>
                <a:gd name="T37" fmla="*/ 78 h 210"/>
                <a:gd name="T38" fmla="*/ 62 w 209"/>
                <a:gd name="T39" fmla="*/ 64 h 210"/>
                <a:gd name="T40" fmla="*/ 147 w 209"/>
                <a:gd name="T41" fmla="*/ 64 h 210"/>
                <a:gd name="T42" fmla="*/ 163 w 209"/>
                <a:gd name="T43" fmla="*/ 78 h 210"/>
                <a:gd name="T44" fmla="*/ 147 w 209"/>
                <a:gd name="T45" fmla="*/ 92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9" h="210">
                  <a:moveTo>
                    <a:pt x="188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200"/>
                    <a:pt x="9" y="210"/>
                    <a:pt x="21" y="210"/>
                  </a:cubicBezTo>
                  <a:cubicBezTo>
                    <a:pt x="188" y="210"/>
                    <a:pt x="188" y="210"/>
                    <a:pt x="188" y="210"/>
                  </a:cubicBezTo>
                  <a:cubicBezTo>
                    <a:pt x="200" y="210"/>
                    <a:pt x="209" y="200"/>
                    <a:pt x="209" y="189"/>
                  </a:cubicBezTo>
                  <a:cubicBezTo>
                    <a:pt x="209" y="21"/>
                    <a:pt x="209" y="21"/>
                    <a:pt x="209" y="21"/>
                  </a:cubicBezTo>
                  <a:cubicBezTo>
                    <a:pt x="209" y="10"/>
                    <a:pt x="200" y="0"/>
                    <a:pt x="188" y="0"/>
                  </a:cubicBezTo>
                  <a:close/>
                  <a:moveTo>
                    <a:pt x="147" y="146"/>
                  </a:moveTo>
                  <a:cubicBezTo>
                    <a:pt x="62" y="146"/>
                    <a:pt x="62" y="146"/>
                    <a:pt x="62" y="146"/>
                  </a:cubicBezTo>
                  <a:cubicBezTo>
                    <a:pt x="53" y="146"/>
                    <a:pt x="46" y="140"/>
                    <a:pt x="46" y="132"/>
                  </a:cubicBezTo>
                  <a:cubicBezTo>
                    <a:pt x="46" y="124"/>
                    <a:pt x="53" y="118"/>
                    <a:pt x="62" y="118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55" y="118"/>
                    <a:pt x="163" y="124"/>
                    <a:pt x="163" y="132"/>
                  </a:cubicBezTo>
                  <a:cubicBezTo>
                    <a:pt x="163" y="140"/>
                    <a:pt x="155" y="146"/>
                    <a:pt x="147" y="146"/>
                  </a:cubicBezTo>
                  <a:close/>
                  <a:moveTo>
                    <a:pt x="147" y="92"/>
                  </a:moveTo>
                  <a:cubicBezTo>
                    <a:pt x="62" y="92"/>
                    <a:pt x="62" y="92"/>
                    <a:pt x="62" y="92"/>
                  </a:cubicBezTo>
                  <a:cubicBezTo>
                    <a:pt x="53" y="92"/>
                    <a:pt x="46" y="86"/>
                    <a:pt x="46" y="78"/>
                  </a:cubicBezTo>
                  <a:cubicBezTo>
                    <a:pt x="46" y="70"/>
                    <a:pt x="53" y="64"/>
                    <a:pt x="62" y="64"/>
                  </a:cubicBezTo>
                  <a:cubicBezTo>
                    <a:pt x="147" y="64"/>
                    <a:pt x="147" y="64"/>
                    <a:pt x="147" y="64"/>
                  </a:cubicBezTo>
                  <a:cubicBezTo>
                    <a:pt x="155" y="64"/>
                    <a:pt x="163" y="70"/>
                    <a:pt x="163" y="78"/>
                  </a:cubicBezTo>
                  <a:cubicBezTo>
                    <a:pt x="163" y="86"/>
                    <a:pt x="155" y="92"/>
                    <a:pt x="147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644" name="Freeform 6"/>
          <p:cNvSpPr>
            <a:spLocks noEditPoints="1"/>
          </p:cNvSpPr>
          <p:nvPr/>
        </p:nvSpPr>
        <p:spPr bwMode="auto">
          <a:xfrm>
            <a:off x="2054510" y="2728109"/>
            <a:ext cx="317273" cy="227715"/>
          </a:xfrm>
          <a:custGeom>
            <a:avLst/>
            <a:gdLst>
              <a:gd name="T0" fmla="*/ 541 w 4999"/>
              <a:gd name="T1" fmla="*/ 3585 h 3596"/>
              <a:gd name="T2" fmla="*/ 4147 w 4999"/>
              <a:gd name="T3" fmla="*/ 3585 h 3596"/>
              <a:gd name="T4" fmla="*/ 4492 w 4999"/>
              <a:gd name="T5" fmla="*/ 3472 h 3596"/>
              <a:gd name="T6" fmla="*/ 4546 w 4999"/>
              <a:gd name="T7" fmla="*/ 3180 h 3596"/>
              <a:gd name="T8" fmla="*/ 3651 w 4999"/>
              <a:gd name="T9" fmla="*/ 1568 h 3596"/>
              <a:gd name="T10" fmla="*/ 3468 w 4999"/>
              <a:gd name="T11" fmla="*/ 825 h 3596"/>
              <a:gd name="T12" fmla="*/ 3479 w 4999"/>
              <a:gd name="T13" fmla="*/ 637 h 3596"/>
              <a:gd name="T14" fmla="*/ 3700 w 4999"/>
              <a:gd name="T15" fmla="*/ 658 h 3596"/>
              <a:gd name="T16" fmla="*/ 3829 w 4999"/>
              <a:gd name="T17" fmla="*/ 798 h 3596"/>
              <a:gd name="T18" fmla="*/ 3802 w 4999"/>
              <a:gd name="T19" fmla="*/ 906 h 3596"/>
              <a:gd name="T20" fmla="*/ 3770 w 4999"/>
              <a:gd name="T21" fmla="*/ 992 h 3596"/>
              <a:gd name="T22" fmla="*/ 3732 w 4999"/>
              <a:gd name="T23" fmla="*/ 1073 h 3596"/>
              <a:gd name="T24" fmla="*/ 3716 w 4999"/>
              <a:gd name="T25" fmla="*/ 1186 h 3596"/>
              <a:gd name="T26" fmla="*/ 4066 w 4999"/>
              <a:gd name="T27" fmla="*/ 1477 h 3596"/>
              <a:gd name="T28" fmla="*/ 4686 w 4999"/>
              <a:gd name="T29" fmla="*/ 1601 h 3596"/>
              <a:gd name="T30" fmla="*/ 4923 w 4999"/>
              <a:gd name="T31" fmla="*/ 1536 h 3596"/>
              <a:gd name="T32" fmla="*/ 4999 w 4999"/>
              <a:gd name="T33" fmla="*/ 1213 h 3596"/>
              <a:gd name="T34" fmla="*/ 4379 w 4999"/>
              <a:gd name="T35" fmla="*/ 324 h 3596"/>
              <a:gd name="T36" fmla="*/ 2492 w 4999"/>
              <a:gd name="T37" fmla="*/ 0 h 3596"/>
              <a:gd name="T38" fmla="*/ 579 w 4999"/>
              <a:gd name="T39" fmla="*/ 394 h 3596"/>
              <a:gd name="T40" fmla="*/ 8 w 4999"/>
              <a:gd name="T41" fmla="*/ 1251 h 3596"/>
              <a:gd name="T42" fmla="*/ 83 w 4999"/>
              <a:gd name="T43" fmla="*/ 1574 h 3596"/>
              <a:gd name="T44" fmla="*/ 298 w 4999"/>
              <a:gd name="T45" fmla="*/ 1644 h 3596"/>
              <a:gd name="T46" fmla="*/ 1021 w 4999"/>
              <a:gd name="T47" fmla="*/ 1477 h 3596"/>
              <a:gd name="T48" fmla="*/ 1301 w 4999"/>
              <a:gd name="T49" fmla="*/ 1180 h 3596"/>
              <a:gd name="T50" fmla="*/ 1285 w 4999"/>
              <a:gd name="T51" fmla="*/ 1067 h 3596"/>
              <a:gd name="T52" fmla="*/ 1248 w 4999"/>
              <a:gd name="T53" fmla="*/ 992 h 3596"/>
              <a:gd name="T54" fmla="*/ 1210 w 4999"/>
              <a:gd name="T55" fmla="*/ 927 h 3596"/>
              <a:gd name="T56" fmla="*/ 1204 w 4999"/>
              <a:gd name="T57" fmla="*/ 846 h 3596"/>
              <a:gd name="T58" fmla="*/ 1318 w 4999"/>
              <a:gd name="T59" fmla="*/ 647 h 3596"/>
              <a:gd name="T60" fmla="*/ 1522 w 4999"/>
              <a:gd name="T61" fmla="*/ 582 h 3596"/>
              <a:gd name="T62" fmla="*/ 1533 w 4999"/>
              <a:gd name="T63" fmla="*/ 889 h 3596"/>
              <a:gd name="T64" fmla="*/ 1339 w 4999"/>
              <a:gd name="T65" fmla="*/ 1596 h 3596"/>
              <a:gd name="T66" fmla="*/ 945 w 4999"/>
              <a:gd name="T67" fmla="*/ 2054 h 3596"/>
              <a:gd name="T68" fmla="*/ 854 w 4999"/>
              <a:gd name="T69" fmla="*/ 2145 h 3596"/>
              <a:gd name="T70" fmla="*/ 617 w 4999"/>
              <a:gd name="T71" fmla="*/ 2539 h 3596"/>
              <a:gd name="T72" fmla="*/ 390 w 4999"/>
              <a:gd name="T73" fmla="*/ 3380 h 3596"/>
              <a:gd name="T74" fmla="*/ 541 w 4999"/>
              <a:gd name="T75" fmla="*/ 3585 h 3596"/>
              <a:gd name="T76" fmla="*/ 3161 w 4999"/>
              <a:gd name="T77" fmla="*/ 496 h 3596"/>
              <a:gd name="T78" fmla="*/ 3118 w 4999"/>
              <a:gd name="T79" fmla="*/ 496 h 3596"/>
              <a:gd name="T80" fmla="*/ 2390 w 4999"/>
              <a:gd name="T81" fmla="*/ 545 h 3596"/>
              <a:gd name="T82" fmla="*/ 1840 w 4999"/>
              <a:gd name="T83" fmla="*/ 480 h 3596"/>
              <a:gd name="T84" fmla="*/ 1840 w 4999"/>
              <a:gd name="T85" fmla="*/ 889 h 3596"/>
              <a:gd name="T86" fmla="*/ 1938 w 4999"/>
              <a:gd name="T87" fmla="*/ 1062 h 3596"/>
              <a:gd name="T88" fmla="*/ 2164 w 4999"/>
              <a:gd name="T89" fmla="*/ 1110 h 3596"/>
              <a:gd name="T90" fmla="*/ 2789 w 4999"/>
              <a:gd name="T91" fmla="*/ 1110 h 3596"/>
              <a:gd name="T92" fmla="*/ 3069 w 4999"/>
              <a:gd name="T93" fmla="*/ 1062 h 3596"/>
              <a:gd name="T94" fmla="*/ 3161 w 4999"/>
              <a:gd name="T95" fmla="*/ 878 h 3596"/>
              <a:gd name="T96" fmla="*/ 3161 w 4999"/>
              <a:gd name="T97" fmla="*/ 496 h 3596"/>
              <a:gd name="T98" fmla="*/ 2488 w 4999"/>
              <a:gd name="T99" fmla="*/ 1234 h 3596"/>
              <a:gd name="T100" fmla="*/ 1679 w 4999"/>
              <a:gd name="T101" fmla="*/ 1563 h 3596"/>
              <a:gd name="T102" fmla="*/ 1409 w 4999"/>
              <a:gd name="T103" fmla="*/ 2301 h 3596"/>
              <a:gd name="T104" fmla="*/ 1679 w 4999"/>
              <a:gd name="T105" fmla="*/ 3024 h 3596"/>
              <a:gd name="T106" fmla="*/ 2488 w 4999"/>
              <a:gd name="T107" fmla="*/ 3358 h 3596"/>
              <a:gd name="T108" fmla="*/ 3295 w 4999"/>
              <a:gd name="T109" fmla="*/ 3024 h 3596"/>
              <a:gd name="T110" fmla="*/ 3565 w 4999"/>
              <a:gd name="T111" fmla="*/ 2301 h 3596"/>
              <a:gd name="T112" fmla="*/ 3295 w 4999"/>
              <a:gd name="T113" fmla="*/ 1563 h 3596"/>
              <a:gd name="T114" fmla="*/ 2488 w 4999"/>
              <a:gd name="T115" fmla="*/ 1234 h 3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99" h="3596">
                <a:moveTo>
                  <a:pt x="541" y="3585"/>
                </a:moveTo>
                <a:lnTo>
                  <a:pt x="4147" y="3585"/>
                </a:lnTo>
                <a:cubicBezTo>
                  <a:pt x="4287" y="3596"/>
                  <a:pt x="4402" y="3558"/>
                  <a:pt x="4492" y="3472"/>
                </a:cubicBezTo>
                <a:cubicBezTo>
                  <a:pt x="4586" y="3381"/>
                  <a:pt x="4603" y="3285"/>
                  <a:pt x="4546" y="3180"/>
                </a:cubicBezTo>
                <a:cubicBezTo>
                  <a:pt x="4318" y="2676"/>
                  <a:pt x="4000" y="2031"/>
                  <a:pt x="3651" y="1568"/>
                </a:cubicBezTo>
                <a:cubicBezTo>
                  <a:pt x="3522" y="1346"/>
                  <a:pt x="3461" y="1098"/>
                  <a:pt x="3468" y="825"/>
                </a:cubicBezTo>
                <a:lnTo>
                  <a:pt x="3479" y="637"/>
                </a:lnTo>
                <a:cubicBezTo>
                  <a:pt x="3561" y="622"/>
                  <a:pt x="3636" y="629"/>
                  <a:pt x="3700" y="658"/>
                </a:cubicBezTo>
                <a:cubicBezTo>
                  <a:pt x="3768" y="686"/>
                  <a:pt x="3811" y="733"/>
                  <a:pt x="3829" y="798"/>
                </a:cubicBezTo>
                <a:cubicBezTo>
                  <a:pt x="3825" y="833"/>
                  <a:pt x="3817" y="869"/>
                  <a:pt x="3802" y="906"/>
                </a:cubicBezTo>
                <a:cubicBezTo>
                  <a:pt x="3795" y="927"/>
                  <a:pt x="3784" y="956"/>
                  <a:pt x="3770" y="992"/>
                </a:cubicBezTo>
                <a:cubicBezTo>
                  <a:pt x="3751" y="1027"/>
                  <a:pt x="3739" y="1055"/>
                  <a:pt x="3732" y="1073"/>
                </a:cubicBezTo>
                <a:cubicBezTo>
                  <a:pt x="3721" y="1108"/>
                  <a:pt x="3716" y="1146"/>
                  <a:pt x="3716" y="1186"/>
                </a:cubicBezTo>
                <a:cubicBezTo>
                  <a:pt x="3730" y="1297"/>
                  <a:pt x="3847" y="1394"/>
                  <a:pt x="4066" y="1477"/>
                </a:cubicBezTo>
                <a:cubicBezTo>
                  <a:pt x="4260" y="1549"/>
                  <a:pt x="4467" y="1590"/>
                  <a:pt x="4686" y="1601"/>
                </a:cubicBezTo>
                <a:cubicBezTo>
                  <a:pt x="4797" y="1604"/>
                  <a:pt x="4876" y="1583"/>
                  <a:pt x="4923" y="1536"/>
                </a:cubicBezTo>
                <a:cubicBezTo>
                  <a:pt x="4974" y="1479"/>
                  <a:pt x="4999" y="1371"/>
                  <a:pt x="4999" y="1213"/>
                </a:cubicBezTo>
                <a:cubicBezTo>
                  <a:pt x="4967" y="818"/>
                  <a:pt x="4760" y="522"/>
                  <a:pt x="4379" y="324"/>
                </a:cubicBezTo>
                <a:cubicBezTo>
                  <a:pt x="3966" y="108"/>
                  <a:pt x="3337" y="0"/>
                  <a:pt x="2492" y="0"/>
                </a:cubicBezTo>
                <a:cubicBezTo>
                  <a:pt x="1644" y="0"/>
                  <a:pt x="1007" y="132"/>
                  <a:pt x="579" y="394"/>
                </a:cubicBezTo>
                <a:cubicBezTo>
                  <a:pt x="230" y="609"/>
                  <a:pt x="40" y="895"/>
                  <a:pt x="8" y="1251"/>
                </a:cubicBezTo>
                <a:cubicBezTo>
                  <a:pt x="0" y="1402"/>
                  <a:pt x="26" y="1509"/>
                  <a:pt x="83" y="1574"/>
                </a:cubicBezTo>
                <a:cubicBezTo>
                  <a:pt x="134" y="1632"/>
                  <a:pt x="205" y="1655"/>
                  <a:pt x="298" y="1644"/>
                </a:cubicBezTo>
                <a:cubicBezTo>
                  <a:pt x="594" y="1612"/>
                  <a:pt x="835" y="1556"/>
                  <a:pt x="1021" y="1477"/>
                </a:cubicBezTo>
                <a:cubicBezTo>
                  <a:pt x="1223" y="1387"/>
                  <a:pt x="1316" y="1289"/>
                  <a:pt x="1301" y="1180"/>
                </a:cubicBezTo>
                <a:cubicBezTo>
                  <a:pt x="1305" y="1141"/>
                  <a:pt x="1300" y="1103"/>
                  <a:pt x="1285" y="1067"/>
                </a:cubicBezTo>
                <a:cubicBezTo>
                  <a:pt x="1278" y="1050"/>
                  <a:pt x="1265" y="1024"/>
                  <a:pt x="1248" y="992"/>
                </a:cubicBezTo>
                <a:cubicBezTo>
                  <a:pt x="1229" y="967"/>
                  <a:pt x="1217" y="945"/>
                  <a:pt x="1210" y="927"/>
                </a:cubicBezTo>
                <a:cubicBezTo>
                  <a:pt x="1203" y="902"/>
                  <a:pt x="1201" y="875"/>
                  <a:pt x="1204" y="846"/>
                </a:cubicBezTo>
                <a:cubicBezTo>
                  <a:pt x="1219" y="763"/>
                  <a:pt x="1257" y="697"/>
                  <a:pt x="1318" y="647"/>
                </a:cubicBezTo>
                <a:cubicBezTo>
                  <a:pt x="1379" y="593"/>
                  <a:pt x="1447" y="571"/>
                  <a:pt x="1522" y="582"/>
                </a:cubicBezTo>
                <a:lnTo>
                  <a:pt x="1533" y="889"/>
                </a:lnTo>
                <a:cubicBezTo>
                  <a:pt x="1533" y="1152"/>
                  <a:pt x="1468" y="1387"/>
                  <a:pt x="1339" y="1596"/>
                </a:cubicBezTo>
                <a:cubicBezTo>
                  <a:pt x="1267" y="1715"/>
                  <a:pt x="1135" y="1867"/>
                  <a:pt x="945" y="2054"/>
                </a:cubicBezTo>
                <a:lnTo>
                  <a:pt x="854" y="2145"/>
                </a:lnTo>
                <a:cubicBezTo>
                  <a:pt x="746" y="2271"/>
                  <a:pt x="667" y="2403"/>
                  <a:pt x="617" y="2539"/>
                </a:cubicBezTo>
                <a:cubicBezTo>
                  <a:pt x="577" y="2637"/>
                  <a:pt x="378" y="3282"/>
                  <a:pt x="390" y="3380"/>
                </a:cubicBezTo>
                <a:cubicBezTo>
                  <a:pt x="408" y="3498"/>
                  <a:pt x="458" y="3566"/>
                  <a:pt x="541" y="3585"/>
                </a:cubicBezTo>
                <a:close/>
                <a:moveTo>
                  <a:pt x="3161" y="496"/>
                </a:moveTo>
                <a:lnTo>
                  <a:pt x="3118" y="496"/>
                </a:lnTo>
                <a:cubicBezTo>
                  <a:pt x="2859" y="535"/>
                  <a:pt x="2616" y="552"/>
                  <a:pt x="2390" y="545"/>
                </a:cubicBezTo>
                <a:cubicBezTo>
                  <a:pt x="2221" y="537"/>
                  <a:pt x="2038" y="516"/>
                  <a:pt x="1840" y="480"/>
                </a:cubicBezTo>
                <a:lnTo>
                  <a:pt x="1840" y="889"/>
                </a:lnTo>
                <a:cubicBezTo>
                  <a:pt x="1840" y="969"/>
                  <a:pt x="1872" y="1026"/>
                  <a:pt x="1938" y="1062"/>
                </a:cubicBezTo>
                <a:cubicBezTo>
                  <a:pt x="1987" y="1094"/>
                  <a:pt x="2063" y="1110"/>
                  <a:pt x="2164" y="1110"/>
                </a:cubicBezTo>
                <a:lnTo>
                  <a:pt x="2789" y="1110"/>
                </a:lnTo>
                <a:cubicBezTo>
                  <a:pt x="2922" y="1110"/>
                  <a:pt x="3016" y="1094"/>
                  <a:pt x="3069" y="1062"/>
                </a:cubicBezTo>
                <a:cubicBezTo>
                  <a:pt x="3131" y="1026"/>
                  <a:pt x="3161" y="965"/>
                  <a:pt x="3161" y="878"/>
                </a:cubicBezTo>
                <a:lnTo>
                  <a:pt x="3161" y="496"/>
                </a:lnTo>
                <a:close/>
                <a:moveTo>
                  <a:pt x="2488" y="1234"/>
                </a:moveTo>
                <a:cubicBezTo>
                  <a:pt x="2146" y="1234"/>
                  <a:pt x="1877" y="1344"/>
                  <a:pt x="1679" y="1563"/>
                </a:cubicBezTo>
                <a:cubicBezTo>
                  <a:pt x="1500" y="1764"/>
                  <a:pt x="1409" y="2011"/>
                  <a:pt x="1409" y="2301"/>
                </a:cubicBezTo>
                <a:cubicBezTo>
                  <a:pt x="1409" y="2586"/>
                  <a:pt x="1500" y="2827"/>
                  <a:pt x="1679" y="3024"/>
                </a:cubicBezTo>
                <a:cubicBezTo>
                  <a:pt x="1877" y="3247"/>
                  <a:pt x="2146" y="3358"/>
                  <a:pt x="2488" y="3358"/>
                </a:cubicBezTo>
                <a:cubicBezTo>
                  <a:pt x="2825" y="3358"/>
                  <a:pt x="3094" y="3247"/>
                  <a:pt x="3295" y="3024"/>
                </a:cubicBezTo>
                <a:cubicBezTo>
                  <a:pt x="3475" y="2827"/>
                  <a:pt x="3565" y="2586"/>
                  <a:pt x="3565" y="2301"/>
                </a:cubicBezTo>
                <a:cubicBezTo>
                  <a:pt x="3565" y="2011"/>
                  <a:pt x="3475" y="1764"/>
                  <a:pt x="3295" y="1563"/>
                </a:cubicBezTo>
                <a:cubicBezTo>
                  <a:pt x="3094" y="1344"/>
                  <a:pt x="2825" y="1234"/>
                  <a:pt x="2488" y="123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645" name="组合 644"/>
          <p:cNvGrpSpPr/>
          <p:nvPr/>
        </p:nvGrpSpPr>
        <p:grpSpPr>
          <a:xfrm>
            <a:off x="296542" y="3196040"/>
            <a:ext cx="263132" cy="234073"/>
            <a:chOff x="7907338" y="2682875"/>
            <a:chExt cx="1566862" cy="1393825"/>
          </a:xfrm>
          <a:solidFill>
            <a:srgbClr val="E7E6E6">
              <a:lumMod val="50000"/>
            </a:srgbClr>
          </a:solidFill>
        </p:grpSpPr>
        <p:sp>
          <p:nvSpPr>
            <p:cNvPr id="646" name="Freeform 42"/>
            <p:cNvSpPr>
              <a:spLocks noEditPoints="1"/>
            </p:cNvSpPr>
            <p:nvPr/>
          </p:nvSpPr>
          <p:spPr bwMode="auto">
            <a:xfrm>
              <a:off x="8067675" y="2682875"/>
              <a:ext cx="1406525" cy="1114425"/>
            </a:xfrm>
            <a:custGeom>
              <a:avLst/>
              <a:gdLst>
                <a:gd name="T0" fmla="*/ 439 w 484"/>
                <a:gd name="T1" fmla="*/ 0 h 383"/>
                <a:gd name="T2" fmla="*/ 46 w 484"/>
                <a:gd name="T3" fmla="*/ 0 h 383"/>
                <a:gd name="T4" fmla="*/ 0 w 484"/>
                <a:gd name="T5" fmla="*/ 45 h 383"/>
                <a:gd name="T6" fmla="*/ 0 w 484"/>
                <a:gd name="T7" fmla="*/ 127 h 383"/>
                <a:gd name="T8" fmla="*/ 25 w 484"/>
                <a:gd name="T9" fmla="*/ 127 h 383"/>
                <a:gd name="T10" fmla="*/ 25 w 484"/>
                <a:gd name="T11" fmla="*/ 75 h 383"/>
                <a:gd name="T12" fmla="*/ 460 w 484"/>
                <a:gd name="T13" fmla="*/ 75 h 383"/>
                <a:gd name="T14" fmla="*/ 460 w 484"/>
                <a:gd name="T15" fmla="*/ 337 h 383"/>
                <a:gd name="T16" fmla="*/ 439 w 484"/>
                <a:gd name="T17" fmla="*/ 358 h 383"/>
                <a:gd name="T18" fmla="*/ 411 w 484"/>
                <a:gd name="T19" fmla="*/ 358 h 383"/>
                <a:gd name="T20" fmla="*/ 411 w 484"/>
                <a:gd name="T21" fmla="*/ 383 h 383"/>
                <a:gd name="T22" fmla="*/ 439 w 484"/>
                <a:gd name="T23" fmla="*/ 383 h 383"/>
                <a:gd name="T24" fmla="*/ 484 w 484"/>
                <a:gd name="T25" fmla="*/ 337 h 383"/>
                <a:gd name="T26" fmla="*/ 484 w 484"/>
                <a:gd name="T27" fmla="*/ 45 h 383"/>
                <a:gd name="T28" fmla="*/ 439 w 484"/>
                <a:gd name="T29" fmla="*/ 0 h 383"/>
                <a:gd name="T30" fmla="*/ 404 w 484"/>
                <a:gd name="T31" fmla="*/ 49 h 383"/>
                <a:gd name="T32" fmla="*/ 353 w 484"/>
                <a:gd name="T33" fmla="*/ 49 h 383"/>
                <a:gd name="T34" fmla="*/ 343 w 484"/>
                <a:gd name="T35" fmla="*/ 39 h 383"/>
                <a:gd name="T36" fmla="*/ 353 w 484"/>
                <a:gd name="T37" fmla="*/ 30 h 383"/>
                <a:gd name="T38" fmla="*/ 404 w 484"/>
                <a:gd name="T39" fmla="*/ 30 h 383"/>
                <a:gd name="T40" fmla="*/ 413 w 484"/>
                <a:gd name="T41" fmla="*/ 39 h 383"/>
                <a:gd name="T42" fmla="*/ 404 w 484"/>
                <a:gd name="T43" fmla="*/ 49 h 383"/>
                <a:gd name="T44" fmla="*/ 434 w 484"/>
                <a:gd name="T45" fmla="*/ 50 h 383"/>
                <a:gd name="T46" fmla="*/ 424 w 484"/>
                <a:gd name="T47" fmla="*/ 39 h 383"/>
                <a:gd name="T48" fmla="*/ 434 w 484"/>
                <a:gd name="T49" fmla="*/ 29 h 383"/>
                <a:gd name="T50" fmla="*/ 444 w 484"/>
                <a:gd name="T51" fmla="*/ 39 h 383"/>
                <a:gd name="T52" fmla="*/ 434 w 484"/>
                <a:gd name="T53" fmla="*/ 5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4" h="383">
                  <a:moveTo>
                    <a:pt x="439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1" y="20"/>
                    <a:pt x="0" y="45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75"/>
                    <a:pt x="25" y="75"/>
                    <a:pt x="25" y="75"/>
                  </a:cubicBezTo>
                  <a:cubicBezTo>
                    <a:pt x="460" y="75"/>
                    <a:pt x="460" y="75"/>
                    <a:pt x="460" y="75"/>
                  </a:cubicBezTo>
                  <a:cubicBezTo>
                    <a:pt x="460" y="337"/>
                    <a:pt x="460" y="337"/>
                    <a:pt x="460" y="337"/>
                  </a:cubicBezTo>
                  <a:cubicBezTo>
                    <a:pt x="460" y="349"/>
                    <a:pt x="450" y="358"/>
                    <a:pt x="439" y="358"/>
                  </a:cubicBezTo>
                  <a:cubicBezTo>
                    <a:pt x="411" y="358"/>
                    <a:pt x="411" y="358"/>
                    <a:pt x="411" y="358"/>
                  </a:cubicBezTo>
                  <a:cubicBezTo>
                    <a:pt x="411" y="383"/>
                    <a:pt x="411" y="383"/>
                    <a:pt x="411" y="383"/>
                  </a:cubicBezTo>
                  <a:cubicBezTo>
                    <a:pt x="439" y="383"/>
                    <a:pt x="439" y="383"/>
                    <a:pt x="439" y="383"/>
                  </a:cubicBezTo>
                  <a:cubicBezTo>
                    <a:pt x="464" y="383"/>
                    <a:pt x="484" y="363"/>
                    <a:pt x="484" y="337"/>
                  </a:cubicBezTo>
                  <a:cubicBezTo>
                    <a:pt x="484" y="45"/>
                    <a:pt x="484" y="45"/>
                    <a:pt x="484" y="45"/>
                  </a:cubicBezTo>
                  <a:cubicBezTo>
                    <a:pt x="484" y="20"/>
                    <a:pt x="464" y="0"/>
                    <a:pt x="439" y="0"/>
                  </a:cubicBezTo>
                  <a:close/>
                  <a:moveTo>
                    <a:pt x="404" y="49"/>
                  </a:moveTo>
                  <a:cubicBezTo>
                    <a:pt x="353" y="49"/>
                    <a:pt x="353" y="49"/>
                    <a:pt x="353" y="49"/>
                  </a:cubicBezTo>
                  <a:cubicBezTo>
                    <a:pt x="347" y="49"/>
                    <a:pt x="343" y="45"/>
                    <a:pt x="343" y="39"/>
                  </a:cubicBezTo>
                  <a:cubicBezTo>
                    <a:pt x="343" y="34"/>
                    <a:pt x="347" y="30"/>
                    <a:pt x="353" y="30"/>
                  </a:cubicBezTo>
                  <a:cubicBezTo>
                    <a:pt x="404" y="30"/>
                    <a:pt x="404" y="30"/>
                    <a:pt x="404" y="30"/>
                  </a:cubicBezTo>
                  <a:cubicBezTo>
                    <a:pt x="409" y="30"/>
                    <a:pt x="413" y="34"/>
                    <a:pt x="413" y="39"/>
                  </a:cubicBezTo>
                  <a:cubicBezTo>
                    <a:pt x="413" y="45"/>
                    <a:pt x="409" y="49"/>
                    <a:pt x="404" y="49"/>
                  </a:cubicBezTo>
                  <a:close/>
                  <a:moveTo>
                    <a:pt x="434" y="50"/>
                  </a:moveTo>
                  <a:cubicBezTo>
                    <a:pt x="428" y="50"/>
                    <a:pt x="424" y="45"/>
                    <a:pt x="424" y="39"/>
                  </a:cubicBezTo>
                  <a:cubicBezTo>
                    <a:pt x="424" y="34"/>
                    <a:pt x="428" y="29"/>
                    <a:pt x="434" y="29"/>
                  </a:cubicBezTo>
                  <a:cubicBezTo>
                    <a:pt x="440" y="29"/>
                    <a:pt x="444" y="34"/>
                    <a:pt x="444" y="39"/>
                  </a:cubicBezTo>
                  <a:cubicBezTo>
                    <a:pt x="444" y="45"/>
                    <a:pt x="440" y="50"/>
                    <a:pt x="434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47" name="Freeform 43"/>
            <p:cNvSpPr>
              <a:spLocks noEditPoints="1"/>
            </p:cNvSpPr>
            <p:nvPr/>
          </p:nvSpPr>
          <p:spPr bwMode="auto">
            <a:xfrm>
              <a:off x="7907338" y="2962275"/>
              <a:ext cx="1406525" cy="1114425"/>
            </a:xfrm>
            <a:custGeom>
              <a:avLst/>
              <a:gdLst>
                <a:gd name="T0" fmla="*/ 438 w 484"/>
                <a:gd name="T1" fmla="*/ 0 h 383"/>
                <a:gd name="T2" fmla="*/ 45 w 484"/>
                <a:gd name="T3" fmla="*/ 0 h 383"/>
                <a:gd name="T4" fmla="*/ 0 w 484"/>
                <a:gd name="T5" fmla="*/ 45 h 383"/>
                <a:gd name="T6" fmla="*/ 0 w 484"/>
                <a:gd name="T7" fmla="*/ 337 h 383"/>
                <a:gd name="T8" fmla="*/ 45 w 484"/>
                <a:gd name="T9" fmla="*/ 383 h 383"/>
                <a:gd name="T10" fmla="*/ 438 w 484"/>
                <a:gd name="T11" fmla="*/ 383 h 383"/>
                <a:gd name="T12" fmla="*/ 484 w 484"/>
                <a:gd name="T13" fmla="*/ 337 h 383"/>
                <a:gd name="T14" fmla="*/ 484 w 484"/>
                <a:gd name="T15" fmla="*/ 45 h 383"/>
                <a:gd name="T16" fmla="*/ 438 w 484"/>
                <a:gd name="T17" fmla="*/ 0 h 383"/>
                <a:gd name="T18" fmla="*/ 433 w 484"/>
                <a:gd name="T19" fmla="*/ 29 h 383"/>
                <a:gd name="T20" fmla="*/ 444 w 484"/>
                <a:gd name="T21" fmla="*/ 39 h 383"/>
                <a:gd name="T22" fmla="*/ 433 w 484"/>
                <a:gd name="T23" fmla="*/ 49 h 383"/>
                <a:gd name="T24" fmla="*/ 423 w 484"/>
                <a:gd name="T25" fmla="*/ 39 h 383"/>
                <a:gd name="T26" fmla="*/ 433 w 484"/>
                <a:gd name="T27" fmla="*/ 29 h 383"/>
                <a:gd name="T28" fmla="*/ 352 w 484"/>
                <a:gd name="T29" fmla="*/ 29 h 383"/>
                <a:gd name="T30" fmla="*/ 403 w 484"/>
                <a:gd name="T31" fmla="*/ 29 h 383"/>
                <a:gd name="T32" fmla="*/ 413 w 484"/>
                <a:gd name="T33" fmla="*/ 39 h 383"/>
                <a:gd name="T34" fmla="*/ 403 w 484"/>
                <a:gd name="T35" fmla="*/ 49 h 383"/>
                <a:gd name="T36" fmla="*/ 352 w 484"/>
                <a:gd name="T37" fmla="*/ 49 h 383"/>
                <a:gd name="T38" fmla="*/ 342 w 484"/>
                <a:gd name="T39" fmla="*/ 39 h 383"/>
                <a:gd name="T40" fmla="*/ 352 w 484"/>
                <a:gd name="T41" fmla="*/ 29 h 383"/>
                <a:gd name="T42" fmla="*/ 459 w 484"/>
                <a:gd name="T43" fmla="*/ 337 h 383"/>
                <a:gd name="T44" fmla="*/ 438 w 484"/>
                <a:gd name="T45" fmla="*/ 358 h 383"/>
                <a:gd name="T46" fmla="*/ 45 w 484"/>
                <a:gd name="T47" fmla="*/ 358 h 383"/>
                <a:gd name="T48" fmla="*/ 24 w 484"/>
                <a:gd name="T49" fmla="*/ 337 h 383"/>
                <a:gd name="T50" fmla="*/ 24 w 484"/>
                <a:gd name="T51" fmla="*/ 74 h 383"/>
                <a:gd name="T52" fmla="*/ 459 w 484"/>
                <a:gd name="T53" fmla="*/ 74 h 383"/>
                <a:gd name="T54" fmla="*/ 459 w 484"/>
                <a:gd name="T55" fmla="*/ 337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4" h="383">
                  <a:moveTo>
                    <a:pt x="43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337"/>
                    <a:pt x="0" y="337"/>
                    <a:pt x="0" y="337"/>
                  </a:cubicBezTo>
                  <a:cubicBezTo>
                    <a:pt x="0" y="362"/>
                    <a:pt x="20" y="383"/>
                    <a:pt x="45" y="383"/>
                  </a:cubicBezTo>
                  <a:cubicBezTo>
                    <a:pt x="438" y="383"/>
                    <a:pt x="438" y="383"/>
                    <a:pt x="438" y="383"/>
                  </a:cubicBezTo>
                  <a:cubicBezTo>
                    <a:pt x="463" y="383"/>
                    <a:pt x="484" y="362"/>
                    <a:pt x="484" y="337"/>
                  </a:cubicBezTo>
                  <a:cubicBezTo>
                    <a:pt x="484" y="45"/>
                    <a:pt x="484" y="45"/>
                    <a:pt x="484" y="45"/>
                  </a:cubicBezTo>
                  <a:cubicBezTo>
                    <a:pt x="484" y="20"/>
                    <a:pt x="463" y="0"/>
                    <a:pt x="438" y="0"/>
                  </a:cubicBezTo>
                  <a:close/>
                  <a:moveTo>
                    <a:pt x="433" y="29"/>
                  </a:moveTo>
                  <a:cubicBezTo>
                    <a:pt x="439" y="29"/>
                    <a:pt x="444" y="33"/>
                    <a:pt x="444" y="39"/>
                  </a:cubicBezTo>
                  <a:cubicBezTo>
                    <a:pt x="444" y="45"/>
                    <a:pt x="439" y="49"/>
                    <a:pt x="433" y="49"/>
                  </a:cubicBezTo>
                  <a:cubicBezTo>
                    <a:pt x="428" y="49"/>
                    <a:pt x="423" y="45"/>
                    <a:pt x="423" y="39"/>
                  </a:cubicBezTo>
                  <a:cubicBezTo>
                    <a:pt x="423" y="33"/>
                    <a:pt x="428" y="29"/>
                    <a:pt x="433" y="29"/>
                  </a:cubicBezTo>
                  <a:close/>
                  <a:moveTo>
                    <a:pt x="352" y="29"/>
                  </a:moveTo>
                  <a:cubicBezTo>
                    <a:pt x="403" y="29"/>
                    <a:pt x="403" y="29"/>
                    <a:pt x="403" y="29"/>
                  </a:cubicBezTo>
                  <a:cubicBezTo>
                    <a:pt x="408" y="29"/>
                    <a:pt x="413" y="34"/>
                    <a:pt x="413" y="39"/>
                  </a:cubicBezTo>
                  <a:cubicBezTo>
                    <a:pt x="413" y="44"/>
                    <a:pt x="408" y="49"/>
                    <a:pt x="403" y="49"/>
                  </a:cubicBezTo>
                  <a:cubicBezTo>
                    <a:pt x="352" y="49"/>
                    <a:pt x="352" y="49"/>
                    <a:pt x="352" y="49"/>
                  </a:cubicBezTo>
                  <a:cubicBezTo>
                    <a:pt x="347" y="49"/>
                    <a:pt x="342" y="44"/>
                    <a:pt x="342" y="39"/>
                  </a:cubicBezTo>
                  <a:cubicBezTo>
                    <a:pt x="342" y="34"/>
                    <a:pt x="347" y="29"/>
                    <a:pt x="352" y="29"/>
                  </a:cubicBezTo>
                  <a:close/>
                  <a:moveTo>
                    <a:pt x="459" y="337"/>
                  </a:moveTo>
                  <a:cubicBezTo>
                    <a:pt x="459" y="348"/>
                    <a:pt x="449" y="358"/>
                    <a:pt x="438" y="358"/>
                  </a:cubicBezTo>
                  <a:cubicBezTo>
                    <a:pt x="45" y="358"/>
                    <a:pt x="45" y="358"/>
                    <a:pt x="45" y="358"/>
                  </a:cubicBezTo>
                  <a:cubicBezTo>
                    <a:pt x="34" y="358"/>
                    <a:pt x="24" y="348"/>
                    <a:pt x="24" y="337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459" y="74"/>
                    <a:pt x="459" y="74"/>
                    <a:pt x="459" y="74"/>
                  </a:cubicBezTo>
                  <a:lnTo>
                    <a:pt x="459" y="3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48" name="Freeform 44"/>
            <p:cNvSpPr>
              <a:spLocks noEditPoints="1"/>
            </p:cNvSpPr>
            <p:nvPr/>
          </p:nvSpPr>
          <p:spPr bwMode="auto">
            <a:xfrm>
              <a:off x="8313738" y="3305175"/>
              <a:ext cx="590550" cy="587375"/>
            </a:xfrm>
            <a:custGeom>
              <a:avLst/>
              <a:gdLst>
                <a:gd name="T0" fmla="*/ 102 w 203"/>
                <a:gd name="T1" fmla="*/ 0 h 202"/>
                <a:gd name="T2" fmla="*/ 0 w 203"/>
                <a:gd name="T3" fmla="*/ 101 h 202"/>
                <a:gd name="T4" fmla="*/ 102 w 203"/>
                <a:gd name="T5" fmla="*/ 202 h 202"/>
                <a:gd name="T6" fmla="*/ 203 w 203"/>
                <a:gd name="T7" fmla="*/ 101 h 202"/>
                <a:gd name="T8" fmla="*/ 102 w 203"/>
                <a:gd name="T9" fmla="*/ 0 h 202"/>
                <a:gd name="T10" fmla="*/ 102 w 203"/>
                <a:gd name="T11" fmla="*/ 174 h 202"/>
                <a:gd name="T12" fmla="*/ 29 w 203"/>
                <a:gd name="T13" fmla="*/ 101 h 202"/>
                <a:gd name="T14" fmla="*/ 39 w 203"/>
                <a:gd name="T15" fmla="*/ 65 h 202"/>
                <a:gd name="T16" fmla="*/ 147 w 203"/>
                <a:gd name="T17" fmla="*/ 158 h 202"/>
                <a:gd name="T18" fmla="*/ 102 w 203"/>
                <a:gd name="T19" fmla="*/ 174 h 202"/>
                <a:gd name="T20" fmla="*/ 165 w 203"/>
                <a:gd name="T21" fmla="*/ 137 h 202"/>
                <a:gd name="T22" fmla="*/ 57 w 203"/>
                <a:gd name="T23" fmla="*/ 44 h 202"/>
                <a:gd name="T24" fmla="*/ 102 w 203"/>
                <a:gd name="T25" fmla="*/ 28 h 202"/>
                <a:gd name="T26" fmla="*/ 174 w 203"/>
                <a:gd name="T27" fmla="*/ 101 h 202"/>
                <a:gd name="T28" fmla="*/ 165 w 203"/>
                <a:gd name="T29" fmla="*/ 13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3" h="202">
                  <a:moveTo>
                    <a:pt x="102" y="0"/>
                  </a:moveTo>
                  <a:cubicBezTo>
                    <a:pt x="46" y="0"/>
                    <a:pt x="0" y="45"/>
                    <a:pt x="0" y="101"/>
                  </a:cubicBezTo>
                  <a:cubicBezTo>
                    <a:pt x="0" y="157"/>
                    <a:pt x="46" y="202"/>
                    <a:pt x="102" y="202"/>
                  </a:cubicBezTo>
                  <a:cubicBezTo>
                    <a:pt x="157" y="202"/>
                    <a:pt x="203" y="157"/>
                    <a:pt x="203" y="101"/>
                  </a:cubicBezTo>
                  <a:cubicBezTo>
                    <a:pt x="203" y="45"/>
                    <a:pt x="157" y="0"/>
                    <a:pt x="102" y="0"/>
                  </a:cubicBezTo>
                  <a:close/>
                  <a:moveTo>
                    <a:pt x="102" y="174"/>
                  </a:moveTo>
                  <a:cubicBezTo>
                    <a:pt x="61" y="174"/>
                    <a:pt x="29" y="141"/>
                    <a:pt x="29" y="101"/>
                  </a:cubicBezTo>
                  <a:cubicBezTo>
                    <a:pt x="29" y="88"/>
                    <a:pt x="33" y="75"/>
                    <a:pt x="39" y="65"/>
                  </a:cubicBezTo>
                  <a:cubicBezTo>
                    <a:pt x="147" y="158"/>
                    <a:pt x="147" y="158"/>
                    <a:pt x="147" y="158"/>
                  </a:cubicBezTo>
                  <a:cubicBezTo>
                    <a:pt x="134" y="168"/>
                    <a:pt x="119" y="174"/>
                    <a:pt x="102" y="174"/>
                  </a:cubicBezTo>
                  <a:close/>
                  <a:moveTo>
                    <a:pt x="165" y="137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69" y="34"/>
                    <a:pt x="85" y="28"/>
                    <a:pt x="102" y="28"/>
                  </a:cubicBezTo>
                  <a:cubicBezTo>
                    <a:pt x="142" y="29"/>
                    <a:pt x="174" y="61"/>
                    <a:pt x="174" y="101"/>
                  </a:cubicBezTo>
                  <a:cubicBezTo>
                    <a:pt x="174" y="114"/>
                    <a:pt x="171" y="127"/>
                    <a:pt x="165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49" name="组合 648"/>
          <p:cNvGrpSpPr/>
          <p:nvPr/>
        </p:nvGrpSpPr>
        <p:grpSpPr>
          <a:xfrm>
            <a:off x="895527" y="3202838"/>
            <a:ext cx="238872" cy="220476"/>
            <a:chOff x="10463213" y="2763838"/>
            <a:chExt cx="1422400" cy="1312862"/>
          </a:xfrm>
          <a:solidFill>
            <a:srgbClr val="E7E6E6">
              <a:lumMod val="50000"/>
            </a:srgbClr>
          </a:solidFill>
        </p:grpSpPr>
        <p:sp>
          <p:nvSpPr>
            <p:cNvPr id="650" name="Freeform 45"/>
            <p:cNvSpPr>
              <a:spLocks noEditPoints="1"/>
            </p:cNvSpPr>
            <p:nvPr/>
          </p:nvSpPr>
          <p:spPr bwMode="auto">
            <a:xfrm>
              <a:off x="10728325" y="2763838"/>
              <a:ext cx="728663" cy="409575"/>
            </a:xfrm>
            <a:custGeom>
              <a:avLst/>
              <a:gdLst>
                <a:gd name="T0" fmla="*/ 231 w 251"/>
                <a:gd name="T1" fmla="*/ 0 h 141"/>
                <a:gd name="T2" fmla="*/ 20 w 251"/>
                <a:gd name="T3" fmla="*/ 0 h 141"/>
                <a:gd name="T4" fmla="*/ 0 w 251"/>
                <a:gd name="T5" fmla="*/ 20 h 141"/>
                <a:gd name="T6" fmla="*/ 0 w 251"/>
                <a:gd name="T7" fmla="*/ 120 h 141"/>
                <a:gd name="T8" fmla="*/ 20 w 251"/>
                <a:gd name="T9" fmla="*/ 141 h 141"/>
                <a:gd name="T10" fmla="*/ 231 w 251"/>
                <a:gd name="T11" fmla="*/ 141 h 141"/>
                <a:gd name="T12" fmla="*/ 251 w 251"/>
                <a:gd name="T13" fmla="*/ 120 h 141"/>
                <a:gd name="T14" fmla="*/ 251 w 251"/>
                <a:gd name="T15" fmla="*/ 20 h 141"/>
                <a:gd name="T16" fmla="*/ 231 w 251"/>
                <a:gd name="T17" fmla="*/ 0 h 141"/>
                <a:gd name="T18" fmla="*/ 225 w 251"/>
                <a:gd name="T19" fmla="*/ 98 h 141"/>
                <a:gd name="T20" fmla="*/ 210 w 251"/>
                <a:gd name="T21" fmla="*/ 112 h 141"/>
                <a:gd name="T22" fmla="*/ 196 w 251"/>
                <a:gd name="T23" fmla="*/ 98 h 141"/>
                <a:gd name="T24" fmla="*/ 196 w 251"/>
                <a:gd name="T25" fmla="*/ 43 h 141"/>
                <a:gd name="T26" fmla="*/ 210 w 251"/>
                <a:gd name="T27" fmla="*/ 29 h 141"/>
                <a:gd name="T28" fmla="*/ 225 w 251"/>
                <a:gd name="T29" fmla="*/ 43 h 141"/>
                <a:gd name="T30" fmla="*/ 225 w 251"/>
                <a:gd name="T31" fmla="*/ 9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1" h="141">
                  <a:moveTo>
                    <a:pt x="23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2"/>
                    <a:pt x="9" y="141"/>
                    <a:pt x="20" y="141"/>
                  </a:cubicBezTo>
                  <a:cubicBezTo>
                    <a:pt x="231" y="141"/>
                    <a:pt x="231" y="141"/>
                    <a:pt x="231" y="141"/>
                  </a:cubicBezTo>
                  <a:cubicBezTo>
                    <a:pt x="242" y="141"/>
                    <a:pt x="251" y="132"/>
                    <a:pt x="251" y="120"/>
                  </a:cubicBezTo>
                  <a:cubicBezTo>
                    <a:pt x="251" y="20"/>
                    <a:pt x="251" y="20"/>
                    <a:pt x="251" y="20"/>
                  </a:cubicBezTo>
                  <a:cubicBezTo>
                    <a:pt x="251" y="9"/>
                    <a:pt x="242" y="0"/>
                    <a:pt x="231" y="0"/>
                  </a:cubicBezTo>
                  <a:close/>
                  <a:moveTo>
                    <a:pt x="225" y="98"/>
                  </a:moveTo>
                  <a:cubicBezTo>
                    <a:pt x="225" y="106"/>
                    <a:pt x="218" y="112"/>
                    <a:pt x="210" y="112"/>
                  </a:cubicBezTo>
                  <a:cubicBezTo>
                    <a:pt x="203" y="112"/>
                    <a:pt x="196" y="106"/>
                    <a:pt x="196" y="98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196" y="35"/>
                    <a:pt x="203" y="29"/>
                    <a:pt x="210" y="29"/>
                  </a:cubicBezTo>
                  <a:cubicBezTo>
                    <a:pt x="218" y="29"/>
                    <a:pt x="225" y="35"/>
                    <a:pt x="225" y="43"/>
                  </a:cubicBezTo>
                  <a:lnTo>
                    <a:pt x="225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51" name="Freeform 46"/>
            <p:cNvSpPr>
              <a:spLocks noEditPoints="1"/>
            </p:cNvSpPr>
            <p:nvPr/>
          </p:nvSpPr>
          <p:spPr bwMode="auto">
            <a:xfrm>
              <a:off x="10826750" y="3249613"/>
              <a:ext cx="531813" cy="533400"/>
            </a:xfrm>
            <a:custGeom>
              <a:avLst/>
              <a:gdLst>
                <a:gd name="T0" fmla="*/ 92 w 183"/>
                <a:gd name="T1" fmla="*/ 0 h 183"/>
                <a:gd name="T2" fmla="*/ 0 w 183"/>
                <a:gd name="T3" fmla="*/ 92 h 183"/>
                <a:gd name="T4" fmla="*/ 92 w 183"/>
                <a:gd name="T5" fmla="*/ 183 h 183"/>
                <a:gd name="T6" fmla="*/ 183 w 183"/>
                <a:gd name="T7" fmla="*/ 92 h 183"/>
                <a:gd name="T8" fmla="*/ 92 w 183"/>
                <a:gd name="T9" fmla="*/ 0 h 183"/>
                <a:gd name="T10" fmla="*/ 92 w 183"/>
                <a:gd name="T11" fmla="*/ 149 h 183"/>
                <a:gd name="T12" fmla="*/ 34 w 183"/>
                <a:gd name="T13" fmla="*/ 92 h 183"/>
                <a:gd name="T14" fmla="*/ 92 w 183"/>
                <a:gd name="T15" fmla="*/ 34 h 183"/>
                <a:gd name="T16" fmla="*/ 149 w 183"/>
                <a:gd name="T17" fmla="*/ 92 h 183"/>
                <a:gd name="T18" fmla="*/ 92 w 183"/>
                <a:gd name="T19" fmla="*/ 14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3" h="183">
                  <a:moveTo>
                    <a:pt x="92" y="0"/>
                  </a:moveTo>
                  <a:cubicBezTo>
                    <a:pt x="41" y="0"/>
                    <a:pt x="0" y="41"/>
                    <a:pt x="0" y="92"/>
                  </a:cubicBezTo>
                  <a:cubicBezTo>
                    <a:pt x="0" y="142"/>
                    <a:pt x="41" y="183"/>
                    <a:pt x="92" y="183"/>
                  </a:cubicBezTo>
                  <a:cubicBezTo>
                    <a:pt x="142" y="183"/>
                    <a:pt x="183" y="142"/>
                    <a:pt x="183" y="92"/>
                  </a:cubicBezTo>
                  <a:cubicBezTo>
                    <a:pt x="183" y="41"/>
                    <a:pt x="142" y="0"/>
                    <a:pt x="92" y="0"/>
                  </a:cubicBezTo>
                  <a:close/>
                  <a:moveTo>
                    <a:pt x="92" y="149"/>
                  </a:moveTo>
                  <a:cubicBezTo>
                    <a:pt x="60" y="149"/>
                    <a:pt x="34" y="123"/>
                    <a:pt x="34" y="92"/>
                  </a:cubicBezTo>
                  <a:cubicBezTo>
                    <a:pt x="34" y="60"/>
                    <a:pt x="60" y="34"/>
                    <a:pt x="92" y="34"/>
                  </a:cubicBezTo>
                  <a:cubicBezTo>
                    <a:pt x="123" y="34"/>
                    <a:pt x="149" y="60"/>
                    <a:pt x="149" y="92"/>
                  </a:cubicBezTo>
                  <a:cubicBezTo>
                    <a:pt x="149" y="123"/>
                    <a:pt x="123" y="149"/>
                    <a:pt x="92" y="1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52" name="Freeform 47"/>
            <p:cNvSpPr>
              <a:spLocks noEditPoints="1"/>
            </p:cNvSpPr>
            <p:nvPr/>
          </p:nvSpPr>
          <p:spPr bwMode="auto">
            <a:xfrm>
              <a:off x="10463213" y="2851150"/>
              <a:ext cx="1258888" cy="1225550"/>
            </a:xfrm>
            <a:custGeom>
              <a:avLst/>
              <a:gdLst>
                <a:gd name="T0" fmla="*/ 400 w 433"/>
                <a:gd name="T1" fmla="*/ 345 h 421"/>
                <a:gd name="T2" fmla="*/ 400 w 433"/>
                <a:gd name="T3" fmla="*/ 372 h 421"/>
                <a:gd name="T4" fmla="*/ 400 w 433"/>
                <a:gd name="T5" fmla="*/ 372 h 421"/>
                <a:gd name="T6" fmla="*/ 384 w 433"/>
                <a:gd name="T7" fmla="*/ 388 h 421"/>
                <a:gd name="T8" fmla="*/ 49 w 433"/>
                <a:gd name="T9" fmla="*/ 388 h 421"/>
                <a:gd name="T10" fmla="*/ 33 w 433"/>
                <a:gd name="T11" fmla="*/ 372 h 421"/>
                <a:gd name="T12" fmla="*/ 33 w 433"/>
                <a:gd name="T13" fmla="*/ 49 h 421"/>
                <a:gd name="T14" fmla="*/ 49 w 433"/>
                <a:gd name="T15" fmla="*/ 32 h 421"/>
                <a:gd name="T16" fmla="*/ 108 w 433"/>
                <a:gd name="T17" fmla="*/ 32 h 421"/>
                <a:gd name="T18" fmla="*/ 108 w 433"/>
                <a:gd name="T19" fmla="*/ 0 h 421"/>
                <a:gd name="T20" fmla="*/ 49 w 433"/>
                <a:gd name="T21" fmla="*/ 0 h 421"/>
                <a:gd name="T22" fmla="*/ 0 w 433"/>
                <a:gd name="T23" fmla="*/ 49 h 421"/>
                <a:gd name="T24" fmla="*/ 0 w 433"/>
                <a:gd name="T25" fmla="*/ 372 h 421"/>
                <a:gd name="T26" fmla="*/ 49 w 433"/>
                <a:gd name="T27" fmla="*/ 421 h 421"/>
                <a:gd name="T28" fmla="*/ 384 w 433"/>
                <a:gd name="T29" fmla="*/ 421 h 421"/>
                <a:gd name="T30" fmla="*/ 433 w 433"/>
                <a:gd name="T31" fmla="*/ 372 h 421"/>
                <a:gd name="T32" fmla="*/ 433 w 433"/>
                <a:gd name="T33" fmla="*/ 362 h 421"/>
                <a:gd name="T34" fmla="*/ 402 w 433"/>
                <a:gd name="T35" fmla="*/ 343 h 421"/>
                <a:gd name="T36" fmla="*/ 400 w 433"/>
                <a:gd name="T37" fmla="*/ 345 h 421"/>
                <a:gd name="T38" fmla="*/ 384 w 433"/>
                <a:gd name="T39" fmla="*/ 0 h 421"/>
                <a:gd name="T40" fmla="*/ 328 w 433"/>
                <a:gd name="T41" fmla="*/ 0 h 421"/>
                <a:gd name="T42" fmla="*/ 328 w 433"/>
                <a:gd name="T43" fmla="*/ 32 h 421"/>
                <a:gd name="T44" fmla="*/ 384 w 433"/>
                <a:gd name="T45" fmla="*/ 32 h 421"/>
                <a:gd name="T46" fmla="*/ 400 w 433"/>
                <a:gd name="T47" fmla="*/ 49 h 421"/>
                <a:gd name="T48" fmla="*/ 400 w 433"/>
                <a:gd name="T49" fmla="*/ 253 h 421"/>
                <a:gd name="T50" fmla="*/ 423 w 433"/>
                <a:gd name="T51" fmla="*/ 256 h 421"/>
                <a:gd name="T52" fmla="*/ 423 w 433"/>
                <a:gd name="T53" fmla="*/ 256 h 421"/>
                <a:gd name="T54" fmla="*/ 423 w 433"/>
                <a:gd name="T55" fmla="*/ 256 h 421"/>
                <a:gd name="T56" fmla="*/ 433 w 433"/>
                <a:gd name="T57" fmla="*/ 260 h 421"/>
                <a:gd name="T58" fmla="*/ 433 w 433"/>
                <a:gd name="T59" fmla="*/ 49 h 421"/>
                <a:gd name="T60" fmla="*/ 384 w 433"/>
                <a:gd name="T61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3" h="421">
                  <a:moveTo>
                    <a:pt x="400" y="345"/>
                  </a:moveTo>
                  <a:cubicBezTo>
                    <a:pt x="400" y="372"/>
                    <a:pt x="400" y="372"/>
                    <a:pt x="400" y="372"/>
                  </a:cubicBezTo>
                  <a:cubicBezTo>
                    <a:pt x="400" y="372"/>
                    <a:pt x="400" y="372"/>
                    <a:pt x="400" y="372"/>
                  </a:cubicBezTo>
                  <a:cubicBezTo>
                    <a:pt x="400" y="381"/>
                    <a:pt x="393" y="388"/>
                    <a:pt x="384" y="388"/>
                  </a:cubicBezTo>
                  <a:cubicBezTo>
                    <a:pt x="49" y="388"/>
                    <a:pt x="49" y="388"/>
                    <a:pt x="49" y="388"/>
                  </a:cubicBezTo>
                  <a:cubicBezTo>
                    <a:pt x="40" y="388"/>
                    <a:pt x="33" y="381"/>
                    <a:pt x="33" y="372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0"/>
                    <a:pt x="40" y="32"/>
                    <a:pt x="49" y="32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99"/>
                    <a:pt x="22" y="421"/>
                    <a:pt x="49" y="421"/>
                  </a:cubicBezTo>
                  <a:cubicBezTo>
                    <a:pt x="384" y="421"/>
                    <a:pt x="384" y="421"/>
                    <a:pt x="384" y="421"/>
                  </a:cubicBezTo>
                  <a:cubicBezTo>
                    <a:pt x="411" y="421"/>
                    <a:pt x="433" y="399"/>
                    <a:pt x="433" y="372"/>
                  </a:cubicBezTo>
                  <a:cubicBezTo>
                    <a:pt x="433" y="362"/>
                    <a:pt x="433" y="362"/>
                    <a:pt x="433" y="362"/>
                  </a:cubicBezTo>
                  <a:cubicBezTo>
                    <a:pt x="402" y="343"/>
                    <a:pt x="402" y="343"/>
                    <a:pt x="402" y="343"/>
                  </a:cubicBezTo>
                  <a:cubicBezTo>
                    <a:pt x="402" y="344"/>
                    <a:pt x="401" y="344"/>
                    <a:pt x="400" y="345"/>
                  </a:cubicBezTo>
                  <a:close/>
                  <a:moveTo>
                    <a:pt x="384" y="0"/>
                  </a:moveTo>
                  <a:cubicBezTo>
                    <a:pt x="328" y="0"/>
                    <a:pt x="328" y="0"/>
                    <a:pt x="328" y="0"/>
                  </a:cubicBezTo>
                  <a:cubicBezTo>
                    <a:pt x="328" y="32"/>
                    <a:pt x="328" y="32"/>
                    <a:pt x="328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93" y="32"/>
                    <a:pt x="400" y="40"/>
                    <a:pt x="400" y="49"/>
                  </a:cubicBezTo>
                  <a:cubicBezTo>
                    <a:pt x="400" y="253"/>
                    <a:pt x="400" y="253"/>
                    <a:pt x="400" y="253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3" y="256"/>
                    <a:pt x="423" y="256"/>
                    <a:pt x="423" y="256"/>
                  </a:cubicBezTo>
                  <a:cubicBezTo>
                    <a:pt x="427" y="256"/>
                    <a:pt x="430" y="257"/>
                    <a:pt x="433" y="260"/>
                  </a:cubicBezTo>
                  <a:cubicBezTo>
                    <a:pt x="433" y="49"/>
                    <a:pt x="433" y="49"/>
                    <a:pt x="433" y="49"/>
                  </a:cubicBezTo>
                  <a:cubicBezTo>
                    <a:pt x="433" y="22"/>
                    <a:pt x="411" y="0"/>
                    <a:pt x="3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53" name="Freeform 48"/>
            <p:cNvSpPr>
              <a:spLocks/>
            </p:cNvSpPr>
            <p:nvPr/>
          </p:nvSpPr>
          <p:spPr bwMode="auto">
            <a:xfrm>
              <a:off x="11431588" y="3605213"/>
              <a:ext cx="454025" cy="311150"/>
            </a:xfrm>
            <a:custGeom>
              <a:avLst/>
              <a:gdLst>
                <a:gd name="T0" fmla="*/ 89 w 156"/>
                <a:gd name="T1" fmla="*/ 10 h 107"/>
                <a:gd name="T2" fmla="*/ 7 w 156"/>
                <a:gd name="T3" fmla="*/ 1 h 107"/>
                <a:gd name="T4" fmla="*/ 3 w 156"/>
                <a:gd name="T5" fmla="*/ 8 h 107"/>
                <a:gd name="T6" fmla="*/ 48 w 156"/>
                <a:gd name="T7" fmla="*/ 76 h 107"/>
                <a:gd name="T8" fmla="*/ 58 w 156"/>
                <a:gd name="T9" fmla="*/ 76 h 107"/>
                <a:gd name="T10" fmla="*/ 65 w 156"/>
                <a:gd name="T11" fmla="*/ 66 h 107"/>
                <a:gd name="T12" fmla="*/ 128 w 156"/>
                <a:gd name="T13" fmla="*/ 105 h 107"/>
                <a:gd name="T14" fmla="*/ 141 w 156"/>
                <a:gd name="T15" fmla="*/ 102 h 107"/>
                <a:gd name="T16" fmla="*/ 154 w 156"/>
                <a:gd name="T17" fmla="*/ 81 h 107"/>
                <a:gd name="T18" fmla="*/ 151 w 156"/>
                <a:gd name="T19" fmla="*/ 68 h 107"/>
                <a:gd name="T20" fmla="*/ 87 w 156"/>
                <a:gd name="T21" fmla="*/ 29 h 107"/>
                <a:gd name="T22" fmla="*/ 93 w 156"/>
                <a:gd name="T23" fmla="*/ 19 h 107"/>
                <a:gd name="T24" fmla="*/ 89 w 156"/>
                <a:gd name="T25" fmla="*/ 1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6" h="107">
                  <a:moveTo>
                    <a:pt x="89" y="1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2" y="0"/>
                    <a:pt x="0" y="3"/>
                    <a:pt x="3" y="8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51" y="81"/>
                    <a:pt x="56" y="81"/>
                    <a:pt x="58" y="76"/>
                  </a:cubicBezTo>
                  <a:cubicBezTo>
                    <a:pt x="65" y="66"/>
                    <a:pt x="65" y="66"/>
                    <a:pt x="65" y="66"/>
                  </a:cubicBezTo>
                  <a:cubicBezTo>
                    <a:pt x="128" y="105"/>
                    <a:pt x="128" y="105"/>
                    <a:pt x="128" y="105"/>
                  </a:cubicBezTo>
                  <a:cubicBezTo>
                    <a:pt x="133" y="107"/>
                    <a:pt x="139" y="106"/>
                    <a:pt x="141" y="102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6" y="77"/>
                    <a:pt x="155" y="71"/>
                    <a:pt x="151" y="68"/>
                  </a:cubicBezTo>
                  <a:cubicBezTo>
                    <a:pt x="87" y="29"/>
                    <a:pt x="87" y="29"/>
                    <a:pt x="87" y="29"/>
                  </a:cubicBezTo>
                  <a:cubicBezTo>
                    <a:pt x="93" y="19"/>
                    <a:pt x="93" y="19"/>
                    <a:pt x="93" y="19"/>
                  </a:cubicBezTo>
                  <a:cubicBezTo>
                    <a:pt x="96" y="15"/>
                    <a:pt x="94" y="10"/>
                    <a:pt x="8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654" name="Freeform 10"/>
          <p:cNvSpPr>
            <a:spLocks noEditPoints="1"/>
          </p:cNvSpPr>
          <p:nvPr/>
        </p:nvSpPr>
        <p:spPr bwMode="auto">
          <a:xfrm>
            <a:off x="1444717" y="3204738"/>
            <a:ext cx="342768" cy="216675"/>
          </a:xfrm>
          <a:custGeom>
            <a:avLst/>
            <a:gdLst>
              <a:gd name="T0" fmla="*/ 87 w 782"/>
              <a:gd name="T1" fmla="*/ 232 h 493"/>
              <a:gd name="T2" fmla="*/ 195 w 782"/>
              <a:gd name="T3" fmla="*/ 0 h 493"/>
              <a:gd name="T4" fmla="*/ 724 w 782"/>
              <a:gd name="T5" fmla="*/ 467 h 493"/>
              <a:gd name="T6" fmla="*/ 612 w 782"/>
              <a:gd name="T7" fmla="*/ 369 h 493"/>
              <a:gd name="T8" fmla="*/ 565 w 782"/>
              <a:gd name="T9" fmla="*/ 349 h 493"/>
              <a:gd name="T10" fmla="*/ 605 w 782"/>
              <a:gd name="T11" fmla="*/ 354 h 493"/>
              <a:gd name="T12" fmla="*/ 366 w 782"/>
              <a:gd name="T13" fmla="*/ 366 h 493"/>
              <a:gd name="T14" fmla="*/ 372 w 782"/>
              <a:gd name="T15" fmla="*/ 348 h 493"/>
              <a:gd name="T16" fmla="*/ 410 w 782"/>
              <a:gd name="T17" fmla="*/ 351 h 493"/>
              <a:gd name="T18" fmla="*/ 409 w 782"/>
              <a:gd name="T19" fmla="*/ 406 h 493"/>
              <a:gd name="T20" fmla="*/ 362 w 782"/>
              <a:gd name="T21" fmla="*/ 405 h 493"/>
              <a:gd name="T22" fmla="*/ 288 w 782"/>
              <a:gd name="T23" fmla="*/ 400 h 493"/>
              <a:gd name="T24" fmla="*/ 339 w 782"/>
              <a:gd name="T25" fmla="*/ 389 h 493"/>
              <a:gd name="T26" fmla="*/ 322 w 782"/>
              <a:gd name="T27" fmla="*/ 409 h 493"/>
              <a:gd name="T28" fmla="*/ 302 w 782"/>
              <a:gd name="T29" fmla="*/ 353 h 493"/>
              <a:gd name="T30" fmla="*/ 345 w 782"/>
              <a:gd name="T31" fmla="*/ 351 h 493"/>
              <a:gd name="T32" fmla="*/ 213 w 782"/>
              <a:gd name="T33" fmla="*/ 402 h 493"/>
              <a:gd name="T34" fmla="*/ 267 w 782"/>
              <a:gd name="T35" fmla="*/ 387 h 493"/>
              <a:gd name="T36" fmla="*/ 213 w 782"/>
              <a:gd name="T37" fmla="*/ 406 h 493"/>
              <a:gd name="T38" fmla="*/ 199 w 782"/>
              <a:gd name="T39" fmla="*/ 369 h 493"/>
              <a:gd name="T40" fmla="*/ 214 w 782"/>
              <a:gd name="T41" fmla="*/ 348 h 493"/>
              <a:gd name="T42" fmla="*/ 233 w 782"/>
              <a:gd name="T43" fmla="*/ 361 h 493"/>
              <a:gd name="T44" fmla="*/ 280 w 782"/>
              <a:gd name="T45" fmla="*/ 350 h 493"/>
              <a:gd name="T46" fmla="*/ 273 w 782"/>
              <a:gd name="T47" fmla="*/ 367 h 493"/>
              <a:gd name="T48" fmla="*/ 159 w 782"/>
              <a:gd name="T49" fmla="*/ 452 h 493"/>
              <a:gd name="T50" fmla="*/ 107 w 782"/>
              <a:gd name="T51" fmla="*/ 448 h 493"/>
              <a:gd name="T52" fmla="*/ 137 w 782"/>
              <a:gd name="T53" fmla="*/ 424 h 493"/>
              <a:gd name="T54" fmla="*/ 188 w 782"/>
              <a:gd name="T55" fmla="*/ 402 h 493"/>
              <a:gd name="T56" fmla="*/ 142 w 782"/>
              <a:gd name="T57" fmla="*/ 409 h 493"/>
              <a:gd name="T58" fmla="*/ 153 w 782"/>
              <a:gd name="T59" fmla="*/ 385 h 493"/>
              <a:gd name="T60" fmla="*/ 196 w 782"/>
              <a:gd name="T61" fmla="*/ 389 h 493"/>
              <a:gd name="T62" fmla="*/ 407 w 782"/>
              <a:gd name="T63" fmla="*/ 455 h 493"/>
              <a:gd name="T64" fmla="*/ 200 w 782"/>
              <a:gd name="T65" fmla="*/ 458 h 493"/>
              <a:gd name="T66" fmla="*/ 203 w 782"/>
              <a:gd name="T67" fmla="*/ 427 h 493"/>
              <a:gd name="T68" fmla="*/ 402 w 782"/>
              <a:gd name="T69" fmla="*/ 423 h 493"/>
              <a:gd name="T70" fmla="*/ 411 w 782"/>
              <a:gd name="T71" fmla="*/ 448 h 493"/>
              <a:gd name="T72" fmla="*/ 438 w 782"/>
              <a:gd name="T73" fmla="*/ 347 h 493"/>
              <a:gd name="T74" fmla="*/ 471 w 782"/>
              <a:gd name="T75" fmla="*/ 369 h 493"/>
              <a:gd name="T76" fmla="*/ 434 w 782"/>
              <a:gd name="T77" fmla="*/ 366 h 493"/>
              <a:gd name="T78" fmla="*/ 484 w 782"/>
              <a:gd name="T79" fmla="*/ 395 h 493"/>
              <a:gd name="T80" fmla="*/ 473 w 782"/>
              <a:gd name="T81" fmla="*/ 409 h 493"/>
              <a:gd name="T82" fmla="*/ 437 w 782"/>
              <a:gd name="T83" fmla="*/ 404 h 493"/>
              <a:gd name="T84" fmla="*/ 440 w 782"/>
              <a:gd name="T85" fmla="*/ 451 h 493"/>
              <a:gd name="T86" fmla="*/ 438 w 782"/>
              <a:gd name="T87" fmla="*/ 428 h 493"/>
              <a:gd name="T88" fmla="*/ 447 w 782"/>
              <a:gd name="T89" fmla="*/ 423 h 493"/>
              <a:gd name="T90" fmla="*/ 483 w 782"/>
              <a:gd name="T91" fmla="*/ 424 h 493"/>
              <a:gd name="T92" fmla="*/ 502 w 782"/>
              <a:gd name="T93" fmla="*/ 363 h 493"/>
              <a:gd name="T94" fmla="*/ 536 w 782"/>
              <a:gd name="T95" fmla="*/ 350 h 493"/>
              <a:gd name="T96" fmla="*/ 547 w 782"/>
              <a:gd name="T97" fmla="*/ 366 h 493"/>
              <a:gd name="T98" fmla="*/ 519 w 782"/>
              <a:gd name="T99" fmla="*/ 405 h 493"/>
              <a:gd name="T100" fmla="*/ 559 w 782"/>
              <a:gd name="T101" fmla="*/ 389 h 493"/>
              <a:gd name="T102" fmla="*/ 564 w 782"/>
              <a:gd name="T103" fmla="*/ 408 h 493"/>
              <a:gd name="T104" fmla="*/ 588 w 782"/>
              <a:gd name="T105" fmla="*/ 453 h 493"/>
              <a:gd name="T106" fmla="*/ 548 w 782"/>
              <a:gd name="T107" fmla="*/ 457 h 493"/>
              <a:gd name="T108" fmla="*/ 536 w 782"/>
              <a:gd name="T109" fmla="*/ 423 h 493"/>
              <a:gd name="T110" fmla="*/ 588 w 782"/>
              <a:gd name="T111" fmla="*/ 448 h 493"/>
              <a:gd name="T112" fmla="*/ 591 w 782"/>
              <a:gd name="T113" fmla="*/ 382 h 493"/>
              <a:gd name="T114" fmla="*/ 635 w 782"/>
              <a:gd name="T115" fmla="*/ 409 h 493"/>
              <a:gd name="T116" fmla="*/ 616 w 782"/>
              <a:gd name="T117" fmla="*/ 449 h 493"/>
              <a:gd name="T118" fmla="*/ 639 w 782"/>
              <a:gd name="T119" fmla="*/ 423 h 493"/>
              <a:gd name="T120" fmla="*/ 670 w 782"/>
              <a:gd name="T121" fmla="*/ 44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2" h="493">
                <a:moveTo>
                  <a:pt x="111" y="206"/>
                </a:moveTo>
                <a:cubicBezTo>
                  <a:pt x="91" y="187"/>
                  <a:pt x="91" y="152"/>
                  <a:pt x="111" y="134"/>
                </a:cubicBezTo>
                <a:cubicBezTo>
                  <a:pt x="97" y="136"/>
                  <a:pt x="84" y="151"/>
                  <a:pt x="84" y="170"/>
                </a:cubicBezTo>
                <a:cubicBezTo>
                  <a:pt x="84" y="188"/>
                  <a:pt x="97" y="203"/>
                  <a:pt x="111" y="206"/>
                </a:cubicBezTo>
                <a:close/>
                <a:moveTo>
                  <a:pt x="698" y="170"/>
                </a:moveTo>
                <a:cubicBezTo>
                  <a:pt x="698" y="151"/>
                  <a:pt x="685" y="136"/>
                  <a:pt x="671" y="134"/>
                </a:cubicBezTo>
                <a:cubicBezTo>
                  <a:pt x="691" y="152"/>
                  <a:pt x="691" y="187"/>
                  <a:pt x="671" y="206"/>
                </a:cubicBezTo>
                <a:cubicBezTo>
                  <a:pt x="685" y="203"/>
                  <a:pt x="698" y="188"/>
                  <a:pt x="698" y="170"/>
                </a:cubicBezTo>
                <a:close/>
                <a:moveTo>
                  <a:pt x="696" y="232"/>
                </a:moveTo>
                <a:cubicBezTo>
                  <a:pt x="716" y="224"/>
                  <a:pt x="737" y="200"/>
                  <a:pt x="737" y="170"/>
                </a:cubicBezTo>
                <a:cubicBezTo>
                  <a:pt x="737" y="139"/>
                  <a:pt x="716" y="115"/>
                  <a:pt x="696" y="108"/>
                </a:cubicBezTo>
                <a:cubicBezTo>
                  <a:pt x="712" y="124"/>
                  <a:pt x="723" y="147"/>
                  <a:pt x="723" y="170"/>
                </a:cubicBezTo>
                <a:cubicBezTo>
                  <a:pt x="723" y="193"/>
                  <a:pt x="712" y="215"/>
                  <a:pt x="696" y="232"/>
                </a:cubicBezTo>
                <a:close/>
                <a:moveTo>
                  <a:pt x="87" y="232"/>
                </a:moveTo>
                <a:cubicBezTo>
                  <a:pt x="70" y="215"/>
                  <a:pt x="59" y="193"/>
                  <a:pt x="59" y="170"/>
                </a:cubicBezTo>
                <a:cubicBezTo>
                  <a:pt x="59" y="147"/>
                  <a:pt x="70" y="124"/>
                  <a:pt x="87" y="108"/>
                </a:cubicBezTo>
                <a:cubicBezTo>
                  <a:pt x="66" y="115"/>
                  <a:pt x="45" y="139"/>
                  <a:pt x="46" y="170"/>
                </a:cubicBezTo>
                <a:cubicBezTo>
                  <a:pt x="45" y="200"/>
                  <a:pt x="66" y="224"/>
                  <a:pt x="87" y="232"/>
                </a:cubicBezTo>
                <a:close/>
                <a:moveTo>
                  <a:pt x="714" y="448"/>
                </a:moveTo>
                <a:cubicBezTo>
                  <a:pt x="706" y="438"/>
                  <a:pt x="697" y="428"/>
                  <a:pt x="689" y="419"/>
                </a:cubicBezTo>
                <a:cubicBezTo>
                  <a:pt x="671" y="397"/>
                  <a:pt x="653" y="376"/>
                  <a:pt x="635" y="355"/>
                </a:cubicBezTo>
                <a:cubicBezTo>
                  <a:pt x="634" y="354"/>
                  <a:pt x="633" y="353"/>
                  <a:pt x="632" y="352"/>
                </a:cubicBezTo>
                <a:cubicBezTo>
                  <a:pt x="629" y="347"/>
                  <a:pt x="623" y="345"/>
                  <a:pt x="617" y="343"/>
                </a:cubicBezTo>
                <a:cubicBezTo>
                  <a:pt x="612" y="341"/>
                  <a:pt x="606" y="339"/>
                  <a:pt x="599" y="339"/>
                </a:cubicBezTo>
                <a:cubicBezTo>
                  <a:pt x="621" y="333"/>
                  <a:pt x="637" y="314"/>
                  <a:pt x="637" y="291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22"/>
                  <a:pt x="614" y="0"/>
                  <a:pt x="587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68" y="0"/>
                  <a:pt x="145" y="22"/>
                  <a:pt x="145" y="50"/>
                </a:cubicBezTo>
                <a:cubicBezTo>
                  <a:pt x="145" y="291"/>
                  <a:pt x="145" y="291"/>
                  <a:pt x="145" y="291"/>
                </a:cubicBezTo>
                <a:cubicBezTo>
                  <a:pt x="145" y="314"/>
                  <a:pt x="161" y="334"/>
                  <a:pt x="183" y="339"/>
                </a:cubicBezTo>
                <a:cubicBezTo>
                  <a:pt x="171" y="340"/>
                  <a:pt x="157" y="344"/>
                  <a:pt x="149" y="354"/>
                </a:cubicBezTo>
                <a:cubicBezTo>
                  <a:pt x="143" y="361"/>
                  <a:pt x="136" y="369"/>
                  <a:pt x="130" y="377"/>
                </a:cubicBezTo>
                <a:cubicBezTo>
                  <a:pt x="111" y="399"/>
                  <a:pt x="91" y="422"/>
                  <a:pt x="72" y="446"/>
                </a:cubicBezTo>
                <a:cubicBezTo>
                  <a:pt x="67" y="451"/>
                  <a:pt x="58" y="459"/>
                  <a:pt x="58" y="467"/>
                </a:cubicBezTo>
                <a:cubicBezTo>
                  <a:pt x="58" y="489"/>
                  <a:pt x="58" y="478"/>
                  <a:pt x="58" y="478"/>
                </a:cubicBezTo>
                <a:cubicBezTo>
                  <a:pt x="58" y="481"/>
                  <a:pt x="59" y="483"/>
                  <a:pt x="60" y="485"/>
                </a:cubicBezTo>
                <a:cubicBezTo>
                  <a:pt x="65" y="492"/>
                  <a:pt x="75" y="493"/>
                  <a:pt x="83" y="493"/>
                </a:cubicBezTo>
                <a:cubicBezTo>
                  <a:pt x="94" y="493"/>
                  <a:pt x="667" y="493"/>
                  <a:pt x="684" y="493"/>
                </a:cubicBezTo>
                <a:cubicBezTo>
                  <a:pt x="693" y="493"/>
                  <a:pt x="702" y="492"/>
                  <a:pt x="711" y="490"/>
                </a:cubicBezTo>
                <a:cubicBezTo>
                  <a:pt x="716" y="489"/>
                  <a:pt x="723" y="486"/>
                  <a:pt x="724" y="479"/>
                </a:cubicBezTo>
                <a:cubicBezTo>
                  <a:pt x="724" y="456"/>
                  <a:pt x="724" y="467"/>
                  <a:pt x="724" y="467"/>
                </a:cubicBezTo>
                <a:cubicBezTo>
                  <a:pt x="725" y="462"/>
                  <a:pt x="722" y="457"/>
                  <a:pt x="718" y="453"/>
                </a:cubicBezTo>
                <a:cubicBezTo>
                  <a:pt x="717" y="451"/>
                  <a:pt x="715" y="449"/>
                  <a:pt x="714" y="448"/>
                </a:cubicBezTo>
                <a:close/>
                <a:moveTo>
                  <a:pt x="164" y="299"/>
                </a:moveTo>
                <a:cubicBezTo>
                  <a:pt x="164" y="64"/>
                  <a:pt x="164" y="53"/>
                  <a:pt x="164" y="53"/>
                </a:cubicBezTo>
                <a:cubicBezTo>
                  <a:pt x="164" y="39"/>
                  <a:pt x="175" y="16"/>
                  <a:pt x="189" y="16"/>
                </a:cubicBezTo>
                <a:cubicBezTo>
                  <a:pt x="570" y="16"/>
                  <a:pt x="593" y="16"/>
                  <a:pt x="593" y="16"/>
                </a:cubicBezTo>
                <a:cubicBezTo>
                  <a:pt x="607" y="16"/>
                  <a:pt x="618" y="39"/>
                  <a:pt x="618" y="53"/>
                </a:cubicBezTo>
                <a:cubicBezTo>
                  <a:pt x="618" y="268"/>
                  <a:pt x="618" y="299"/>
                  <a:pt x="618" y="299"/>
                </a:cubicBezTo>
                <a:cubicBezTo>
                  <a:pt x="618" y="313"/>
                  <a:pt x="607" y="325"/>
                  <a:pt x="593" y="325"/>
                </a:cubicBezTo>
                <a:cubicBezTo>
                  <a:pt x="212" y="325"/>
                  <a:pt x="189" y="325"/>
                  <a:pt x="189" y="325"/>
                </a:cubicBezTo>
                <a:cubicBezTo>
                  <a:pt x="175" y="325"/>
                  <a:pt x="164" y="302"/>
                  <a:pt x="164" y="287"/>
                </a:cubicBezTo>
                <a:lnTo>
                  <a:pt x="164" y="299"/>
                </a:lnTo>
                <a:close/>
                <a:moveTo>
                  <a:pt x="613" y="367"/>
                </a:moveTo>
                <a:cubicBezTo>
                  <a:pt x="613" y="367"/>
                  <a:pt x="613" y="368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1" y="369"/>
                </a:cubicBezTo>
                <a:cubicBezTo>
                  <a:pt x="611" y="369"/>
                  <a:pt x="611" y="369"/>
                  <a:pt x="611" y="369"/>
                </a:cubicBezTo>
                <a:cubicBezTo>
                  <a:pt x="611" y="369"/>
                  <a:pt x="611" y="369"/>
                  <a:pt x="610" y="369"/>
                </a:cubicBezTo>
                <a:cubicBezTo>
                  <a:pt x="608" y="371"/>
                  <a:pt x="604" y="371"/>
                  <a:pt x="600" y="371"/>
                </a:cubicBezTo>
                <a:cubicBezTo>
                  <a:pt x="584" y="371"/>
                  <a:pt x="584" y="371"/>
                  <a:pt x="584" y="371"/>
                </a:cubicBezTo>
                <a:cubicBezTo>
                  <a:pt x="580" y="371"/>
                  <a:pt x="577" y="370"/>
                  <a:pt x="574" y="369"/>
                </a:cubicBezTo>
                <a:cubicBezTo>
                  <a:pt x="573" y="368"/>
                  <a:pt x="572" y="367"/>
                  <a:pt x="571" y="367"/>
                </a:cubicBezTo>
                <a:cubicBezTo>
                  <a:pt x="570" y="366"/>
                  <a:pt x="569" y="365"/>
                  <a:pt x="569" y="365"/>
                </a:cubicBezTo>
                <a:cubicBezTo>
                  <a:pt x="568" y="363"/>
                  <a:pt x="568" y="363"/>
                  <a:pt x="568" y="363"/>
                </a:cubicBezTo>
                <a:cubicBezTo>
                  <a:pt x="566" y="360"/>
                  <a:pt x="564" y="357"/>
                  <a:pt x="563" y="354"/>
                </a:cubicBezTo>
                <a:cubicBezTo>
                  <a:pt x="561" y="351"/>
                  <a:pt x="563" y="350"/>
                  <a:pt x="565" y="349"/>
                </a:cubicBezTo>
                <a:cubicBezTo>
                  <a:pt x="565" y="349"/>
                  <a:pt x="566" y="349"/>
                  <a:pt x="566" y="349"/>
                </a:cubicBezTo>
                <a:cubicBezTo>
                  <a:pt x="567" y="348"/>
                  <a:pt x="569" y="348"/>
                  <a:pt x="570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7" y="348"/>
                  <a:pt x="581" y="348"/>
                  <a:pt x="586" y="348"/>
                </a:cubicBezTo>
                <a:cubicBezTo>
                  <a:pt x="586" y="348"/>
                  <a:pt x="586" y="348"/>
                  <a:pt x="586" y="348"/>
                </a:cubicBezTo>
                <a:cubicBezTo>
                  <a:pt x="590" y="348"/>
                  <a:pt x="590" y="348"/>
                  <a:pt x="590" y="348"/>
                </a:cubicBezTo>
                <a:cubicBezTo>
                  <a:pt x="592" y="348"/>
                  <a:pt x="594" y="348"/>
                  <a:pt x="595" y="348"/>
                </a:cubicBezTo>
                <a:cubicBezTo>
                  <a:pt x="596" y="349"/>
                  <a:pt x="597" y="349"/>
                  <a:pt x="598" y="349"/>
                </a:cubicBezTo>
                <a:cubicBezTo>
                  <a:pt x="598" y="349"/>
                  <a:pt x="598" y="349"/>
                  <a:pt x="598" y="349"/>
                </a:cubicBezTo>
                <a:cubicBezTo>
                  <a:pt x="598" y="350"/>
                  <a:pt x="598" y="350"/>
                  <a:pt x="599" y="350"/>
                </a:cubicBezTo>
                <a:cubicBezTo>
                  <a:pt x="599" y="350"/>
                  <a:pt x="599" y="350"/>
                  <a:pt x="599" y="350"/>
                </a:cubicBezTo>
                <a:cubicBezTo>
                  <a:pt x="600" y="350"/>
                  <a:pt x="602" y="351"/>
                  <a:pt x="603" y="351"/>
                </a:cubicBezTo>
                <a:cubicBezTo>
                  <a:pt x="604" y="352"/>
                  <a:pt x="604" y="353"/>
                  <a:pt x="605" y="354"/>
                </a:cubicBezTo>
                <a:cubicBezTo>
                  <a:pt x="608" y="359"/>
                  <a:pt x="608" y="359"/>
                  <a:pt x="608" y="359"/>
                </a:cubicBezTo>
                <a:cubicBezTo>
                  <a:pt x="609" y="360"/>
                  <a:pt x="611" y="362"/>
                  <a:pt x="612" y="364"/>
                </a:cubicBezTo>
                <a:cubicBezTo>
                  <a:pt x="612" y="364"/>
                  <a:pt x="612" y="364"/>
                  <a:pt x="612" y="364"/>
                </a:cubicBezTo>
                <a:cubicBezTo>
                  <a:pt x="613" y="365"/>
                  <a:pt x="613" y="366"/>
                  <a:pt x="613" y="367"/>
                </a:cubicBezTo>
                <a:close/>
                <a:moveTo>
                  <a:pt x="410" y="363"/>
                </a:moveTo>
                <a:cubicBezTo>
                  <a:pt x="410" y="364"/>
                  <a:pt x="410" y="364"/>
                  <a:pt x="410" y="365"/>
                </a:cubicBezTo>
                <a:cubicBezTo>
                  <a:pt x="406" y="371"/>
                  <a:pt x="392" y="369"/>
                  <a:pt x="386" y="369"/>
                </a:cubicBezTo>
                <a:cubicBezTo>
                  <a:pt x="383" y="369"/>
                  <a:pt x="380" y="369"/>
                  <a:pt x="377" y="369"/>
                </a:cubicBezTo>
                <a:cubicBezTo>
                  <a:pt x="374" y="369"/>
                  <a:pt x="370" y="369"/>
                  <a:pt x="367" y="367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367" y="366"/>
                  <a:pt x="367" y="366"/>
                  <a:pt x="367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364"/>
                  <a:pt x="366" y="364"/>
                  <a:pt x="366" y="363"/>
                </a:cubicBezTo>
                <a:cubicBezTo>
                  <a:pt x="366" y="363"/>
                  <a:pt x="366" y="363"/>
                  <a:pt x="366" y="363"/>
                </a:cubicBezTo>
                <a:cubicBezTo>
                  <a:pt x="366" y="362"/>
                  <a:pt x="366" y="361"/>
                  <a:pt x="366" y="361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6" y="358"/>
                  <a:pt x="366" y="355"/>
                  <a:pt x="367" y="353"/>
                </a:cubicBezTo>
                <a:cubicBezTo>
                  <a:pt x="367" y="352"/>
                  <a:pt x="367" y="352"/>
                  <a:pt x="367" y="352"/>
                </a:cubicBezTo>
                <a:cubicBezTo>
                  <a:pt x="367" y="352"/>
                  <a:pt x="367" y="351"/>
                  <a:pt x="368" y="350"/>
                </a:cubicBezTo>
                <a:cubicBezTo>
                  <a:pt x="369" y="350"/>
                  <a:pt x="369" y="349"/>
                  <a:pt x="370" y="349"/>
                </a:cubicBezTo>
                <a:cubicBezTo>
                  <a:pt x="370" y="349"/>
                  <a:pt x="370" y="349"/>
                  <a:pt x="370" y="349"/>
                </a:cubicBezTo>
                <a:cubicBezTo>
                  <a:pt x="370" y="349"/>
                  <a:pt x="370" y="348"/>
                  <a:pt x="370" y="348"/>
                </a:cubicBezTo>
                <a:cubicBezTo>
                  <a:pt x="370" y="348"/>
                  <a:pt x="371" y="348"/>
                  <a:pt x="371" y="348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1" y="348"/>
                  <a:pt x="372" y="348"/>
                  <a:pt x="372" y="348"/>
                </a:cubicBezTo>
                <a:cubicBezTo>
                  <a:pt x="372" y="348"/>
                  <a:pt x="372" y="348"/>
                  <a:pt x="373" y="348"/>
                </a:cubicBezTo>
                <a:cubicBezTo>
                  <a:pt x="373" y="347"/>
                  <a:pt x="373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5" y="347"/>
                  <a:pt x="375" y="347"/>
                  <a:pt x="375" y="347"/>
                </a:cubicBezTo>
                <a:cubicBezTo>
                  <a:pt x="376" y="347"/>
                  <a:pt x="377" y="347"/>
                  <a:pt x="378" y="347"/>
                </a:cubicBezTo>
                <a:cubicBezTo>
                  <a:pt x="379" y="347"/>
                  <a:pt x="379" y="347"/>
                  <a:pt x="379" y="347"/>
                </a:cubicBezTo>
                <a:cubicBezTo>
                  <a:pt x="380" y="347"/>
                  <a:pt x="382" y="347"/>
                  <a:pt x="383" y="347"/>
                </a:cubicBezTo>
                <a:cubicBezTo>
                  <a:pt x="399" y="347"/>
                  <a:pt x="399" y="347"/>
                  <a:pt x="399" y="347"/>
                </a:cubicBezTo>
                <a:cubicBezTo>
                  <a:pt x="399" y="347"/>
                  <a:pt x="399" y="347"/>
                  <a:pt x="400" y="347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1" y="347"/>
                  <a:pt x="401" y="347"/>
                  <a:pt x="402" y="347"/>
                </a:cubicBezTo>
                <a:cubicBezTo>
                  <a:pt x="405" y="347"/>
                  <a:pt x="408" y="348"/>
                  <a:pt x="409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1" y="355"/>
                  <a:pt x="410" y="359"/>
                  <a:pt x="410" y="362"/>
                </a:cubicBezTo>
                <a:cubicBezTo>
                  <a:pt x="410" y="363"/>
                  <a:pt x="410" y="363"/>
                  <a:pt x="410" y="363"/>
                </a:cubicBezTo>
                <a:cubicBezTo>
                  <a:pt x="410" y="363"/>
                  <a:pt x="410" y="363"/>
                  <a:pt x="410" y="363"/>
                </a:cubicBezTo>
                <a:close/>
                <a:moveTo>
                  <a:pt x="387" y="381"/>
                </a:moveTo>
                <a:cubicBezTo>
                  <a:pt x="393" y="381"/>
                  <a:pt x="407" y="380"/>
                  <a:pt x="410" y="386"/>
                </a:cubicBezTo>
                <a:cubicBezTo>
                  <a:pt x="410" y="387"/>
                  <a:pt x="411" y="387"/>
                  <a:pt x="411" y="388"/>
                </a:cubicBezTo>
                <a:cubicBezTo>
                  <a:pt x="411" y="395"/>
                  <a:pt x="411" y="395"/>
                  <a:pt x="411" y="395"/>
                </a:cubicBezTo>
                <a:cubicBezTo>
                  <a:pt x="411" y="397"/>
                  <a:pt x="411" y="399"/>
                  <a:pt x="411" y="401"/>
                </a:cubicBezTo>
                <a:cubicBezTo>
                  <a:pt x="411" y="401"/>
                  <a:pt x="411" y="401"/>
                  <a:pt x="411" y="401"/>
                </a:cubicBezTo>
                <a:cubicBezTo>
                  <a:pt x="411" y="402"/>
                  <a:pt x="411" y="402"/>
                  <a:pt x="411" y="402"/>
                </a:cubicBezTo>
                <a:cubicBezTo>
                  <a:pt x="411" y="402"/>
                  <a:pt x="410" y="404"/>
                  <a:pt x="410" y="404"/>
                </a:cubicBezTo>
                <a:cubicBezTo>
                  <a:pt x="409" y="405"/>
                  <a:pt x="409" y="405"/>
                  <a:pt x="409" y="405"/>
                </a:cubicBezTo>
                <a:cubicBezTo>
                  <a:pt x="409" y="405"/>
                  <a:pt x="409" y="405"/>
                  <a:pt x="409" y="406"/>
                </a:cubicBezTo>
                <a:cubicBezTo>
                  <a:pt x="409" y="406"/>
                  <a:pt x="409" y="406"/>
                  <a:pt x="409" y="406"/>
                </a:cubicBezTo>
                <a:cubicBezTo>
                  <a:pt x="407" y="407"/>
                  <a:pt x="405" y="408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2" y="409"/>
                  <a:pt x="401" y="409"/>
                  <a:pt x="401" y="409"/>
                </a:cubicBezTo>
                <a:cubicBezTo>
                  <a:pt x="400" y="409"/>
                  <a:pt x="400" y="409"/>
                  <a:pt x="400" y="409"/>
                </a:cubicBezTo>
                <a:cubicBezTo>
                  <a:pt x="399" y="409"/>
                  <a:pt x="398" y="409"/>
                  <a:pt x="398" y="409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1" y="409"/>
                  <a:pt x="367" y="409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6"/>
                  <a:pt x="363" y="406"/>
                </a:cubicBezTo>
                <a:cubicBezTo>
                  <a:pt x="363" y="406"/>
                  <a:pt x="362" y="405"/>
                  <a:pt x="362" y="405"/>
                </a:cubicBezTo>
                <a:cubicBezTo>
                  <a:pt x="362" y="405"/>
                  <a:pt x="362" y="405"/>
                  <a:pt x="362" y="404"/>
                </a:cubicBezTo>
                <a:cubicBezTo>
                  <a:pt x="362" y="404"/>
                  <a:pt x="361" y="403"/>
                  <a:pt x="361" y="402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396"/>
                  <a:pt x="362" y="392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4" y="379"/>
                  <a:pt x="381" y="381"/>
                  <a:pt x="387" y="381"/>
                </a:cubicBezTo>
                <a:close/>
                <a:moveTo>
                  <a:pt x="289" y="407"/>
                </a:moveTo>
                <a:cubicBezTo>
                  <a:pt x="289" y="407"/>
                  <a:pt x="289" y="407"/>
                  <a:pt x="288" y="406"/>
                </a:cubicBezTo>
                <a:cubicBezTo>
                  <a:pt x="288" y="406"/>
                  <a:pt x="288" y="405"/>
                  <a:pt x="287" y="405"/>
                </a:cubicBezTo>
                <a:cubicBezTo>
                  <a:pt x="287" y="405"/>
                  <a:pt x="287" y="405"/>
                  <a:pt x="287" y="405"/>
                </a:cubicBezTo>
                <a:cubicBezTo>
                  <a:pt x="287" y="404"/>
                  <a:pt x="287" y="403"/>
                  <a:pt x="287" y="402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399"/>
                  <a:pt x="288" y="399"/>
                </a:cubicBezTo>
                <a:cubicBezTo>
                  <a:pt x="291" y="388"/>
                  <a:pt x="291" y="388"/>
                  <a:pt x="291" y="388"/>
                </a:cubicBezTo>
                <a:cubicBezTo>
                  <a:pt x="291" y="388"/>
                  <a:pt x="291" y="388"/>
                  <a:pt x="292" y="388"/>
                </a:cubicBezTo>
                <a:cubicBezTo>
                  <a:pt x="295" y="380"/>
                  <a:pt x="310" y="381"/>
                  <a:pt x="317" y="381"/>
                </a:cubicBezTo>
                <a:cubicBezTo>
                  <a:pt x="320" y="381"/>
                  <a:pt x="325" y="381"/>
                  <a:pt x="330" y="381"/>
                </a:cubicBezTo>
                <a:cubicBezTo>
                  <a:pt x="331" y="382"/>
                  <a:pt x="332" y="382"/>
                  <a:pt x="333" y="382"/>
                </a:cubicBezTo>
                <a:cubicBezTo>
                  <a:pt x="333" y="382"/>
                  <a:pt x="333" y="382"/>
                  <a:pt x="333" y="382"/>
                </a:cubicBezTo>
                <a:cubicBezTo>
                  <a:pt x="335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9" y="387"/>
                  <a:pt x="339" y="388"/>
                  <a:pt x="339" y="388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8" y="391"/>
                  <a:pt x="338" y="393"/>
                  <a:pt x="338" y="395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3"/>
                  <a:pt x="336" y="404"/>
                  <a:pt x="335" y="404"/>
                </a:cubicBezTo>
                <a:cubicBezTo>
                  <a:pt x="335" y="405"/>
                  <a:pt x="335" y="405"/>
                  <a:pt x="335" y="405"/>
                </a:cubicBezTo>
                <a:cubicBezTo>
                  <a:pt x="335" y="405"/>
                  <a:pt x="334" y="405"/>
                  <a:pt x="334" y="405"/>
                </a:cubicBezTo>
                <a:cubicBezTo>
                  <a:pt x="334" y="405"/>
                  <a:pt x="334" y="406"/>
                  <a:pt x="334" y="406"/>
                </a:cubicBezTo>
                <a:cubicBezTo>
                  <a:pt x="332" y="407"/>
                  <a:pt x="329" y="408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6" y="409"/>
                  <a:pt x="325" y="409"/>
                </a:cubicBezTo>
                <a:cubicBezTo>
                  <a:pt x="325" y="409"/>
                  <a:pt x="325" y="409"/>
                  <a:pt x="324" y="409"/>
                </a:cubicBezTo>
                <a:cubicBezTo>
                  <a:pt x="324" y="409"/>
                  <a:pt x="323" y="409"/>
                  <a:pt x="322" y="409"/>
                </a:cubicBezTo>
                <a:cubicBezTo>
                  <a:pt x="322" y="409"/>
                  <a:pt x="322" y="409"/>
                  <a:pt x="322" y="409"/>
                </a:cubicBezTo>
                <a:cubicBezTo>
                  <a:pt x="298" y="409"/>
                  <a:pt x="298" y="409"/>
                  <a:pt x="298" y="409"/>
                </a:cubicBezTo>
                <a:cubicBezTo>
                  <a:pt x="295" y="409"/>
                  <a:pt x="292" y="409"/>
                  <a:pt x="289" y="407"/>
                </a:cubicBezTo>
                <a:cubicBezTo>
                  <a:pt x="289" y="407"/>
                  <a:pt x="289" y="407"/>
                  <a:pt x="289" y="407"/>
                </a:cubicBezTo>
                <a:close/>
                <a:moveTo>
                  <a:pt x="320" y="369"/>
                </a:moveTo>
                <a:cubicBezTo>
                  <a:pt x="316" y="369"/>
                  <a:pt x="312" y="369"/>
                  <a:pt x="309" y="369"/>
                </a:cubicBezTo>
                <a:cubicBezTo>
                  <a:pt x="306" y="369"/>
                  <a:pt x="301" y="369"/>
                  <a:pt x="299" y="366"/>
                </a:cubicBezTo>
                <a:cubicBezTo>
                  <a:pt x="299" y="365"/>
                  <a:pt x="299" y="365"/>
                  <a:pt x="299" y="365"/>
                </a:cubicBezTo>
                <a:cubicBezTo>
                  <a:pt x="299" y="365"/>
                  <a:pt x="299" y="364"/>
                  <a:pt x="299" y="364"/>
                </a:cubicBezTo>
                <a:cubicBezTo>
                  <a:pt x="299" y="364"/>
                  <a:pt x="299" y="364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2"/>
                  <a:pt x="299" y="361"/>
                  <a:pt x="300" y="361"/>
                </a:cubicBezTo>
                <a:cubicBezTo>
                  <a:pt x="300" y="358"/>
                  <a:pt x="301" y="355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2" y="352"/>
                  <a:pt x="303" y="351"/>
                  <a:pt x="303" y="350"/>
                </a:cubicBezTo>
                <a:cubicBezTo>
                  <a:pt x="304" y="350"/>
                  <a:pt x="304" y="350"/>
                  <a:pt x="305" y="349"/>
                </a:cubicBezTo>
                <a:cubicBezTo>
                  <a:pt x="306" y="348"/>
                  <a:pt x="308" y="348"/>
                  <a:pt x="310" y="347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2" y="347"/>
                  <a:pt x="313" y="347"/>
                  <a:pt x="315" y="347"/>
                </a:cubicBezTo>
                <a:cubicBezTo>
                  <a:pt x="317" y="347"/>
                  <a:pt x="317" y="347"/>
                  <a:pt x="317" y="347"/>
                </a:cubicBezTo>
                <a:cubicBezTo>
                  <a:pt x="317" y="347"/>
                  <a:pt x="318" y="347"/>
                  <a:pt x="319" y="347"/>
                </a:cubicBezTo>
                <a:cubicBezTo>
                  <a:pt x="323" y="347"/>
                  <a:pt x="328" y="347"/>
                  <a:pt x="332" y="347"/>
                </a:cubicBezTo>
                <a:cubicBezTo>
                  <a:pt x="333" y="347"/>
                  <a:pt x="334" y="347"/>
                  <a:pt x="334" y="347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7"/>
                  <a:pt x="335" y="347"/>
                  <a:pt x="336" y="347"/>
                </a:cubicBezTo>
                <a:cubicBezTo>
                  <a:pt x="336" y="347"/>
                  <a:pt x="337" y="347"/>
                  <a:pt x="337" y="347"/>
                </a:cubicBezTo>
                <a:cubicBezTo>
                  <a:pt x="337" y="347"/>
                  <a:pt x="337" y="347"/>
                  <a:pt x="337" y="347"/>
                </a:cubicBezTo>
                <a:cubicBezTo>
                  <a:pt x="341" y="347"/>
                  <a:pt x="345" y="348"/>
                  <a:pt x="345" y="351"/>
                </a:cubicBezTo>
                <a:cubicBezTo>
                  <a:pt x="345" y="351"/>
                  <a:pt x="345" y="351"/>
                  <a:pt x="345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5" y="355"/>
                  <a:pt x="344" y="359"/>
                  <a:pt x="343" y="362"/>
                </a:cubicBezTo>
                <a:cubicBezTo>
                  <a:pt x="343" y="362"/>
                  <a:pt x="343" y="362"/>
                  <a:pt x="343" y="362"/>
                </a:cubicBezTo>
                <a:cubicBezTo>
                  <a:pt x="343" y="363"/>
                  <a:pt x="343" y="363"/>
                  <a:pt x="343" y="363"/>
                </a:cubicBezTo>
                <a:cubicBezTo>
                  <a:pt x="343" y="364"/>
                  <a:pt x="343" y="364"/>
                  <a:pt x="342" y="365"/>
                </a:cubicBezTo>
                <a:cubicBezTo>
                  <a:pt x="342" y="365"/>
                  <a:pt x="342" y="365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37" y="371"/>
                  <a:pt x="325" y="369"/>
                  <a:pt x="320" y="369"/>
                </a:cubicBezTo>
                <a:close/>
                <a:moveTo>
                  <a:pt x="212" y="404"/>
                </a:moveTo>
                <a:cubicBezTo>
                  <a:pt x="212" y="404"/>
                  <a:pt x="212" y="403"/>
                  <a:pt x="212" y="403"/>
                </a:cubicBezTo>
                <a:cubicBezTo>
                  <a:pt x="213" y="403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1"/>
                  <a:pt x="214" y="401"/>
                  <a:pt x="214" y="400"/>
                </a:cubicBezTo>
                <a:cubicBezTo>
                  <a:pt x="216" y="396"/>
                  <a:pt x="217" y="393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220" y="388"/>
                  <a:pt x="220" y="388"/>
                  <a:pt x="220" y="387"/>
                </a:cubicBezTo>
                <a:cubicBezTo>
                  <a:pt x="220" y="387"/>
                  <a:pt x="220" y="387"/>
                  <a:pt x="221" y="387"/>
                </a:cubicBezTo>
                <a:cubicBezTo>
                  <a:pt x="226" y="380"/>
                  <a:pt x="238" y="382"/>
                  <a:pt x="245" y="382"/>
                </a:cubicBezTo>
                <a:cubicBezTo>
                  <a:pt x="245" y="382"/>
                  <a:pt x="245" y="382"/>
                  <a:pt x="245" y="382"/>
                </a:cubicBezTo>
                <a:cubicBezTo>
                  <a:pt x="247" y="382"/>
                  <a:pt x="253" y="381"/>
                  <a:pt x="258" y="382"/>
                </a:cubicBezTo>
                <a:cubicBezTo>
                  <a:pt x="259" y="382"/>
                  <a:pt x="261" y="382"/>
                  <a:pt x="262" y="382"/>
                </a:cubicBezTo>
                <a:cubicBezTo>
                  <a:pt x="263" y="382"/>
                  <a:pt x="264" y="383"/>
                  <a:pt x="264" y="383"/>
                </a:cubicBezTo>
                <a:cubicBezTo>
                  <a:pt x="266" y="384"/>
                  <a:pt x="267" y="385"/>
                  <a:pt x="267" y="387"/>
                </a:cubicBezTo>
                <a:cubicBezTo>
                  <a:pt x="267" y="387"/>
                  <a:pt x="267" y="387"/>
                  <a:pt x="267" y="387"/>
                </a:cubicBezTo>
                <a:cubicBezTo>
                  <a:pt x="267" y="387"/>
                  <a:pt x="267" y="387"/>
                  <a:pt x="267" y="388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2" y="403"/>
                  <a:pt x="261" y="404"/>
                  <a:pt x="260" y="405"/>
                </a:cubicBezTo>
                <a:cubicBezTo>
                  <a:pt x="259" y="406"/>
                  <a:pt x="258" y="407"/>
                  <a:pt x="256" y="407"/>
                </a:cubicBezTo>
                <a:cubicBezTo>
                  <a:pt x="256" y="407"/>
                  <a:pt x="256" y="407"/>
                  <a:pt x="256" y="407"/>
                </a:cubicBezTo>
                <a:cubicBezTo>
                  <a:pt x="254" y="408"/>
                  <a:pt x="252" y="409"/>
                  <a:pt x="250" y="409"/>
                </a:cubicBezTo>
                <a:cubicBezTo>
                  <a:pt x="249" y="409"/>
                  <a:pt x="249" y="409"/>
                  <a:pt x="249" y="409"/>
                </a:cubicBezTo>
                <a:cubicBezTo>
                  <a:pt x="249" y="409"/>
                  <a:pt x="249" y="409"/>
                  <a:pt x="248" y="409"/>
                </a:cubicBezTo>
                <a:cubicBezTo>
                  <a:pt x="244" y="410"/>
                  <a:pt x="240" y="409"/>
                  <a:pt x="235" y="409"/>
                </a:cubicBezTo>
                <a:cubicBezTo>
                  <a:pt x="231" y="409"/>
                  <a:pt x="227" y="410"/>
                  <a:pt x="222" y="410"/>
                </a:cubicBezTo>
                <a:cubicBezTo>
                  <a:pt x="219" y="410"/>
                  <a:pt x="215" y="409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5"/>
                  <a:pt x="213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4"/>
                  <a:pt x="212" y="404"/>
                  <a:pt x="212" y="404"/>
                </a:cubicBezTo>
                <a:close/>
                <a:moveTo>
                  <a:pt x="212" y="359"/>
                </a:moveTo>
                <a:cubicBezTo>
                  <a:pt x="212" y="359"/>
                  <a:pt x="212" y="359"/>
                  <a:pt x="212" y="359"/>
                </a:cubicBezTo>
                <a:cubicBezTo>
                  <a:pt x="209" y="364"/>
                  <a:pt x="209" y="364"/>
                  <a:pt x="209" y="364"/>
                </a:cubicBezTo>
                <a:cubicBezTo>
                  <a:pt x="209" y="364"/>
                  <a:pt x="208" y="365"/>
                  <a:pt x="207" y="366"/>
                </a:cubicBezTo>
                <a:cubicBezTo>
                  <a:pt x="206" y="367"/>
                  <a:pt x="205" y="367"/>
                  <a:pt x="203" y="368"/>
                </a:cubicBezTo>
                <a:cubicBezTo>
                  <a:pt x="203" y="368"/>
                  <a:pt x="203" y="368"/>
                  <a:pt x="202" y="368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1" y="369"/>
                  <a:pt x="200" y="369"/>
                  <a:pt x="199" y="369"/>
                </a:cubicBezTo>
                <a:cubicBezTo>
                  <a:pt x="197" y="370"/>
                  <a:pt x="196" y="370"/>
                  <a:pt x="194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4" y="370"/>
                  <a:pt x="178" y="370"/>
                  <a:pt x="172" y="370"/>
                </a:cubicBezTo>
                <a:cubicBezTo>
                  <a:pt x="170" y="370"/>
                  <a:pt x="165" y="369"/>
                  <a:pt x="164" y="366"/>
                </a:cubicBezTo>
                <a:cubicBezTo>
                  <a:pt x="164" y="366"/>
                  <a:pt x="164" y="365"/>
                  <a:pt x="164" y="365"/>
                </a:cubicBezTo>
                <a:cubicBezTo>
                  <a:pt x="165" y="364"/>
                  <a:pt x="166" y="362"/>
                  <a:pt x="166" y="362"/>
                </a:cubicBezTo>
                <a:cubicBezTo>
                  <a:pt x="168" y="358"/>
                  <a:pt x="170" y="355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80" y="345"/>
                  <a:pt x="193" y="347"/>
                  <a:pt x="201" y="347"/>
                </a:cubicBezTo>
                <a:cubicBezTo>
                  <a:pt x="205" y="347"/>
                  <a:pt x="210" y="346"/>
                  <a:pt x="213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214" y="348"/>
                  <a:pt x="214" y="349"/>
                  <a:pt x="214" y="349"/>
                </a:cubicBezTo>
                <a:cubicBezTo>
                  <a:pt x="215" y="349"/>
                  <a:pt x="216" y="350"/>
                  <a:pt x="216" y="350"/>
                </a:cubicBezTo>
                <a:cubicBezTo>
                  <a:pt x="216" y="351"/>
                  <a:pt x="216" y="352"/>
                  <a:pt x="215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4" y="355"/>
                  <a:pt x="213" y="357"/>
                  <a:pt x="212" y="359"/>
                </a:cubicBezTo>
                <a:close/>
                <a:moveTo>
                  <a:pt x="266" y="369"/>
                </a:moveTo>
                <a:cubicBezTo>
                  <a:pt x="266" y="369"/>
                  <a:pt x="265" y="369"/>
                  <a:pt x="264" y="369"/>
                </a:cubicBezTo>
                <a:cubicBezTo>
                  <a:pt x="264" y="369"/>
                  <a:pt x="264" y="370"/>
                  <a:pt x="264" y="370"/>
                </a:cubicBezTo>
                <a:cubicBezTo>
                  <a:pt x="261" y="370"/>
                  <a:pt x="258" y="370"/>
                  <a:pt x="254" y="370"/>
                </a:cubicBezTo>
                <a:cubicBezTo>
                  <a:pt x="240" y="370"/>
                  <a:pt x="240" y="370"/>
                  <a:pt x="240" y="370"/>
                </a:cubicBezTo>
                <a:cubicBezTo>
                  <a:pt x="238" y="370"/>
                  <a:pt x="233" y="369"/>
                  <a:pt x="231" y="366"/>
                </a:cubicBezTo>
                <a:cubicBezTo>
                  <a:pt x="231" y="366"/>
                  <a:pt x="231" y="365"/>
                  <a:pt x="231" y="365"/>
                </a:cubicBezTo>
                <a:cubicBezTo>
                  <a:pt x="231" y="365"/>
                  <a:pt x="231" y="365"/>
                  <a:pt x="231" y="364"/>
                </a:cubicBezTo>
                <a:cubicBezTo>
                  <a:pt x="232" y="363"/>
                  <a:pt x="233" y="362"/>
                  <a:pt x="233" y="361"/>
                </a:cubicBezTo>
                <a:cubicBezTo>
                  <a:pt x="234" y="358"/>
                  <a:pt x="235" y="354"/>
                  <a:pt x="238" y="352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9" y="351"/>
                  <a:pt x="239" y="351"/>
                  <a:pt x="239" y="351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41" y="349"/>
                  <a:pt x="244" y="348"/>
                  <a:pt x="246" y="348"/>
                </a:cubicBezTo>
                <a:cubicBezTo>
                  <a:pt x="246" y="348"/>
                  <a:pt x="246" y="347"/>
                  <a:pt x="247" y="347"/>
                </a:cubicBezTo>
                <a:cubicBezTo>
                  <a:pt x="248" y="347"/>
                  <a:pt x="249" y="347"/>
                  <a:pt x="251" y="347"/>
                </a:cubicBezTo>
                <a:cubicBezTo>
                  <a:pt x="259" y="347"/>
                  <a:pt x="259" y="347"/>
                  <a:pt x="259" y="347"/>
                </a:cubicBezTo>
                <a:cubicBezTo>
                  <a:pt x="262" y="347"/>
                  <a:pt x="265" y="347"/>
                  <a:pt x="267" y="347"/>
                </a:cubicBezTo>
                <a:cubicBezTo>
                  <a:pt x="271" y="347"/>
                  <a:pt x="276" y="346"/>
                  <a:pt x="279" y="349"/>
                </a:cubicBezTo>
                <a:cubicBezTo>
                  <a:pt x="279" y="349"/>
                  <a:pt x="280" y="349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1"/>
                  <a:pt x="280" y="351"/>
                  <a:pt x="280" y="352"/>
                </a:cubicBezTo>
                <a:cubicBezTo>
                  <a:pt x="280" y="355"/>
                  <a:pt x="278" y="359"/>
                  <a:pt x="277" y="361"/>
                </a:cubicBezTo>
                <a:cubicBezTo>
                  <a:pt x="277" y="361"/>
                  <a:pt x="277" y="361"/>
                  <a:pt x="277" y="361"/>
                </a:cubicBezTo>
                <a:cubicBezTo>
                  <a:pt x="277" y="362"/>
                  <a:pt x="277" y="362"/>
                  <a:pt x="276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6"/>
                  <a:pt x="275" y="366"/>
                  <a:pt x="275" y="366"/>
                </a:cubicBezTo>
                <a:cubicBezTo>
                  <a:pt x="274" y="366"/>
                  <a:pt x="274" y="367"/>
                  <a:pt x="273" y="367"/>
                </a:cubicBezTo>
                <a:cubicBezTo>
                  <a:pt x="273" y="367"/>
                  <a:pt x="272" y="367"/>
                  <a:pt x="272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69" y="369"/>
                  <a:pt x="268" y="369"/>
                  <a:pt x="266" y="369"/>
                </a:cubicBezTo>
                <a:close/>
                <a:moveTo>
                  <a:pt x="172" y="430"/>
                </a:moveTo>
                <a:cubicBezTo>
                  <a:pt x="172" y="430"/>
                  <a:pt x="172" y="430"/>
                  <a:pt x="172" y="430"/>
                </a:cubicBezTo>
                <a:cubicBezTo>
                  <a:pt x="172" y="433"/>
                  <a:pt x="169" y="437"/>
                  <a:pt x="167" y="439"/>
                </a:cubicBezTo>
                <a:cubicBezTo>
                  <a:pt x="167" y="439"/>
                  <a:pt x="167" y="439"/>
                  <a:pt x="167" y="439"/>
                </a:cubicBezTo>
                <a:cubicBezTo>
                  <a:pt x="165" y="443"/>
                  <a:pt x="164" y="447"/>
                  <a:pt x="161" y="450"/>
                </a:cubicBezTo>
                <a:cubicBezTo>
                  <a:pt x="161" y="450"/>
                  <a:pt x="161" y="450"/>
                  <a:pt x="161" y="451"/>
                </a:cubicBezTo>
                <a:cubicBezTo>
                  <a:pt x="160" y="451"/>
                  <a:pt x="160" y="451"/>
                  <a:pt x="160" y="451"/>
                </a:cubicBezTo>
                <a:cubicBezTo>
                  <a:pt x="160" y="451"/>
                  <a:pt x="160" y="451"/>
                  <a:pt x="160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6" y="455"/>
                  <a:pt x="153" y="456"/>
                  <a:pt x="150" y="457"/>
                </a:cubicBezTo>
                <a:cubicBezTo>
                  <a:pt x="149" y="457"/>
                  <a:pt x="149" y="457"/>
                  <a:pt x="149" y="458"/>
                </a:cubicBezTo>
                <a:cubicBezTo>
                  <a:pt x="146" y="458"/>
                  <a:pt x="144" y="458"/>
                  <a:pt x="142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32" y="458"/>
                  <a:pt x="124" y="458"/>
                  <a:pt x="115" y="458"/>
                </a:cubicBezTo>
                <a:cubicBezTo>
                  <a:pt x="114" y="458"/>
                  <a:pt x="114" y="458"/>
                  <a:pt x="113" y="458"/>
                </a:cubicBezTo>
                <a:cubicBezTo>
                  <a:pt x="112" y="458"/>
                  <a:pt x="111" y="458"/>
                  <a:pt x="110" y="458"/>
                </a:cubicBezTo>
                <a:cubicBezTo>
                  <a:pt x="109" y="457"/>
                  <a:pt x="107" y="456"/>
                  <a:pt x="107" y="456"/>
                </a:cubicBezTo>
                <a:cubicBezTo>
                  <a:pt x="106" y="455"/>
                  <a:pt x="106" y="453"/>
                  <a:pt x="106" y="452"/>
                </a:cubicBezTo>
                <a:cubicBezTo>
                  <a:pt x="106" y="451"/>
                  <a:pt x="106" y="451"/>
                  <a:pt x="107" y="450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9" y="445"/>
                  <a:pt x="112" y="442"/>
                  <a:pt x="114" y="439"/>
                </a:cubicBezTo>
                <a:cubicBezTo>
                  <a:pt x="116" y="436"/>
                  <a:pt x="117" y="433"/>
                  <a:pt x="119" y="431"/>
                </a:cubicBezTo>
                <a:cubicBezTo>
                  <a:pt x="120" y="431"/>
                  <a:pt x="120" y="430"/>
                  <a:pt x="120" y="430"/>
                </a:cubicBezTo>
                <a:cubicBezTo>
                  <a:pt x="120" y="430"/>
                  <a:pt x="120" y="430"/>
                  <a:pt x="120" y="430"/>
                </a:cubicBezTo>
                <a:cubicBezTo>
                  <a:pt x="121" y="430"/>
                  <a:pt x="121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5" y="426"/>
                  <a:pt x="128" y="425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3" y="424"/>
                  <a:pt x="133" y="424"/>
                  <a:pt x="134" y="424"/>
                </a:cubicBezTo>
                <a:cubicBezTo>
                  <a:pt x="135" y="424"/>
                  <a:pt x="135" y="424"/>
                  <a:pt x="135" y="424"/>
                </a:cubicBezTo>
                <a:cubicBezTo>
                  <a:pt x="136" y="424"/>
                  <a:pt x="136" y="424"/>
                  <a:pt x="137" y="424"/>
                </a:cubicBezTo>
                <a:cubicBezTo>
                  <a:pt x="137" y="423"/>
                  <a:pt x="137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46" y="423"/>
                  <a:pt x="153" y="423"/>
                  <a:pt x="161" y="423"/>
                </a:cubicBezTo>
                <a:cubicBezTo>
                  <a:pt x="161" y="423"/>
                  <a:pt x="161" y="423"/>
                  <a:pt x="161" y="423"/>
                </a:cubicBezTo>
                <a:cubicBezTo>
                  <a:pt x="163" y="423"/>
                  <a:pt x="163" y="423"/>
                  <a:pt x="163" y="423"/>
                </a:cubicBezTo>
                <a:cubicBezTo>
                  <a:pt x="165" y="423"/>
                  <a:pt x="166" y="424"/>
                  <a:pt x="167" y="424"/>
                </a:cubicBezTo>
                <a:cubicBezTo>
                  <a:pt x="168" y="424"/>
                  <a:pt x="168" y="424"/>
                  <a:pt x="169" y="425"/>
                </a:cubicBezTo>
                <a:cubicBezTo>
                  <a:pt x="169" y="425"/>
                  <a:pt x="169" y="425"/>
                  <a:pt x="169" y="425"/>
                </a:cubicBezTo>
                <a:cubicBezTo>
                  <a:pt x="169" y="425"/>
                  <a:pt x="169" y="425"/>
                  <a:pt x="170" y="425"/>
                </a:cubicBezTo>
                <a:cubicBezTo>
                  <a:pt x="172" y="426"/>
                  <a:pt x="173" y="428"/>
                  <a:pt x="172" y="430"/>
                </a:cubicBezTo>
                <a:close/>
                <a:moveTo>
                  <a:pt x="188" y="402"/>
                </a:move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3"/>
                  <a:pt x="187" y="403"/>
                  <a:pt x="187" y="404"/>
                </a:cubicBezTo>
                <a:cubicBezTo>
                  <a:pt x="187" y="404"/>
                  <a:pt x="187" y="404"/>
                  <a:pt x="187" y="404"/>
                </a:cubicBezTo>
                <a:cubicBezTo>
                  <a:pt x="185" y="406"/>
                  <a:pt x="182" y="407"/>
                  <a:pt x="179" y="408"/>
                </a:cubicBezTo>
                <a:cubicBezTo>
                  <a:pt x="179" y="408"/>
                  <a:pt x="179" y="408"/>
                  <a:pt x="179" y="408"/>
                </a:cubicBezTo>
                <a:cubicBezTo>
                  <a:pt x="179" y="409"/>
                  <a:pt x="178" y="409"/>
                  <a:pt x="178" y="409"/>
                </a:cubicBezTo>
                <a:cubicBezTo>
                  <a:pt x="177" y="409"/>
                  <a:pt x="177" y="409"/>
                  <a:pt x="177" y="409"/>
                </a:cubicBezTo>
                <a:cubicBezTo>
                  <a:pt x="177" y="409"/>
                  <a:pt x="177" y="409"/>
                  <a:pt x="176" y="409"/>
                </a:cubicBezTo>
                <a:cubicBezTo>
                  <a:pt x="174" y="409"/>
                  <a:pt x="172" y="410"/>
                  <a:pt x="171" y="410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67" y="410"/>
                  <a:pt x="164" y="410"/>
                  <a:pt x="161" y="410"/>
                </a:cubicBezTo>
                <a:cubicBezTo>
                  <a:pt x="156" y="410"/>
                  <a:pt x="151" y="410"/>
                  <a:pt x="146" y="410"/>
                </a:cubicBezTo>
                <a:cubicBezTo>
                  <a:pt x="146" y="410"/>
                  <a:pt x="145" y="410"/>
                  <a:pt x="144" y="410"/>
                </a:cubicBezTo>
                <a:cubicBezTo>
                  <a:pt x="144" y="410"/>
                  <a:pt x="144" y="410"/>
                  <a:pt x="144" y="410"/>
                </a:cubicBezTo>
                <a:cubicBezTo>
                  <a:pt x="143" y="409"/>
                  <a:pt x="143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0" y="409"/>
                  <a:pt x="138" y="407"/>
                  <a:pt x="138" y="405"/>
                </a:cubicBezTo>
                <a:cubicBezTo>
                  <a:pt x="138" y="405"/>
                  <a:pt x="138" y="404"/>
                  <a:pt x="138" y="404"/>
                </a:cubicBezTo>
                <a:cubicBezTo>
                  <a:pt x="138" y="404"/>
                  <a:pt x="138" y="404"/>
                  <a:pt x="138" y="403"/>
                </a:cubicBezTo>
                <a:cubicBezTo>
                  <a:pt x="138" y="403"/>
                  <a:pt x="138" y="403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1"/>
                  <a:pt x="140" y="401"/>
                </a:cubicBezTo>
                <a:cubicBezTo>
                  <a:pt x="142" y="397"/>
                  <a:pt x="144" y="394"/>
                  <a:pt x="147" y="390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8" y="389"/>
                  <a:pt x="148" y="389"/>
                  <a:pt x="148" y="389"/>
                </a:cubicBezTo>
                <a:cubicBezTo>
                  <a:pt x="149" y="388"/>
                  <a:pt x="149" y="387"/>
                  <a:pt x="151" y="386"/>
                </a:cubicBezTo>
                <a:cubicBezTo>
                  <a:pt x="151" y="385"/>
                  <a:pt x="152" y="385"/>
                  <a:pt x="153" y="385"/>
                </a:cubicBezTo>
                <a:cubicBezTo>
                  <a:pt x="153" y="384"/>
                  <a:pt x="154" y="384"/>
                  <a:pt x="154" y="384"/>
                </a:cubicBezTo>
                <a:cubicBezTo>
                  <a:pt x="154" y="384"/>
                  <a:pt x="154" y="384"/>
                  <a:pt x="155" y="384"/>
                </a:cubicBezTo>
                <a:cubicBezTo>
                  <a:pt x="155" y="384"/>
                  <a:pt x="155" y="384"/>
                  <a:pt x="155" y="384"/>
                </a:cubicBezTo>
                <a:cubicBezTo>
                  <a:pt x="155" y="384"/>
                  <a:pt x="155" y="384"/>
                  <a:pt x="156" y="383"/>
                </a:cubicBezTo>
                <a:cubicBezTo>
                  <a:pt x="157" y="383"/>
                  <a:pt x="158" y="383"/>
                  <a:pt x="160" y="382"/>
                </a:cubicBezTo>
                <a:cubicBezTo>
                  <a:pt x="161" y="382"/>
                  <a:pt x="163" y="382"/>
                  <a:pt x="165" y="382"/>
                </a:cubicBezTo>
                <a:cubicBezTo>
                  <a:pt x="169" y="382"/>
                  <a:pt x="169" y="382"/>
                  <a:pt x="169" y="382"/>
                </a:cubicBezTo>
                <a:cubicBezTo>
                  <a:pt x="170" y="382"/>
                  <a:pt x="171" y="382"/>
                  <a:pt x="172" y="382"/>
                </a:cubicBezTo>
                <a:cubicBezTo>
                  <a:pt x="177" y="382"/>
                  <a:pt x="181" y="382"/>
                  <a:pt x="185" y="382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9" y="382"/>
                  <a:pt x="190" y="382"/>
                  <a:pt x="191" y="382"/>
                </a:cubicBezTo>
                <a:cubicBezTo>
                  <a:pt x="193" y="383"/>
                  <a:pt x="193" y="383"/>
                  <a:pt x="194" y="383"/>
                </a:cubicBezTo>
                <a:cubicBezTo>
                  <a:pt x="196" y="384"/>
                  <a:pt x="197" y="386"/>
                  <a:pt x="196" y="389"/>
                </a:cubicBezTo>
                <a:cubicBezTo>
                  <a:pt x="194" y="392"/>
                  <a:pt x="192" y="395"/>
                  <a:pt x="190" y="398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lose/>
                <a:moveTo>
                  <a:pt x="411" y="448"/>
                </a:moveTo>
                <a:cubicBezTo>
                  <a:pt x="411" y="449"/>
                  <a:pt x="411" y="449"/>
                  <a:pt x="411" y="450"/>
                </a:cubicBezTo>
                <a:cubicBezTo>
                  <a:pt x="411" y="450"/>
                  <a:pt x="411" y="450"/>
                  <a:pt x="411" y="450"/>
                </a:cubicBezTo>
                <a:cubicBezTo>
                  <a:pt x="411" y="451"/>
                  <a:pt x="411" y="451"/>
                  <a:pt x="410" y="451"/>
                </a:cubicBezTo>
                <a:cubicBezTo>
                  <a:pt x="410" y="451"/>
                  <a:pt x="410" y="451"/>
                  <a:pt x="410" y="452"/>
                </a:cubicBezTo>
                <a:cubicBezTo>
                  <a:pt x="410" y="452"/>
                  <a:pt x="410" y="452"/>
                  <a:pt x="410" y="452"/>
                </a:cubicBezTo>
                <a:cubicBezTo>
                  <a:pt x="410" y="452"/>
                  <a:pt x="409" y="453"/>
                  <a:pt x="409" y="453"/>
                </a:cubicBezTo>
                <a:cubicBezTo>
                  <a:pt x="409" y="453"/>
                  <a:pt x="409" y="453"/>
                  <a:pt x="409" y="453"/>
                </a:cubicBezTo>
                <a:cubicBezTo>
                  <a:pt x="408" y="454"/>
                  <a:pt x="408" y="454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5" y="456"/>
                </a:cubicBezTo>
                <a:cubicBezTo>
                  <a:pt x="405" y="456"/>
                  <a:pt x="405" y="456"/>
                  <a:pt x="405" y="456"/>
                </a:cubicBezTo>
                <a:cubicBezTo>
                  <a:pt x="404" y="456"/>
                  <a:pt x="404" y="456"/>
                  <a:pt x="404" y="456"/>
                </a:cubicBezTo>
                <a:cubicBezTo>
                  <a:pt x="403" y="456"/>
                  <a:pt x="403" y="457"/>
                  <a:pt x="403" y="457"/>
                </a:cubicBezTo>
                <a:cubicBezTo>
                  <a:pt x="403" y="457"/>
                  <a:pt x="403" y="457"/>
                  <a:pt x="402" y="457"/>
                </a:cubicBezTo>
                <a:cubicBezTo>
                  <a:pt x="402" y="457"/>
                  <a:pt x="402" y="457"/>
                  <a:pt x="402" y="457"/>
                </a:cubicBezTo>
                <a:cubicBezTo>
                  <a:pt x="402" y="457"/>
                  <a:pt x="401" y="457"/>
                  <a:pt x="400" y="457"/>
                </a:cubicBezTo>
                <a:cubicBezTo>
                  <a:pt x="400" y="457"/>
                  <a:pt x="399" y="457"/>
                  <a:pt x="399" y="457"/>
                </a:cubicBezTo>
                <a:cubicBezTo>
                  <a:pt x="398" y="458"/>
                  <a:pt x="398" y="458"/>
                  <a:pt x="397" y="458"/>
                </a:cubicBezTo>
                <a:cubicBezTo>
                  <a:pt x="397" y="458"/>
                  <a:pt x="397" y="458"/>
                  <a:pt x="397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3" y="458"/>
                  <a:pt x="390" y="458"/>
                  <a:pt x="387" y="458"/>
                </a:cubicBezTo>
                <a:cubicBezTo>
                  <a:pt x="373" y="458"/>
                  <a:pt x="212" y="458"/>
                  <a:pt x="200" y="458"/>
                </a:cubicBezTo>
                <a:cubicBezTo>
                  <a:pt x="199" y="458"/>
                  <a:pt x="198" y="458"/>
                  <a:pt x="198" y="458"/>
                </a:cubicBezTo>
                <a:cubicBezTo>
                  <a:pt x="197" y="458"/>
                  <a:pt x="196" y="458"/>
                  <a:pt x="195" y="457"/>
                </a:cubicBezTo>
                <a:cubicBezTo>
                  <a:pt x="193" y="457"/>
                  <a:pt x="192" y="456"/>
                  <a:pt x="191" y="455"/>
                </a:cubicBezTo>
                <a:cubicBezTo>
                  <a:pt x="190" y="454"/>
                  <a:pt x="190" y="453"/>
                  <a:pt x="189" y="452"/>
                </a:cubicBezTo>
                <a:cubicBezTo>
                  <a:pt x="189" y="451"/>
                  <a:pt x="189" y="450"/>
                  <a:pt x="190" y="449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2" y="444"/>
                  <a:pt x="194" y="440"/>
                  <a:pt x="196" y="437"/>
                </a:cubicBezTo>
                <a:cubicBezTo>
                  <a:pt x="196" y="436"/>
                  <a:pt x="197" y="435"/>
                  <a:pt x="197" y="435"/>
                </a:cubicBezTo>
                <a:cubicBezTo>
                  <a:pt x="198" y="432"/>
                  <a:pt x="198" y="432"/>
                  <a:pt x="198" y="432"/>
                </a:cubicBezTo>
                <a:cubicBezTo>
                  <a:pt x="199" y="431"/>
                  <a:pt x="200" y="430"/>
                  <a:pt x="201" y="428"/>
                </a:cubicBezTo>
                <a:cubicBezTo>
                  <a:pt x="201" y="428"/>
                  <a:pt x="202" y="428"/>
                  <a:pt x="202" y="428"/>
                </a:cubicBezTo>
                <a:cubicBezTo>
                  <a:pt x="202" y="428"/>
                  <a:pt x="202" y="428"/>
                  <a:pt x="203" y="428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4" y="427"/>
                  <a:pt x="204" y="427"/>
                  <a:pt x="204" y="427"/>
                </a:cubicBezTo>
                <a:cubicBezTo>
                  <a:pt x="204" y="426"/>
                  <a:pt x="205" y="426"/>
                  <a:pt x="205" y="426"/>
                </a:cubicBezTo>
                <a:cubicBezTo>
                  <a:pt x="205" y="426"/>
                  <a:pt x="206" y="426"/>
                  <a:pt x="206" y="425"/>
                </a:cubicBezTo>
                <a:cubicBezTo>
                  <a:pt x="206" y="425"/>
                  <a:pt x="207" y="425"/>
                  <a:pt x="207" y="425"/>
                </a:cubicBezTo>
                <a:cubicBezTo>
                  <a:pt x="208" y="425"/>
                  <a:pt x="208" y="425"/>
                  <a:pt x="209" y="424"/>
                </a:cubicBezTo>
                <a:cubicBezTo>
                  <a:pt x="209" y="424"/>
                  <a:pt x="210" y="424"/>
                  <a:pt x="210" y="424"/>
                </a:cubicBezTo>
                <a:cubicBezTo>
                  <a:pt x="210" y="424"/>
                  <a:pt x="210" y="424"/>
                  <a:pt x="210" y="424"/>
                </a:cubicBezTo>
                <a:cubicBezTo>
                  <a:pt x="212" y="423"/>
                  <a:pt x="214" y="423"/>
                  <a:pt x="216" y="423"/>
                </a:cubicBezTo>
                <a:cubicBezTo>
                  <a:pt x="216" y="423"/>
                  <a:pt x="385" y="423"/>
                  <a:pt x="392" y="423"/>
                </a:cubicBezTo>
                <a:cubicBezTo>
                  <a:pt x="393" y="423"/>
                  <a:pt x="395" y="423"/>
                  <a:pt x="397" y="423"/>
                </a:cubicBezTo>
                <a:cubicBezTo>
                  <a:pt x="398" y="423"/>
                  <a:pt x="399" y="423"/>
                  <a:pt x="400" y="423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401" y="423"/>
                  <a:pt x="402" y="423"/>
                  <a:pt x="402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4" y="424"/>
                  <a:pt x="404" y="424"/>
                  <a:pt x="405" y="424"/>
                </a:cubicBezTo>
                <a:cubicBezTo>
                  <a:pt x="405" y="424"/>
                  <a:pt x="405" y="424"/>
                  <a:pt x="405" y="424"/>
                </a:cubicBezTo>
                <a:cubicBezTo>
                  <a:pt x="406" y="425"/>
                  <a:pt x="406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8" y="426"/>
                  <a:pt x="408" y="426"/>
                  <a:pt x="408" y="426"/>
                </a:cubicBezTo>
                <a:cubicBezTo>
                  <a:pt x="409" y="427"/>
                  <a:pt x="409" y="427"/>
                  <a:pt x="410" y="428"/>
                </a:cubicBezTo>
                <a:cubicBezTo>
                  <a:pt x="411" y="429"/>
                  <a:pt x="411" y="430"/>
                  <a:pt x="411" y="431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6"/>
                  <a:pt x="411" y="441"/>
                  <a:pt x="411" y="445"/>
                </a:cubicBezTo>
                <a:cubicBezTo>
                  <a:pt x="411" y="446"/>
                  <a:pt x="411" y="447"/>
                  <a:pt x="411" y="448"/>
                </a:cubicBezTo>
                <a:close/>
                <a:moveTo>
                  <a:pt x="434" y="366"/>
                </a:moveTo>
                <a:cubicBezTo>
                  <a:pt x="434" y="366"/>
                  <a:pt x="434" y="366"/>
                  <a:pt x="434" y="366"/>
                </a:cubicBezTo>
                <a:cubicBezTo>
                  <a:pt x="434" y="366"/>
                  <a:pt x="434" y="366"/>
                  <a:pt x="434" y="365"/>
                </a:cubicBezTo>
                <a:cubicBezTo>
                  <a:pt x="433" y="365"/>
                  <a:pt x="433" y="364"/>
                  <a:pt x="432" y="363"/>
                </a:cubicBezTo>
                <a:cubicBezTo>
                  <a:pt x="432" y="362"/>
                  <a:pt x="432" y="362"/>
                  <a:pt x="432" y="362"/>
                </a:cubicBezTo>
                <a:cubicBezTo>
                  <a:pt x="432" y="362"/>
                  <a:pt x="432" y="361"/>
                  <a:pt x="432" y="360"/>
                </a:cubicBezTo>
                <a:cubicBezTo>
                  <a:pt x="432" y="360"/>
                  <a:pt x="432" y="360"/>
                  <a:pt x="432" y="360"/>
                </a:cubicBezTo>
                <a:cubicBezTo>
                  <a:pt x="432" y="358"/>
                  <a:pt x="432" y="355"/>
                  <a:pt x="432" y="353"/>
                </a:cubicBezTo>
                <a:cubicBezTo>
                  <a:pt x="432" y="352"/>
                  <a:pt x="432" y="352"/>
                  <a:pt x="432" y="352"/>
                </a:cubicBezTo>
                <a:cubicBezTo>
                  <a:pt x="432" y="351"/>
                  <a:pt x="432" y="350"/>
                  <a:pt x="432" y="350"/>
                </a:cubicBezTo>
                <a:cubicBezTo>
                  <a:pt x="433" y="349"/>
                  <a:pt x="434" y="349"/>
                  <a:pt x="435" y="348"/>
                </a:cubicBezTo>
                <a:cubicBezTo>
                  <a:pt x="436" y="348"/>
                  <a:pt x="437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9" y="347"/>
                  <a:pt x="439" y="347"/>
                  <a:pt x="440" y="347"/>
                </a:cubicBezTo>
                <a:cubicBezTo>
                  <a:pt x="440" y="347"/>
                  <a:pt x="440" y="347"/>
                  <a:pt x="441" y="347"/>
                </a:cubicBezTo>
                <a:cubicBezTo>
                  <a:pt x="443" y="346"/>
                  <a:pt x="445" y="346"/>
                  <a:pt x="447" y="346"/>
                </a:cubicBezTo>
                <a:cubicBezTo>
                  <a:pt x="463" y="346"/>
                  <a:pt x="463" y="346"/>
                  <a:pt x="463" y="346"/>
                </a:cubicBezTo>
                <a:cubicBezTo>
                  <a:pt x="464" y="346"/>
                  <a:pt x="465" y="346"/>
                  <a:pt x="465" y="347"/>
                </a:cubicBezTo>
                <a:cubicBezTo>
                  <a:pt x="469" y="347"/>
                  <a:pt x="474" y="348"/>
                  <a:pt x="475" y="352"/>
                </a:cubicBezTo>
                <a:cubicBezTo>
                  <a:pt x="476" y="355"/>
                  <a:pt x="476" y="359"/>
                  <a:pt x="477" y="362"/>
                </a:cubicBezTo>
                <a:cubicBezTo>
                  <a:pt x="477" y="363"/>
                  <a:pt x="477" y="363"/>
                  <a:pt x="477" y="363"/>
                </a:cubicBezTo>
                <a:cubicBezTo>
                  <a:pt x="477" y="364"/>
                  <a:pt x="477" y="364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6" y="367"/>
                  <a:pt x="474" y="368"/>
                  <a:pt x="472" y="369"/>
                </a:cubicBezTo>
                <a:cubicBezTo>
                  <a:pt x="471" y="369"/>
                  <a:pt x="471" y="369"/>
                  <a:pt x="471" y="369"/>
                </a:cubicBezTo>
                <a:cubicBezTo>
                  <a:pt x="471" y="369"/>
                  <a:pt x="471" y="369"/>
                  <a:pt x="470" y="369"/>
                </a:cubicBezTo>
                <a:cubicBezTo>
                  <a:pt x="470" y="369"/>
                  <a:pt x="470" y="369"/>
                  <a:pt x="470" y="369"/>
                </a:cubicBezTo>
                <a:cubicBezTo>
                  <a:pt x="469" y="369"/>
                  <a:pt x="469" y="369"/>
                  <a:pt x="469" y="369"/>
                </a:cubicBezTo>
                <a:cubicBezTo>
                  <a:pt x="463" y="370"/>
                  <a:pt x="457" y="369"/>
                  <a:pt x="455" y="369"/>
                </a:cubicBezTo>
                <a:cubicBezTo>
                  <a:pt x="445" y="369"/>
                  <a:pt x="445" y="369"/>
                  <a:pt x="445" y="369"/>
                </a:cubicBezTo>
                <a:cubicBezTo>
                  <a:pt x="444" y="369"/>
                  <a:pt x="443" y="369"/>
                  <a:pt x="442" y="369"/>
                </a:cubicBezTo>
                <a:cubicBezTo>
                  <a:pt x="442" y="369"/>
                  <a:pt x="441" y="369"/>
                  <a:pt x="441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39" y="369"/>
                  <a:pt x="439" y="369"/>
                  <a:pt x="438" y="368"/>
                </a:cubicBezTo>
                <a:cubicBezTo>
                  <a:pt x="438" y="368"/>
                  <a:pt x="438" y="368"/>
                  <a:pt x="438" y="368"/>
                </a:cubicBezTo>
                <a:cubicBezTo>
                  <a:pt x="437" y="368"/>
                  <a:pt x="437" y="368"/>
                  <a:pt x="436" y="367"/>
                </a:cubicBezTo>
                <a:cubicBezTo>
                  <a:pt x="436" y="367"/>
                  <a:pt x="435" y="367"/>
                  <a:pt x="434" y="366"/>
                </a:cubicBezTo>
                <a:cubicBezTo>
                  <a:pt x="434" y="366"/>
                  <a:pt x="434" y="366"/>
                  <a:pt x="434" y="366"/>
                </a:cubicBezTo>
                <a:close/>
                <a:moveTo>
                  <a:pt x="437" y="404"/>
                </a:moveTo>
                <a:cubicBezTo>
                  <a:pt x="436" y="403"/>
                  <a:pt x="436" y="402"/>
                  <a:pt x="435" y="402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396"/>
                  <a:pt x="435" y="392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7"/>
                </a:cubicBezTo>
                <a:cubicBezTo>
                  <a:pt x="435" y="379"/>
                  <a:pt x="453" y="381"/>
                  <a:pt x="458" y="381"/>
                </a:cubicBezTo>
                <a:cubicBezTo>
                  <a:pt x="465" y="381"/>
                  <a:pt x="477" y="380"/>
                  <a:pt x="481" y="386"/>
                </a:cubicBezTo>
                <a:cubicBezTo>
                  <a:pt x="481" y="387"/>
                  <a:pt x="482" y="387"/>
                  <a:pt x="482" y="388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3" y="391"/>
                  <a:pt x="483" y="392"/>
                  <a:pt x="484" y="395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5" y="402"/>
                  <a:pt x="485" y="403"/>
                  <a:pt x="484" y="404"/>
                </a:cubicBezTo>
                <a:cubicBezTo>
                  <a:pt x="484" y="405"/>
                  <a:pt x="484" y="405"/>
                  <a:pt x="483" y="406"/>
                </a:cubicBezTo>
                <a:cubicBezTo>
                  <a:pt x="483" y="406"/>
                  <a:pt x="483" y="406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1" y="407"/>
                  <a:pt x="481" y="407"/>
                  <a:pt x="481" y="407"/>
                </a:cubicBezTo>
                <a:cubicBezTo>
                  <a:pt x="480" y="408"/>
                  <a:pt x="480" y="408"/>
                  <a:pt x="480" y="408"/>
                </a:cubicBezTo>
                <a:cubicBezTo>
                  <a:pt x="479" y="408"/>
                  <a:pt x="479" y="408"/>
                  <a:pt x="479" y="408"/>
                </a:cubicBezTo>
                <a:cubicBezTo>
                  <a:pt x="479" y="408"/>
                  <a:pt x="479" y="408"/>
                  <a:pt x="478" y="408"/>
                </a:cubicBezTo>
                <a:cubicBezTo>
                  <a:pt x="478" y="408"/>
                  <a:pt x="478" y="409"/>
                  <a:pt x="477" y="409"/>
                </a:cubicBezTo>
                <a:cubicBezTo>
                  <a:pt x="477" y="409"/>
                  <a:pt x="477" y="409"/>
                  <a:pt x="477" y="409"/>
                </a:cubicBezTo>
                <a:cubicBezTo>
                  <a:pt x="477" y="409"/>
                  <a:pt x="476" y="409"/>
                  <a:pt x="475" y="409"/>
                </a:cubicBezTo>
                <a:cubicBezTo>
                  <a:pt x="474" y="409"/>
                  <a:pt x="474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65" y="409"/>
                  <a:pt x="457" y="409"/>
                  <a:pt x="449" y="409"/>
                </a:cubicBezTo>
                <a:cubicBezTo>
                  <a:pt x="448" y="409"/>
                  <a:pt x="447" y="409"/>
                  <a:pt x="447" y="409"/>
                </a:cubicBezTo>
                <a:cubicBezTo>
                  <a:pt x="446" y="409"/>
                  <a:pt x="446" y="409"/>
                  <a:pt x="446" y="409"/>
                </a:cubicBezTo>
                <a:cubicBezTo>
                  <a:pt x="445" y="409"/>
                  <a:pt x="445" y="409"/>
                  <a:pt x="444" y="409"/>
                </a:cubicBezTo>
                <a:cubicBezTo>
                  <a:pt x="444" y="409"/>
                  <a:pt x="444" y="409"/>
                  <a:pt x="444" y="409"/>
                </a:cubicBezTo>
                <a:cubicBezTo>
                  <a:pt x="444" y="408"/>
                  <a:pt x="444" y="408"/>
                  <a:pt x="444" y="408"/>
                </a:cubicBezTo>
                <a:cubicBezTo>
                  <a:pt x="443" y="408"/>
                  <a:pt x="442" y="408"/>
                  <a:pt x="442" y="408"/>
                </a:cubicBezTo>
                <a:cubicBezTo>
                  <a:pt x="441" y="408"/>
                  <a:pt x="441" y="407"/>
                  <a:pt x="441" y="407"/>
                </a:cubicBezTo>
                <a:cubicBezTo>
                  <a:pt x="441" y="407"/>
                  <a:pt x="440" y="407"/>
                  <a:pt x="440" y="407"/>
                </a:cubicBezTo>
                <a:cubicBezTo>
                  <a:pt x="440" y="407"/>
                  <a:pt x="440" y="407"/>
                  <a:pt x="440" y="407"/>
                </a:cubicBezTo>
                <a:cubicBezTo>
                  <a:pt x="439" y="406"/>
                  <a:pt x="437" y="405"/>
                  <a:pt x="437" y="404"/>
                </a:cubicBezTo>
                <a:close/>
                <a:moveTo>
                  <a:pt x="494" y="451"/>
                </a:moveTo>
                <a:cubicBezTo>
                  <a:pt x="493" y="453"/>
                  <a:pt x="492" y="453"/>
                  <a:pt x="491" y="454"/>
                </a:cubicBezTo>
                <a:cubicBezTo>
                  <a:pt x="490" y="455"/>
                  <a:pt x="489" y="456"/>
                  <a:pt x="487" y="456"/>
                </a:cubicBezTo>
                <a:cubicBezTo>
                  <a:pt x="485" y="457"/>
                  <a:pt x="484" y="457"/>
                  <a:pt x="481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69" y="457"/>
                  <a:pt x="462" y="457"/>
                  <a:pt x="454" y="457"/>
                </a:cubicBezTo>
                <a:cubicBezTo>
                  <a:pt x="453" y="457"/>
                  <a:pt x="453" y="457"/>
                  <a:pt x="452" y="457"/>
                </a:cubicBezTo>
                <a:cubicBezTo>
                  <a:pt x="451" y="457"/>
                  <a:pt x="451" y="457"/>
                  <a:pt x="451" y="457"/>
                </a:cubicBezTo>
                <a:cubicBezTo>
                  <a:pt x="450" y="457"/>
                  <a:pt x="450" y="457"/>
                  <a:pt x="449" y="457"/>
                </a:cubicBezTo>
                <a:cubicBezTo>
                  <a:pt x="449" y="457"/>
                  <a:pt x="449" y="457"/>
                  <a:pt x="448" y="457"/>
                </a:cubicBezTo>
                <a:cubicBezTo>
                  <a:pt x="448" y="457"/>
                  <a:pt x="448" y="457"/>
                  <a:pt x="448" y="457"/>
                </a:cubicBezTo>
                <a:cubicBezTo>
                  <a:pt x="445" y="456"/>
                  <a:pt x="442" y="454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0"/>
                </a:cubicBezTo>
                <a:cubicBezTo>
                  <a:pt x="439" y="450"/>
                  <a:pt x="439" y="449"/>
                  <a:pt x="439" y="449"/>
                </a:cubicBezTo>
                <a:cubicBezTo>
                  <a:pt x="439" y="449"/>
                  <a:pt x="439" y="449"/>
                  <a:pt x="439" y="448"/>
                </a:cubicBezTo>
                <a:cubicBezTo>
                  <a:pt x="439" y="448"/>
                  <a:pt x="439" y="448"/>
                  <a:pt x="439" y="448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4"/>
                  <a:pt x="438" y="439"/>
                  <a:pt x="438" y="435"/>
                </a:cubicBezTo>
                <a:cubicBezTo>
                  <a:pt x="438" y="435"/>
                  <a:pt x="438" y="434"/>
                  <a:pt x="438" y="433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0"/>
                  <a:pt x="438" y="430"/>
                  <a:pt x="438" y="430"/>
                </a:cubicBezTo>
                <a:cubicBezTo>
                  <a:pt x="438" y="430"/>
                  <a:pt x="438" y="429"/>
                  <a:pt x="438" y="429"/>
                </a:cubicBezTo>
                <a:cubicBezTo>
                  <a:pt x="438" y="429"/>
                  <a:pt x="438" y="429"/>
                  <a:pt x="438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7"/>
                  <a:pt x="439" y="427"/>
                  <a:pt x="439" y="427"/>
                </a:cubicBezTo>
                <a:cubicBezTo>
                  <a:pt x="440" y="426"/>
                  <a:pt x="440" y="426"/>
                  <a:pt x="440" y="426"/>
                </a:cubicBezTo>
                <a:cubicBezTo>
                  <a:pt x="440" y="426"/>
                  <a:pt x="441" y="426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2" y="425"/>
                  <a:pt x="442" y="425"/>
                  <a:pt x="443" y="424"/>
                </a:cubicBezTo>
                <a:cubicBezTo>
                  <a:pt x="443" y="424"/>
                  <a:pt x="443" y="424"/>
                  <a:pt x="443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5" y="423"/>
                  <a:pt x="445" y="423"/>
                </a:cubicBezTo>
                <a:cubicBezTo>
                  <a:pt x="446" y="423"/>
                  <a:pt x="446" y="423"/>
                  <a:pt x="446" y="423"/>
                </a:cubicBezTo>
                <a:cubicBezTo>
                  <a:pt x="446" y="423"/>
                  <a:pt x="447" y="423"/>
                  <a:pt x="447" y="423"/>
                </a:cubicBezTo>
                <a:cubicBezTo>
                  <a:pt x="448" y="423"/>
                  <a:pt x="448" y="423"/>
                  <a:pt x="449" y="423"/>
                </a:cubicBezTo>
                <a:cubicBezTo>
                  <a:pt x="450" y="423"/>
                  <a:pt x="450" y="423"/>
                  <a:pt x="450" y="423"/>
                </a:cubicBezTo>
                <a:cubicBezTo>
                  <a:pt x="450" y="423"/>
                  <a:pt x="450" y="423"/>
                  <a:pt x="451" y="423"/>
                </a:cubicBezTo>
                <a:cubicBezTo>
                  <a:pt x="452" y="423"/>
                  <a:pt x="452" y="423"/>
                  <a:pt x="452" y="423"/>
                </a:cubicBezTo>
                <a:cubicBezTo>
                  <a:pt x="453" y="423"/>
                  <a:pt x="454" y="423"/>
                  <a:pt x="455" y="423"/>
                </a:cubicBezTo>
                <a:cubicBezTo>
                  <a:pt x="457" y="423"/>
                  <a:pt x="458" y="423"/>
                  <a:pt x="459" y="423"/>
                </a:cubicBezTo>
                <a:cubicBezTo>
                  <a:pt x="469" y="423"/>
                  <a:pt x="469" y="423"/>
                  <a:pt x="469" y="423"/>
                </a:cubicBezTo>
                <a:cubicBezTo>
                  <a:pt x="472" y="423"/>
                  <a:pt x="475" y="423"/>
                  <a:pt x="478" y="423"/>
                </a:cubicBezTo>
                <a:cubicBezTo>
                  <a:pt x="478" y="423"/>
                  <a:pt x="479" y="423"/>
                  <a:pt x="479" y="423"/>
                </a:cubicBezTo>
                <a:cubicBezTo>
                  <a:pt x="479" y="423"/>
                  <a:pt x="480" y="423"/>
                  <a:pt x="480" y="423"/>
                </a:cubicBezTo>
                <a:cubicBezTo>
                  <a:pt x="480" y="423"/>
                  <a:pt x="480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2" y="423"/>
                  <a:pt x="482" y="424"/>
                  <a:pt x="483" y="424"/>
                </a:cubicBezTo>
                <a:cubicBezTo>
                  <a:pt x="483" y="424"/>
                  <a:pt x="484" y="424"/>
                  <a:pt x="484" y="424"/>
                </a:cubicBezTo>
                <a:cubicBezTo>
                  <a:pt x="484" y="424"/>
                  <a:pt x="484" y="424"/>
                  <a:pt x="484" y="425"/>
                </a:cubicBezTo>
                <a:cubicBezTo>
                  <a:pt x="485" y="425"/>
                  <a:pt x="485" y="425"/>
                  <a:pt x="486" y="425"/>
                </a:cubicBezTo>
                <a:cubicBezTo>
                  <a:pt x="487" y="426"/>
                  <a:pt x="488" y="427"/>
                  <a:pt x="489" y="428"/>
                </a:cubicBezTo>
                <a:cubicBezTo>
                  <a:pt x="490" y="429"/>
                  <a:pt x="491" y="430"/>
                  <a:pt x="491" y="431"/>
                </a:cubicBezTo>
                <a:cubicBezTo>
                  <a:pt x="492" y="438"/>
                  <a:pt x="492" y="438"/>
                  <a:pt x="492" y="438"/>
                </a:cubicBezTo>
                <a:cubicBezTo>
                  <a:pt x="493" y="441"/>
                  <a:pt x="493" y="443"/>
                  <a:pt x="494" y="446"/>
                </a:cubicBezTo>
                <a:cubicBezTo>
                  <a:pt x="494" y="446"/>
                  <a:pt x="494" y="446"/>
                  <a:pt x="494" y="446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9"/>
                  <a:pt x="494" y="450"/>
                  <a:pt x="494" y="451"/>
                </a:cubicBezTo>
                <a:close/>
                <a:moveTo>
                  <a:pt x="508" y="369"/>
                </a:moveTo>
                <a:cubicBezTo>
                  <a:pt x="507" y="368"/>
                  <a:pt x="505" y="368"/>
                  <a:pt x="505" y="367"/>
                </a:cubicBezTo>
                <a:cubicBezTo>
                  <a:pt x="504" y="366"/>
                  <a:pt x="503" y="365"/>
                  <a:pt x="503" y="365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1"/>
                  <a:pt x="501" y="359"/>
                  <a:pt x="500" y="357"/>
                </a:cubicBezTo>
                <a:cubicBezTo>
                  <a:pt x="500" y="356"/>
                  <a:pt x="499" y="355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501" y="348"/>
                  <a:pt x="508" y="348"/>
                  <a:pt x="511" y="348"/>
                </a:cubicBezTo>
                <a:cubicBezTo>
                  <a:pt x="528" y="348"/>
                  <a:pt x="528" y="348"/>
                  <a:pt x="528" y="348"/>
                </a:cubicBezTo>
                <a:cubicBezTo>
                  <a:pt x="529" y="348"/>
                  <a:pt x="531" y="348"/>
                  <a:pt x="532" y="349"/>
                </a:cubicBezTo>
                <a:cubicBezTo>
                  <a:pt x="532" y="349"/>
                  <a:pt x="533" y="349"/>
                  <a:pt x="533" y="349"/>
                </a:cubicBezTo>
                <a:cubicBezTo>
                  <a:pt x="533" y="349"/>
                  <a:pt x="534" y="349"/>
                  <a:pt x="534" y="349"/>
                </a:cubicBezTo>
                <a:cubicBezTo>
                  <a:pt x="534" y="349"/>
                  <a:pt x="534" y="349"/>
                  <a:pt x="534" y="349"/>
                </a:cubicBezTo>
                <a:cubicBezTo>
                  <a:pt x="535" y="349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7" y="350"/>
                  <a:pt x="537" y="350"/>
                  <a:pt x="538" y="350"/>
                </a:cubicBezTo>
                <a:cubicBezTo>
                  <a:pt x="538" y="351"/>
                  <a:pt x="538" y="351"/>
                  <a:pt x="538" y="351"/>
                </a:cubicBezTo>
                <a:cubicBezTo>
                  <a:pt x="538" y="351"/>
                  <a:pt x="538" y="351"/>
                  <a:pt x="539" y="351"/>
                </a:cubicBezTo>
                <a:cubicBezTo>
                  <a:pt x="539" y="351"/>
                  <a:pt x="539" y="351"/>
                  <a:pt x="539" y="351"/>
                </a:cubicBezTo>
                <a:cubicBezTo>
                  <a:pt x="539" y="352"/>
                  <a:pt x="539" y="352"/>
                  <a:pt x="539" y="352"/>
                </a:cubicBezTo>
                <a:cubicBezTo>
                  <a:pt x="540" y="352"/>
                  <a:pt x="541" y="353"/>
                  <a:pt x="541" y="354"/>
                </a:cubicBezTo>
                <a:cubicBezTo>
                  <a:pt x="541" y="354"/>
                  <a:pt x="541" y="354"/>
                  <a:pt x="541" y="354"/>
                </a:cubicBezTo>
                <a:cubicBezTo>
                  <a:pt x="543" y="356"/>
                  <a:pt x="544" y="359"/>
                  <a:pt x="545" y="361"/>
                </a:cubicBezTo>
                <a:cubicBezTo>
                  <a:pt x="545" y="361"/>
                  <a:pt x="545" y="361"/>
                  <a:pt x="545" y="361"/>
                </a:cubicBezTo>
                <a:cubicBezTo>
                  <a:pt x="546" y="363"/>
                  <a:pt x="547" y="364"/>
                  <a:pt x="547" y="365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8"/>
                  <a:pt x="545" y="369"/>
                  <a:pt x="543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1" y="370"/>
                  <a:pt x="541" y="371"/>
                </a:cubicBezTo>
                <a:cubicBezTo>
                  <a:pt x="540" y="371"/>
                  <a:pt x="540" y="371"/>
                  <a:pt x="540" y="371"/>
                </a:cubicBezTo>
                <a:cubicBezTo>
                  <a:pt x="540" y="371"/>
                  <a:pt x="539" y="371"/>
                  <a:pt x="539" y="371"/>
                </a:cubicBezTo>
                <a:cubicBezTo>
                  <a:pt x="539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5" y="371"/>
                  <a:pt x="532" y="371"/>
                  <a:pt x="530" y="371"/>
                </a:cubicBezTo>
                <a:cubicBezTo>
                  <a:pt x="526" y="371"/>
                  <a:pt x="521" y="371"/>
                  <a:pt x="517" y="371"/>
                </a:cubicBezTo>
                <a:cubicBezTo>
                  <a:pt x="514" y="371"/>
                  <a:pt x="511" y="370"/>
                  <a:pt x="508" y="369"/>
                </a:cubicBezTo>
                <a:cubicBezTo>
                  <a:pt x="508" y="369"/>
                  <a:pt x="508" y="369"/>
                  <a:pt x="508" y="369"/>
                </a:cubicBezTo>
                <a:close/>
                <a:moveTo>
                  <a:pt x="519" y="405"/>
                </a:moveTo>
                <a:cubicBezTo>
                  <a:pt x="518" y="404"/>
                  <a:pt x="517" y="403"/>
                  <a:pt x="517" y="402"/>
                </a:cubicBezTo>
                <a:cubicBezTo>
                  <a:pt x="515" y="396"/>
                  <a:pt x="515" y="396"/>
                  <a:pt x="515" y="396"/>
                </a:cubicBezTo>
                <a:cubicBezTo>
                  <a:pt x="514" y="394"/>
                  <a:pt x="513" y="392"/>
                  <a:pt x="512" y="390"/>
                </a:cubicBezTo>
                <a:cubicBezTo>
                  <a:pt x="512" y="390"/>
                  <a:pt x="512" y="390"/>
                  <a:pt x="512" y="390"/>
                </a:cubicBezTo>
                <a:cubicBezTo>
                  <a:pt x="512" y="389"/>
                  <a:pt x="512" y="389"/>
                  <a:pt x="512" y="389"/>
                </a:cubicBezTo>
                <a:cubicBezTo>
                  <a:pt x="512" y="388"/>
                  <a:pt x="512" y="387"/>
                  <a:pt x="512" y="386"/>
                </a:cubicBezTo>
                <a:cubicBezTo>
                  <a:pt x="512" y="386"/>
                  <a:pt x="513" y="385"/>
                  <a:pt x="513" y="385"/>
                </a:cubicBezTo>
                <a:cubicBezTo>
                  <a:pt x="513" y="385"/>
                  <a:pt x="513" y="385"/>
                  <a:pt x="514" y="385"/>
                </a:cubicBezTo>
                <a:cubicBezTo>
                  <a:pt x="514" y="384"/>
                  <a:pt x="514" y="384"/>
                  <a:pt x="514" y="384"/>
                </a:cubicBezTo>
                <a:cubicBezTo>
                  <a:pt x="515" y="384"/>
                  <a:pt x="516" y="383"/>
                  <a:pt x="517" y="383"/>
                </a:cubicBezTo>
                <a:cubicBezTo>
                  <a:pt x="518" y="383"/>
                  <a:pt x="519" y="383"/>
                  <a:pt x="520" y="382"/>
                </a:cubicBezTo>
                <a:cubicBezTo>
                  <a:pt x="525" y="382"/>
                  <a:pt x="530" y="382"/>
                  <a:pt x="532" y="382"/>
                </a:cubicBezTo>
                <a:cubicBezTo>
                  <a:pt x="540" y="382"/>
                  <a:pt x="554" y="381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61" y="393"/>
                  <a:pt x="562" y="396"/>
                  <a:pt x="564" y="400"/>
                </a:cubicBezTo>
                <a:cubicBezTo>
                  <a:pt x="565" y="401"/>
                  <a:pt x="565" y="402"/>
                  <a:pt x="566" y="403"/>
                </a:cubicBezTo>
                <a:cubicBezTo>
                  <a:pt x="566" y="403"/>
                  <a:pt x="566" y="403"/>
                  <a:pt x="566" y="403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6" y="404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6"/>
                  <a:pt x="565" y="406"/>
                  <a:pt x="565" y="406"/>
                </a:cubicBezTo>
                <a:cubicBezTo>
                  <a:pt x="565" y="406"/>
                  <a:pt x="565" y="406"/>
                  <a:pt x="565" y="406"/>
                </a:cubicBezTo>
                <a:cubicBezTo>
                  <a:pt x="565" y="407"/>
                  <a:pt x="565" y="407"/>
                  <a:pt x="564" y="407"/>
                </a:cubicBezTo>
                <a:cubicBezTo>
                  <a:pt x="564" y="407"/>
                  <a:pt x="564" y="407"/>
                  <a:pt x="564" y="407"/>
                </a:cubicBezTo>
                <a:cubicBezTo>
                  <a:pt x="564" y="408"/>
                  <a:pt x="564" y="408"/>
                  <a:pt x="564" y="408"/>
                </a:cubicBezTo>
                <a:cubicBezTo>
                  <a:pt x="564" y="408"/>
                  <a:pt x="563" y="408"/>
                  <a:pt x="563" y="408"/>
                </a:cubicBezTo>
                <a:cubicBezTo>
                  <a:pt x="563" y="408"/>
                  <a:pt x="562" y="409"/>
                  <a:pt x="561" y="409"/>
                </a:cubicBezTo>
                <a:cubicBezTo>
                  <a:pt x="561" y="409"/>
                  <a:pt x="561" y="409"/>
                  <a:pt x="560" y="409"/>
                </a:cubicBezTo>
                <a:cubicBezTo>
                  <a:pt x="560" y="409"/>
                  <a:pt x="559" y="409"/>
                  <a:pt x="559" y="410"/>
                </a:cubicBezTo>
                <a:cubicBezTo>
                  <a:pt x="559" y="410"/>
                  <a:pt x="559" y="410"/>
                  <a:pt x="559" y="410"/>
                </a:cubicBezTo>
                <a:cubicBezTo>
                  <a:pt x="558" y="410"/>
                  <a:pt x="558" y="410"/>
                  <a:pt x="558" y="410"/>
                </a:cubicBezTo>
                <a:cubicBezTo>
                  <a:pt x="550" y="410"/>
                  <a:pt x="541" y="410"/>
                  <a:pt x="532" y="410"/>
                </a:cubicBezTo>
                <a:cubicBezTo>
                  <a:pt x="532" y="410"/>
                  <a:pt x="531" y="410"/>
                  <a:pt x="530" y="410"/>
                </a:cubicBezTo>
                <a:cubicBezTo>
                  <a:pt x="530" y="410"/>
                  <a:pt x="530" y="410"/>
                  <a:pt x="530" y="410"/>
                </a:cubicBezTo>
                <a:cubicBezTo>
                  <a:pt x="527" y="409"/>
                  <a:pt x="524" y="408"/>
                  <a:pt x="521" y="406"/>
                </a:cubicBezTo>
                <a:cubicBezTo>
                  <a:pt x="520" y="406"/>
                  <a:pt x="520" y="406"/>
                  <a:pt x="519" y="405"/>
                </a:cubicBezTo>
                <a:close/>
                <a:moveTo>
                  <a:pt x="589" y="451"/>
                </a:moveTo>
                <a:cubicBezTo>
                  <a:pt x="589" y="452"/>
                  <a:pt x="588" y="452"/>
                  <a:pt x="588" y="452"/>
                </a:cubicBezTo>
                <a:cubicBezTo>
                  <a:pt x="588" y="452"/>
                  <a:pt x="588" y="452"/>
                  <a:pt x="588" y="453"/>
                </a:cubicBezTo>
                <a:cubicBezTo>
                  <a:pt x="588" y="453"/>
                  <a:pt x="588" y="453"/>
                  <a:pt x="588" y="453"/>
                </a:cubicBezTo>
                <a:cubicBezTo>
                  <a:pt x="588" y="453"/>
                  <a:pt x="588" y="453"/>
                  <a:pt x="588" y="454"/>
                </a:cubicBezTo>
                <a:cubicBezTo>
                  <a:pt x="588" y="454"/>
                  <a:pt x="588" y="454"/>
                  <a:pt x="587" y="454"/>
                </a:cubicBezTo>
                <a:cubicBezTo>
                  <a:pt x="587" y="454"/>
                  <a:pt x="587" y="454"/>
                  <a:pt x="587" y="454"/>
                </a:cubicBezTo>
                <a:cubicBezTo>
                  <a:pt x="587" y="454"/>
                  <a:pt x="587" y="454"/>
                  <a:pt x="587" y="455"/>
                </a:cubicBezTo>
                <a:cubicBezTo>
                  <a:pt x="585" y="456"/>
                  <a:pt x="583" y="457"/>
                  <a:pt x="581" y="457"/>
                </a:cubicBezTo>
                <a:cubicBezTo>
                  <a:pt x="581" y="457"/>
                  <a:pt x="581" y="457"/>
                  <a:pt x="581" y="457"/>
                </a:cubicBezTo>
                <a:cubicBezTo>
                  <a:pt x="580" y="457"/>
                  <a:pt x="579" y="457"/>
                  <a:pt x="578" y="457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7" y="457"/>
                  <a:pt x="577" y="457"/>
                  <a:pt x="577" y="457"/>
                </a:cubicBezTo>
                <a:cubicBezTo>
                  <a:pt x="577" y="457"/>
                  <a:pt x="576" y="457"/>
                  <a:pt x="575" y="457"/>
                </a:cubicBezTo>
                <a:cubicBezTo>
                  <a:pt x="552" y="457"/>
                  <a:pt x="552" y="457"/>
                  <a:pt x="552" y="457"/>
                </a:cubicBezTo>
                <a:cubicBezTo>
                  <a:pt x="551" y="457"/>
                  <a:pt x="550" y="457"/>
                  <a:pt x="549" y="457"/>
                </a:cubicBezTo>
                <a:cubicBezTo>
                  <a:pt x="549" y="457"/>
                  <a:pt x="549" y="457"/>
                  <a:pt x="548" y="457"/>
                </a:cubicBezTo>
                <a:cubicBezTo>
                  <a:pt x="543" y="456"/>
                  <a:pt x="538" y="454"/>
                  <a:pt x="535" y="450"/>
                </a:cubicBezTo>
                <a:cubicBezTo>
                  <a:pt x="534" y="449"/>
                  <a:pt x="534" y="449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3" y="444"/>
                  <a:pt x="531" y="441"/>
                  <a:pt x="530" y="438"/>
                </a:cubicBezTo>
                <a:cubicBezTo>
                  <a:pt x="530" y="436"/>
                  <a:pt x="528" y="434"/>
                  <a:pt x="528" y="432"/>
                </a:cubicBezTo>
                <a:cubicBezTo>
                  <a:pt x="528" y="432"/>
                  <a:pt x="528" y="432"/>
                  <a:pt x="528" y="43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0"/>
                  <a:pt x="528" y="429"/>
                  <a:pt x="528" y="428"/>
                </a:cubicBezTo>
                <a:cubicBezTo>
                  <a:pt x="528" y="428"/>
                  <a:pt x="528" y="427"/>
                  <a:pt x="528" y="427"/>
                </a:cubicBezTo>
                <a:cubicBezTo>
                  <a:pt x="528" y="427"/>
                  <a:pt x="528" y="427"/>
                  <a:pt x="528" y="427"/>
                </a:cubicBezTo>
                <a:cubicBezTo>
                  <a:pt x="530" y="425"/>
                  <a:pt x="532" y="424"/>
                  <a:pt x="535" y="423"/>
                </a:cubicBezTo>
                <a:cubicBezTo>
                  <a:pt x="535" y="423"/>
                  <a:pt x="535" y="423"/>
                  <a:pt x="536" y="423"/>
                </a:cubicBezTo>
                <a:cubicBezTo>
                  <a:pt x="536" y="423"/>
                  <a:pt x="537" y="423"/>
                  <a:pt x="538" y="423"/>
                </a:cubicBezTo>
                <a:cubicBezTo>
                  <a:pt x="538" y="423"/>
                  <a:pt x="538" y="423"/>
                  <a:pt x="538" y="42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3"/>
                  <a:pt x="540" y="423"/>
                  <a:pt x="541" y="423"/>
                </a:cubicBezTo>
                <a:cubicBezTo>
                  <a:pt x="548" y="423"/>
                  <a:pt x="555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4" y="423"/>
                  <a:pt x="565" y="423"/>
                </a:cubicBezTo>
                <a:cubicBezTo>
                  <a:pt x="565" y="423"/>
                  <a:pt x="565" y="423"/>
                  <a:pt x="565" y="423"/>
                </a:cubicBezTo>
                <a:cubicBezTo>
                  <a:pt x="570" y="424"/>
                  <a:pt x="576" y="426"/>
                  <a:pt x="579" y="430"/>
                </a:cubicBezTo>
                <a:cubicBezTo>
                  <a:pt x="579" y="430"/>
                  <a:pt x="579" y="431"/>
                  <a:pt x="580" y="431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2" y="436"/>
                  <a:pt x="584" y="439"/>
                  <a:pt x="585" y="442"/>
                </a:cubicBezTo>
                <a:cubicBezTo>
                  <a:pt x="586" y="443"/>
                  <a:pt x="588" y="446"/>
                  <a:pt x="588" y="448"/>
                </a:cubicBezTo>
                <a:cubicBezTo>
                  <a:pt x="589" y="449"/>
                  <a:pt x="589" y="450"/>
                  <a:pt x="589" y="451"/>
                </a:cubicBezTo>
                <a:close/>
                <a:moveTo>
                  <a:pt x="594" y="406"/>
                </a:moveTo>
                <a:cubicBezTo>
                  <a:pt x="593" y="406"/>
                  <a:pt x="593" y="405"/>
                  <a:pt x="592" y="405"/>
                </a:cubicBezTo>
                <a:cubicBezTo>
                  <a:pt x="591" y="404"/>
                  <a:pt x="590" y="403"/>
                  <a:pt x="590" y="402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7" y="398"/>
                  <a:pt x="585" y="394"/>
                  <a:pt x="583" y="390"/>
                </a:cubicBezTo>
                <a:cubicBezTo>
                  <a:pt x="583" y="390"/>
                  <a:pt x="583" y="390"/>
                  <a:pt x="583" y="390"/>
                </a:cubicBezTo>
                <a:cubicBezTo>
                  <a:pt x="582" y="389"/>
                  <a:pt x="582" y="389"/>
                  <a:pt x="582" y="389"/>
                </a:cubicBezTo>
                <a:cubicBezTo>
                  <a:pt x="582" y="388"/>
                  <a:pt x="582" y="387"/>
                  <a:pt x="582" y="386"/>
                </a:cubicBezTo>
                <a:cubicBezTo>
                  <a:pt x="582" y="385"/>
                  <a:pt x="582" y="385"/>
                  <a:pt x="583" y="384"/>
                </a:cubicBezTo>
                <a:cubicBezTo>
                  <a:pt x="584" y="383"/>
                  <a:pt x="585" y="383"/>
                  <a:pt x="586" y="383"/>
                </a:cubicBezTo>
                <a:cubicBezTo>
                  <a:pt x="588" y="382"/>
                  <a:pt x="589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4" y="382"/>
                  <a:pt x="598" y="382"/>
                  <a:pt x="600" y="382"/>
                </a:cubicBezTo>
                <a:cubicBezTo>
                  <a:pt x="609" y="382"/>
                  <a:pt x="623" y="380"/>
                  <a:pt x="629" y="389"/>
                </a:cubicBezTo>
                <a:cubicBezTo>
                  <a:pt x="631" y="392"/>
                  <a:pt x="633" y="394"/>
                  <a:pt x="635" y="397"/>
                </a:cubicBezTo>
                <a:cubicBezTo>
                  <a:pt x="636" y="399"/>
                  <a:pt x="637" y="401"/>
                  <a:pt x="638" y="402"/>
                </a:cubicBezTo>
                <a:cubicBezTo>
                  <a:pt x="639" y="403"/>
                  <a:pt x="639" y="404"/>
                  <a:pt x="639" y="405"/>
                </a:cubicBezTo>
                <a:cubicBezTo>
                  <a:pt x="639" y="405"/>
                  <a:pt x="639" y="406"/>
                  <a:pt x="639" y="406"/>
                </a:cubicBezTo>
                <a:cubicBezTo>
                  <a:pt x="639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8"/>
                  <a:pt x="638" y="408"/>
                  <a:pt x="637" y="408"/>
                </a:cubicBezTo>
                <a:cubicBezTo>
                  <a:pt x="637" y="408"/>
                  <a:pt x="637" y="408"/>
                  <a:pt x="637" y="408"/>
                </a:cubicBezTo>
                <a:cubicBezTo>
                  <a:pt x="637" y="408"/>
                  <a:pt x="637" y="408"/>
                  <a:pt x="636" y="408"/>
                </a:cubicBezTo>
                <a:cubicBezTo>
                  <a:pt x="636" y="408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1" y="410"/>
                  <a:pt x="625" y="410"/>
                  <a:pt x="621" y="410"/>
                </a:cubicBezTo>
                <a:cubicBezTo>
                  <a:pt x="616" y="410"/>
                  <a:pt x="611" y="410"/>
                  <a:pt x="607" y="410"/>
                </a:cubicBezTo>
                <a:cubicBezTo>
                  <a:pt x="602" y="410"/>
                  <a:pt x="598" y="408"/>
                  <a:pt x="594" y="406"/>
                </a:cubicBezTo>
                <a:close/>
                <a:moveTo>
                  <a:pt x="670" y="454"/>
                </a:moveTo>
                <a:cubicBezTo>
                  <a:pt x="670" y="454"/>
                  <a:pt x="670" y="454"/>
                  <a:pt x="670" y="454"/>
                </a:cubicBezTo>
                <a:cubicBezTo>
                  <a:pt x="669" y="455"/>
                  <a:pt x="668" y="456"/>
                  <a:pt x="666" y="456"/>
                </a:cubicBezTo>
                <a:cubicBezTo>
                  <a:pt x="665" y="457"/>
                  <a:pt x="664" y="457"/>
                  <a:pt x="662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51" y="457"/>
                  <a:pt x="643" y="457"/>
                  <a:pt x="635" y="457"/>
                </a:cubicBezTo>
                <a:cubicBezTo>
                  <a:pt x="634" y="457"/>
                  <a:pt x="633" y="457"/>
                  <a:pt x="632" y="457"/>
                </a:cubicBezTo>
                <a:cubicBezTo>
                  <a:pt x="632" y="457"/>
                  <a:pt x="632" y="457"/>
                  <a:pt x="632" y="457"/>
                </a:cubicBezTo>
                <a:cubicBezTo>
                  <a:pt x="626" y="456"/>
                  <a:pt x="620" y="454"/>
                  <a:pt x="616" y="449"/>
                </a:cubicBezTo>
                <a:cubicBezTo>
                  <a:pt x="616" y="449"/>
                  <a:pt x="616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4" y="445"/>
                  <a:pt x="612" y="441"/>
                  <a:pt x="610" y="438"/>
                </a:cubicBezTo>
                <a:cubicBezTo>
                  <a:pt x="609" y="436"/>
                  <a:pt x="606" y="433"/>
                  <a:pt x="606" y="430"/>
                </a:cubicBezTo>
                <a:cubicBezTo>
                  <a:pt x="606" y="430"/>
                  <a:pt x="606" y="430"/>
                  <a:pt x="606" y="430"/>
                </a:cubicBezTo>
                <a:cubicBezTo>
                  <a:pt x="605" y="429"/>
                  <a:pt x="605" y="429"/>
                  <a:pt x="605" y="429"/>
                </a:cubicBezTo>
                <a:cubicBezTo>
                  <a:pt x="605" y="426"/>
                  <a:pt x="607" y="425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1" y="423"/>
                </a:cubicBezTo>
                <a:cubicBezTo>
                  <a:pt x="612" y="423"/>
                  <a:pt x="613" y="423"/>
                  <a:pt x="615" y="423"/>
                </a:cubicBezTo>
                <a:cubicBezTo>
                  <a:pt x="631" y="423"/>
                  <a:pt x="631" y="423"/>
                  <a:pt x="631" y="423"/>
                </a:cubicBezTo>
                <a:cubicBezTo>
                  <a:pt x="634" y="423"/>
                  <a:pt x="637" y="423"/>
                  <a:pt x="639" y="423"/>
                </a:cubicBezTo>
                <a:cubicBezTo>
                  <a:pt x="639" y="423"/>
                  <a:pt x="639" y="423"/>
                  <a:pt x="639" y="423"/>
                </a:cubicBezTo>
                <a:cubicBezTo>
                  <a:pt x="639" y="423"/>
                  <a:pt x="639" y="423"/>
                  <a:pt x="640" y="423"/>
                </a:cubicBezTo>
                <a:cubicBezTo>
                  <a:pt x="640" y="423"/>
                  <a:pt x="641" y="423"/>
                  <a:pt x="642" y="423"/>
                </a:cubicBezTo>
                <a:cubicBezTo>
                  <a:pt x="642" y="423"/>
                  <a:pt x="642" y="423"/>
                  <a:pt x="642" y="423"/>
                </a:cubicBezTo>
                <a:cubicBezTo>
                  <a:pt x="647" y="424"/>
                  <a:pt x="653" y="426"/>
                  <a:pt x="656" y="429"/>
                </a:cubicBezTo>
                <a:cubicBezTo>
                  <a:pt x="657" y="429"/>
                  <a:pt x="657" y="430"/>
                  <a:pt x="657" y="430"/>
                </a:cubicBezTo>
                <a:cubicBezTo>
                  <a:pt x="657" y="430"/>
                  <a:pt x="657" y="430"/>
                  <a:pt x="657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9" y="432"/>
                  <a:pt x="659" y="432"/>
                  <a:pt x="659" y="432"/>
                </a:cubicBezTo>
                <a:cubicBezTo>
                  <a:pt x="660" y="434"/>
                  <a:pt x="662" y="436"/>
                  <a:pt x="663" y="439"/>
                </a:cubicBezTo>
                <a:cubicBezTo>
                  <a:pt x="663" y="439"/>
                  <a:pt x="663" y="439"/>
                  <a:pt x="663" y="439"/>
                </a:cubicBezTo>
                <a:cubicBezTo>
                  <a:pt x="665" y="442"/>
                  <a:pt x="668" y="445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1" y="451"/>
                  <a:pt x="671" y="453"/>
                  <a:pt x="670" y="454"/>
                </a:cubicBezTo>
                <a:close/>
                <a:moveTo>
                  <a:pt x="729" y="79"/>
                </a:moveTo>
                <a:cubicBezTo>
                  <a:pt x="753" y="103"/>
                  <a:pt x="766" y="136"/>
                  <a:pt x="766" y="170"/>
                </a:cubicBezTo>
                <a:cubicBezTo>
                  <a:pt x="766" y="204"/>
                  <a:pt x="753" y="237"/>
                  <a:pt x="729" y="261"/>
                </a:cubicBezTo>
                <a:cubicBezTo>
                  <a:pt x="757" y="248"/>
                  <a:pt x="782" y="212"/>
                  <a:pt x="782" y="170"/>
                </a:cubicBezTo>
                <a:cubicBezTo>
                  <a:pt x="782" y="127"/>
                  <a:pt x="757" y="92"/>
                  <a:pt x="729" y="79"/>
                </a:cubicBezTo>
                <a:close/>
                <a:moveTo>
                  <a:pt x="53" y="79"/>
                </a:moveTo>
                <a:cubicBezTo>
                  <a:pt x="26" y="92"/>
                  <a:pt x="0" y="127"/>
                  <a:pt x="0" y="170"/>
                </a:cubicBezTo>
                <a:cubicBezTo>
                  <a:pt x="0" y="212"/>
                  <a:pt x="26" y="248"/>
                  <a:pt x="53" y="261"/>
                </a:cubicBezTo>
                <a:cubicBezTo>
                  <a:pt x="30" y="237"/>
                  <a:pt x="16" y="204"/>
                  <a:pt x="16" y="170"/>
                </a:cubicBezTo>
                <a:cubicBezTo>
                  <a:pt x="16" y="136"/>
                  <a:pt x="30" y="103"/>
                  <a:pt x="53" y="79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27" tIns="45713" rIns="91427" bIns="45713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3256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55" name="Freeform 266"/>
          <p:cNvSpPr>
            <a:spLocks noChangeAspect="1" noEditPoints="1"/>
          </p:cNvSpPr>
          <p:nvPr/>
        </p:nvSpPr>
        <p:spPr bwMode="auto">
          <a:xfrm>
            <a:off x="2079199" y="3166318"/>
            <a:ext cx="267896" cy="293515"/>
          </a:xfrm>
          <a:custGeom>
            <a:avLst/>
            <a:gdLst>
              <a:gd name="T0" fmla="*/ 62 w 183"/>
              <a:gd name="T1" fmla="*/ 22 h 200"/>
              <a:gd name="T2" fmla="*/ 36 w 183"/>
              <a:gd name="T3" fmla="*/ 11 h 200"/>
              <a:gd name="T4" fmla="*/ 0 w 183"/>
              <a:gd name="T5" fmla="*/ 48 h 200"/>
              <a:gd name="T6" fmla="*/ 9 w 183"/>
              <a:gd name="T7" fmla="*/ 73 h 200"/>
              <a:gd name="T8" fmla="*/ 62 w 183"/>
              <a:gd name="T9" fmla="*/ 22 h 200"/>
              <a:gd name="T10" fmla="*/ 147 w 183"/>
              <a:gd name="T11" fmla="*/ 11 h 200"/>
              <a:gd name="T12" fmla="*/ 119 w 183"/>
              <a:gd name="T13" fmla="*/ 23 h 200"/>
              <a:gd name="T14" fmla="*/ 170 w 183"/>
              <a:gd name="T15" fmla="*/ 76 h 200"/>
              <a:gd name="T16" fmla="*/ 183 w 183"/>
              <a:gd name="T17" fmla="*/ 48 h 200"/>
              <a:gd name="T18" fmla="*/ 147 w 183"/>
              <a:gd name="T19" fmla="*/ 11 h 200"/>
              <a:gd name="T20" fmla="*/ 169 w 183"/>
              <a:gd name="T21" fmla="*/ 103 h 200"/>
              <a:gd name="T22" fmla="*/ 96 w 183"/>
              <a:gd name="T23" fmla="*/ 23 h 200"/>
              <a:gd name="T24" fmla="*/ 96 w 183"/>
              <a:gd name="T25" fmla="*/ 6 h 200"/>
              <a:gd name="T26" fmla="*/ 98 w 183"/>
              <a:gd name="T27" fmla="*/ 6 h 200"/>
              <a:gd name="T28" fmla="*/ 102 w 183"/>
              <a:gd name="T29" fmla="*/ 3 h 200"/>
              <a:gd name="T30" fmla="*/ 98 w 183"/>
              <a:gd name="T31" fmla="*/ 0 h 200"/>
              <a:gd name="T32" fmla="*/ 81 w 183"/>
              <a:gd name="T33" fmla="*/ 0 h 200"/>
              <a:gd name="T34" fmla="*/ 78 w 183"/>
              <a:gd name="T35" fmla="*/ 3 h 200"/>
              <a:gd name="T36" fmla="*/ 81 w 183"/>
              <a:gd name="T37" fmla="*/ 6 h 200"/>
              <a:gd name="T38" fmla="*/ 84 w 183"/>
              <a:gd name="T39" fmla="*/ 6 h 200"/>
              <a:gd name="T40" fmla="*/ 84 w 183"/>
              <a:gd name="T41" fmla="*/ 23 h 200"/>
              <a:gd name="T42" fmla="*/ 9 w 183"/>
              <a:gd name="T43" fmla="*/ 103 h 200"/>
              <a:gd name="T44" fmla="*/ 38 w 183"/>
              <a:gd name="T45" fmla="*/ 164 h 200"/>
              <a:gd name="T46" fmla="*/ 29 w 183"/>
              <a:gd name="T47" fmla="*/ 190 h 200"/>
              <a:gd name="T48" fmla="*/ 33 w 183"/>
              <a:gd name="T49" fmla="*/ 198 h 200"/>
              <a:gd name="T50" fmla="*/ 35 w 183"/>
              <a:gd name="T51" fmla="*/ 199 h 200"/>
              <a:gd name="T52" fmla="*/ 43 w 183"/>
              <a:gd name="T53" fmla="*/ 196 h 200"/>
              <a:gd name="T54" fmla="*/ 53 w 183"/>
              <a:gd name="T55" fmla="*/ 174 h 200"/>
              <a:gd name="T56" fmla="*/ 89 w 183"/>
              <a:gd name="T57" fmla="*/ 183 h 200"/>
              <a:gd name="T58" fmla="*/ 125 w 183"/>
              <a:gd name="T59" fmla="*/ 174 h 200"/>
              <a:gd name="T60" fmla="*/ 136 w 183"/>
              <a:gd name="T61" fmla="*/ 196 h 200"/>
              <a:gd name="T62" fmla="*/ 144 w 183"/>
              <a:gd name="T63" fmla="*/ 199 h 200"/>
              <a:gd name="T64" fmla="*/ 146 w 183"/>
              <a:gd name="T65" fmla="*/ 198 h 200"/>
              <a:gd name="T66" fmla="*/ 149 w 183"/>
              <a:gd name="T67" fmla="*/ 190 h 200"/>
              <a:gd name="T68" fmla="*/ 141 w 183"/>
              <a:gd name="T69" fmla="*/ 164 h 200"/>
              <a:gd name="T70" fmla="*/ 169 w 183"/>
              <a:gd name="T71" fmla="*/ 103 h 200"/>
              <a:gd name="T72" fmla="*/ 89 w 183"/>
              <a:gd name="T73" fmla="*/ 167 h 200"/>
              <a:gd name="T74" fmla="*/ 25 w 183"/>
              <a:gd name="T75" fmla="*/ 103 h 200"/>
              <a:gd name="T76" fmla="*/ 89 w 183"/>
              <a:gd name="T77" fmla="*/ 39 h 200"/>
              <a:gd name="T78" fmla="*/ 153 w 183"/>
              <a:gd name="T79" fmla="*/ 103 h 200"/>
              <a:gd name="T80" fmla="*/ 89 w 183"/>
              <a:gd name="T81" fmla="*/ 167 h 200"/>
              <a:gd name="T82" fmla="*/ 97 w 183"/>
              <a:gd name="T83" fmla="*/ 111 h 200"/>
              <a:gd name="T84" fmla="*/ 100 w 183"/>
              <a:gd name="T85" fmla="*/ 103 h 200"/>
              <a:gd name="T86" fmla="*/ 91 w 183"/>
              <a:gd name="T87" fmla="*/ 92 h 200"/>
              <a:gd name="T88" fmla="*/ 91 w 183"/>
              <a:gd name="T89" fmla="*/ 55 h 200"/>
              <a:gd name="T90" fmla="*/ 89 w 183"/>
              <a:gd name="T91" fmla="*/ 53 h 200"/>
              <a:gd name="T92" fmla="*/ 87 w 183"/>
              <a:gd name="T93" fmla="*/ 55 h 200"/>
              <a:gd name="T94" fmla="*/ 87 w 183"/>
              <a:gd name="T95" fmla="*/ 92 h 200"/>
              <a:gd name="T96" fmla="*/ 78 w 183"/>
              <a:gd name="T97" fmla="*/ 103 h 200"/>
              <a:gd name="T98" fmla="*/ 89 w 183"/>
              <a:gd name="T99" fmla="*/ 114 h 200"/>
              <a:gd name="T100" fmla="*/ 93 w 183"/>
              <a:gd name="T101" fmla="*/ 113 h 200"/>
              <a:gd name="T102" fmla="*/ 104 w 183"/>
              <a:gd name="T103" fmla="*/ 131 h 200"/>
              <a:gd name="T104" fmla="*/ 107 w 183"/>
              <a:gd name="T105" fmla="*/ 132 h 200"/>
              <a:gd name="T106" fmla="*/ 108 w 183"/>
              <a:gd name="T107" fmla="*/ 129 h 200"/>
              <a:gd name="T108" fmla="*/ 97 w 183"/>
              <a:gd name="T109" fmla="*/ 11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3" h="200">
                <a:moveTo>
                  <a:pt x="62" y="22"/>
                </a:moveTo>
                <a:cubicBezTo>
                  <a:pt x="56" y="15"/>
                  <a:pt x="46" y="11"/>
                  <a:pt x="36" y="11"/>
                </a:cubicBezTo>
                <a:cubicBezTo>
                  <a:pt x="16" y="11"/>
                  <a:pt x="0" y="28"/>
                  <a:pt x="0" y="48"/>
                </a:cubicBezTo>
                <a:cubicBezTo>
                  <a:pt x="0" y="57"/>
                  <a:pt x="3" y="66"/>
                  <a:pt x="9" y="73"/>
                </a:cubicBezTo>
                <a:cubicBezTo>
                  <a:pt x="18" y="49"/>
                  <a:pt x="38" y="30"/>
                  <a:pt x="62" y="22"/>
                </a:cubicBezTo>
                <a:close/>
                <a:moveTo>
                  <a:pt x="147" y="11"/>
                </a:moveTo>
                <a:cubicBezTo>
                  <a:pt x="136" y="11"/>
                  <a:pt x="126" y="16"/>
                  <a:pt x="119" y="23"/>
                </a:cubicBezTo>
                <a:cubicBezTo>
                  <a:pt x="143" y="32"/>
                  <a:pt x="162" y="52"/>
                  <a:pt x="170" y="76"/>
                </a:cubicBezTo>
                <a:cubicBezTo>
                  <a:pt x="178" y="69"/>
                  <a:pt x="183" y="59"/>
                  <a:pt x="183" y="48"/>
                </a:cubicBezTo>
                <a:cubicBezTo>
                  <a:pt x="183" y="28"/>
                  <a:pt x="167" y="11"/>
                  <a:pt x="147" y="11"/>
                </a:cubicBezTo>
                <a:close/>
                <a:moveTo>
                  <a:pt x="169" y="103"/>
                </a:moveTo>
                <a:cubicBezTo>
                  <a:pt x="169" y="61"/>
                  <a:pt x="137" y="26"/>
                  <a:pt x="96" y="23"/>
                </a:cubicBezTo>
                <a:cubicBezTo>
                  <a:pt x="96" y="6"/>
                  <a:pt x="96" y="6"/>
                  <a:pt x="96" y="6"/>
                </a:cubicBezTo>
                <a:cubicBezTo>
                  <a:pt x="98" y="6"/>
                  <a:pt x="98" y="6"/>
                  <a:pt x="98" y="6"/>
                </a:cubicBezTo>
                <a:cubicBezTo>
                  <a:pt x="100" y="6"/>
                  <a:pt x="102" y="5"/>
                  <a:pt x="102" y="3"/>
                </a:cubicBezTo>
                <a:cubicBezTo>
                  <a:pt x="102" y="1"/>
                  <a:pt x="100" y="0"/>
                  <a:pt x="98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0" y="0"/>
                  <a:pt x="78" y="1"/>
                  <a:pt x="78" y="3"/>
                </a:cubicBezTo>
                <a:cubicBezTo>
                  <a:pt x="78" y="5"/>
                  <a:pt x="80" y="6"/>
                  <a:pt x="81" y="6"/>
                </a:cubicBezTo>
                <a:cubicBezTo>
                  <a:pt x="84" y="6"/>
                  <a:pt x="84" y="6"/>
                  <a:pt x="84" y="6"/>
                </a:cubicBezTo>
                <a:cubicBezTo>
                  <a:pt x="84" y="23"/>
                  <a:pt x="84" y="23"/>
                  <a:pt x="84" y="23"/>
                </a:cubicBezTo>
                <a:cubicBezTo>
                  <a:pt x="42" y="25"/>
                  <a:pt x="9" y="60"/>
                  <a:pt x="9" y="103"/>
                </a:cubicBezTo>
                <a:cubicBezTo>
                  <a:pt x="9" y="127"/>
                  <a:pt x="20" y="150"/>
                  <a:pt x="38" y="164"/>
                </a:cubicBezTo>
                <a:cubicBezTo>
                  <a:pt x="29" y="190"/>
                  <a:pt x="29" y="190"/>
                  <a:pt x="29" y="190"/>
                </a:cubicBezTo>
                <a:cubicBezTo>
                  <a:pt x="28" y="194"/>
                  <a:pt x="30" y="197"/>
                  <a:pt x="33" y="198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8" y="200"/>
                  <a:pt x="41" y="199"/>
                  <a:pt x="43" y="196"/>
                </a:cubicBezTo>
                <a:cubicBezTo>
                  <a:pt x="53" y="174"/>
                  <a:pt x="53" y="174"/>
                  <a:pt x="53" y="174"/>
                </a:cubicBezTo>
                <a:cubicBezTo>
                  <a:pt x="64" y="180"/>
                  <a:pt x="76" y="183"/>
                  <a:pt x="89" y="183"/>
                </a:cubicBezTo>
                <a:cubicBezTo>
                  <a:pt x="102" y="183"/>
                  <a:pt x="114" y="180"/>
                  <a:pt x="125" y="174"/>
                </a:cubicBezTo>
                <a:cubicBezTo>
                  <a:pt x="136" y="196"/>
                  <a:pt x="136" y="196"/>
                  <a:pt x="136" y="196"/>
                </a:cubicBezTo>
                <a:cubicBezTo>
                  <a:pt x="137" y="199"/>
                  <a:pt x="141" y="200"/>
                  <a:pt x="144" y="199"/>
                </a:cubicBezTo>
                <a:cubicBezTo>
                  <a:pt x="146" y="198"/>
                  <a:pt x="146" y="198"/>
                  <a:pt x="146" y="198"/>
                </a:cubicBezTo>
                <a:cubicBezTo>
                  <a:pt x="149" y="197"/>
                  <a:pt x="150" y="194"/>
                  <a:pt x="149" y="190"/>
                </a:cubicBezTo>
                <a:cubicBezTo>
                  <a:pt x="141" y="164"/>
                  <a:pt x="141" y="164"/>
                  <a:pt x="141" y="164"/>
                </a:cubicBezTo>
                <a:cubicBezTo>
                  <a:pt x="158" y="149"/>
                  <a:pt x="169" y="127"/>
                  <a:pt x="169" y="103"/>
                </a:cubicBezTo>
                <a:close/>
                <a:moveTo>
                  <a:pt x="89" y="167"/>
                </a:moveTo>
                <a:cubicBezTo>
                  <a:pt x="54" y="167"/>
                  <a:pt x="25" y="138"/>
                  <a:pt x="25" y="103"/>
                </a:cubicBezTo>
                <a:cubicBezTo>
                  <a:pt x="25" y="67"/>
                  <a:pt x="54" y="39"/>
                  <a:pt x="89" y="39"/>
                </a:cubicBezTo>
                <a:cubicBezTo>
                  <a:pt x="124" y="39"/>
                  <a:pt x="153" y="67"/>
                  <a:pt x="153" y="103"/>
                </a:cubicBezTo>
                <a:cubicBezTo>
                  <a:pt x="153" y="138"/>
                  <a:pt x="124" y="167"/>
                  <a:pt x="89" y="167"/>
                </a:cubicBezTo>
                <a:close/>
                <a:moveTo>
                  <a:pt x="97" y="111"/>
                </a:moveTo>
                <a:cubicBezTo>
                  <a:pt x="99" y="109"/>
                  <a:pt x="100" y="106"/>
                  <a:pt x="100" y="103"/>
                </a:cubicBezTo>
                <a:cubicBezTo>
                  <a:pt x="100" y="97"/>
                  <a:pt x="96" y="93"/>
                  <a:pt x="91" y="92"/>
                </a:cubicBezTo>
                <a:cubicBezTo>
                  <a:pt x="91" y="55"/>
                  <a:pt x="91" y="55"/>
                  <a:pt x="91" y="55"/>
                </a:cubicBezTo>
                <a:cubicBezTo>
                  <a:pt x="91" y="54"/>
                  <a:pt x="90" y="53"/>
                  <a:pt x="89" y="53"/>
                </a:cubicBezTo>
                <a:cubicBezTo>
                  <a:pt x="88" y="53"/>
                  <a:pt x="87" y="54"/>
                  <a:pt x="87" y="55"/>
                </a:cubicBezTo>
                <a:cubicBezTo>
                  <a:pt x="87" y="92"/>
                  <a:pt x="87" y="92"/>
                  <a:pt x="87" y="92"/>
                </a:cubicBezTo>
                <a:cubicBezTo>
                  <a:pt x="82" y="93"/>
                  <a:pt x="78" y="97"/>
                  <a:pt x="78" y="103"/>
                </a:cubicBezTo>
                <a:cubicBezTo>
                  <a:pt x="78" y="109"/>
                  <a:pt x="83" y="114"/>
                  <a:pt x="89" y="114"/>
                </a:cubicBezTo>
                <a:cubicBezTo>
                  <a:pt x="90" y="114"/>
                  <a:pt x="92" y="114"/>
                  <a:pt x="93" y="113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2"/>
                  <a:pt x="106" y="133"/>
                  <a:pt x="107" y="132"/>
                </a:cubicBezTo>
                <a:cubicBezTo>
                  <a:pt x="108" y="131"/>
                  <a:pt x="109" y="130"/>
                  <a:pt x="108" y="129"/>
                </a:cubicBezTo>
                <a:lnTo>
                  <a:pt x="97" y="111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56" name="Freeform 55"/>
          <p:cNvSpPr>
            <a:spLocks noChangeAspect="1" noEditPoints="1"/>
          </p:cNvSpPr>
          <p:nvPr/>
        </p:nvSpPr>
        <p:spPr bwMode="auto">
          <a:xfrm>
            <a:off x="5041245" y="3186315"/>
            <a:ext cx="293515" cy="253522"/>
          </a:xfrm>
          <a:custGeom>
            <a:avLst/>
            <a:gdLst>
              <a:gd name="T0" fmla="*/ 121 w 136"/>
              <a:gd name="T1" fmla="*/ 15 h 117"/>
              <a:gd name="T2" fmla="*/ 68 w 136"/>
              <a:gd name="T3" fmla="*/ 14 h 117"/>
              <a:gd name="T4" fmla="*/ 15 w 136"/>
              <a:gd name="T5" fmla="*/ 15 h 117"/>
              <a:gd name="T6" fmla="*/ 15 w 136"/>
              <a:gd name="T7" fmla="*/ 69 h 117"/>
              <a:gd name="T8" fmla="*/ 59 w 136"/>
              <a:gd name="T9" fmla="*/ 112 h 117"/>
              <a:gd name="T10" fmla="*/ 77 w 136"/>
              <a:gd name="T11" fmla="*/ 112 h 117"/>
              <a:gd name="T12" fmla="*/ 121 w 136"/>
              <a:gd name="T13" fmla="*/ 69 h 117"/>
              <a:gd name="T14" fmla="*/ 121 w 136"/>
              <a:gd name="T15" fmla="*/ 15 h 117"/>
              <a:gd name="T16" fmla="*/ 115 w 136"/>
              <a:gd name="T17" fmla="*/ 63 h 117"/>
              <a:gd name="T18" fmla="*/ 71 w 136"/>
              <a:gd name="T19" fmla="*/ 107 h 117"/>
              <a:gd name="T20" fmla="*/ 65 w 136"/>
              <a:gd name="T21" fmla="*/ 107 h 117"/>
              <a:gd name="T22" fmla="*/ 21 w 136"/>
              <a:gd name="T23" fmla="*/ 63 h 117"/>
              <a:gd name="T24" fmla="*/ 21 w 136"/>
              <a:gd name="T25" fmla="*/ 21 h 117"/>
              <a:gd name="T26" fmla="*/ 63 w 136"/>
              <a:gd name="T27" fmla="*/ 20 h 117"/>
              <a:gd name="T28" fmla="*/ 68 w 136"/>
              <a:gd name="T29" fmla="*/ 25 h 117"/>
              <a:gd name="T30" fmla="*/ 73 w 136"/>
              <a:gd name="T31" fmla="*/ 20 h 117"/>
              <a:gd name="T32" fmla="*/ 115 w 136"/>
              <a:gd name="T33" fmla="*/ 21 h 117"/>
              <a:gd name="T34" fmla="*/ 115 w 136"/>
              <a:gd name="T35" fmla="*/ 6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36" h="117">
                <a:moveTo>
                  <a:pt x="121" y="15"/>
                </a:moveTo>
                <a:cubicBezTo>
                  <a:pt x="106" y="1"/>
                  <a:pt x="83" y="0"/>
                  <a:pt x="68" y="14"/>
                </a:cubicBezTo>
                <a:cubicBezTo>
                  <a:pt x="53" y="0"/>
                  <a:pt x="30" y="1"/>
                  <a:pt x="15" y="15"/>
                </a:cubicBezTo>
                <a:cubicBezTo>
                  <a:pt x="0" y="30"/>
                  <a:pt x="0" y="54"/>
                  <a:pt x="15" y="69"/>
                </a:cubicBezTo>
                <a:cubicBezTo>
                  <a:pt x="19" y="73"/>
                  <a:pt x="59" y="112"/>
                  <a:pt x="59" y="112"/>
                </a:cubicBezTo>
                <a:cubicBezTo>
                  <a:pt x="64" y="117"/>
                  <a:pt x="72" y="117"/>
                  <a:pt x="77" y="112"/>
                </a:cubicBezTo>
                <a:cubicBezTo>
                  <a:pt x="77" y="112"/>
                  <a:pt x="120" y="69"/>
                  <a:pt x="121" y="69"/>
                </a:cubicBezTo>
                <a:cubicBezTo>
                  <a:pt x="136" y="54"/>
                  <a:pt x="136" y="30"/>
                  <a:pt x="121" y="15"/>
                </a:cubicBezTo>
                <a:moveTo>
                  <a:pt x="115" y="63"/>
                </a:moveTo>
                <a:cubicBezTo>
                  <a:pt x="71" y="107"/>
                  <a:pt x="71" y="107"/>
                  <a:pt x="71" y="107"/>
                </a:cubicBezTo>
                <a:cubicBezTo>
                  <a:pt x="69" y="108"/>
                  <a:pt x="67" y="108"/>
                  <a:pt x="65" y="107"/>
                </a:cubicBezTo>
                <a:cubicBezTo>
                  <a:pt x="21" y="63"/>
                  <a:pt x="21" y="63"/>
                  <a:pt x="21" y="63"/>
                </a:cubicBezTo>
                <a:cubicBezTo>
                  <a:pt x="9" y="51"/>
                  <a:pt x="9" y="32"/>
                  <a:pt x="21" y="21"/>
                </a:cubicBezTo>
                <a:cubicBezTo>
                  <a:pt x="32" y="9"/>
                  <a:pt x="51" y="9"/>
                  <a:pt x="63" y="20"/>
                </a:cubicBezTo>
                <a:cubicBezTo>
                  <a:pt x="68" y="25"/>
                  <a:pt x="68" y="25"/>
                  <a:pt x="68" y="25"/>
                </a:cubicBezTo>
                <a:cubicBezTo>
                  <a:pt x="73" y="20"/>
                  <a:pt x="73" y="20"/>
                  <a:pt x="73" y="20"/>
                </a:cubicBezTo>
                <a:cubicBezTo>
                  <a:pt x="85" y="9"/>
                  <a:pt x="104" y="9"/>
                  <a:pt x="115" y="21"/>
                </a:cubicBezTo>
                <a:cubicBezTo>
                  <a:pt x="127" y="32"/>
                  <a:pt x="127" y="51"/>
                  <a:pt x="115" y="63"/>
                </a:cubicBezTo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57" name="Freeform 145"/>
          <p:cNvSpPr>
            <a:spLocks noChangeAspect="1" noEditPoints="1"/>
          </p:cNvSpPr>
          <p:nvPr/>
        </p:nvSpPr>
        <p:spPr bwMode="auto">
          <a:xfrm>
            <a:off x="4440788" y="3115699"/>
            <a:ext cx="293515" cy="394755"/>
          </a:xfrm>
          <a:custGeom>
            <a:avLst/>
            <a:gdLst>
              <a:gd name="T0" fmla="*/ 114 w 146"/>
              <a:gd name="T1" fmla="*/ 118 h 196"/>
              <a:gd name="T2" fmla="*/ 115 w 146"/>
              <a:gd name="T3" fmla="*/ 117 h 196"/>
              <a:gd name="T4" fmla="*/ 122 w 146"/>
              <a:gd name="T5" fmla="*/ 94 h 196"/>
              <a:gd name="T6" fmla="*/ 125 w 146"/>
              <a:gd name="T7" fmla="*/ 84 h 196"/>
              <a:gd name="T8" fmla="*/ 133 w 146"/>
              <a:gd name="T9" fmla="*/ 65 h 196"/>
              <a:gd name="T10" fmla="*/ 120 w 146"/>
              <a:gd name="T11" fmla="*/ 42 h 196"/>
              <a:gd name="T12" fmla="*/ 118 w 146"/>
              <a:gd name="T13" fmla="*/ 40 h 196"/>
              <a:gd name="T14" fmla="*/ 110 w 146"/>
              <a:gd name="T15" fmla="*/ 21 h 196"/>
              <a:gd name="T16" fmla="*/ 92 w 146"/>
              <a:gd name="T17" fmla="*/ 13 h 196"/>
              <a:gd name="T18" fmla="*/ 70 w 146"/>
              <a:gd name="T19" fmla="*/ 0 h 196"/>
              <a:gd name="T20" fmla="*/ 47 w 146"/>
              <a:gd name="T21" fmla="*/ 13 h 196"/>
              <a:gd name="T22" fmla="*/ 19 w 146"/>
              <a:gd name="T23" fmla="*/ 19 h 196"/>
              <a:gd name="T24" fmla="*/ 12 w 146"/>
              <a:gd name="T25" fmla="*/ 46 h 196"/>
              <a:gd name="T26" fmla="*/ 12 w 146"/>
              <a:gd name="T27" fmla="*/ 47 h 196"/>
              <a:gd name="T28" fmla="*/ 0 w 146"/>
              <a:gd name="T29" fmla="*/ 69 h 196"/>
              <a:gd name="T30" fmla="*/ 10 w 146"/>
              <a:gd name="T31" fmla="*/ 89 h 196"/>
              <a:gd name="T32" fmla="*/ 11 w 146"/>
              <a:gd name="T33" fmla="*/ 94 h 196"/>
              <a:gd name="T34" fmla="*/ 19 w 146"/>
              <a:gd name="T35" fmla="*/ 117 h 196"/>
              <a:gd name="T36" fmla="*/ 25 w 146"/>
              <a:gd name="T37" fmla="*/ 121 h 196"/>
              <a:gd name="T38" fmla="*/ 6 w 146"/>
              <a:gd name="T39" fmla="*/ 167 h 196"/>
              <a:gd name="T40" fmla="*/ 32 w 146"/>
              <a:gd name="T41" fmla="*/ 162 h 196"/>
              <a:gd name="T42" fmla="*/ 44 w 146"/>
              <a:gd name="T43" fmla="*/ 182 h 196"/>
              <a:gd name="T44" fmla="*/ 62 w 146"/>
              <a:gd name="T45" fmla="*/ 136 h 196"/>
              <a:gd name="T46" fmla="*/ 68 w 146"/>
              <a:gd name="T47" fmla="*/ 137 h 196"/>
              <a:gd name="T48" fmla="*/ 78 w 146"/>
              <a:gd name="T49" fmla="*/ 135 h 196"/>
              <a:gd name="T50" fmla="*/ 111 w 146"/>
              <a:gd name="T51" fmla="*/ 196 h 196"/>
              <a:gd name="T52" fmla="*/ 122 w 146"/>
              <a:gd name="T53" fmla="*/ 172 h 196"/>
              <a:gd name="T54" fmla="*/ 146 w 146"/>
              <a:gd name="T55" fmla="*/ 177 h 196"/>
              <a:gd name="T56" fmla="*/ 114 w 146"/>
              <a:gd name="T57" fmla="*/ 118 h 196"/>
              <a:gd name="T58" fmla="*/ 67 w 146"/>
              <a:gd name="T59" fmla="*/ 118 h 196"/>
              <a:gd name="T60" fmla="*/ 18 w 146"/>
              <a:gd name="T61" fmla="*/ 70 h 196"/>
              <a:gd name="T62" fmla="*/ 67 w 146"/>
              <a:gd name="T63" fmla="*/ 21 h 196"/>
              <a:gd name="T64" fmla="*/ 116 w 146"/>
              <a:gd name="T65" fmla="*/ 70 h 196"/>
              <a:gd name="T66" fmla="*/ 67 w 146"/>
              <a:gd name="T67" fmla="*/ 11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96">
                <a:moveTo>
                  <a:pt x="114" y="118"/>
                </a:moveTo>
                <a:cubicBezTo>
                  <a:pt x="114" y="117"/>
                  <a:pt x="115" y="117"/>
                  <a:pt x="115" y="117"/>
                </a:cubicBezTo>
                <a:cubicBezTo>
                  <a:pt x="121" y="111"/>
                  <a:pt x="123" y="102"/>
                  <a:pt x="122" y="94"/>
                </a:cubicBezTo>
                <a:cubicBezTo>
                  <a:pt x="123" y="91"/>
                  <a:pt x="125" y="88"/>
                  <a:pt x="125" y="84"/>
                </a:cubicBezTo>
                <a:cubicBezTo>
                  <a:pt x="130" y="79"/>
                  <a:pt x="133" y="73"/>
                  <a:pt x="133" y="65"/>
                </a:cubicBezTo>
                <a:cubicBezTo>
                  <a:pt x="133" y="55"/>
                  <a:pt x="128" y="47"/>
                  <a:pt x="120" y="42"/>
                </a:cubicBezTo>
                <a:cubicBezTo>
                  <a:pt x="119" y="41"/>
                  <a:pt x="119" y="40"/>
                  <a:pt x="118" y="40"/>
                </a:cubicBezTo>
                <a:cubicBezTo>
                  <a:pt x="118" y="33"/>
                  <a:pt x="115" y="26"/>
                  <a:pt x="110" y="21"/>
                </a:cubicBezTo>
                <a:cubicBezTo>
                  <a:pt x="105" y="16"/>
                  <a:pt x="99" y="13"/>
                  <a:pt x="92" y="13"/>
                </a:cubicBezTo>
                <a:cubicBezTo>
                  <a:pt x="88" y="5"/>
                  <a:pt x="79" y="0"/>
                  <a:pt x="70" y="0"/>
                </a:cubicBezTo>
                <a:cubicBezTo>
                  <a:pt x="60" y="0"/>
                  <a:pt x="51" y="5"/>
                  <a:pt x="47" y="13"/>
                </a:cubicBezTo>
                <a:cubicBezTo>
                  <a:pt x="37" y="10"/>
                  <a:pt x="26" y="12"/>
                  <a:pt x="19" y="19"/>
                </a:cubicBezTo>
                <a:cubicBezTo>
                  <a:pt x="12" y="26"/>
                  <a:pt x="10" y="37"/>
                  <a:pt x="12" y="46"/>
                </a:cubicBezTo>
                <a:cubicBezTo>
                  <a:pt x="12" y="46"/>
                  <a:pt x="12" y="47"/>
                  <a:pt x="12" y="47"/>
                </a:cubicBezTo>
                <a:cubicBezTo>
                  <a:pt x="5" y="52"/>
                  <a:pt x="0" y="60"/>
                  <a:pt x="0" y="69"/>
                </a:cubicBezTo>
                <a:cubicBezTo>
                  <a:pt x="0" y="77"/>
                  <a:pt x="4" y="84"/>
                  <a:pt x="10" y="89"/>
                </a:cubicBezTo>
                <a:cubicBezTo>
                  <a:pt x="10" y="91"/>
                  <a:pt x="11" y="92"/>
                  <a:pt x="11" y="94"/>
                </a:cubicBezTo>
                <a:cubicBezTo>
                  <a:pt x="10" y="102"/>
                  <a:pt x="13" y="111"/>
                  <a:pt x="19" y="117"/>
                </a:cubicBezTo>
                <a:cubicBezTo>
                  <a:pt x="21" y="119"/>
                  <a:pt x="23" y="120"/>
                  <a:pt x="25" y="121"/>
                </a:cubicBezTo>
                <a:cubicBezTo>
                  <a:pt x="6" y="167"/>
                  <a:pt x="6" y="167"/>
                  <a:pt x="6" y="167"/>
                </a:cubicBezTo>
                <a:cubicBezTo>
                  <a:pt x="32" y="162"/>
                  <a:pt x="32" y="162"/>
                  <a:pt x="32" y="162"/>
                </a:cubicBezTo>
                <a:cubicBezTo>
                  <a:pt x="44" y="182"/>
                  <a:pt x="44" y="182"/>
                  <a:pt x="44" y="182"/>
                </a:cubicBezTo>
                <a:cubicBezTo>
                  <a:pt x="62" y="136"/>
                  <a:pt x="62" y="136"/>
                  <a:pt x="62" y="136"/>
                </a:cubicBezTo>
                <a:cubicBezTo>
                  <a:pt x="64" y="136"/>
                  <a:pt x="66" y="137"/>
                  <a:pt x="68" y="137"/>
                </a:cubicBezTo>
                <a:cubicBezTo>
                  <a:pt x="72" y="137"/>
                  <a:pt x="75" y="136"/>
                  <a:pt x="78" y="135"/>
                </a:cubicBezTo>
                <a:cubicBezTo>
                  <a:pt x="111" y="196"/>
                  <a:pt x="111" y="196"/>
                  <a:pt x="111" y="196"/>
                </a:cubicBezTo>
                <a:cubicBezTo>
                  <a:pt x="122" y="172"/>
                  <a:pt x="122" y="172"/>
                  <a:pt x="122" y="172"/>
                </a:cubicBezTo>
                <a:cubicBezTo>
                  <a:pt x="146" y="177"/>
                  <a:pt x="146" y="177"/>
                  <a:pt x="146" y="177"/>
                </a:cubicBezTo>
                <a:lnTo>
                  <a:pt x="114" y="118"/>
                </a:lnTo>
                <a:close/>
                <a:moveTo>
                  <a:pt x="67" y="118"/>
                </a:moveTo>
                <a:cubicBezTo>
                  <a:pt x="40" y="118"/>
                  <a:pt x="18" y="97"/>
                  <a:pt x="18" y="70"/>
                </a:cubicBezTo>
                <a:cubicBezTo>
                  <a:pt x="18" y="43"/>
                  <a:pt x="40" y="21"/>
                  <a:pt x="67" y="21"/>
                </a:cubicBezTo>
                <a:cubicBezTo>
                  <a:pt x="94" y="21"/>
                  <a:pt x="116" y="43"/>
                  <a:pt x="116" y="70"/>
                </a:cubicBezTo>
                <a:cubicBezTo>
                  <a:pt x="116" y="97"/>
                  <a:pt x="94" y="118"/>
                  <a:pt x="67" y="11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58" name="Freeform 9"/>
          <p:cNvSpPr>
            <a:spLocks noChangeAspect="1" noEditPoints="1"/>
          </p:cNvSpPr>
          <p:nvPr/>
        </p:nvSpPr>
        <p:spPr bwMode="black">
          <a:xfrm>
            <a:off x="3852821" y="3166318"/>
            <a:ext cx="293515" cy="293515"/>
          </a:xfrm>
          <a:custGeom>
            <a:avLst/>
            <a:gdLst>
              <a:gd name="T0" fmla="*/ 88 w 149"/>
              <a:gd name="T1" fmla="*/ 67 h 149"/>
              <a:gd name="T2" fmla="*/ 65 w 149"/>
              <a:gd name="T3" fmla="*/ 46 h 149"/>
              <a:gd name="T4" fmla="*/ 84 w 149"/>
              <a:gd name="T5" fmla="*/ 46 h 149"/>
              <a:gd name="T6" fmla="*/ 115 w 149"/>
              <a:gd name="T7" fmla="*/ 75 h 149"/>
              <a:gd name="T8" fmla="*/ 84 w 149"/>
              <a:gd name="T9" fmla="*/ 104 h 149"/>
              <a:gd name="T10" fmla="*/ 65 w 149"/>
              <a:gd name="T11" fmla="*/ 104 h 149"/>
              <a:gd name="T12" fmla="*/ 88 w 149"/>
              <a:gd name="T13" fmla="*/ 82 h 149"/>
              <a:gd name="T14" fmla="*/ 36 w 149"/>
              <a:gd name="T15" fmla="*/ 82 h 149"/>
              <a:gd name="T16" fmla="*/ 36 w 149"/>
              <a:gd name="T17" fmla="*/ 67 h 149"/>
              <a:gd name="T18" fmla="*/ 88 w 149"/>
              <a:gd name="T19" fmla="*/ 67 h 149"/>
              <a:gd name="T20" fmla="*/ 74 w 149"/>
              <a:gd name="T21" fmla="*/ 9 h 149"/>
              <a:gd name="T22" fmla="*/ 140 w 149"/>
              <a:gd name="T23" fmla="*/ 75 h 149"/>
              <a:gd name="T24" fmla="*/ 74 w 149"/>
              <a:gd name="T25" fmla="*/ 140 h 149"/>
              <a:gd name="T26" fmla="*/ 9 w 149"/>
              <a:gd name="T27" fmla="*/ 75 h 149"/>
              <a:gd name="T28" fmla="*/ 74 w 149"/>
              <a:gd name="T29" fmla="*/ 9 h 149"/>
              <a:gd name="T30" fmla="*/ 74 w 149"/>
              <a:gd name="T31" fmla="*/ 0 h 149"/>
              <a:gd name="T32" fmla="*/ 0 w 149"/>
              <a:gd name="T33" fmla="*/ 75 h 149"/>
              <a:gd name="T34" fmla="*/ 74 w 149"/>
              <a:gd name="T35" fmla="*/ 149 h 149"/>
              <a:gd name="T36" fmla="*/ 149 w 149"/>
              <a:gd name="T37" fmla="*/ 75 h 149"/>
              <a:gd name="T38" fmla="*/ 74 w 149"/>
              <a:gd name="T39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9" h="149">
                <a:moveTo>
                  <a:pt x="88" y="67"/>
                </a:moveTo>
                <a:cubicBezTo>
                  <a:pt x="65" y="46"/>
                  <a:pt x="65" y="46"/>
                  <a:pt x="65" y="46"/>
                </a:cubicBezTo>
                <a:cubicBezTo>
                  <a:pt x="84" y="46"/>
                  <a:pt x="84" y="46"/>
                  <a:pt x="84" y="4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88" y="82"/>
                  <a:pt x="88" y="82"/>
                  <a:pt x="88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67"/>
                  <a:pt x="36" y="67"/>
                  <a:pt x="36" y="67"/>
                </a:cubicBezTo>
                <a:lnTo>
                  <a:pt x="88" y="67"/>
                </a:lnTo>
                <a:close/>
                <a:moveTo>
                  <a:pt x="74" y="9"/>
                </a:moveTo>
                <a:cubicBezTo>
                  <a:pt x="110" y="9"/>
                  <a:pt x="140" y="39"/>
                  <a:pt x="140" y="75"/>
                </a:cubicBezTo>
                <a:cubicBezTo>
                  <a:pt x="140" y="111"/>
                  <a:pt x="110" y="140"/>
                  <a:pt x="74" y="140"/>
                </a:cubicBezTo>
                <a:cubicBezTo>
                  <a:pt x="38" y="140"/>
                  <a:pt x="9" y="111"/>
                  <a:pt x="9" y="75"/>
                </a:cubicBezTo>
                <a:cubicBezTo>
                  <a:pt x="9" y="39"/>
                  <a:pt x="38" y="9"/>
                  <a:pt x="74" y="9"/>
                </a:cubicBezTo>
                <a:moveTo>
                  <a:pt x="74" y="0"/>
                </a:moveTo>
                <a:cubicBezTo>
                  <a:pt x="33" y="0"/>
                  <a:pt x="0" y="33"/>
                  <a:pt x="0" y="75"/>
                </a:cubicBezTo>
                <a:cubicBezTo>
                  <a:pt x="0" y="116"/>
                  <a:pt x="33" y="149"/>
                  <a:pt x="74" y="149"/>
                </a:cubicBezTo>
                <a:cubicBezTo>
                  <a:pt x="116" y="149"/>
                  <a:pt x="149" y="116"/>
                  <a:pt x="149" y="75"/>
                </a:cubicBezTo>
                <a:cubicBezTo>
                  <a:pt x="149" y="33"/>
                  <a:pt x="116" y="0"/>
                  <a:pt x="74" y="0"/>
                </a:cubicBezTo>
              </a:path>
            </a:pathLst>
          </a:custGeom>
          <a:solidFill>
            <a:srgbClr val="E7E6E6">
              <a:lumMod val="50000"/>
            </a:srgbClr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  <a:extLst/>
        </p:spPr>
        <p:txBody>
          <a:bodyPr rot="0" spcFirstLastPara="0" vertOverflow="overflow" horzOverflow="overflow" vert="horz" wrap="square" lIns="548640" tIns="146304" rIns="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smtClean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Century Gothic"/>
            </a:endParaRPr>
          </a:p>
        </p:txBody>
      </p:sp>
      <p:sp>
        <p:nvSpPr>
          <p:cNvPr id="659" name="Freeform 4030"/>
          <p:cNvSpPr>
            <a:spLocks noChangeAspect="1"/>
          </p:cNvSpPr>
          <p:nvPr/>
        </p:nvSpPr>
        <p:spPr bwMode="auto">
          <a:xfrm>
            <a:off x="2665770" y="3166318"/>
            <a:ext cx="292838" cy="293515"/>
          </a:xfrm>
          <a:custGeom>
            <a:avLst/>
            <a:gdLst>
              <a:gd name="T0" fmla="*/ 1798 w 1798"/>
              <a:gd name="T1" fmla="*/ 903 h 1806"/>
              <a:gd name="T2" fmla="*/ 0 w 1798"/>
              <a:gd name="T3" fmla="*/ 1806 h 1806"/>
              <a:gd name="T4" fmla="*/ 596 w 1798"/>
              <a:gd name="T5" fmla="*/ 903 h 1806"/>
              <a:gd name="T6" fmla="*/ 0 w 1798"/>
              <a:gd name="T7" fmla="*/ 0 h 1806"/>
              <a:gd name="T8" fmla="*/ 1798 w 1798"/>
              <a:gd name="T9" fmla="*/ 903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8" h="1806">
                <a:moveTo>
                  <a:pt x="1798" y="903"/>
                </a:moveTo>
                <a:lnTo>
                  <a:pt x="0" y="1806"/>
                </a:lnTo>
                <a:lnTo>
                  <a:pt x="596" y="903"/>
                </a:lnTo>
                <a:lnTo>
                  <a:pt x="0" y="0"/>
                </a:lnTo>
                <a:lnTo>
                  <a:pt x="1798" y="903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60" name="Freeform 230"/>
          <p:cNvSpPr>
            <a:spLocks noChangeAspect="1" noEditPoints="1"/>
          </p:cNvSpPr>
          <p:nvPr/>
        </p:nvSpPr>
        <p:spPr bwMode="auto">
          <a:xfrm>
            <a:off x="3254355" y="3166318"/>
            <a:ext cx="293515" cy="293515"/>
          </a:xfrm>
          <a:custGeom>
            <a:avLst/>
            <a:gdLst>
              <a:gd name="T0" fmla="*/ 0 w 1541"/>
              <a:gd name="T1" fmla="*/ 771 h 1541"/>
              <a:gd name="T2" fmla="*/ 154 w 1541"/>
              <a:gd name="T3" fmla="*/ 771 h 1541"/>
              <a:gd name="T4" fmla="*/ 335 w 1541"/>
              <a:gd name="T5" fmla="*/ 1207 h 1541"/>
              <a:gd name="T6" fmla="*/ 771 w 1541"/>
              <a:gd name="T7" fmla="*/ 1387 h 1541"/>
              <a:gd name="T8" fmla="*/ 1207 w 1541"/>
              <a:gd name="T9" fmla="*/ 1207 h 1541"/>
              <a:gd name="T10" fmla="*/ 1387 w 1541"/>
              <a:gd name="T11" fmla="*/ 771 h 1541"/>
              <a:gd name="T12" fmla="*/ 1210 w 1541"/>
              <a:gd name="T13" fmla="*/ 337 h 1541"/>
              <a:gd name="T14" fmla="*/ 782 w 1541"/>
              <a:gd name="T15" fmla="*/ 158 h 1541"/>
              <a:gd name="T16" fmla="*/ 782 w 1541"/>
              <a:gd name="T17" fmla="*/ 3 h 1541"/>
              <a:gd name="T18" fmla="*/ 1320 w 1541"/>
              <a:gd name="T19" fmla="*/ 228 h 1541"/>
              <a:gd name="T20" fmla="*/ 1541 w 1541"/>
              <a:gd name="T21" fmla="*/ 771 h 1541"/>
              <a:gd name="T22" fmla="*/ 1316 w 1541"/>
              <a:gd name="T23" fmla="*/ 1316 h 1541"/>
              <a:gd name="T24" fmla="*/ 771 w 1541"/>
              <a:gd name="T25" fmla="*/ 1541 h 1541"/>
              <a:gd name="T26" fmla="*/ 225 w 1541"/>
              <a:gd name="T27" fmla="*/ 1316 h 1541"/>
              <a:gd name="T28" fmla="*/ 0 w 1541"/>
              <a:gd name="T29" fmla="*/ 771 h 1541"/>
              <a:gd name="T30" fmla="*/ 0 w 1541"/>
              <a:gd name="T31" fmla="*/ 0 h 1541"/>
              <a:gd name="T32" fmla="*/ 545 w 1541"/>
              <a:gd name="T33" fmla="*/ 0 h 1541"/>
              <a:gd name="T34" fmla="*/ 327 w 1541"/>
              <a:gd name="T35" fmla="*/ 218 h 1541"/>
              <a:gd name="T36" fmla="*/ 825 w 1541"/>
              <a:gd name="T37" fmla="*/ 716 h 1541"/>
              <a:gd name="T38" fmla="*/ 717 w 1541"/>
              <a:gd name="T39" fmla="*/ 825 h 1541"/>
              <a:gd name="T40" fmla="*/ 218 w 1541"/>
              <a:gd name="T41" fmla="*/ 327 h 1541"/>
              <a:gd name="T42" fmla="*/ 0 w 1541"/>
              <a:gd name="T43" fmla="*/ 545 h 1541"/>
              <a:gd name="T44" fmla="*/ 0 w 1541"/>
              <a:gd name="T45" fmla="*/ 0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1" h="1541">
                <a:moveTo>
                  <a:pt x="0" y="771"/>
                </a:moveTo>
                <a:lnTo>
                  <a:pt x="154" y="771"/>
                </a:lnTo>
                <a:cubicBezTo>
                  <a:pt x="154" y="941"/>
                  <a:pt x="214" y="1086"/>
                  <a:pt x="335" y="1207"/>
                </a:cubicBezTo>
                <a:cubicBezTo>
                  <a:pt x="455" y="1327"/>
                  <a:pt x="601" y="1387"/>
                  <a:pt x="771" y="1387"/>
                </a:cubicBezTo>
                <a:cubicBezTo>
                  <a:pt x="941" y="1387"/>
                  <a:pt x="1086" y="1327"/>
                  <a:pt x="1207" y="1207"/>
                </a:cubicBezTo>
                <a:cubicBezTo>
                  <a:pt x="1327" y="1086"/>
                  <a:pt x="1387" y="941"/>
                  <a:pt x="1387" y="771"/>
                </a:cubicBezTo>
                <a:cubicBezTo>
                  <a:pt x="1387" y="602"/>
                  <a:pt x="1328" y="457"/>
                  <a:pt x="1210" y="337"/>
                </a:cubicBezTo>
                <a:cubicBezTo>
                  <a:pt x="1092" y="217"/>
                  <a:pt x="950" y="158"/>
                  <a:pt x="782" y="158"/>
                </a:cubicBezTo>
                <a:lnTo>
                  <a:pt x="782" y="3"/>
                </a:lnTo>
                <a:cubicBezTo>
                  <a:pt x="993" y="3"/>
                  <a:pt x="1172" y="78"/>
                  <a:pt x="1320" y="228"/>
                </a:cubicBezTo>
                <a:cubicBezTo>
                  <a:pt x="1468" y="377"/>
                  <a:pt x="1541" y="558"/>
                  <a:pt x="1541" y="771"/>
                </a:cubicBezTo>
                <a:cubicBezTo>
                  <a:pt x="1541" y="984"/>
                  <a:pt x="1466" y="1166"/>
                  <a:pt x="1316" y="1316"/>
                </a:cubicBezTo>
                <a:cubicBezTo>
                  <a:pt x="1166" y="1466"/>
                  <a:pt x="984" y="1541"/>
                  <a:pt x="771" y="1541"/>
                </a:cubicBezTo>
                <a:cubicBezTo>
                  <a:pt x="557" y="1541"/>
                  <a:pt x="376" y="1466"/>
                  <a:pt x="225" y="1316"/>
                </a:cubicBezTo>
                <a:cubicBezTo>
                  <a:pt x="75" y="1166"/>
                  <a:pt x="0" y="984"/>
                  <a:pt x="0" y="771"/>
                </a:cubicBezTo>
                <a:close/>
                <a:moveTo>
                  <a:pt x="0" y="0"/>
                </a:moveTo>
                <a:lnTo>
                  <a:pt x="545" y="0"/>
                </a:lnTo>
                <a:lnTo>
                  <a:pt x="327" y="218"/>
                </a:lnTo>
                <a:lnTo>
                  <a:pt x="825" y="716"/>
                </a:lnTo>
                <a:lnTo>
                  <a:pt x="717" y="825"/>
                </a:lnTo>
                <a:lnTo>
                  <a:pt x="218" y="327"/>
                </a:lnTo>
                <a:lnTo>
                  <a:pt x="0" y="545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661" name="Freeform 58"/>
          <p:cNvSpPr>
            <a:spLocks noEditPoints="1"/>
          </p:cNvSpPr>
          <p:nvPr/>
        </p:nvSpPr>
        <p:spPr bwMode="auto">
          <a:xfrm>
            <a:off x="5660241" y="3153199"/>
            <a:ext cx="246776" cy="319753"/>
          </a:xfrm>
          <a:custGeom>
            <a:avLst/>
            <a:gdLst>
              <a:gd name="T0" fmla="*/ 81 w 106"/>
              <a:gd name="T1" fmla="*/ 67 h 140"/>
              <a:gd name="T2" fmla="*/ 106 w 106"/>
              <a:gd name="T3" fmla="*/ 26 h 140"/>
              <a:gd name="T4" fmla="*/ 89 w 106"/>
              <a:gd name="T5" fmla="*/ 1 h 140"/>
              <a:gd name="T6" fmla="*/ 58 w 106"/>
              <a:gd name="T7" fmla="*/ 57 h 140"/>
              <a:gd name="T8" fmla="*/ 81 w 106"/>
              <a:gd name="T9" fmla="*/ 67 h 140"/>
              <a:gd name="T10" fmla="*/ 74 w 106"/>
              <a:gd name="T11" fmla="*/ 25 h 140"/>
              <a:gd name="T12" fmla="*/ 88 w 106"/>
              <a:gd name="T13" fmla="*/ 0 h 140"/>
              <a:gd name="T14" fmla="*/ 18 w 106"/>
              <a:gd name="T15" fmla="*/ 0 h 140"/>
              <a:gd name="T16" fmla="*/ 32 w 106"/>
              <a:gd name="T17" fmla="*/ 25 h 140"/>
              <a:gd name="T18" fmla="*/ 74 w 106"/>
              <a:gd name="T19" fmla="*/ 25 h 140"/>
              <a:gd name="T20" fmla="*/ 48 w 106"/>
              <a:gd name="T21" fmla="*/ 57 h 140"/>
              <a:gd name="T22" fmla="*/ 17 w 106"/>
              <a:gd name="T23" fmla="*/ 1 h 140"/>
              <a:gd name="T24" fmla="*/ 0 w 106"/>
              <a:gd name="T25" fmla="*/ 26 h 140"/>
              <a:gd name="T26" fmla="*/ 24 w 106"/>
              <a:gd name="T27" fmla="*/ 68 h 140"/>
              <a:gd name="T28" fmla="*/ 48 w 106"/>
              <a:gd name="T29" fmla="*/ 57 h 140"/>
              <a:gd name="T30" fmla="*/ 53 w 106"/>
              <a:gd name="T31" fmla="*/ 58 h 140"/>
              <a:gd name="T32" fmla="*/ 12 w 106"/>
              <a:gd name="T33" fmla="*/ 99 h 140"/>
              <a:gd name="T34" fmla="*/ 53 w 106"/>
              <a:gd name="T35" fmla="*/ 140 h 140"/>
              <a:gd name="T36" fmla="*/ 94 w 106"/>
              <a:gd name="T37" fmla="*/ 99 h 140"/>
              <a:gd name="T38" fmla="*/ 53 w 106"/>
              <a:gd name="T39" fmla="*/ 58 h 140"/>
              <a:gd name="T40" fmla="*/ 53 w 106"/>
              <a:gd name="T41" fmla="*/ 134 h 140"/>
              <a:gd name="T42" fmla="*/ 18 w 106"/>
              <a:gd name="T43" fmla="*/ 99 h 140"/>
              <a:gd name="T44" fmla="*/ 53 w 106"/>
              <a:gd name="T45" fmla="*/ 65 h 140"/>
              <a:gd name="T46" fmla="*/ 88 w 106"/>
              <a:gd name="T47" fmla="*/ 99 h 140"/>
              <a:gd name="T48" fmla="*/ 53 w 106"/>
              <a:gd name="T4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6" h="140">
                <a:moveTo>
                  <a:pt x="81" y="67"/>
                </a:moveTo>
                <a:cubicBezTo>
                  <a:pt x="106" y="26"/>
                  <a:pt x="106" y="26"/>
                  <a:pt x="106" y="26"/>
                </a:cubicBezTo>
                <a:cubicBezTo>
                  <a:pt x="89" y="1"/>
                  <a:pt x="89" y="1"/>
                  <a:pt x="89" y="1"/>
                </a:cubicBezTo>
                <a:cubicBezTo>
                  <a:pt x="58" y="57"/>
                  <a:pt x="58" y="57"/>
                  <a:pt x="58" y="57"/>
                </a:cubicBezTo>
                <a:cubicBezTo>
                  <a:pt x="71" y="58"/>
                  <a:pt x="81" y="67"/>
                  <a:pt x="81" y="67"/>
                </a:cubicBezTo>
                <a:close/>
                <a:moveTo>
                  <a:pt x="74" y="25"/>
                </a:moveTo>
                <a:cubicBezTo>
                  <a:pt x="88" y="0"/>
                  <a:pt x="88" y="0"/>
                  <a:pt x="8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32" y="25"/>
                  <a:pt x="32" y="25"/>
                  <a:pt x="32" y="25"/>
                </a:cubicBezTo>
                <a:lnTo>
                  <a:pt x="74" y="25"/>
                </a:lnTo>
                <a:close/>
                <a:moveTo>
                  <a:pt x="48" y="57"/>
                </a:moveTo>
                <a:cubicBezTo>
                  <a:pt x="17" y="1"/>
                  <a:pt x="17" y="1"/>
                  <a:pt x="17" y="1"/>
                </a:cubicBezTo>
                <a:cubicBezTo>
                  <a:pt x="0" y="26"/>
                  <a:pt x="0" y="26"/>
                  <a:pt x="0" y="26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8"/>
                  <a:pt x="33" y="59"/>
                  <a:pt x="48" y="57"/>
                </a:cubicBezTo>
                <a:close/>
                <a:moveTo>
                  <a:pt x="53" y="58"/>
                </a:moveTo>
                <a:cubicBezTo>
                  <a:pt x="30" y="58"/>
                  <a:pt x="12" y="76"/>
                  <a:pt x="12" y="99"/>
                </a:cubicBezTo>
                <a:cubicBezTo>
                  <a:pt x="12" y="122"/>
                  <a:pt x="30" y="140"/>
                  <a:pt x="53" y="140"/>
                </a:cubicBezTo>
                <a:cubicBezTo>
                  <a:pt x="76" y="140"/>
                  <a:pt x="94" y="122"/>
                  <a:pt x="94" y="99"/>
                </a:cubicBezTo>
                <a:cubicBezTo>
                  <a:pt x="94" y="76"/>
                  <a:pt x="76" y="58"/>
                  <a:pt x="53" y="58"/>
                </a:cubicBezTo>
                <a:close/>
                <a:moveTo>
                  <a:pt x="53" y="134"/>
                </a:moveTo>
                <a:cubicBezTo>
                  <a:pt x="34" y="134"/>
                  <a:pt x="18" y="119"/>
                  <a:pt x="18" y="99"/>
                </a:cubicBezTo>
                <a:cubicBezTo>
                  <a:pt x="18" y="80"/>
                  <a:pt x="34" y="65"/>
                  <a:pt x="53" y="65"/>
                </a:cubicBezTo>
                <a:cubicBezTo>
                  <a:pt x="72" y="65"/>
                  <a:pt x="88" y="80"/>
                  <a:pt x="88" y="99"/>
                </a:cubicBezTo>
                <a:cubicBezTo>
                  <a:pt x="88" y="119"/>
                  <a:pt x="72" y="134"/>
                  <a:pt x="53" y="13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662" name="组合 661"/>
          <p:cNvGrpSpPr/>
          <p:nvPr/>
        </p:nvGrpSpPr>
        <p:grpSpPr>
          <a:xfrm>
            <a:off x="8621911" y="3180208"/>
            <a:ext cx="274368" cy="265737"/>
            <a:chOff x="6557963" y="4448176"/>
            <a:chExt cx="706438" cy="684213"/>
          </a:xfrm>
          <a:solidFill>
            <a:srgbClr val="E7E6E6">
              <a:lumMod val="50000"/>
            </a:srgbClr>
          </a:solidFill>
        </p:grpSpPr>
        <p:sp>
          <p:nvSpPr>
            <p:cNvPr id="663" name="Freeform 54"/>
            <p:cNvSpPr>
              <a:spLocks noEditPoints="1"/>
            </p:cNvSpPr>
            <p:nvPr/>
          </p:nvSpPr>
          <p:spPr bwMode="auto">
            <a:xfrm>
              <a:off x="6557963" y="4448176"/>
              <a:ext cx="706438" cy="684213"/>
            </a:xfrm>
            <a:custGeom>
              <a:avLst/>
              <a:gdLst>
                <a:gd name="T0" fmla="*/ 154 w 242"/>
                <a:gd name="T1" fmla="*/ 0 h 234"/>
                <a:gd name="T2" fmla="*/ 97 w 242"/>
                <a:gd name="T3" fmla="*/ 24 h 234"/>
                <a:gd name="T4" fmla="*/ 85 w 242"/>
                <a:gd name="T5" fmla="*/ 121 h 234"/>
                <a:gd name="T6" fmla="*/ 86 w 242"/>
                <a:gd name="T7" fmla="*/ 124 h 234"/>
                <a:gd name="T8" fmla="*/ 4 w 242"/>
                <a:gd name="T9" fmla="*/ 205 h 234"/>
                <a:gd name="T10" fmla="*/ 0 w 242"/>
                <a:gd name="T11" fmla="*/ 214 h 234"/>
                <a:gd name="T12" fmla="*/ 7 w 242"/>
                <a:gd name="T13" fmla="*/ 227 h 234"/>
                <a:gd name="T14" fmla="*/ 20 w 242"/>
                <a:gd name="T15" fmla="*/ 234 h 234"/>
                <a:gd name="T16" fmla="*/ 30 w 242"/>
                <a:gd name="T17" fmla="*/ 230 h 234"/>
                <a:gd name="T18" fmla="*/ 111 w 242"/>
                <a:gd name="T19" fmla="*/ 149 h 234"/>
                <a:gd name="T20" fmla="*/ 113 w 242"/>
                <a:gd name="T21" fmla="*/ 150 h 234"/>
                <a:gd name="T22" fmla="*/ 154 w 242"/>
                <a:gd name="T23" fmla="*/ 161 h 234"/>
                <a:gd name="T24" fmla="*/ 154 w 242"/>
                <a:gd name="T25" fmla="*/ 161 h 234"/>
                <a:gd name="T26" fmla="*/ 211 w 242"/>
                <a:gd name="T27" fmla="*/ 137 h 234"/>
                <a:gd name="T28" fmla="*/ 211 w 242"/>
                <a:gd name="T29" fmla="*/ 24 h 234"/>
                <a:gd name="T30" fmla="*/ 154 w 242"/>
                <a:gd name="T31" fmla="*/ 0 h 234"/>
                <a:gd name="T32" fmla="*/ 154 w 242"/>
                <a:gd name="T33" fmla="*/ 137 h 234"/>
                <a:gd name="T34" fmla="*/ 97 w 242"/>
                <a:gd name="T35" fmla="*/ 81 h 234"/>
                <a:gd name="T36" fmla="*/ 154 w 242"/>
                <a:gd name="T37" fmla="*/ 24 h 234"/>
                <a:gd name="T38" fmla="*/ 154 w 242"/>
                <a:gd name="T39" fmla="*/ 24 h 234"/>
                <a:gd name="T40" fmla="*/ 211 w 242"/>
                <a:gd name="T41" fmla="*/ 81 h 234"/>
                <a:gd name="T42" fmla="*/ 154 w 242"/>
                <a:gd name="T43" fmla="*/ 137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42" h="234">
                  <a:moveTo>
                    <a:pt x="154" y="0"/>
                  </a:moveTo>
                  <a:cubicBezTo>
                    <a:pt x="133" y="0"/>
                    <a:pt x="112" y="8"/>
                    <a:pt x="97" y="24"/>
                  </a:cubicBezTo>
                  <a:cubicBezTo>
                    <a:pt x="71" y="50"/>
                    <a:pt x="66" y="90"/>
                    <a:pt x="85" y="121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5"/>
                    <a:pt x="1" y="209"/>
                    <a:pt x="0" y="214"/>
                  </a:cubicBezTo>
                  <a:cubicBezTo>
                    <a:pt x="0" y="218"/>
                    <a:pt x="3" y="222"/>
                    <a:pt x="7" y="227"/>
                  </a:cubicBezTo>
                  <a:cubicBezTo>
                    <a:pt x="11" y="231"/>
                    <a:pt x="16" y="234"/>
                    <a:pt x="20" y="234"/>
                  </a:cubicBezTo>
                  <a:cubicBezTo>
                    <a:pt x="26" y="234"/>
                    <a:pt x="30" y="230"/>
                    <a:pt x="30" y="230"/>
                  </a:cubicBezTo>
                  <a:cubicBezTo>
                    <a:pt x="111" y="149"/>
                    <a:pt x="111" y="149"/>
                    <a:pt x="111" y="149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26" y="157"/>
                    <a:pt x="140" y="161"/>
                    <a:pt x="154" y="161"/>
                  </a:cubicBezTo>
                  <a:cubicBezTo>
                    <a:pt x="154" y="161"/>
                    <a:pt x="154" y="161"/>
                    <a:pt x="154" y="161"/>
                  </a:cubicBezTo>
                  <a:cubicBezTo>
                    <a:pt x="176" y="161"/>
                    <a:pt x="196" y="153"/>
                    <a:pt x="211" y="137"/>
                  </a:cubicBezTo>
                  <a:cubicBezTo>
                    <a:pt x="242" y="106"/>
                    <a:pt x="242" y="55"/>
                    <a:pt x="211" y="24"/>
                  </a:cubicBezTo>
                  <a:cubicBezTo>
                    <a:pt x="196" y="8"/>
                    <a:pt x="176" y="0"/>
                    <a:pt x="154" y="0"/>
                  </a:cubicBezTo>
                  <a:close/>
                  <a:moveTo>
                    <a:pt x="154" y="137"/>
                  </a:moveTo>
                  <a:cubicBezTo>
                    <a:pt x="123" y="137"/>
                    <a:pt x="97" y="112"/>
                    <a:pt x="97" y="81"/>
                  </a:cubicBezTo>
                  <a:cubicBezTo>
                    <a:pt x="97" y="49"/>
                    <a:pt x="123" y="24"/>
                    <a:pt x="154" y="24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85" y="24"/>
                    <a:pt x="211" y="49"/>
                    <a:pt x="211" y="81"/>
                  </a:cubicBezTo>
                  <a:cubicBezTo>
                    <a:pt x="211" y="112"/>
                    <a:pt x="185" y="137"/>
                    <a:pt x="154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64" name="Freeform 55"/>
            <p:cNvSpPr>
              <a:spLocks/>
            </p:cNvSpPr>
            <p:nvPr/>
          </p:nvSpPr>
          <p:spPr bwMode="auto">
            <a:xfrm>
              <a:off x="6919913" y="4608513"/>
              <a:ext cx="173038" cy="173038"/>
            </a:xfrm>
            <a:custGeom>
              <a:avLst/>
              <a:gdLst>
                <a:gd name="T0" fmla="*/ 40 w 109"/>
                <a:gd name="T1" fmla="*/ 109 h 109"/>
                <a:gd name="T2" fmla="*/ 68 w 109"/>
                <a:gd name="T3" fmla="*/ 109 h 109"/>
                <a:gd name="T4" fmla="*/ 68 w 109"/>
                <a:gd name="T5" fmla="*/ 69 h 109"/>
                <a:gd name="T6" fmla="*/ 109 w 109"/>
                <a:gd name="T7" fmla="*/ 69 h 109"/>
                <a:gd name="T8" fmla="*/ 109 w 109"/>
                <a:gd name="T9" fmla="*/ 41 h 109"/>
                <a:gd name="T10" fmla="*/ 68 w 109"/>
                <a:gd name="T11" fmla="*/ 41 h 109"/>
                <a:gd name="T12" fmla="*/ 68 w 109"/>
                <a:gd name="T13" fmla="*/ 0 h 109"/>
                <a:gd name="T14" fmla="*/ 40 w 109"/>
                <a:gd name="T15" fmla="*/ 0 h 109"/>
                <a:gd name="T16" fmla="*/ 40 w 109"/>
                <a:gd name="T17" fmla="*/ 41 h 109"/>
                <a:gd name="T18" fmla="*/ 0 w 109"/>
                <a:gd name="T19" fmla="*/ 41 h 109"/>
                <a:gd name="T20" fmla="*/ 0 w 109"/>
                <a:gd name="T21" fmla="*/ 69 h 109"/>
                <a:gd name="T22" fmla="*/ 40 w 109"/>
                <a:gd name="T23" fmla="*/ 69 h 109"/>
                <a:gd name="T24" fmla="*/ 40 w 109"/>
                <a:gd name="T25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09">
                  <a:moveTo>
                    <a:pt x="40" y="109"/>
                  </a:moveTo>
                  <a:lnTo>
                    <a:pt x="68" y="109"/>
                  </a:lnTo>
                  <a:lnTo>
                    <a:pt x="68" y="69"/>
                  </a:lnTo>
                  <a:lnTo>
                    <a:pt x="109" y="69"/>
                  </a:lnTo>
                  <a:lnTo>
                    <a:pt x="109" y="41"/>
                  </a:lnTo>
                  <a:lnTo>
                    <a:pt x="68" y="41"/>
                  </a:lnTo>
                  <a:lnTo>
                    <a:pt x="68" y="0"/>
                  </a:lnTo>
                  <a:lnTo>
                    <a:pt x="40" y="0"/>
                  </a:lnTo>
                  <a:lnTo>
                    <a:pt x="40" y="41"/>
                  </a:lnTo>
                  <a:lnTo>
                    <a:pt x="0" y="41"/>
                  </a:lnTo>
                  <a:lnTo>
                    <a:pt x="0" y="69"/>
                  </a:lnTo>
                  <a:lnTo>
                    <a:pt x="40" y="69"/>
                  </a:lnTo>
                  <a:lnTo>
                    <a:pt x="40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65" name="组合 664"/>
          <p:cNvGrpSpPr/>
          <p:nvPr/>
        </p:nvGrpSpPr>
        <p:grpSpPr>
          <a:xfrm>
            <a:off x="6248328" y="3180824"/>
            <a:ext cx="273751" cy="264503"/>
            <a:chOff x="749301" y="4433888"/>
            <a:chExt cx="704850" cy="681038"/>
          </a:xfrm>
          <a:solidFill>
            <a:srgbClr val="E7E6E6">
              <a:lumMod val="50000"/>
            </a:srgbClr>
          </a:solidFill>
        </p:grpSpPr>
        <p:sp>
          <p:nvSpPr>
            <p:cNvPr id="666" name="Freeform 56"/>
            <p:cNvSpPr>
              <a:spLocks noEditPoints="1"/>
            </p:cNvSpPr>
            <p:nvPr/>
          </p:nvSpPr>
          <p:spPr bwMode="auto">
            <a:xfrm>
              <a:off x="749301" y="4433888"/>
              <a:ext cx="704850" cy="681038"/>
            </a:xfrm>
            <a:custGeom>
              <a:avLst/>
              <a:gdLst>
                <a:gd name="T0" fmla="*/ 153 w 241"/>
                <a:gd name="T1" fmla="*/ 0 h 233"/>
                <a:gd name="T2" fmla="*/ 96 w 241"/>
                <a:gd name="T3" fmla="*/ 23 h 233"/>
                <a:gd name="T4" fmla="*/ 84 w 241"/>
                <a:gd name="T5" fmla="*/ 121 h 233"/>
                <a:gd name="T6" fmla="*/ 85 w 241"/>
                <a:gd name="T7" fmla="*/ 123 h 233"/>
                <a:gd name="T8" fmla="*/ 4 w 241"/>
                <a:gd name="T9" fmla="*/ 204 h 233"/>
                <a:gd name="T10" fmla="*/ 0 w 241"/>
                <a:gd name="T11" fmla="*/ 214 h 233"/>
                <a:gd name="T12" fmla="*/ 6 w 241"/>
                <a:gd name="T13" fmla="*/ 226 h 233"/>
                <a:gd name="T14" fmla="*/ 19 w 241"/>
                <a:gd name="T15" fmla="*/ 233 h 233"/>
                <a:gd name="T16" fmla="*/ 29 w 241"/>
                <a:gd name="T17" fmla="*/ 229 h 233"/>
                <a:gd name="T18" fmla="*/ 110 w 241"/>
                <a:gd name="T19" fmla="*/ 148 h 233"/>
                <a:gd name="T20" fmla="*/ 112 w 241"/>
                <a:gd name="T21" fmla="*/ 149 h 233"/>
                <a:gd name="T22" fmla="*/ 153 w 241"/>
                <a:gd name="T23" fmla="*/ 160 h 233"/>
                <a:gd name="T24" fmla="*/ 210 w 241"/>
                <a:gd name="T25" fmla="*/ 137 h 233"/>
                <a:gd name="T26" fmla="*/ 210 w 241"/>
                <a:gd name="T27" fmla="*/ 23 h 233"/>
                <a:gd name="T28" fmla="*/ 153 w 241"/>
                <a:gd name="T29" fmla="*/ 0 h 233"/>
                <a:gd name="T30" fmla="*/ 153 w 241"/>
                <a:gd name="T31" fmla="*/ 137 h 233"/>
                <a:gd name="T32" fmla="*/ 97 w 241"/>
                <a:gd name="T33" fmla="*/ 80 h 233"/>
                <a:gd name="T34" fmla="*/ 153 w 241"/>
                <a:gd name="T35" fmla="*/ 23 h 233"/>
                <a:gd name="T36" fmla="*/ 153 w 241"/>
                <a:gd name="T37" fmla="*/ 23 h 233"/>
                <a:gd name="T38" fmla="*/ 210 w 241"/>
                <a:gd name="T39" fmla="*/ 80 h 233"/>
                <a:gd name="T40" fmla="*/ 153 w 241"/>
                <a:gd name="T41" fmla="*/ 13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1" h="233">
                  <a:moveTo>
                    <a:pt x="153" y="0"/>
                  </a:moveTo>
                  <a:cubicBezTo>
                    <a:pt x="132" y="0"/>
                    <a:pt x="111" y="8"/>
                    <a:pt x="96" y="23"/>
                  </a:cubicBezTo>
                  <a:cubicBezTo>
                    <a:pt x="70" y="49"/>
                    <a:pt x="65" y="89"/>
                    <a:pt x="84" y="121"/>
                  </a:cubicBezTo>
                  <a:cubicBezTo>
                    <a:pt x="85" y="123"/>
                    <a:pt x="85" y="123"/>
                    <a:pt x="85" y="123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4" y="204"/>
                    <a:pt x="0" y="208"/>
                    <a:pt x="0" y="214"/>
                  </a:cubicBezTo>
                  <a:cubicBezTo>
                    <a:pt x="0" y="218"/>
                    <a:pt x="2" y="222"/>
                    <a:pt x="6" y="226"/>
                  </a:cubicBezTo>
                  <a:cubicBezTo>
                    <a:pt x="10" y="230"/>
                    <a:pt x="15" y="233"/>
                    <a:pt x="19" y="233"/>
                  </a:cubicBezTo>
                  <a:cubicBezTo>
                    <a:pt x="25" y="233"/>
                    <a:pt x="29" y="229"/>
                    <a:pt x="29" y="229"/>
                  </a:cubicBezTo>
                  <a:cubicBezTo>
                    <a:pt x="110" y="148"/>
                    <a:pt x="110" y="148"/>
                    <a:pt x="110" y="148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25" y="157"/>
                    <a:pt x="139" y="160"/>
                    <a:pt x="153" y="160"/>
                  </a:cubicBezTo>
                  <a:cubicBezTo>
                    <a:pt x="175" y="160"/>
                    <a:pt x="195" y="152"/>
                    <a:pt x="210" y="137"/>
                  </a:cubicBezTo>
                  <a:cubicBezTo>
                    <a:pt x="241" y="105"/>
                    <a:pt x="241" y="54"/>
                    <a:pt x="210" y="23"/>
                  </a:cubicBezTo>
                  <a:cubicBezTo>
                    <a:pt x="195" y="8"/>
                    <a:pt x="175" y="0"/>
                    <a:pt x="153" y="0"/>
                  </a:cubicBezTo>
                  <a:close/>
                  <a:moveTo>
                    <a:pt x="153" y="137"/>
                  </a:moveTo>
                  <a:cubicBezTo>
                    <a:pt x="122" y="137"/>
                    <a:pt x="97" y="111"/>
                    <a:pt x="97" y="80"/>
                  </a:cubicBezTo>
                  <a:cubicBezTo>
                    <a:pt x="97" y="49"/>
                    <a:pt x="122" y="23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84" y="23"/>
                    <a:pt x="210" y="49"/>
                    <a:pt x="210" y="80"/>
                  </a:cubicBezTo>
                  <a:cubicBezTo>
                    <a:pt x="210" y="111"/>
                    <a:pt x="184" y="137"/>
                    <a:pt x="153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67" name="Rectangle 57"/>
            <p:cNvSpPr>
              <a:spLocks noChangeArrowheads="1"/>
            </p:cNvSpPr>
            <p:nvPr/>
          </p:nvSpPr>
          <p:spPr bwMode="auto">
            <a:xfrm>
              <a:off x="1109663" y="4659313"/>
              <a:ext cx="171450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68" name="组合 667"/>
          <p:cNvGrpSpPr/>
          <p:nvPr/>
        </p:nvGrpSpPr>
        <p:grpSpPr>
          <a:xfrm>
            <a:off x="303871" y="3675633"/>
            <a:ext cx="248473" cy="268203"/>
            <a:chOff x="7777163" y="4395788"/>
            <a:chExt cx="639763" cy="690563"/>
          </a:xfrm>
          <a:solidFill>
            <a:srgbClr val="E7E6E6">
              <a:lumMod val="50000"/>
            </a:srgbClr>
          </a:solidFill>
        </p:grpSpPr>
        <p:sp>
          <p:nvSpPr>
            <p:cNvPr id="669" name="Freeform 58"/>
            <p:cNvSpPr>
              <a:spLocks/>
            </p:cNvSpPr>
            <p:nvPr/>
          </p:nvSpPr>
          <p:spPr bwMode="auto">
            <a:xfrm>
              <a:off x="7926388" y="4395788"/>
              <a:ext cx="490538" cy="690563"/>
            </a:xfrm>
            <a:custGeom>
              <a:avLst/>
              <a:gdLst>
                <a:gd name="T0" fmla="*/ 2 w 168"/>
                <a:gd name="T1" fmla="*/ 226 h 236"/>
                <a:gd name="T2" fmla="*/ 96 w 168"/>
                <a:gd name="T3" fmla="*/ 236 h 236"/>
                <a:gd name="T4" fmla="*/ 100 w 168"/>
                <a:gd name="T5" fmla="*/ 236 h 236"/>
                <a:gd name="T6" fmla="*/ 105 w 168"/>
                <a:gd name="T7" fmla="*/ 236 h 236"/>
                <a:gd name="T8" fmla="*/ 106 w 168"/>
                <a:gd name="T9" fmla="*/ 236 h 236"/>
                <a:gd name="T10" fmla="*/ 133 w 168"/>
                <a:gd name="T11" fmla="*/ 233 h 236"/>
                <a:gd name="T12" fmla="*/ 150 w 168"/>
                <a:gd name="T13" fmla="*/ 217 h 236"/>
                <a:gd name="T14" fmla="*/ 150 w 168"/>
                <a:gd name="T15" fmla="*/ 212 h 236"/>
                <a:gd name="T16" fmla="*/ 150 w 168"/>
                <a:gd name="T17" fmla="*/ 204 h 236"/>
                <a:gd name="T18" fmla="*/ 158 w 168"/>
                <a:gd name="T19" fmla="*/ 194 h 236"/>
                <a:gd name="T20" fmla="*/ 163 w 168"/>
                <a:gd name="T21" fmla="*/ 186 h 236"/>
                <a:gd name="T22" fmla="*/ 161 w 168"/>
                <a:gd name="T23" fmla="*/ 179 h 236"/>
                <a:gd name="T24" fmla="*/ 158 w 168"/>
                <a:gd name="T25" fmla="*/ 168 h 236"/>
                <a:gd name="T26" fmla="*/ 164 w 168"/>
                <a:gd name="T27" fmla="*/ 158 h 236"/>
                <a:gd name="T28" fmla="*/ 168 w 168"/>
                <a:gd name="T29" fmla="*/ 151 h 236"/>
                <a:gd name="T30" fmla="*/ 165 w 168"/>
                <a:gd name="T31" fmla="*/ 145 h 236"/>
                <a:gd name="T32" fmla="*/ 160 w 168"/>
                <a:gd name="T33" fmla="*/ 133 h 236"/>
                <a:gd name="T34" fmla="*/ 165 w 168"/>
                <a:gd name="T35" fmla="*/ 124 h 236"/>
                <a:gd name="T36" fmla="*/ 168 w 168"/>
                <a:gd name="T37" fmla="*/ 119 h 236"/>
                <a:gd name="T38" fmla="*/ 154 w 168"/>
                <a:gd name="T39" fmla="*/ 98 h 236"/>
                <a:gd name="T40" fmla="*/ 129 w 168"/>
                <a:gd name="T41" fmla="*/ 96 h 236"/>
                <a:gd name="T42" fmla="*/ 124 w 168"/>
                <a:gd name="T43" fmla="*/ 96 h 236"/>
                <a:gd name="T44" fmla="*/ 110 w 168"/>
                <a:gd name="T45" fmla="*/ 96 h 236"/>
                <a:gd name="T46" fmla="*/ 97 w 168"/>
                <a:gd name="T47" fmla="*/ 97 h 236"/>
                <a:gd name="T48" fmla="*/ 97 w 168"/>
                <a:gd name="T49" fmla="*/ 97 h 236"/>
                <a:gd name="T50" fmla="*/ 89 w 168"/>
                <a:gd name="T51" fmla="*/ 96 h 236"/>
                <a:gd name="T52" fmla="*/ 86 w 168"/>
                <a:gd name="T53" fmla="*/ 96 h 236"/>
                <a:gd name="T54" fmla="*/ 86 w 168"/>
                <a:gd name="T55" fmla="*/ 93 h 236"/>
                <a:gd name="T56" fmla="*/ 94 w 168"/>
                <a:gd name="T57" fmla="*/ 61 h 236"/>
                <a:gd name="T58" fmla="*/ 103 w 168"/>
                <a:gd name="T59" fmla="*/ 24 h 236"/>
                <a:gd name="T60" fmla="*/ 80 w 168"/>
                <a:gd name="T61" fmla="*/ 0 h 236"/>
                <a:gd name="T62" fmla="*/ 77 w 168"/>
                <a:gd name="T63" fmla="*/ 0 h 236"/>
                <a:gd name="T64" fmla="*/ 76 w 168"/>
                <a:gd name="T65" fmla="*/ 7 h 236"/>
                <a:gd name="T66" fmla="*/ 76 w 168"/>
                <a:gd name="T67" fmla="*/ 12 h 236"/>
                <a:gd name="T68" fmla="*/ 64 w 168"/>
                <a:gd name="T69" fmla="*/ 53 h 236"/>
                <a:gd name="T70" fmla="*/ 54 w 168"/>
                <a:gd name="T71" fmla="*/ 63 h 236"/>
                <a:gd name="T72" fmla="*/ 44 w 168"/>
                <a:gd name="T73" fmla="*/ 72 h 236"/>
                <a:gd name="T74" fmla="*/ 37 w 168"/>
                <a:gd name="T75" fmla="*/ 88 h 236"/>
                <a:gd name="T76" fmla="*/ 30 w 168"/>
                <a:gd name="T77" fmla="*/ 105 h 236"/>
                <a:gd name="T78" fmla="*/ 6 w 168"/>
                <a:gd name="T79" fmla="*/ 132 h 236"/>
                <a:gd name="T80" fmla="*/ 0 w 168"/>
                <a:gd name="T81" fmla="*/ 133 h 236"/>
                <a:gd name="T82" fmla="*/ 2 w 168"/>
                <a:gd name="T83" fmla="*/ 22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236">
                  <a:moveTo>
                    <a:pt x="2" y="226"/>
                  </a:moveTo>
                  <a:cubicBezTo>
                    <a:pt x="37" y="233"/>
                    <a:pt x="69" y="236"/>
                    <a:pt x="96" y="236"/>
                  </a:cubicBezTo>
                  <a:cubicBezTo>
                    <a:pt x="97" y="236"/>
                    <a:pt x="98" y="236"/>
                    <a:pt x="100" y="236"/>
                  </a:cubicBezTo>
                  <a:cubicBezTo>
                    <a:pt x="101" y="236"/>
                    <a:pt x="103" y="236"/>
                    <a:pt x="105" y="236"/>
                  </a:cubicBezTo>
                  <a:cubicBezTo>
                    <a:pt x="106" y="236"/>
                    <a:pt x="106" y="236"/>
                    <a:pt x="106" y="236"/>
                  </a:cubicBezTo>
                  <a:cubicBezTo>
                    <a:pt x="115" y="236"/>
                    <a:pt x="126" y="236"/>
                    <a:pt x="133" y="233"/>
                  </a:cubicBezTo>
                  <a:cubicBezTo>
                    <a:pt x="139" y="231"/>
                    <a:pt x="149" y="222"/>
                    <a:pt x="150" y="217"/>
                  </a:cubicBezTo>
                  <a:cubicBezTo>
                    <a:pt x="150" y="216"/>
                    <a:pt x="150" y="214"/>
                    <a:pt x="150" y="212"/>
                  </a:cubicBezTo>
                  <a:cubicBezTo>
                    <a:pt x="150" y="209"/>
                    <a:pt x="149" y="207"/>
                    <a:pt x="150" y="204"/>
                  </a:cubicBezTo>
                  <a:cubicBezTo>
                    <a:pt x="151" y="199"/>
                    <a:pt x="155" y="197"/>
                    <a:pt x="158" y="194"/>
                  </a:cubicBezTo>
                  <a:cubicBezTo>
                    <a:pt x="161" y="192"/>
                    <a:pt x="163" y="190"/>
                    <a:pt x="163" y="186"/>
                  </a:cubicBezTo>
                  <a:cubicBezTo>
                    <a:pt x="164" y="184"/>
                    <a:pt x="162" y="181"/>
                    <a:pt x="161" y="179"/>
                  </a:cubicBezTo>
                  <a:cubicBezTo>
                    <a:pt x="159" y="175"/>
                    <a:pt x="158" y="172"/>
                    <a:pt x="158" y="168"/>
                  </a:cubicBezTo>
                  <a:cubicBezTo>
                    <a:pt x="158" y="163"/>
                    <a:pt x="161" y="160"/>
                    <a:pt x="164" y="158"/>
                  </a:cubicBezTo>
                  <a:cubicBezTo>
                    <a:pt x="167" y="155"/>
                    <a:pt x="168" y="154"/>
                    <a:pt x="168" y="151"/>
                  </a:cubicBezTo>
                  <a:cubicBezTo>
                    <a:pt x="168" y="149"/>
                    <a:pt x="167" y="147"/>
                    <a:pt x="165" y="145"/>
                  </a:cubicBezTo>
                  <a:cubicBezTo>
                    <a:pt x="163" y="142"/>
                    <a:pt x="160" y="138"/>
                    <a:pt x="160" y="133"/>
                  </a:cubicBezTo>
                  <a:cubicBezTo>
                    <a:pt x="160" y="129"/>
                    <a:pt x="163" y="126"/>
                    <a:pt x="165" y="124"/>
                  </a:cubicBezTo>
                  <a:cubicBezTo>
                    <a:pt x="167" y="122"/>
                    <a:pt x="168" y="121"/>
                    <a:pt x="168" y="119"/>
                  </a:cubicBezTo>
                  <a:cubicBezTo>
                    <a:pt x="168" y="111"/>
                    <a:pt x="159" y="100"/>
                    <a:pt x="154" y="98"/>
                  </a:cubicBezTo>
                  <a:cubicBezTo>
                    <a:pt x="148" y="96"/>
                    <a:pt x="138" y="96"/>
                    <a:pt x="129" y="96"/>
                  </a:cubicBezTo>
                  <a:cubicBezTo>
                    <a:pt x="127" y="96"/>
                    <a:pt x="125" y="96"/>
                    <a:pt x="124" y="96"/>
                  </a:cubicBezTo>
                  <a:cubicBezTo>
                    <a:pt x="119" y="96"/>
                    <a:pt x="115" y="96"/>
                    <a:pt x="110" y="96"/>
                  </a:cubicBezTo>
                  <a:cubicBezTo>
                    <a:pt x="106" y="96"/>
                    <a:pt x="101" y="97"/>
                    <a:pt x="97" y="97"/>
                  </a:cubicBezTo>
                  <a:cubicBezTo>
                    <a:pt x="97" y="97"/>
                    <a:pt x="97" y="97"/>
                    <a:pt x="97" y="97"/>
                  </a:cubicBezTo>
                  <a:cubicBezTo>
                    <a:pt x="94" y="97"/>
                    <a:pt x="92" y="97"/>
                    <a:pt x="89" y="96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6" y="93"/>
                    <a:pt x="86" y="93"/>
                    <a:pt x="86" y="93"/>
                  </a:cubicBezTo>
                  <a:cubicBezTo>
                    <a:pt x="85" y="81"/>
                    <a:pt x="89" y="71"/>
                    <a:pt x="94" y="61"/>
                  </a:cubicBezTo>
                  <a:cubicBezTo>
                    <a:pt x="99" y="51"/>
                    <a:pt x="104" y="40"/>
                    <a:pt x="103" y="24"/>
                  </a:cubicBezTo>
                  <a:cubicBezTo>
                    <a:pt x="102" y="14"/>
                    <a:pt x="94" y="0"/>
                    <a:pt x="80" y="0"/>
                  </a:cubicBezTo>
                  <a:cubicBezTo>
                    <a:pt x="79" y="0"/>
                    <a:pt x="78" y="0"/>
                    <a:pt x="77" y="0"/>
                  </a:cubicBezTo>
                  <a:cubicBezTo>
                    <a:pt x="76" y="1"/>
                    <a:pt x="76" y="2"/>
                    <a:pt x="76" y="7"/>
                  </a:cubicBezTo>
                  <a:cubicBezTo>
                    <a:pt x="76" y="9"/>
                    <a:pt x="76" y="10"/>
                    <a:pt x="76" y="12"/>
                  </a:cubicBezTo>
                  <a:cubicBezTo>
                    <a:pt x="74" y="26"/>
                    <a:pt x="72" y="42"/>
                    <a:pt x="64" y="53"/>
                  </a:cubicBezTo>
                  <a:cubicBezTo>
                    <a:pt x="61" y="57"/>
                    <a:pt x="57" y="60"/>
                    <a:pt x="54" y="63"/>
                  </a:cubicBezTo>
                  <a:cubicBezTo>
                    <a:pt x="50" y="65"/>
                    <a:pt x="46" y="68"/>
                    <a:pt x="44" y="72"/>
                  </a:cubicBezTo>
                  <a:cubicBezTo>
                    <a:pt x="42" y="77"/>
                    <a:pt x="39" y="82"/>
                    <a:pt x="37" y="88"/>
                  </a:cubicBezTo>
                  <a:cubicBezTo>
                    <a:pt x="35" y="94"/>
                    <a:pt x="33" y="99"/>
                    <a:pt x="30" y="105"/>
                  </a:cubicBezTo>
                  <a:cubicBezTo>
                    <a:pt x="22" y="121"/>
                    <a:pt x="14" y="129"/>
                    <a:pt x="6" y="132"/>
                  </a:cubicBezTo>
                  <a:cubicBezTo>
                    <a:pt x="4" y="133"/>
                    <a:pt x="2" y="133"/>
                    <a:pt x="0" y="133"/>
                  </a:cubicBezTo>
                  <a:lnTo>
                    <a:pt x="2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70" name="Freeform 59"/>
            <p:cNvSpPr>
              <a:spLocks/>
            </p:cNvSpPr>
            <p:nvPr/>
          </p:nvSpPr>
          <p:spPr bwMode="auto">
            <a:xfrm>
              <a:off x="7777163" y="4778376"/>
              <a:ext cx="119063" cy="290513"/>
            </a:xfrm>
            <a:custGeom>
              <a:avLst/>
              <a:gdLst>
                <a:gd name="T0" fmla="*/ 41 w 41"/>
                <a:gd name="T1" fmla="*/ 84 h 99"/>
                <a:gd name="T2" fmla="*/ 20 w 41"/>
                <a:gd name="T3" fmla="*/ 99 h 99"/>
                <a:gd name="T4" fmla="*/ 20 w 41"/>
                <a:gd name="T5" fmla="*/ 99 h 99"/>
                <a:gd name="T6" fmla="*/ 0 w 41"/>
                <a:gd name="T7" fmla="*/ 84 h 99"/>
                <a:gd name="T8" fmla="*/ 0 w 41"/>
                <a:gd name="T9" fmla="*/ 14 h 99"/>
                <a:gd name="T10" fmla="*/ 20 w 41"/>
                <a:gd name="T11" fmla="*/ 0 h 99"/>
                <a:gd name="T12" fmla="*/ 20 w 41"/>
                <a:gd name="T13" fmla="*/ 0 h 99"/>
                <a:gd name="T14" fmla="*/ 41 w 41"/>
                <a:gd name="T15" fmla="*/ 14 h 99"/>
                <a:gd name="T16" fmla="*/ 41 w 41"/>
                <a:gd name="T17" fmla="*/ 8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99">
                  <a:moveTo>
                    <a:pt x="41" y="84"/>
                  </a:moveTo>
                  <a:cubicBezTo>
                    <a:pt x="41" y="95"/>
                    <a:pt x="32" y="99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9" y="99"/>
                    <a:pt x="0" y="95"/>
                    <a:pt x="0" y="8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"/>
                    <a:pt x="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32" y="0"/>
                    <a:pt x="41" y="2"/>
                    <a:pt x="41" y="14"/>
                  </a:cubicBezTo>
                  <a:lnTo>
                    <a:pt x="41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671" name="Freeform 95"/>
          <p:cNvSpPr>
            <a:spLocks noEditPoints="1"/>
          </p:cNvSpPr>
          <p:nvPr/>
        </p:nvSpPr>
        <p:spPr bwMode="auto">
          <a:xfrm>
            <a:off x="7480103" y="3150613"/>
            <a:ext cx="198532" cy="324926"/>
          </a:xfrm>
          <a:custGeom>
            <a:avLst/>
            <a:gdLst>
              <a:gd name="T0" fmla="*/ 165 w 175"/>
              <a:gd name="T1" fmla="*/ 0 h 286"/>
              <a:gd name="T2" fmla="*/ 156 w 175"/>
              <a:gd name="T3" fmla="*/ 0 h 286"/>
              <a:gd name="T4" fmla="*/ 10 w 175"/>
              <a:gd name="T5" fmla="*/ 0 h 286"/>
              <a:gd name="T6" fmla="*/ 0 w 175"/>
              <a:gd name="T7" fmla="*/ 11 h 286"/>
              <a:gd name="T8" fmla="*/ 0 w 175"/>
              <a:gd name="T9" fmla="*/ 273 h 286"/>
              <a:gd name="T10" fmla="*/ 11 w 175"/>
              <a:gd name="T11" fmla="*/ 286 h 286"/>
              <a:gd name="T12" fmla="*/ 26 w 175"/>
              <a:gd name="T13" fmla="*/ 286 h 286"/>
              <a:gd name="T14" fmla="*/ 165 w 175"/>
              <a:gd name="T15" fmla="*/ 286 h 286"/>
              <a:gd name="T16" fmla="*/ 175 w 175"/>
              <a:gd name="T17" fmla="*/ 274 h 286"/>
              <a:gd name="T18" fmla="*/ 175 w 175"/>
              <a:gd name="T19" fmla="*/ 12 h 286"/>
              <a:gd name="T20" fmla="*/ 165 w 175"/>
              <a:gd name="T21" fmla="*/ 0 h 286"/>
              <a:gd name="T22" fmla="*/ 70 w 175"/>
              <a:gd name="T23" fmla="*/ 8 h 286"/>
              <a:gd name="T24" fmla="*/ 106 w 175"/>
              <a:gd name="T25" fmla="*/ 8 h 286"/>
              <a:gd name="T26" fmla="*/ 107 w 175"/>
              <a:gd name="T27" fmla="*/ 8 h 286"/>
              <a:gd name="T28" fmla="*/ 105 w 175"/>
              <a:gd name="T29" fmla="*/ 10 h 286"/>
              <a:gd name="T30" fmla="*/ 71 w 175"/>
              <a:gd name="T31" fmla="*/ 10 h 286"/>
              <a:gd name="T32" fmla="*/ 69 w 175"/>
              <a:gd name="T33" fmla="*/ 8 h 286"/>
              <a:gd name="T34" fmla="*/ 70 w 175"/>
              <a:gd name="T35" fmla="*/ 8 h 286"/>
              <a:gd name="T36" fmla="*/ 99 w 175"/>
              <a:gd name="T37" fmla="*/ 275 h 286"/>
              <a:gd name="T38" fmla="*/ 97 w 175"/>
              <a:gd name="T39" fmla="*/ 277 h 286"/>
              <a:gd name="T40" fmla="*/ 84 w 175"/>
              <a:gd name="T41" fmla="*/ 277 h 286"/>
              <a:gd name="T42" fmla="*/ 78 w 175"/>
              <a:gd name="T43" fmla="*/ 277 h 286"/>
              <a:gd name="T44" fmla="*/ 76 w 175"/>
              <a:gd name="T45" fmla="*/ 275 h 286"/>
              <a:gd name="T46" fmla="*/ 76 w 175"/>
              <a:gd name="T47" fmla="*/ 266 h 286"/>
              <a:gd name="T48" fmla="*/ 78 w 175"/>
              <a:gd name="T49" fmla="*/ 264 h 286"/>
              <a:gd name="T50" fmla="*/ 89 w 175"/>
              <a:gd name="T51" fmla="*/ 264 h 286"/>
              <a:gd name="T52" fmla="*/ 97 w 175"/>
              <a:gd name="T53" fmla="*/ 264 h 286"/>
              <a:gd name="T54" fmla="*/ 99 w 175"/>
              <a:gd name="T55" fmla="*/ 266 h 286"/>
              <a:gd name="T56" fmla="*/ 99 w 175"/>
              <a:gd name="T57" fmla="*/ 275 h 286"/>
              <a:gd name="T58" fmla="*/ 164 w 175"/>
              <a:gd name="T59" fmla="*/ 256 h 286"/>
              <a:gd name="T60" fmla="*/ 13 w 175"/>
              <a:gd name="T61" fmla="*/ 256 h 286"/>
              <a:gd name="T62" fmla="*/ 13 w 175"/>
              <a:gd name="T63" fmla="*/ 25 h 286"/>
              <a:gd name="T64" fmla="*/ 164 w 175"/>
              <a:gd name="T65" fmla="*/ 25 h 286"/>
              <a:gd name="T66" fmla="*/ 164 w 175"/>
              <a:gd name="T67" fmla="*/ 256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5" h="286">
                <a:moveTo>
                  <a:pt x="165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1"/>
                </a:cubicBezTo>
                <a:cubicBezTo>
                  <a:pt x="0" y="273"/>
                  <a:pt x="0" y="273"/>
                  <a:pt x="0" y="273"/>
                </a:cubicBezTo>
                <a:cubicBezTo>
                  <a:pt x="0" y="280"/>
                  <a:pt x="5" y="286"/>
                  <a:pt x="11" y="286"/>
                </a:cubicBezTo>
                <a:cubicBezTo>
                  <a:pt x="26" y="286"/>
                  <a:pt x="26" y="286"/>
                  <a:pt x="26" y="286"/>
                </a:cubicBezTo>
                <a:cubicBezTo>
                  <a:pt x="165" y="286"/>
                  <a:pt x="165" y="286"/>
                  <a:pt x="165" y="286"/>
                </a:cubicBezTo>
                <a:cubicBezTo>
                  <a:pt x="171" y="286"/>
                  <a:pt x="175" y="281"/>
                  <a:pt x="175" y="274"/>
                </a:cubicBezTo>
                <a:cubicBezTo>
                  <a:pt x="175" y="12"/>
                  <a:pt x="175" y="12"/>
                  <a:pt x="175" y="12"/>
                </a:cubicBezTo>
                <a:cubicBezTo>
                  <a:pt x="175" y="5"/>
                  <a:pt x="171" y="0"/>
                  <a:pt x="165" y="0"/>
                </a:cubicBezTo>
                <a:close/>
                <a:moveTo>
                  <a:pt x="70" y="8"/>
                </a:moveTo>
                <a:cubicBezTo>
                  <a:pt x="106" y="8"/>
                  <a:pt x="106" y="8"/>
                  <a:pt x="106" y="8"/>
                </a:cubicBezTo>
                <a:cubicBezTo>
                  <a:pt x="106" y="8"/>
                  <a:pt x="107" y="8"/>
                  <a:pt x="107" y="8"/>
                </a:cubicBezTo>
                <a:cubicBezTo>
                  <a:pt x="107" y="9"/>
                  <a:pt x="106" y="10"/>
                  <a:pt x="105" y="10"/>
                </a:cubicBezTo>
                <a:cubicBezTo>
                  <a:pt x="71" y="10"/>
                  <a:pt x="71" y="10"/>
                  <a:pt x="71" y="10"/>
                </a:cubicBezTo>
                <a:cubicBezTo>
                  <a:pt x="70" y="10"/>
                  <a:pt x="69" y="9"/>
                  <a:pt x="69" y="8"/>
                </a:cubicBezTo>
                <a:cubicBezTo>
                  <a:pt x="69" y="8"/>
                  <a:pt x="70" y="8"/>
                  <a:pt x="70" y="8"/>
                </a:cubicBezTo>
                <a:close/>
                <a:moveTo>
                  <a:pt x="99" y="275"/>
                </a:moveTo>
                <a:cubicBezTo>
                  <a:pt x="99" y="277"/>
                  <a:pt x="98" y="277"/>
                  <a:pt x="97" y="277"/>
                </a:cubicBezTo>
                <a:cubicBezTo>
                  <a:pt x="84" y="277"/>
                  <a:pt x="84" y="277"/>
                  <a:pt x="84" y="277"/>
                </a:cubicBezTo>
                <a:cubicBezTo>
                  <a:pt x="78" y="277"/>
                  <a:pt x="78" y="277"/>
                  <a:pt x="78" y="277"/>
                </a:cubicBezTo>
                <a:cubicBezTo>
                  <a:pt x="77" y="277"/>
                  <a:pt x="76" y="277"/>
                  <a:pt x="76" y="275"/>
                </a:cubicBezTo>
                <a:cubicBezTo>
                  <a:pt x="76" y="266"/>
                  <a:pt x="76" y="266"/>
                  <a:pt x="76" y="266"/>
                </a:cubicBezTo>
                <a:cubicBezTo>
                  <a:pt x="76" y="265"/>
                  <a:pt x="77" y="264"/>
                  <a:pt x="78" y="264"/>
                </a:cubicBezTo>
                <a:cubicBezTo>
                  <a:pt x="89" y="264"/>
                  <a:pt x="89" y="264"/>
                  <a:pt x="89" y="264"/>
                </a:cubicBezTo>
                <a:cubicBezTo>
                  <a:pt x="97" y="264"/>
                  <a:pt x="97" y="264"/>
                  <a:pt x="97" y="264"/>
                </a:cubicBezTo>
                <a:cubicBezTo>
                  <a:pt x="98" y="264"/>
                  <a:pt x="99" y="265"/>
                  <a:pt x="99" y="266"/>
                </a:cubicBezTo>
                <a:lnTo>
                  <a:pt x="99" y="275"/>
                </a:lnTo>
                <a:close/>
                <a:moveTo>
                  <a:pt x="164" y="256"/>
                </a:moveTo>
                <a:cubicBezTo>
                  <a:pt x="13" y="256"/>
                  <a:pt x="13" y="256"/>
                  <a:pt x="13" y="256"/>
                </a:cubicBezTo>
                <a:cubicBezTo>
                  <a:pt x="13" y="25"/>
                  <a:pt x="13" y="25"/>
                  <a:pt x="13" y="25"/>
                </a:cubicBezTo>
                <a:cubicBezTo>
                  <a:pt x="164" y="25"/>
                  <a:pt x="164" y="25"/>
                  <a:pt x="164" y="25"/>
                </a:cubicBezTo>
                <a:lnTo>
                  <a:pt x="164" y="25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grpSp>
        <p:nvGrpSpPr>
          <p:cNvPr id="672" name="组合 671"/>
          <p:cNvGrpSpPr/>
          <p:nvPr/>
        </p:nvGrpSpPr>
        <p:grpSpPr>
          <a:xfrm>
            <a:off x="8066114" y="3171576"/>
            <a:ext cx="222578" cy="283000"/>
            <a:chOff x="5346701" y="4424363"/>
            <a:chExt cx="573088" cy="728663"/>
          </a:xfrm>
          <a:solidFill>
            <a:srgbClr val="E7E6E6">
              <a:lumMod val="50000"/>
            </a:srgbClr>
          </a:solidFill>
        </p:grpSpPr>
        <p:sp>
          <p:nvSpPr>
            <p:cNvPr id="673" name="Freeform 98"/>
            <p:cNvSpPr>
              <a:spLocks/>
            </p:cNvSpPr>
            <p:nvPr/>
          </p:nvSpPr>
          <p:spPr bwMode="auto">
            <a:xfrm>
              <a:off x="5472113" y="4424363"/>
              <a:ext cx="312738" cy="388938"/>
            </a:xfrm>
            <a:custGeom>
              <a:avLst/>
              <a:gdLst>
                <a:gd name="T0" fmla="*/ 100 w 107"/>
                <a:gd name="T1" fmla="*/ 52 h 133"/>
                <a:gd name="T2" fmla="*/ 100 w 107"/>
                <a:gd name="T3" fmla="*/ 44 h 133"/>
                <a:gd name="T4" fmla="*/ 55 w 107"/>
                <a:gd name="T5" fmla="*/ 0 h 133"/>
                <a:gd name="T6" fmla="*/ 53 w 107"/>
                <a:gd name="T7" fmla="*/ 0 h 133"/>
                <a:gd name="T8" fmla="*/ 7 w 107"/>
                <a:gd name="T9" fmla="*/ 44 h 133"/>
                <a:gd name="T10" fmla="*/ 7 w 107"/>
                <a:gd name="T11" fmla="*/ 52 h 133"/>
                <a:gd name="T12" fmla="*/ 0 w 107"/>
                <a:gd name="T13" fmla="*/ 59 h 133"/>
                <a:gd name="T14" fmla="*/ 0 w 107"/>
                <a:gd name="T15" fmla="*/ 76 h 133"/>
                <a:gd name="T16" fmla="*/ 7 w 107"/>
                <a:gd name="T17" fmla="*/ 82 h 133"/>
                <a:gd name="T18" fmla="*/ 7 w 107"/>
                <a:gd name="T19" fmla="*/ 82 h 133"/>
                <a:gd name="T20" fmla="*/ 53 w 107"/>
                <a:gd name="T21" fmla="*/ 133 h 133"/>
                <a:gd name="T22" fmla="*/ 55 w 107"/>
                <a:gd name="T23" fmla="*/ 133 h 133"/>
                <a:gd name="T24" fmla="*/ 100 w 107"/>
                <a:gd name="T25" fmla="*/ 82 h 133"/>
                <a:gd name="T26" fmla="*/ 100 w 107"/>
                <a:gd name="T27" fmla="*/ 82 h 133"/>
                <a:gd name="T28" fmla="*/ 107 w 107"/>
                <a:gd name="T29" fmla="*/ 76 h 133"/>
                <a:gd name="T30" fmla="*/ 107 w 107"/>
                <a:gd name="T31" fmla="*/ 59 h 133"/>
                <a:gd name="T32" fmla="*/ 100 w 107"/>
                <a:gd name="T33" fmla="*/ 5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33">
                  <a:moveTo>
                    <a:pt x="100" y="52"/>
                  </a:moveTo>
                  <a:cubicBezTo>
                    <a:pt x="100" y="48"/>
                    <a:pt x="100" y="45"/>
                    <a:pt x="100" y="44"/>
                  </a:cubicBezTo>
                  <a:cubicBezTo>
                    <a:pt x="100" y="28"/>
                    <a:pt x="89" y="0"/>
                    <a:pt x="5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6" y="0"/>
                    <a:pt x="7" y="28"/>
                    <a:pt x="7" y="44"/>
                  </a:cubicBezTo>
                  <a:cubicBezTo>
                    <a:pt x="7" y="45"/>
                    <a:pt x="7" y="48"/>
                    <a:pt x="7" y="52"/>
                  </a:cubicBezTo>
                  <a:cubicBezTo>
                    <a:pt x="3" y="52"/>
                    <a:pt x="0" y="55"/>
                    <a:pt x="0" y="5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9"/>
                    <a:pt x="3" y="82"/>
                    <a:pt x="7" y="82"/>
                  </a:cubicBezTo>
                  <a:cubicBezTo>
                    <a:pt x="7" y="82"/>
                    <a:pt x="7" y="82"/>
                    <a:pt x="7" y="82"/>
                  </a:cubicBezTo>
                  <a:cubicBezTo>
                    <a:pt x="10" y="106"/>
                    <a:pt x="38" y="133"/>
                    <a:pt x="53" y="133"/>
                  </a:cubicBezTo>
                  <a:cubicBezTo>
                    <a:pt x="55" y="133"/>
                    <a:pt x="55" y="133"/>
                    <a:pt x="55" y="133"/>
                  </a:cubicBezTo>
                  <a:cubicBezTo>
                    <a:pt x="70" y="133"/>
                    <a:pt x="97" y="106"/>
                    <a:pt x="100" y="82"/>
                  </a:cubicBezTo>
                  <a:cubicBezTo>
                    <a:pt x="100" y="82"/>
                    <a:pt x="100" y="82"/>
                    <a:pt x="100" y="82"/>
                  </a:cubicBezTo>
                  <a:cubicBezTo>
                    <a:pt x="104" y="82"/>
                    <a:pt x="107" y="79"/>
                    <a:pt x="107" y="76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07" y="55"/>
                    <a:pt x="104" y="52"/>
                    <a:pt x="100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74" name="Freeform 99"/>
            <p:cNvSpPr>
              <a:spLocks/>
            </p:cNvSpPr>
            <p:nvPr/>
          </p:nvSpPr>
          <p:spPr bwMode="auto">
            <a:xfrm>
              <a:off x="5346701" y="4851401"/>
              <a:ext cx="285750" cy="301625"/>
            </a:xfrm>
            <a:custGeom>
              <a:avLst/>
              <a:gdLst>
                <a:gd name="T0" fmla="*/ 51 w 98"/>
                <a:gd name="T1" fmla="*/ 0 h 103"/>
                <a:gd name="T2" fmla="*/ 0 w 98"/>
                <a:gd name="T3" fmla="*/ 51 h 103"/>
                <a:gd name="T4" fmla="*/ 0 w 98"/>
                <a:gd name="T5" fmla="*/ 103 h 103"/>
                <a:gd name="T6" fmla="*/ 98 w 98"/>
                <a:gd name="T7" fmla="*/ 103 h 103"/>
                <a:gd name="T8" fmla="*/ 53 w 98"/>
                <a:gd name="T9" fmla="*/ 0 h 103"/>
                <a:gd name="T10" fmla="*/ 51 w 98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3">
                  <a:moveTo>
                    <a:pt x="51" y="0"/>
                  </a:moveTo>
                  <a:cubicBezTo>
                    <a:pt x="23" y="0"/>
                    <a:pt x="0" y="23"/>
                    <a:pt x="0" y="5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53" y="0"/>
                    <a:pt x="53" y="0"/>
                    <a:pt x="53" y="0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75" name="Freeform 100"/>
            <p:cNvSpPr>
              <a:spLocks/>
            </p:cNvSpPr>
            <p:nvPr/>
          </p:nvSpPr>
          <p:spPr bwMode="auto">
            <a:xfrm>
              <a:off x="5632451" y="4851401"/>
              <a:ext cx="287338" cy="301625"/>
            </a:xfrm>
            <a:custGeom>
              <a:avLst/>
              <a:gdLst>
                <a:gd name="T0" fmla="*/ 47 w 98"/>
                <a:gd name="T1" fmla="*/ 0 h 103"/>
                <a:gd name="T2" fmla="*/ 42 w 98"/>
                <a:gd name="T3" fmla="*/ 0 h 103"/>
                <a:gd name="T4" fmla="*/ 0 w 98"/>
                <a:gd name="T5" fmla="*/ 103 h 103"/>
                <a:gd name="T6" fmla="*/ 98 w 98"/>
                <a:gd name="T7" fmla="*/ 103 h 103"/>
                <a:gd name="T8" fmla="*/ 98 w 98"/>
                <a:gd name="T9" fmla="*/ 51 h 103"/>
                <a:gd name="T10" fmla="*/ 47 w 98"/>
                <a:gd name="T11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103">
                  <a:moveTo>
                    <a:pt x="47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8" y="23"/>
                    <a:pt x="75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76" name="Freeform 101"/>
            <p:cNvSpPr>
              <a:spLocks/>
            </p:cNvSpPr>
            <p:nvPr/>
          </p:nvSpPr>
          <p:spPr bwMode="auto">
            <a:xfrm>
              <a:off x="5554663" y="4822826"/>
              <a:ext cx="76200" cy="87313"/>
            </a:xfrm>
            <a:custGeom>
              <a:avLst/>
              <a:gdLst>
                <a:gd name="T0" fmla="*/ 48 w 48"/>
                <a:gd name="T1" fmla="*/ 28 h 55"/>
                <a:gd name="T2" fmla="*/ 0 w 48"/>
                <a:gd name="T3" fmla="*/ 0 h 55"/>
                <a:gd name="T4" fmla="*/ 0 w 48"/>
                <a:gd name="T5" fmla="*/ 55 h 55"/>
                <a:gd name="T6" fmla="*/ 48 w 48"/>
                <a:gd name="T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55">
                  <a:moveTo>
                    <a:pt x="48" y="28"/>
                  </a:moveTo>
                  <a:lnTo>
                    <a:pt x="0" y="0"/>
                  </a:lnTo>
                  <a:lnTo>
                    <a:pt x="0" y="55"/>
                  </a:lnTo>
                  <a:lnTo>
                    <a:pt x="4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77" name="Freeform 102"/>
            <p:cNvSpPr>
              <a:spLocks/>
            </p:cNvSpPr>
            <p:nvPr/>
          </p:nvSpPr>
          <p:spPr bwMode="auto">
            <a:xfrm>
              <a:off x="5630863" y="4822826"/>
              <a:ext cx="74613" cy="87313"/>
            </a:xfrm>
            <a:custGeom>
              <a:avLst/>
              <a:gdLst>
                <a:gd name="T0" fmla="*/ 0 w 47"/>
                <a:gd name="T1" fmla="*/ 28 h 55"/>
                <a:gd name="T2" fmla="*/ 47 w 47"/>
                <a:gd name="T3" fmla="*/ 0 h 55"/>
                <a:gd name="T4" fmla="*/ 47 w 47"/>
                <a:gd name="T5" fmla="*/ 55 h 55"/>
                <a:gd name="T6" fmla="*/ 0 w 47"/>
                <a:gd name="T7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55">
                  <a:moveTo>
                    <a:pt x="0" y="28"/>
                  </a:moveTo>
                  <a:lnTo>
                    <a:pt x="47" y="0"/>
                  </a:lnTo>
                  <a:lnTo>
                    <a:pt x="47" y="55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78" name="Oval 103"/>
            <p:cNvSpPr>
              <a:spLocks noChangeArrowheads="1"/>
            </p:cNvSpPr>
            <p:nvPr/>
          </p:nvSpPr>
          <p:spPr bwMode="auto">
            <a:xfrm>
              <a:off x="5603876" y="4843463"/>
              <a:ext cx="49213" cy="49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679" name="组合 678"/>
          <p:cNvGrpSpPr/>
          <p:nvPr/>
        </p:nvGrpSpPr>
        <p:grpSpPr>
          <a:xfrm>
            <a:off x="6921602" y="3181749"/>
            <a:ext cx="128860" cy="262653"/>
            <a:chOff x="2462213" y="4459288"/>
            <a:chExt cx="331788" cy="676275"/>
          </a:xfrm>
          <a:solidFill>
            <a:srgbClr val="E7E6E6">
              <a:lumMod val="50000"/>
            </a:srgbClr>
          </a:solidFill>
        </p:grpSpPr>
        <p:sp>
          <p:nvSpPr>
            <p:cNvPr id="680" name="Freeform 113"/>
            <p:cNvSpPr>
              <a:spLocks/>
            </p:cNvSpPr>
            <p:nvPr/>
          </p:nvSpPr>
          <p:spPr bwMode="auto">
            <a:xfrm>
              <a:off x="2462213" y="4459288"/>
              <a:ext cx="76200" cy="485775"/>
            </a:xfrm>
            <a:custGeom>
              <a:avLst/>
              <a:gdLst>
                <a:gd name="T0" fmla="*/ 24 w 48"/>
                <a:gd name="T1" fmla="*/ 282 h 306"/>
                <a:gd name="T2" fmla="*/ 26 w 48"/>
                <a:gd name="T3" fmla="*/ 0 h 306"/>
                <a:gd name="T4" fmla="*/ 0 w 48"/>
                <a:gd name="T5" fmla="*/ 0 h 306"/>
                <a:gd name="T6" fmla="*/ 0 w 48"/>
                <a:gd name="T7" fmla="*/ 282 h 306"/>
                <a:gd name="T8" fmla="*/ 0 w 48"/>
                <a:gd name="T9" fmla="*/ 305 h 306"/>
                <a:gd name="T10" fmla="*/ 24 w 48"/>
                <a:gd name="T11" fmla="*/ 306 h 306"/>
                <a:gd name="T12" fmla="*/ 48 w 48"/>
                <a:gd name="T13" fmla="*/ 306 h 306"/>
                <a:gd name="T14" fmla="*/ 48 w 48"/>
                <a:gd name="T15" fmla="*/ 282 h 306"/>
                <a:gd name="T16" fmla="*/ 24 w 48"/>
                <a:gd name="T17" fmla="*/ 28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6">
                  <a:moveTo>
                    <a:pt x="24" y="282"/>
                  </a:moveTo>
                  <a:lnTo>
                    <a:pt x="26" y="0"/>
                  </a:lnTo>
                  <a:lnTo>
                    <a:pt x="0" y="0"/>
                  </a:lnTo>
                  <a:lnTo>
                    <a:pt x="0" y="282"/>
                  </a:lnTo>
                  <a:lnTo>
                    <a:pt x="0" y="305"/>
                  </a:lnTo>
                  <a:lnTo>
                    <a:pt x="24" y="306"/>
                  </a:lnTo>
                  <a:lnTo>
                    <a:pt x="48" y="306"/>
                  </a:lnTo>
                  <a:lnTo>
                    <a:pt x="48" y="282"/>
                  </a:lnTo>
                  <a:lnTo>
                    <a:pt x="24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1" name="Freeform 114"/>
            <p:cNvSpPr>
              <a:spLocks/>
            </p:cNvSpPr>
            <p:nvPr/>
          </p:nvSpPr>
          <p:spPr bwMode="auto">
            <a:xfrm>
              <a:off x="2500313" y="4495801"/>
              <a:ext cx="38100" cy="36513"/>
            </a:xfrm>
            <a:custGeom>
              <a:avLst/>
              <a:gdLst>
                <a:gd name="T0" fmla="*/ 24 w 24"/>
                <a:gd name="T1" fmla="*/ 23 h 23"/>
                <a:gd name="T2" fmla="*/ 0 w 24"/>
                <a:gd name="T3" fmla="*/ 23 h 23"/>
                <a:gd name="T4" fmla="*/ 2 w 24"/>
                <a:gd name="T5" fmla="*/ 0 h 23"/>
                <a:gd name="T6" fmla="*/ 24 w 24"/>
                <a:gd name="T7" fmla="*/ 0 h 23"/>
                <a:gd name="T8" fmla="*/ 24 w 24"/>
                <a:gd name="T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4" y="23"/>
                  </a:moveTo>
                  <a:lnTo>
                    <a:pt x="0" y="23"/>
                  </a:lnTo>
                  <a:lnTo>
                    <a:pt x="2" y="0"/>
                  </a:lnTo>
                  <a:lnTo>
                    <a:pt x="24" y="0"/>
                  </a:lnTo>
                  <a:lnTo>
                    <a:pt x="2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2" name="Rectangle 115"/>
            <p:cNvSpPr>
              <a:spLocks noChangeArrowheads="1"/>
            </p:cNvSpPr>
            <p:nvPr/>
          </p:nvSpPr>
          <p:spPr bwMode="auto">
            <a:xfrm>
              <a:off x="2538413" y="4532313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3" name="Rectangle 116"/>
            <p:cNvSpPr>
              <a:spLocks noChangeArrowheads="1"/>
            </p:cNvSpPr>
            <p:nvPr/>
          </p:nvSpPr>
          <p:spPr bwMode="auto">
            <a:xfrm>
              <a:off x="2573338" y="4570413"/>
              <a:ext cx="38100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4" name="Rectangle 117"/>
            <p:cNvSpPr>
              <a:spLocks noChangeArrowheads="1"/>
            </p:cNvSpPr>
            <p:nvPr/>
          </p:nvSpPr>
          <p:spPr bwMode="auto">
            <a:xfrm>
              <a:off x="2611438" y="4608513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5" name="Rectangle 118"/>
            <p:cNvSpPr>
              <a:spLocks noChangeArrowheads="1"/>
            </p:cNvSpPr>
            <p:nvPr/>
          </p:nvSpPr>
          <p:spPr bwMode="auto">
            <a:xfrm>
              <a:off x="2647951" y="4646613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6" name="Rectangle 119"/>
            <p:cNvSpPr>
              <a:spLocks noChangeArrowheads="1"/>
            </p:cNvSpPr>
            <p:nvPr/>
          </p:nvSpPr>
          <p:spPr bwMode="auto">
            <a:xfrm>
              <a:off x="2684463" y="4681538"/>
              <a:ext cx="36513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7" name="Rectangle 120"/>
            <p:cNvSpPr>
              <a:spLocks noChangeArrowheads="1"/>
            </p:cNvSpPr>
            <p:nvPr/>
          </p:nvSpPr>
          <p:spPr bwMode="auto">
            <a:xfrm>
              <a:off x="2720976" y="47196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8" name="Rectangle 121"/>
            <p:cNvSpPr>
              <a:spLocks noChangeArrowheads="1"/>
            </p:cNvSpPr>
            <p:nvPr/>
          </p:nvSpPr>
          <p:spPr bwMode="auto">
            <a:xfrm>
              <a:off x="2720976" y="47958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89" name="Freeform 122"/>
            <p:cNvSpPr>
              <a:spLocks/>
            </p:cNvSpPr>
            <p:nvPr/>
          </p:nvSpPr>
          <p:spPr bwMode="auto">
            <a:xfrm>
              <a:off x="2682876" y="4795838"/>
              <a:ext cx="38100" cy="38100"/>
            </a:xfrm>
            <a:custGeom>
              <a:avLst/>
              <a:gdLst>
                <a:gd name="T0" fmla="*/ 0 w 24"/>
                <a:gd name="T1" fmla="*/ 24 h 24"/>
                <a:gd name="T2" fmla="*/ 24 w 24"/>
                <a:gd name="T3" fmla="*/ 24 h 24"/>
                <a:gd name="T4" fmla="*/ 24 w 24"/>
                <a:gd name="T5" fmla="*/ 0 h 24"/>
                <a:gd name="T6" fmla="*/ 1 w 24"/>
                <a:gd name="T7" fmla="*/ 0 h 24"/>
                <a:gd name="T8" fmla="*/ 0 w 24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0" y="24"/>
                  </a:moveTo>
                  <a:lnTo>
                    <a:pt x="24" y="24"/>
                  </a:lnTo>
                  <a:lnTo>
                    <a:pt x="24" y="0"/>
                  </a:lnTo>
                  <a:lnTo>
                    <a:pt x="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0" name="Rectangle 123"/>
            <p:cNvSpPr>
              <a:spLocks noChangeArrowheads="1"/>
            </p:cNvSpPr>
            <p:nvPr/>
          </p:nvSpPr>
          <p:spPr bwMode="auto">
            <a:xfrm>
              <a:off x="2720976" y="5097463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1" name="Rectangle 124"/>
            <p:cNvSpPr>
              <a:spLocks noChangeArrowheads="1"/>
            </p:cNvSpPr>
            <p:nvPr/>
          </p:nvSpPr>
          <p:spPr bwMode="auto">
            <a:xfrm>
              <a:off x="2538413" y="4872038"/>
              <a:ext cx="34925" cy="38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2" name="Freeform 125"/>
            <p:cNvSpPr>
              <a:spLocks/>
            </p:cNvSpPr>
            <p:nvPr/>
          </p:nvSpPr>
          <p:spPr bwMode="auto">
            <a:xfrm>
              <a:off x="2647951" y="4795838"/>
              <a:ext cx="36513" cy="76200"/>
            </a:xfrm>
            <a:custGeom>
              <a:avLst/>
              <a:gdLst>
                <a:gd name="T0" fmla="*/ 0 w 23"/>
                <a:gd name="T1" fmla="*/ 24 h 48"/>
                <a:gd name="T2" fmla="*/ 0 w 23"/>
                <a:gd name="T3" fmla="*/ 48 h 48"/>
                <a:gd name="T4" fmla="*/ 22 w 23"/>
                <a:gd name="T5" fmla="*/ 48 h 48"/>
                <a:gd name="T6" fmla="*/ 22 w 23"/>
                <a:gd name="T7" fmla="*/ 24 h 48"/>
                <a:gd name="T8" fmla="*/ 23 w 23"/>
                <a:gd name="T9" fmla="*/ 0 h 48"/>
                <a:gd name="T10" fmla="*/ 0 w 23"/>
                <a:gd name="T11" fmla="*/ 0 h 48"/>
                <a:gd name="T12" fmla="*/ 0 w 23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3" name="Freeform 126"/>
            <p:cNvSpPr>
              <a:spLocks/>
            </p:cNvSpPr>
            <p:nvPr/>
          </p:nvSpPr>
          <p:spPr bwMode="auto">
            <a:xfrm>
              <a:off x="2682876" y="48720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4" name="Freeform 127"/>
            <p:cNvSpPr>
              <a:spLocks/>
            </p:cNvSpPr>
            <p:nvPr/>
          </p:nvSpPr>
          <p:spPr bwMode="auto">
            <a:xfrm>
              <a:off x="2720976" y="4945063"/>
              <a:ext cx="34925" cy="76200"/>
            </a:xfrm>
            <a:custGeom>
              <a:avLst/>
              <a:gdLst>
                <a:gd name="T0" fmla="*/ 0 w 22"/>
                <a:gd name="T1" fmla="*/ 24 h 48"/>
                <a:gd name="T2" fmla="*/ 0 w 22"/>
                <a:gd name="T3" fmla="*/ 48 h 48"/>
                <a:gd name="T4" fmla="*/ 22 w 22"/>
                <a:gd name="T5" fmla="*/ 48 h 48"/>
                <a:gd name="T6" fmla="*/ 22 w 22"/>
                <a:gd name="T7" fmla="*/ 24 h 48"/>
                <a:gd name="T8" fmla="*/ 22 w 22"/>
                <a:gd name="T9" fmla="*/ 0 h 48"/>
                <a:gd name="T10" fmla="*/ 0 w 22"/>
                <a:gd name="T11" fmla="*/ 0 h 48"/>
                <a:gd name="T12" fmla="*/ 0 w 22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5" name="Freeform 128"/>
            <p:cNvSpPr>
              <a:spLocks/>
            </p:cNvSpPr>
            <p:nvPr/>
          </p:nvSpPr>
          <p:spPr bwMode="auto">
            <a:xfrm>
              <a:off x="2755901" y="5021263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6" name="Freeform 129"/>
            <p:cNvSpPr>
              <a:spLocks/>
            </p:cNvSpPr>
            <p:nvPr/>
          </p:nvSpPr>
          <p:spPr bwMode="auto">
            <a:xfrm>
              <a:off x="2682876" y="5059363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7" name="Freeform 130"/>
            <p:cNvSpPr>
              <a:spLocks/>
            </p:cNvSpPr>
            <p:nvPr/>
          </p:nvSpPr>
          <p:spPr bwMode="auto">
            <a:xfrm>
              <a:off x="2647951" y="4983163"/>
              <a:ext cx="34925" cy="76200"/>
            </a:xfrm>
            <a:custGeom>
              <a:avLst/>
              <a:gdLst>
                <a:gd name="T0" fmla="*/ 0 w 22"/>
                <a:gd name="T1" fmla="*/ 24 h 48"/>
                <a:gd name="T2" fmla="*/ 0 w 22"/>
                <a:gd name="T3" fmla="*/ 48 h 48"/>
                <a:gd name="T4" fmla="*/ 22 w 22"/>
                <a:gd name="T5" fmla="*/ 48 h 48"/>
                <a:gd name="T6" fmla="*/ 22 w 22"/>
                <a:gd name="T7" fmla="*/ 24 h 48"/>
                <a:gd name="T8" fmla="*/ 22 w 22"/>
                <a:gd name="T9" fmla="*/ 0 h 48"/>
                <a:gd name="T10" fmla="*/ 0 w 22"/>
                <a:gd name="T11" fmla="*/ 0 h 48"/>
                <a:gd name="T12" fmla="*/ 0 w 22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8">
                  <a:moveTo>
                    <a:pt x="0" y="24"/>
                  </a:moveTo>
                  <a:lnTo>
                    <a:pt x="0" y="48"/>
                  </a:lnTo>
                  <a:lnTo>
                    <a:pt x="22" y="48"/>
                  </a:lnTo>
                  <a:lnTo>
                    <a:pt x="22" y="24"/>
                  </a:lnTo>
                  <a:lnTo>
                    <a:pt x="22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8" name="Freeform 131"/>
            <p:cNvSpPr>
              <a:spLocks/>
            </p:cNvSpPr>
            <p:nvPr/>
          </p:nvSpPr>
          <p:spPr bwMode="auto">
            <a:xfrm>
              <a:off x="2609851" y="49101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4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1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699" name="Freeform 132"/>
            <p:cNvSpPr>
              <a:spLocks/>
            </p:cNvSpPr>
            <p:nvPr/>
          </p:nvSpPr>
          <p:spPr bwMode="auto">
            <a:xfrm>
              <a:off x="2573338" y="4833938"/>
              <a:ext cx="38100" cy="76200"/>
            </a:xfrm>
            <a:custGeom>
              <a:avLst/>
              <a:gdLst>
                <a:gd name="T0" fmla="*/ 0 w 24"/>
                <a:gd name="T1" fmla="*/ 24 h 48"/>
                <a:gd name="T2" fmla="*/ 0 w 24"/>
                <a:gd name="T3" fmla="*/ 48 h 48"/>
                <a:gd name="T4" fmla="*/ 23 w 24"/>
                <a:gd name="T5" fmla="*/ 48 h 48"/>
                <a:gd name="T6" fmla="*/ 24 w 24"/>
                <a:gd name="T7" fmla="*/ 24 h 48"/>
                <a:gd name="T8" fmla="*/ 24 w 24"/>
                <a:gd name="T9" fmla="*/ 0 h 48"/>
                <a:gd name="T10" fmla="*/ 0 w 24"/>
                <a:gd name="T11" fmla="*/ 0 h 48"/>
                <a:gd name="T12" fmla="*/ 0 w 24"/>
                <a:gd name="T13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24"/>
                  </a:moveTo>
                  <a:lnTo>
                    <a:pt x="0" y="48"/>
                  </a:lnTo>
                  <a:lnTo>
                    <a:pt x="23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00" name="Freeform 133"/>
            <p:cNvSpPr>
              <a:spLocks/>
            </p:cNvSpPr>
            <p:nvPr/>
          </p:nvSpPr>
          <p:spPr bwMode="auto">
            <a:xfrm>
              <a:off x="2755901" y="4757738"/>
              <a:ext cx="38100" cy="76200"/>
            </a:xfrm>
            <a:custGeom>
              <a:avLst/>
              <a:gdLst>
                <a:gd name="T0" fmla="*/ 0 w 24"/>
                <a:gd name="T1" fmla="*/ 0 h 48"/>
                <a:gd name="T2" fmla="*/ 0 w 24"/>
                <a:gd name="T3" fmla="*/ 24 h 48"/>
                <a:gd name="T4" fmla="*/ 0 w 24"/>
                <a:gd name="T5" fmla="*/ 48 h 48"/>
                <a:gd name="T6" fmla="*/ 24 w 24"/>
                <a:gd name="T7" fmla="*/ 48 h 48"/>
                <a:gd name="T8" fmla="*/ 24 w 24"/>
                <a:gd name="T9" fmla="*/ 24 h 48"/>
                <a:gd name="T10" fmla="*/ 24 w 24"/>
                <a:gd name="T11" fmla="*/ 0 h 48"/>
                <a:gd name="T12" fmla="*/ 0 w 24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8">
                  <a:moveTo>
                    <a:pt x="0" y="0"/>
                  </a:moveTo>
                  <a:lnTo>
                    <a:pt x="0" y="24"/>
                  </a:lnTo>
                  <a:lnTo>
                    <a:pt x="0" y="48"/>
                  </a:lnTo>
                  <a:lnTo>
                    <a:pt x="24" y="48"/>
                  </a:lnTo>
                  <a:lnTo>
                    <a:pt x="24" y="24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701" name="组合 700"/>
          <p:cNvGrpSpPr/>
          <p:nvPr/>
        </p:nvGrpSpPr>
        <p:grpSpPr>
          <a:xfrm>
            <a:off x="907065" y="3683648"/>
            <a:ext cx="215795" cy="252172"/>
            <a:chOff x="9124951" y="4468813"/>
            <a:chExt cx="555625" cy="649288"/>
          </a:xfrm>
          <a:solidFill>
            <a:srgbClr val="E7E6E6">
              <a:lumMod val="50000"/>
            </a:srgbClr>
          </a:solidFill>
        </p:grpSpPr>
        <p:sp>
          <p:nvSpPr>
            <p:cNvPr id="702" name="Freeform 34"/>
            <p:cNvSpPr>
              <a:spLocks noEditPoints="1"/>
            </p:cNvSpPr>
            <p:nvPr/>
          </p:nvSpPr>
          <p:spPr bwMode="auto">
            <a:xfrm>
              <a:off x="9124951" y="4468813"/>
              <a:ext cx="555625" cy="649288"/>
            </a:xfrm>
            <a:custGeom>
              <a:avLst/>
              <a:gdLst>
                <a:gd name="T0" fmla="*/ 163 w 190"/>
                <a:gd name="T1" fmla="*/ 0 h 222"/>
                <a:gd name="T2" fmla="*/ 28 w 190"/>
                <a:gd name="T3" fmla="*/ 0 h 222"/>
                <a:gd name="T4" fmla="*/ 0 w 190"/>
                <a:gd name="T5" fmla="*/ 27 h 222"/>
                <a:gd name="T6" fmla="*/ 0 w 190"/>
                <a:gd name="T7" fmla="*/ 194 h 222"/>
                <a:gd name="T8" fmla="*/ 28 w 190"/>
                <a:gd name="T9" fmla="*/ 222 h 222"/>
                <a:gd name="T10" fmla="*/ 163 w 190"/>
                <a:gd name="T11" fmla="*/ 222 h 222"/>
                <a:gd name="T12" fmla="*/ 190 w 190"/>
                <a:gd name="T13" fmla="*/ 194 h 222"/>
                <a:gd name="T14" fmla="*/ 190 w 190"/>
                <a:gd name="T15" fmla="*/ 27 h 222"/>
                <a:gd name="T16" fmla="*/ 163 w 190"/>
                <a:gd name="T17" fmla="*/ 0 h 222"/>
                <a:gd name="T18" fmla="*/ 167 w 190"/>
                <a:gd name="T19" fmla="*/ 179 h 222"/>
                <a:gd name="T20" fmla="*/ 149 w 190"/>
                <a:gd name="T21" fmla="*/ 198 h 222"/>
                <a:gd name="T22" fmla="*/ 42 w 190"/>
                <a:gd name="T23" fmla="*/ 198 h 222"/>
                <a:gd name="T24" fmla="*/ 23 w 190"/>
                <a:gd name="T25" fmla="*/ 179 h 222"/>
                <a:gd name="T26" fmla="*/ 23 w 190"/>
                <a:gd name="T27" fmla="*/ 42 h 222"/>
                <a:gd name="T28" fmla="*/ 42 w 190"/>
                <a:gd name="T29" fmla="*/ 24 h 222"/>
                <a:gd name="T30" fmla="*/ 149 w 190"/>
                <a:gd name="T31" fmla="*/ 24 h 222"/>
                <a:gd name="T32" fmla="*/ 167 w 190"/>
                <a:gd name="T33" fmla="*/ 42 h 222"/>
                <a:gd name="T34" fmla="*/ 167 w 190"/>
                <a:gd name="T35" fmla="*/ 179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0" h="222">
                  <a:moveTo>
                    <a:pt x="163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210"/>
                    <a:pt x="13" y="222"/>
                    <a:pt x="28" y="222"/>
                  </a:cubicBezTo>
                  <a:cubicBezTo>
                    <a:pt x="163" y="222"/>
                    <a:pt x="163" y="222"/>
                    <a:pt x="163" y="222"/>
                  </a:cubicBezTo>
                  <a:cubicBezTo>
                    <a:pt x="178" y="222"/>
                    <a:pt x="190" y="210"/>
                    <a:pt x="190" y="194"/>
                  </a:cubicBezTo>
                  <a:cubicBezTo>
                    <a:pt x="190" y="27"/>
                    <a:pt x="190" y="27"/>
                    <a:pt x="190" y="27"/>
                  </a:cubicBezTo>
                  <a:cubicBezTo>
                    <a:pt x="190" y="12"/>
                    <a:pt x="178" y="0"/>
                    <a:pt x="163" y="0"/>
                  </a:cubicBezTo>
                  <a:close/>
                  <a:moveTo>
                    <a:pt x="167" y="179"/>
                  </a:moveTo>
                  <a:cubicBezTo>
                    <a:pt x="167" y="189"/>
                    <a:pt x="159" y="198"/>
                    <a:pt x="149" y="198"/>
                  </a:cubicBezTo>
                  <a:cubicBezTo>
                    <a:pt x="42" y="198"/>
                    <a:pt x="42" y="198"/>
                    <a:pt x="42" y="198"/>
                  </a:cubicBezTo>
                  <a:cubicBezTo>
                    <a:pt x="32" y="198"/>
                    <a:pt x="23" y="189"/>
                    <a:pt x="23" y="179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32"/>
                    <a:pt x="32" y="24"/>
                    <a:pt x="42" y="24"/>
                  </a:cubicBezTo>
                  <a:cubicBezTo>
                    <a:pt x="149" y="24"/>
                    <a:pt x="149" y="24"/>
                    <a:pt x="149" y="24"/>
                  </a:cubicBezTo>
                  <a:cubicBezTo>
                    <a:pt x="159" y="24"/>
                    <a:pt x="167" y="32"/>
                    <a:pt x="167" y="42"/>
                  </a:cubicBezTo>
                  <a:lnTo>
                    <a:pt x="167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03" name="Freeform 35"/>
            <p:cNvSpPr>
              <a:spLocks/>
            </p:cNvSpPr>
            <p:nvPr/>
          </p:nvSpPr>
          <p:spPr bwMode="auto">
            <a:xfrm>
              <a:off x="9244013" y="4757738"/>
              <a:ext cx="319088" cy="76200"/>
            </a:xfrm>
            <a:custGeom>
              <a:avLst/>
              <a:gdLst>
                <a:gd name="T0" fmla="*/ 100 w 109"/>
                <a:gd name="T1" fmla="*/ 0 h 26"/>
                <a:gd name="T2" fmla="*/ 9 w 109"/>
                <a:gd name="T3" fmla="*/ 0 h 26"/>
                <a:gd name="T4" fmla="*/ 0 w 109"/>
                <a:gd name="T5" fmla="*/ 9 h 26"/>
                <a:gd name="T6" fmla="*/ 0 w 109"/>
                <a:gd name="T7" fmla="*/ 17 h 26"/>
                <a:gd name="T8" fmla="*/ 9 w 109"/>
                <a:gd name="T9" fmla="*/ 26 h 26"/>
                <a:gd name="T10" fmla="*/ 100 w 109"/>
                <a:gd name="T11" fmla="*/ 26 h 26"/>
                <a:gd name="T12" fmla="*/ 109 w 109"/>
                <a:gd name="T13" fmla="*/ 17 h 26"/>
                <a:gd name="T14" fmla="*/ 109 w 109"/>
                <a:gd name="T15" fmla="*/ 9 h 26"/>
                <a:gd name="T16" fmla="*/ 100 w 109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6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2"/>
                    <a:pt x="4" y="26"/>
                    <a:pt x="9" y="26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5" y="26"/>
                    <a:pt x="109" y="22"/>
                    <a:pt x="109" y="17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04" name="Freeform 36"/>
            <p:cNvSpPr>
              <a:spLocks/>
            </p:cNvSpPr>
            <p:nvPr/>
          </p:nvSpPr>
          <p:spPr bwMode="auto">
            <a:xfrm>
              <a:off x="9244013" y="4635501"/>
              <a:ext cx="319088" cy="79375"/>
            </a:xfrm>
            <a:custGeom>
              <a:avLst/>
              <a:gdLst>
                <a:gd name="T0" fmla="*/ 100 w 109"/>
                <a:gd name="T1" fmla="*/ 0 h 27"/>
                <a:gd name="T2" fmla="*/ 9 w 109"/>
                <a:gd name="T3" fmla="*/ 0 h 27"/>
                <a:gd name="T4" fmla="*/ 0 w 109"/>
                <a:gd name="T5" fmla="*/ 9 h 27"/>
                <a:gd name="T6" fmla="*/ 0 w 109"/>
                <a:gd name="T7" fmla="*/ 18 h 27"/>
                <a:gd name="T8" fmla="*/ 9 w 109"/>
                <a:gd name="T9" fmla="*/ 27 h 27"/>
                <a:gd name="T10" fmla="*/ 100 w 109"/>
                <a:gd name="T11" fmla="*/ 27 h 27"/>
                <a:gd name="T12" fmla="*/ 109 w 109"/>
                <a:gd name="T13" fmla="*/ 18 h 27"/>
                <a:gd name="T14" fmla="*/ 109 w 109"/>
                <a:gd name="T15" fmla="*/ 9 h 27"/>
                <a:gd name="T16" fmla="*/ 100 w 10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7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7"/>
                    <a:pt x="9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5" y="27"/>
                    <a:pt x="109" y="23"/>
                    <a:pt x="109" y="1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05" name="Freeform 37"/>
            <p:cNvSpPr>
              <a:spLocks/>
            </p:cNvSpPr>
            <p:nvPr/>
          </p:nvSpPr>
          <p:spPr bwMode="auto">
            <a:xfrm>
              <a:off x="9244013" y="4878388"/>
              <a:ext cx="319088" cy="79375"/>
            </a:xfrm>
            <a:custGeom>
              <a:avLst/>
              <a:gdLst>
                <a:gd name="T0" fmla="*/ 100 w 109"/>
                <a:gd name="T1" fmla="*/ 0 h 27"/>
                <a:gd name="T2" fmla="*/ 9 w 109"/>
                <a:gd name="T3" fmla="*/ 0 h 27"/>
                <a:gd name="T4" fmla="*/ 0 w 109"/>
                <a:gd name="T5" fmla="*/ 9 h 27"/>
                <a:gd name="T6" fmla="*/ 0 w 109"/>
                <a:gd name="T7" fmla="*/ 18 h 27"/>
                <a:gd name="T8" fmla="*/ 9 w 109"/>
                <a:gd name="T9" fmla="*/ 27 h 27"/>
                <a:gd name="T10" fmla="*/ 100 w 109"/>
                <a:gd name="T11" fmla="*/ 27 h 27"/>
                <a:gd name="T12" fmla="*/ 109 w 109"/>
                <a:gd name="T13" fmla="*/ 18 h 27"/>
                <a:gd name="T14" fmla="*/ 109 w 109"/>
                <a:gd name="T15" fmla="*/ 9 h 27"/>
                <a:gd name="T16" fmla="*/ 100 w 10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27">
                  <a:moveTo>
                    <a:pt x="100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3"/>
                    <a:pt x="4" y="27"/>
                    <a:pt x="9" y="27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5" y="27"/>
                    <a:pt x="109" y="23"/>
                    <a:pt x="109" y="18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109" y="4"/>
                    <a:pt x="105" y="0"/>
                    <a:pt x="1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706" name="组合 705"/>
          <p:cNvGrpSpPr/>
          <p:nvPr/>
        </p:nvGrpSpPr>
        <p:grpSpPr>
          <a:xfrm>
            <a:off x="1481469" y="3688299"/>
            <a:ext cx="269264" cy="242870"/>
            <a:chOff x="5321300" y="431800"/>
            <a:chExt cx="1603375" cy="1446213"/>
          </a:xfrm>
          <a:solidFill>
            <a:srgbClr val="E7E6E6">
              <a:lumMod val="50000"/>
            </a:srgbClr>
          </a:solidFill>
        </p:grpSpPr>
        <p:sp>
          <p:nvSpPr>
            <p:cNvPr id="707" name="Freeform 21"/>
            <p:cNvSpPr>
              <a:spLocks/>
            </p:cNvSpPr>
            <p:nvPr/>
          </p:nvSpPr>
          <p:spPr bwMode="auto">
            <a:xfrm>
              <a:off x="5321300" y="1555750"/>
              <a:ext cx="1603375" cy="322263"/>
            </a:xfrm>
            <a:custGeom>
              <a:avLst/>
              <a:gdLst>
                <a:gd name="T0" fmla="*/ 517 w 551"/>
                <a:gd name="T1" fmla="*/ 0 h 111"/>
                <a:gd name="T2" fmla="*/ 496 w 551"/>
                <a:gd name="T3" fmla="*/ 0 h 111"/>
                <a:gd name="T4" fmla="*/ 496 w 551"/>
                <a:gd name="T5" fmla="*/ 23 h 111"/>
                <a:gd name="T6" fmla="*/ 454 w 551"/>
                <a:gd name="T7" fmla="*/ 66 h 111"/>
                <a:gd name="T8" fmla="*/ 97 w 551"/>
                <a:gd name="T9" fmla="*/ 66 h 111"/>
                <a:gd name="T10" fmla="*/ 54 w 551"/>
                <a:gd name="T11" fmla="*/ 23 h 111"/>
                <a:gd name="T12" fmla="*/ 54 w 551"/>
                <a:gd name="T13" fmla="*/ 0 h 111"/>
                <a:gd name="T14" fmla="*/ 34 w 551"/>
                <a:gd name="T15" fmla="*/ 0 h 111"/>
                <a:gd name="T16" fmla="*/ 0 w 551"/>
                <a:gd name="T17" fmla="*/ 35 h 111"/>
                <a:gd name="T18" fmla="*/ 0 w 551"/>
                <a:gd name="T19" fmla="*/ 77 h 111"/>
                <a:gd name="T20" fmla="*/ 34 w 551"/>
                <a:gd name="T21" fmla="*/ 111 h 111"/>
                <a:gd name="T22" fmla="*/ 517 w 551"/>
                <a:gd name="T23" fmla="*/ 111 h 111"/>
                <a:gd name="T24" fmla="*/ 551 w 551"/>
                <a:gd name="T25" fmla="*/ 77 h 111"/>
                <a:gd name="T26" fmla="*/ 551 w 551"/>
                <a:gd name="T27" fmla="*/ 35 h 111"/>
                <a:gd name="T28" fmla="*/ 517 w 551"/>
                <a:gd name="T2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1" h="111">
                  <a:moveTo>
                    <a:pt x="517" y="0"/>
                  </a:moveTo>
                  <a:cubicBezTo>
                    <a:pt x="496" y="0"/>
                    <a:pt x="496" y="0"/>
                    <a:pt x="496" y="0"/>
                  </a:cubicBezTo>
                  <a:cubicBezTo>
                    <a:pt x="496" y="23"/>
                    <a:pt x="496" y="23"/>
                    <a:pt x="496" y="23"/>
                  </a:cubicBezTo>
                  <a:cubicBezTo>
                    <a:pt x="496" y="47"/>
                    <a:pt x="477" y="66"/>
                    <a:pt x="454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74" y="66"/>
                    <a:pt x="54" y="47"/>
                    <a:pt x="54" y="23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96"/>
                    <a:pt x="15" y="111"/>
                    <a:pt x="34" y="111"/>
                  </a:cubicBezTo>
                  <a:cubicBezTo>
                    <a:pt x="517" y="111"/>
                    <a:pt x="517" y="111"/>
                    <a:pt x="517" y="111"/>
                  </a:cubicBezTo>
                  <a:cubicBezTo>
                    <a:pt x="536" y="111"/>
                    <a:pt x="551" y="96"/>
                    <a:pt x="551" y="77"/>
                  </a:cubicBezTo>
                  <a:cubicBezTo>
                    <a:pt x="551" y="35"/>
                    <a:pt x="551" y="35"/>
                    <a:pt x="551" y="35"/>
                  </a:cubicBezTo>
                  <a:cubicBezTo>
                    <a:pt x="551" y="16"/>
                    <a:pt x="536" y="0"/>
                    <a:pt x="5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08" name="Freeform 22"/>
            <p:cNvSpPr>
              <a:spLocks/>
            </p:cNvSpPr>
            <p:nvPr/>
          </p:nvSpPr>
          <p:spPr bwMode="auto">
            <a:xfrm>
              <a:off x="6191250" y="431800"/>
              <a:ext cx="555625" cy="474663"/>
            </a:xfrm>
            <a:custGeom>
              <a:avLst/>
              <a:gdLst>
                <a:gd name="T0" fmla="*/ 78 w 191"/>
                <a:gd name="T1" fmla="*/ 158 h 163"/>
                <a:gd name="T2" fmla="*/ 188 w 191"/>
                <a:gd name="T3" fmla="*/ 5 h 163"/>
                <a:gd name="T4" fmla="*/ 186 w 191"/>
                <a:gd name="T5" fmla="*/ 3 h 163"/>
                <a:gd name="T6" fmla="*/ 83 w 191"/>
                <a:gd name="T7" fmla="*/ 87 h 163"/>
                <a:gd name="T8" fmla="*/ 66 w 191"/>
                <a:gd name="T9" fmla="*/ 90 h 163"/>
                <a:gd name="T10" fmla="*/ 7 w 191"/>
                <a:gd name="T11" fmla="*/ 66 h 163"/>
                <a:gd name="T12" fmla="*/ 3 w 191"/>
                <a:gd name="T13" fmla="*/ 70 h 163"/>
                <a:gd name="T14" fmla="*/ 67 w 191"/>
                <a:gd name="T15" fmla="*/ 158 h 163"/>
                <a:gd name="T16" fmla="*/ 78 w 191"/>
                <a:gd name="T17" fmla="*/ 158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63">
                  <a:moveTo>
                    <a:pt x="78" y="158"/>
                  </a:moveTo>
                  <a:cubicBezTo>
                    <a:pt x="188" y="5"/>
                    <a:pt x="188" y="5"/>
                    <a:pt x="188" y="5"/>
                  </a:cubicBezTo>
                  <a:cubicBezTo>
                    <a:pt x="191" y="1"/>
                    <a:pt x="190" y="0"/>
                    <a:pt x="186" y="3"/>
                  </a:cubicBezTo>
                  <a:cubicBezTo>
                    <a:pt x="83" y="87"/>
                    <a:pt x="83" y="87"/>
                    <a:pt x="83" y="87"/>
                  </a:cubicBezTo>
                  <a:cubicBezTo>
                    <a:pt x="78" y="91"/>
                    <a:pt x="71" y="92"/>
                    <a:pt x="66" y="90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2" y="64"/>
                    <a:pt x="0" y="66"/>
                    <a:pt x="3" y="70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70" y="163"/>
                    <a:pt x="75" y="163"/>
                    <a:pt x="7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09" name="Freeform 23"/>
            <p:cNvSpPr>
              <a:spLocks noEditPoints="1"/>
            </p:cNvSpPr>
            <p:nvPr/>
          </p:nvSpPr>
          <p:spPr bwMode="auto">
            <a:xfrm>
              <a:off x="5440363" y="819150"/>
              <a:ext cx="1362075" cy="971550"/>
            </a:xfrm>
            <a:custGeom>
              <a:avLst/>
              <a:gdLst>
                <a:gd name="T0" fmla="*/ 409 w 468"/>
                <a:gd name="T1" fmla="*/ 0 h 334"/>
                <a:gd name="T2" fmla="*/ 372 w 468"/>
                <a:gd name="T3" fmla="*/ 0 h 334"/>
                <a:gd name="T4" fmla="*/ 347 w 468"/>
                <a:gd name="T5" fmla="*/ 34 h 334"/>
                <a:gd name="T6" fmla="*/ 347 w 468"/>
                <a:gd name="T7" fmla="*/ 34 h 334"/>
                <a:gd name="T8" fmla="*/ 347 w 468"/>
                <a:gd name="T9" fmla="*/ 34 h 334"/>
                <a:gd name="T10" fmla="*/ 408 w 468"/>
                <a:gd name="T11" fmla="*/ 34 h 334"/>
                <a:gd name="T12" fmla="*/ 249 w 468"/>
                <a:gd name="T13" fmla="*/ 174 h 334"/>
                <a:gd name="T14" fmla="*/ 249 w 468"/>
                <a:gd name="T15" fmla="*/ 174 h 334"/>
                <a:gd name="T16" fmla="*/ 234 w 468"/>
                <a:gd name="T17" fmla="*/ 181 h 334"/>
                <a:gd name="T18" fmla="*/ 218 w 468"/>
                <a:gd name="T19" fmla="*/ 175 h 334"/>
                <a:gd name="T20" fmla="*/ 218 w 468"/>
                <a:gd name="T21" fmla="*/ 174 h 334"/>
                <a:gd name="T22" fmla="*/ 59 w 468"/>
                <a:gd name="T23" fmla="*/ 34 h 334"/>
                <a:gd name="T24" fmla="*/ 59 w 468"/>
                <a:gd name="T25" fmla="*/ 34 h 334"/>
                <a:gd name="T26" fmla="*/ 277 w 468"/>
                <a:gd name="T27" fmla="*/ 34 h 334"/>
                <a:gd name="T28" fmla="*/ 287 w 468"/>
                <a:gd name="T29" fmla="*/ 34 h 334"/>
                <a:gd name="T30" fmla="*/ 314 w 468"/>
                <a:gd name="T31" fmla="*/ 34 h 334"/>
                <a:gd name="T32" fmla="*/ 313 w 468"/>
                <a:gd name="T33" fmla="*/ 34 h 334"/>
                <a:gd name="T34" fmla="*/ 289 w 468"/>
                <a:gd name="T35" fmla="*/ 0 h 334"/>
                <a:gd name="T36" fmla="*/ 287 w 468"/>
                <a:gd name="T37" fmla="*/ 0 h 334"/>
                <a:gd name="T38" fmla="*/ 277 w 468"/>
                <a:gd name="T39" fmla="*/ 0 h 334"/>
                <a:gd name="T40" fmla="*/ 59 w 468"/>
                <a:gd name="T41" fmla="*/ 0 h 334"/>
                <a:gd name="T42" fmla="*/ 0 w 468"/>
                <a:gd name="T43" fmla="*/ 59 h 334"/>
                <a:gd name="T44" fmla="*/ 0 w 468"/>
                <a:gd name="T45" fmla="*/ 275 h 334"/>
                <a:gd name="T46" fmla="*/ 59 w 468"/>
                <a:gd name="T47" fmla="*/ 334 h 334"/>
                <a:gd name="T48" fmla="*/ 409 w 468"/>
                <a:gd name="T49" fmla="*/ 334 h 334"/>
                <a:gd name="T50" fmla="*/ 468 w 468"/>
                <a:gd name="T51" fmla="*/ 275 h 334"/>
                <a:gd name="T52" fmla="*/ 468 w 468"/>
                <a:gd name="T53" fmla="*/ 59 h 334"/>
                <a:gd name="T54" fmla="*/ 409 w 468"/>
                <a:gd name="T55" fmla="*/ 0 h 334"/>
                <a:gd name="T56" fmla="*/ 431 w 468"/>
                <a:gd name="T57" fmla="*/ 48 h 334"/>
                <a:gd name="T58" fmla="*/ 434 w 468"/>
                <a:gd name="T59" fmla="*/ 59 h 334"/>
                <a:gd name="T60" fmla="*/ 434 w 468"/>
                <a:gd name="T61" fmla="*/ 275 h 334"/>
                <a:gd name="T62" fmla="*/ 434 w 468"/>
                <a:gd name="T63" fmla="*/ 277 h 334"/>
                <a:gd name="T64" fmla="*/ 303 w 468"/>
                <a:gd name="T65" fmla="*/ 161 h 334"/>
                <a:gd name="T66" fmla="*/ 431 w 468"/>
                <a:gd name="T67" fmla="*/ 48 h 334"/>
                <a:gd name="T68" fmla="*/ 35 w 468"/>
                <a:gd name="T69" fmla="*/ 276 h 334"/>
                <a:gd name="T70" fmla="*/ 35 w 468"/>
                <a:gd name="T71" fmla="*/ 275 h 334"/>
                <a:gd name="T72" fmla="*/ 35 w 468"/>
                <a:gd name="T73" fmla="*/ 59 h 334"/>
                <a:gd name="T74" fmla="*/ 37 w 468"/>
                <a:gd name="T75" fmla="*/ 49 h 334"/>
                <a:gd name="T76" fmla="*/ 164 w 468"/>
                <a:gd name="T77" fmla="*/ 161 h 334"/>
                <a:gd name="T78" fmla="*/ 35 w 468"/>
                <a:gd name="T79" fmla="*/ 276 h 334"/>
                <a:gd name="T80" fmla="*/ 59 w 468"/>
                <a:gd name="T81" fmla="*/ 300 h 334"/>
                <a:gd name="T82" fmla="*/ 49 w 468"/>
                <a:gd name="T83" fmla="*/ 297 h 334"/>
                <a:gd name="T84" fmla="*/ 184 w 468"/>
                <a:gd name="T85" fmla="*/ 179 h 334"/>
                <a:gd name="T86" fmla="*/ 200 w 468"/>
                <a:gd name="T87" fmla="*/ 193 h 334"/>
                <a:gd name="T88" fmla="*/ 234 w 468"/>
                <a:gd name="T89" fmla="*/ 207 h 334"/>
                <a:gd name="T90" fmla="*/ 234 w 468"/>
                <a:gd name="T91" fmla="*/ 207 h 334"/>
                <a:gd name="T92" fmla="*/ 267 w 468"/>
                <a:gd name="T93" fmla="*/ 193 h 334"/>
                <a:gd name="T94" fmla="*/ 283 w 468"/>
                <a:gd name="T95" fmla="*/ 179 h 334"/>
                <a:gd name="T96" fmla="*/ 419 w 468"/>
                <a:gd name="T97" fmla="*/ 298 h 334"/>
                <a:gd name="T98" fmla="*/ 409 w 468"/>
                <a:gd name="T99" fmla="*/ 300 h 334"/>
                <a:gd name="T100" fmla="*/ 59 w 468"/>
                <a:gd name="T101" fmla="*/ 30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68" h="334">
                  <a:moveTo>
                    <a:pt x="409" y="0"/>
                  </a:moveTo>
                  <a:cubicBezTo>
                    <a:pt x="372" y="0"/>
                    <a:pt x="372" y="0"/>
                    <a:pt x="372" y="0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347" y="34"/>
                    <a:pt x="347" y="34"/>
                    <a:pt x="347" y="34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45" y="179"/>
                    <a:pt x="239" y="181"/>
                    <a:pt x="234" y="181"/>
                  </a:cubicBezTo>
                  <a:cubicBezTo>
                    <a:pt x="228" y="181"/>
                    <a:pt x="222" y="179"/>
                    <a:pt x="218" y="175"/>
                  </a:cubicBezTo>
                  <a:cubicBezTo>
                    <a:pt x="218" y="174"/>
                    <a:pt x="218" y="174"/>
                    <a:pt x="218" y="17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277" y="34"/>
                    <a:pt x="277" y="34"/>
                    <a:pt x="277" y="34"/>
                  </a:cubicBezTo>
                  <a:cubicBezTo>
                    <a:pt x="287" y="34"/>
                    <a:pt x="287" y="34"/>
                    <a:pt x="287" y="34"/>
                  </a:cubicBezTo>
                  <a:cubicBezTo>
                    <a:pt x="314" y="34"/>
                    <a:pt x="314" y="34"/>
                    <a:pt x="314" y="34"/>
                  </a:cubicBezTo>
                  <a:cubicBezTo>
                    <a:pt x="314" y="34"/>
                    <a:pt x="314" y="34"/>
                    <a:pt x="313" y="34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7" y="0"/>
                    <a:pt x="287" y="0"/>
                    <a:pt x="287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27" y="0"/>
                    <a:pt x="0" y="26"/>
                    <a:pt x="0" y="59"/>
                  </a:cubicBezTo>
                  <a:cubicBezTo>
                    <a:pt x="0" y="275"/>
                    <a:pt x="0" y="275"/>
                    <a:pt x="0" y="275"/>
                  </a:cubicBezTo>
                  <a:cubicBezTo>
                    <a:pt x="0" y="308"/>
                    <a:pt x="27" y="334"/>
                    <a:pt x="59" y="334"/>
                  </a:cubicBezTo>
                  <a:cubicBezTo>
                    <a:pt x="409" y="334"/>
                    <a:pt x="409" y="334"/>
                    <a:pt x="409" y="334"/>
                  </a:cubicBezTo>
                  <a:cubicBezTo>
                    <a:pt x="442" y="334"/>
                    <a:pt x="468" y="308"/>
                    <a:pt x="468" y="275"/>
                  </a:cubicBezTo>
                  <a:cubicBezTo>
                    <a:pt x="468" y="59"/>
                    <a:pt x="468" y="59"/>
                    <a:pt x="468" y="59"/>
                  </a:cubicBezTo>
                  <a:cubicBezTo>
                    <a:pt x="468" y="26"/>
                    <a:pt x="442" y="0"/>
                    <a:pt x="409" y="0"/>
                  </a:cubicBezTo>
                  <a:close/>
                  <a:moveTo>
                    <a:pt x="431" y="48"/>
                  </a:moveTo>
                  <a:cubicBezTo>
                    <a:pt x="433" y="51"/>
                    <a:pt x="434" y="55"/>
                    <a:pt x="434" y="59"/>
                  </a:cubicBezTo>
                  <a:cubicBezTo>
                    <a:pt x="434" y="275"/>
                    <a:pt x="434" y="275"/>
                    <a:pt x="434" y="275"/>
                  </a:cubicBezTo>
                  <a:cubicBezTo>
                    <a:pt x="434" y="276"/>
                    <a:pt x="434" y="276"/>
                    <a:pt x="434" y="277"/>
                  </a:cubicBezTo>
                  <a:cubicBezTo>
                    <a:pt x="303" y="161"/>
                    <a:pt x="303" y="161"/>
                    <a:pt x="303" y="161"/>
                  </a:cubicBezTo>
                  <a:lnTo>
                    <a:pt x="431" y="48"/>
                  </a:lnTo>
                  <a:close/>
                  <a:moveTo>
                    <a:pt x="35" y="276"/>
                  </a:moveTo>
                  <a:cubicBezTo>
                    <a:pt x="35" y="275"/>
                    <a:pt x="35" y="275"/>
                    <a:pt x="35" y="275"/>
                  </a:cubicBezTo>
                  <a:cubicBezTo>
                    <a:pt x="35" y="59"/>
                    <a:pt x="35" y="59"/>
                    <a:pt x="35" y="59"/>
                  </a:cubicBezTo>
                  <a:cubicBezTo>
                    <a:pt x="35" y="55"/>
                    <a:pt x="35" y="52"/>
                    <a:pt x="37" y="49"/>
                  </a:cubicBezTo>
                  <a:cubicBezTo>
                    <a:pt x="164" y="161"/>
                    <a:pt x="164" y="161"/>
                    <a:pt x="164" y="161"/>
                  </a:cubicBezTo>
                  <a:lnTo>
                    <a:pt x="35" y="276"/>
                  </a:lnTo>
                  <a:close/>
                  <a:moveTo>
                    <a:pt x="59" y="300"/>
                  </a:moveTo>
                  <a:cubicBezTo>
                    <a:pt x="56" y="300"/>
                    <a:pt x="52" y="299"/>
                    <a:pt x="49" y="297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200" y="193"/>
                    <a:pt x="200" y="193"/>
                    <a:pt x="200" y="193"/>
                  </a:cubicBezTo>
                  <a:cubicBezTo>
                    <a:pt x="210" y="202"/>
                    <a:pt x="222" y="207"/>
                    <a:pt x="234" y="207"/>
                  </a:cubicBezTo>
                  <a:cubicBezTo>
                    <a:pt x="234" y="207"/>
                    <a:pt x="234" y="207"/>
                    <a:pt x="234" y="207"/>
                  </a:cubicBezTo>
                  <a:cubicBezTo>
                    <a:pt x="246" y="207"/>
                    <a:pt x="258" y="202"/>
                    <a:pt x="267" y="193"/>
                  </a:cubicBezTo>
                  <a:cubicBezTo>
                    <a:pt x="283" y="179"/>
                    <a:pt x="283" y="179"/>
                    <a:pt x="283" y="179"/>
                  </a:cubicBezTo>
                  <a:cubicBezTo>
                    <a:pt x="419" y="298"/>
                    <a:pt x="419" y="298"/>
                    <a:pt x="419" y="298"/>
                  </a:cubicBezTo>
                  <a:cubicBezTo>
                    <a:pt x="416" y="299"/>
                    <a:pt x="413" y="300"/>
                    <a:pt x="409" y="300"/>
                  </a:cubicBezTo>
                  <a:lnTo>
                    <a:pt x="59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710" name="组合 709"/>
          <p:cNvGrpSpPr/>
          <p:nvPr/>
        </p:nvGrpSpPr>
        <p:grpSpPr>
          <a:xfrm>
            <a:off x="2686875" y="3673242"/>
            <a:ext cx="250628" cy="272983"/>
            <a:chOff x="6169025" y="6338888"/>
            <a:chExt cx="338138" cy="368300"/>
          </a:xfrm>
          <a:solidFill>
            <a:srgbClr val="E7E6E6">
              <a:lumMod val="50000"/>
            </a:srgbClr>
          </a:solidFill>
        </p:grpSpPr>
        <p:sp>
          <p:nvSpPr>
            <p:cNvPr id="711" name="Oval 5"/>
            <p:cNvSpPr>
              <a:spLocks noChangeArrowheads="1"/>
            </p:cNvSpPr>
            <p:nvPr/>
          </p:nvSpPr>
          <p:spPr bwMode="auto">
            <a:xfrm>
              <a:off x="6296025" y="6338888"/>
              <a:ext cx="79375" cy="809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12" name="Freeform 6"/>
            <p:cNvSpPr>
              <a:spLocks/>
            </p:cNvSpPr>
            <p:nvPr/>
          </p:nvSpPr>
          <p:spPr bwMode="auto">
            <a:xfrm>
              <a:off x="6262688" y="6435725"/>
              <a:ext cx="146050" cy="271463"/>
            </a:xfrm>
            <a:custGeom>
              <a:avLst/>
              <a:gdLst>
                <a:gd name="T0" fmla="*/ 31 w 39"/>
                <a:gd name="T1" fmla="*/ 0 h 71"/>
                <a:gd name="T2" fmla="*/ 28 w 39"/>
                <a:gd name="T3" fmla="*/ 0 h 71"/>
                <a:gd name="T4" fmla="*/ 19 w 39"/>
                <a:gd name="T5" fmla="*/ 8 h 71"/>
                <a:gd name="T6" fmla="*/ 11 w 39"/>
                <a:gd name="T7" fmla="*/ 0 h 71"/>
                <a:gd name="T8" fmla="*/ 8 w 39"/>
                <a:gd name="T9" fmla="*/ 0 h 71"/>
                <a:gd name="T10" fmla="*/ 0 w 39"/>
                <a:gd name="T11" fmla="*/ 8 h 71"/>
                <a:gd name="T12" fmla="*/ 0 w 39"/>
                <a:gd name="T13" fmla="*/ 26 h 71"/>
                <a:gd name="T14" fmla="*/ 8 w 39"/>
                <a:gd name="T15" fmla="*/ 34 h 71"/>
                <a:gd name="T16" fmla="*/ 8 w 39"/>
                <a:gd name="T17" fmla="*/ 34 h 71"/>
                <a:gd name="T18" fmla="*/ 8 w 39"/>
                <a:gd name="T19" fmla="*/ 36 h 71"/>
                <a:gd name="T20" fmla="*/ 8 w 39"/>
                <a:gd name="T21" fmla="*/ 65 h 71"/>
                <a:gd name="T22" fmla="*/ 14 w 39"/>
                <a:gd name="T23" fmla="*/ 71 h 71"/>
                <a:gd name="T24" fmla="*/ 20 w 39"/>
                <a:gd name="T25" fmla="*/ 65 h 71"/>
                <a:gd name="T26" fmla="*/ 26 w 39"/>
                <a:gd name="T27" fmla="*/ 71 h 71"/>
                <a:gd name="T28" fmla="*/ 31 w 39"/>
                <a:gd name="T29" fmla="*/ 65 h 71"/>
                <a:gd name="T30" fmla="*/ 31 w 39"/>
                <a:gd name="T31" fmla="*/ 36 h 71"/>
                <a:gd name="T32" fmla="*/ 31 w 39"/>
                <a:gd name="T33" fmla="*/ 34 h 71"/>
                <a:gd name="T34" fmla="*/ 31 w 39"/>
                <a:gd name="T35" fmla="*/ 34 h 71"/>
                <a:gd name="T36" fmla="*/ 39 w 39"/>
                <a:gd name="T37" fmla="*/ 26 h 71"/>
                <a:gd name="T38" fmla="*/ 39 w 39"/>
                <a:gd name="T39" fmla="*/ 8 h 71"/>
                <a:gd name="T40" fmla="*/ 31 w 39"/>
                <a:gd name="T4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" h="71">
                  <a:moveTo>
                    <a:pt x="31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30"/>
                    <a:pt x="4" y="34"/>
                    <a:pt x="8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8" y="36"/>
                    <a:pt x="8" y="36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8" y="69"/>
                    <a:pt x="11" y="71"/>
                    <a:pt x="14" y="71"/>
                  </a:cubicBezTo>
                  <a:cubicBezTo>
                    <a:pt x="17" y="71"/>
                    <a:pt x="20" y="69"/>
                    <a:pt x="20" y="65"/>
                  </a:cubicBezTo>
                  <a:cubicBezTo>
                    <a:pt x="20" y="69"/>
                    <a:pt x="22" y="71"/>
                    <a:pt x="26" y="71"/>
                  </a:cubicBezTo>
                  <a:cubicBezTo>
                    <a:pt x="29" y="71"/>
                    <a:pt x="31" y="69"/>
                    <a:pt x="31" y="6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6"/>
                    <a:pt x="31" y="35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6" y="34"/>
                    <a:pt x="39" y="30"/>
                    <a:pt x="39" y="26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3"/>
                    <a:pt x="36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13" name="Oval 7"/>
            <p:cNvSpPr>
              <a:spLocks noChangeArrowheads="1"/>
            </p:cNvSpPr>
            <p:nvPr/>
          </p:nvSpPr>
          <p:spPr bwMode="auto">
            <a:xfrm>
              <a:off x="6419850" y="6362700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14" name="Freeform 8"/>
            <p:cNvSpPr>
              <a:spLocks/>
            </p:cNvSpPr>
            <p:nvPr/>
          </p:nvSpPr>
          <p:spPr bwMode="auto">
            <a:xfrm>
              <a:off x="6416675" y="6430963"/>
              <a:ext cx="90488" cy="227013"/>
            </a:xfrm>
            <a:custGeom>
              <a:avLst/>
              <a:gdLst>
                <a:gd name="T0" fmla="*/ 18 w 24"/>
                <a:gd name="T1" fmla="*/ 0 h 59"/>
                <a:gd name="T2" fmla="*/ 15 w 24"/>
                <a:gd name="T3" fmla="*/ 0 h 59"/>
                <a:gd name="T4" fmla="*/ 8 w 24"/>
                <a:gd name="T5" fmla="*/ 7 h 59"/>
                <a:gd name="T6" fmla="*/ 2 w 24"/>
                <a:gd name="T7" fmla="*/ 0 h 59"/>
                <a:gd name="T8" fmla="*/ 1 w 24"/>
                <a:gd name="T9" fmla="*/ 0 h 59"/>
                <a:gd name="T10" fmla="*/ 4 w 24"/>
                <a:gd name="T11" fmla="*/ 7 h 59"/>
                <a:gd name="T12" fmla="*/ 4 w 24"/>
                <a:gd name="T13" fmla="*/ 30 h 59"/>
                <a:gd name="T14" fmla="*/ 0 w 24"/>
                <a:gd name="T15" fmla="*/ 38 h 59"/>
                <a:gd name="T16" fmla="*/ 0 w 24"/>
                <a:gd name="T17" fmla="*/ 54 h 59"/>
                <a:gd name="T18" fmla="*/ 4 w 24"/>
                <a:gd name="T19" fmla="*/ 59 h 59"/>
                <a:gd name="T20" fmla="*/ 9 w 24"/>
                <a:gd name="T21" fmla="*/ 54 h 59"/>
                <a:gd name="T22" fmla="*/ 13 w 24"/>
                <a:gd name="T23" fmla="*/ 59 h 59"/>
                <a:gd name="T24" fmla="*/ 18 w 24"/>
                <a:gd name="T25" fmla="*/ 54 h 59"/>
                <a:gd name="T26" fmla="*/ 18 w 24"/>
                <a:gd name="T27" fmla="*/ 29 h 59"/>
                <a:gd name="T28" fmla="*/ 18 w 24"/>
                <a:gd name="T29" fmla="*/ 27 h 59"/>
                <a:gd name="T30" fmla="*/ 18 w 24"/>
                <a:gd name="T31" fmla="*/ 27 h 59"/>
                <a:gd name="T32" fmla="*/ 24 w 24"/>
                <a:gd name="T33" fmla="*/ 21 h 59"/>
                <a:gd name="T34" fmla="*/ 24 w 24"/>
                <a:gd name="T35" fmla="*/ 7 h 59"/>
                <a:gd name="T36" fmla="*/ 18 w 24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9">
                  <a:moveTo>
                    <a:pt x="1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2"/>
                    <a:pt x="4" y="4"/>
                    <a:pt x="4" y="7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4"/>
                    <a:pt x="2" y="36"/>
                    <a:pt x="0" y="38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7"/>
                    <a:pt x="2" y="59"/>
                    <a:pt x="4" y="59"/>
                  </a:cubicBezTo>
                  <a:cubicBezTo>
                    <a:pt x="7" y="59"/>
                    <a:pt x="9" y="57"/>
                    <a:pt x="9" y="54"/>
                  </a:cubicBezTo>
                  <a:cubicBezTo>
                    <a:pt x="9" y="57"/>
                    <a:pt x="11" y="59"/>
                    <a:pt x="13" y="59"/>
                  </a:cubicBezTo>
                  <a:cubicBezTo>
                    <a:pt x="16" y="59"/>
                    <a:pt x="18" y="57"/>
                    <a:pt x="18" y="54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21" y="27"/>
                    <a:pt x="24" y="24"/>
                    <a:pt x="24" y="21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1" y="0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15" name="Oval 9"/>
            <p:cNvSpPr>
              <a:spLocks noChangeArrowheads="1"/>
            </p:cNvSpPr>
            <p:nvPr/>
          </p:nvSpPr>
          <p:spPr bwMode="auto">
            <a:xfrm>
              <a:off x="6194425" y="6362700"/>
              <a:ext cx="60325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16" name="Freeform 10"/>
            <p:cNvSpPr>
              <a:spLocks/>
            </p:cNvSpPr>
            <p:nvPr/>
          </p:nvSpPr>
          <p:spPr bwMode="auto">
            <a:xfrm>
              <a:off x="6169025" y="6430963"/>
              <a:ext cx="88900" cy="227013"/>
            </a:xfrm>
            <a:custGeom>
              <a:avLst/>
              <a:gdLst>
                <a:gd name="T0" fmla="*/ 6 w 24"/>
                <a:gd name="T1" fmla="*/ 0 h 59"/>
                <a:gd name="T2" fmla="*/ 9 w 24"/>
                <a:gd name="T3" fmla="*/ 0 h 59"/>
                <a:gd name="T4" fmla="*/ 15 w 24"/>
                <a:gd name="T5" fmla="*/ 7 h 59"/>
                <a:gd name="T6" fmla="*/ 22 w 24"/>
                <a:gd name="T7" fmla="*/ 0 h 59"/>
                <a:gd name="T8" fmla="*/ 23 w 24"/>
                <a:gd name="T9" fmla="*/ 0 h 59"/>
                <a:gd name="T10" fmla="*/ 20 w 24"/>
                <a:gd name="T11" fmla="*/ 7 h 59"/>
                <a:gd name="T12" fmla="*/ 20 w 24"/>
                <a:gd name="T13" fmla="*/ 30 h 59"/>
                <a:gd name="T14" fmla="*/ 24 w 24"/>
                <a:gd name="T15" fmla="*/ 38 h 59"/>
                <a:gd name="T16" fmla="*/ 24 w 24"/>
                <a:gd name="T17" fmla="*/ 54 h 59"/>
                <a:gd name="T18" fmla="*/ 20 w 24"/>
                <a:gd name="T19" fmla="*/ 59 h 59"/>
                <a:gd name="T20" fmla="*/ 15 w 24"/>
                <a:gd name="T21" fmla="*/ 54 h 59"/>
                <a:gd name="T22" fmla="*/ 10 w 24"/>
                <a:gd name="T23" fmla="*/ 59 h 59"/>
                <a:gd name="T24" fmla="*/ 6 w 24"/>
                <a:gd name="T25" fmla="*/ 54 h 59"/>
                <a:gd name="T26" fmla="*/ 6 w 24"/>
                <a:gd name="T27" fmla="*/ 29 h 59"/>
                <a:gd name="T28" fmla="*/ 6 w 24"/>
                <a:gd name="T29" fmla="*/ 27 h 59"/>
                <a:gd name="T30" fmla="*/ 6 w 24"/>
                <a:gd name="T31" fmla="*/ 27 h 59"/>
                <a:gd name="T32" fmla="*/ 0 w 24"/>
                <a:gd name="T33" fmla="*/ 21 h 59"/>
                <a:gd name="T34" fmla="*/ 0 w 24"/>
                <a:gd name="T35" fmla="*/ 7 h 59"/>
                <a:gd name="T36" fmla="*/ 6 w 24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" h="59">
                  <a:moveTo>
                    <a:pt x="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20" y="4"/>
                    <a:pt x="20" y="7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4"/>
                    <a:pt x="22" y="36"/>
                    <a:pt x="24" y="38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7"/>
                    <a:pt x="22" y="59"/>
                    <a:pt x="20" y="59"/>
                  </a:cubicBezTo>
                  <a:cubicBezTo>
                    <a:pt x="17" y="59"/>
                    <a:pt x="15" y="57"/>
                    <a:pt x="15" y="54"/>
                  </a:cubicBezTo>
                  <a:cubicBezTo>
                    <a:pt x="15" y="57"/>
                    <a:pt x="13" y="59"/>
                    <a:pt x="10" y="59"/>
                  </a:cubicBezTo>
                  <a:cubicBezTo>
                    <a:pt x="8" y="59"/>
                    <a:pt x="6" y="57"/>
                    <a:pt x="6" y="54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3" y="27"/>
                    <a:pt x="0" y="24"/>
                    <a:pt x="0" y="2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717" name="组合 716"/>
          <p:cNvGrpSpPr/>
          <p:nvPr/>
        </p:nvGrpSpPr>
        <p:grpSpPr>
          <a:xfrm>
            <a:off x="2117249" y="3662065"/>
            <a:ext cx="191795" cy="295339"/>
            <a:chOff x="10534650" y="6297613"/>
            <a:chExt cx="258763" cy="398462"/>
          </a:xfrm>
          <a:solidFill>
            <a:srgbClr val="E7E6E6">
              <a:lumMod val="50000"/>
            </a:srgbClr>
          </a:solidFill>
        </p:grpSpPr>
        <p:sp>
          <p:nvSpPr>
            <p:cNvPr id="718" name="Freeform 11"/>
            <p:cNvSpPr>
              <a:spLocks/>
            </p:cNvSpPr>
            <p:nvPr/>
          </p:nvSpPr>
          <p:spPr bwMode="auto">
            <a:xfrm>
              <a:off x="10591800" y="6638925"/>
              <a:ext cx="146050" cy="57150"/>
            </a:xfrm>
            <a:custGeom>
              <a:avLst/>
              <a:gdLst>
                <a:gd name="T0" fmla="*/ 35 w 39"/>
                <a:gd name="T1" fmla="*/ 0 h 15"/>
                <a:gd name="T2" fmla="*/ 4 w 39"/>
                <a:gd name="T3" fmla="*/ 0 h 15"/>
                <a:gd name="T4" fmla="*/ 0 w 39"/>
                <a:gd name="T5" fmla="*/ 5 h 15"/>
                <a:gd name="T6" fmla="*/ 4 w 39"/>
                <a:gd name="T7" fmla="*/ 9 h 15"/>
                <a:gd name="T8" fmla="*/ 11 w 39"/>
                <a:gd name="T9" fmla="*/ 9 h 15"/>
                <a:gd name="T10" fmla="*/ 11 w 39"/>
                <a:gd name="T11" fmla="*/ 9 h 15"/>
                <a:gd name="T12" fmla="*/ 20 w 39"/>
                <a:gd name="T13" fmla="*/ 15 h 15"/>
                <a:gd name="T14" fmla="*/ 29 w 39"/>
                <a:gd name="T15" fmla="*/ 9 h 15"/>
                <a:gd name="T16" fmla="*/ 29 w 39"/>
                <a:gd name="T17" fmla="*/ 9 h 15"/>
                <a:gd name="T18" fmla="*/ 35 w 39"/>
                <a:gd name="T19" fmla="*/ 9 h 15"/>
                <a:gd name="T20" fmla="*/ 39 w 39"/>
                <a:gd name="T21" fmla="*/ 5 h 15"/>
                <a:gd name="T22" fmla="*/ 35 w 39"/>
                <a:gd name="T2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15">
                  <a:moveTo>
                    <a:pt x="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3"/>
                    <a:pt x="15" y="15"/>
                    <a:pt x="20" y="15"/>
                  </a:cubicBezTo>
                  <a:cubicBezTo>
                    <a:pt x="25" y="15"/>
                    <a:pt x="29" y="13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7" y="9"/>
                    <a:pt x="39" y="7"/>
                    <a:pt x="39" y="5"/>
                  </a:cubicBezTo>
                  <a:cubicBezTo>
                    <a:pt x="39" y="2"/>
                    <a:pt x="37" y="0"/>
                    <a:pt x="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19" name="Freeform 12"/>
            <p:cNvSpPr>
              <a:spLocks noEditPoints="1"/>
            </p:cNvSpPr>
            <p:nvPr/>
          </p:nvSpPr>
          <p:spPr bwMode="auto">
            <a:xfrm>
              <a:off x="10534650" y="6297613"/>
              <a:ext cx="258763" cy="295275"/>
            </a:xfrm>
            <a:custGeom>
              <a:avLst/>
              <a:gdLst>
                <a:gd name="T0" fmla="*/ 69 w 69"/>
                <a:gd name="T1" fmla="*/ 35 h 77"/>
                <a:gd name="T2" fmla="*/ 35 w 69"/>
                <a:gd name="T3" fmla="*/ 0 h 77"/>
                <a:gd name="T4" fmla="*/ 0 w 69"/>
                <a:gd name="T5" fmla="*/ 35 h 77"/>
                <a:gd name="T6" fmla="*/ 15 w 69"/>
                <a:gd name="T7" fmla="*/ 77 h 77"/>
                <a:gd name="T8" fmla="*/ 55 w 69"/>
                <a:gd name="T9" fmla="*/ 77 h 77"/>
                <a:gd name="T10" fmla="*/ 69 w 69"/>
                <a:gd name="T11" fmla="*/ 35 h 77"/>
                <a:gd name="T12" fmla="*/ 35 w 69"/>
                <a:gd name="T13" fmla="*/ 9 h 77"/>
                <a:gd name="T14" fmla="*/ 42 w 69"/>
                <a:gd name="T15" fmla="*/ 16 h 77"/>
                <a:gd name="T16" fmla="*/ 35 w 69"/>
                <a:gd name="T17" fmla="*/ 23 h 77"/>
                <a:gd name="T18" fmla="*/ 28 w 69"/>
                <a:gd name="T19" fmla="*/ 16 h 77"/>
                <a:gd name="T20" fmla="*/ 35 w 69"/>
                <a:gd name="T21" fmla="*/ 9 h 77"/>
                <a:gd name="T22" fmla="*/ 48 w 69"/>
                <a:gd name="T23" fmla="*/ 44 h 77"/>
                <a:gd name="T24" fmla="*/ 43 w 69"/>
                <a:gd name="T25" fmla="*/ 49 h 77"/>
                <a:gd name="T26" fmla="*/ 43 w 69"/>
                <a:gd name="T27" fmla="*/ 49 h 77"/>
                <a:gd name="T28" fmla="*/ 43 w 69"/>
                <a:gd name="T29" fmla="*/ 51 h 77"/>
                <a:gd name="T30" fmla="*/ 43 w 69"/>
                <a:gd name="T31" fmla="*/ 71 h 77"/>
                <a:gd name="T32" fmla="*/ 39 w 69"/>
                <a:gd name="T33" fmla="*/ 75 h 77"/>
                <a:gd name="T34" fmla="*/ 35 w 69"/>
                <a:gd name="T35" fmla="*/ 71 h 77"/>
                <a:gd name="T36" fmla="*/ 31 w 69"/>
                <a:gd name="T37" fmla="*/ 75 h 77"/>
                <a:gd name="T38" fmla="*/ 27 w 69"/>
                <a:gd name="T39" fmla="*/ 71 h 77"/>
                <a:gd name="T40" fmla="*/ 27 w 69"/>
                <a:gd name="T41" fmla="*/ 51 h 77"/>
                <a:gd name="T42" fmla="*/ 27 w 69"/>
                <a:gd name="T43" fmla="*/ 49 h 77"/>
                <a:gd name="T44" fmla="*/ 27 w 69"/>
                <a:gd name="T45" fmla="*/ 49 h 77"/>
                <a:gd name="T46" fmla="*/ 21 w 69"/>
                <a:gd name="T47" fmla="*/ 44 h 77"/>
                <a:gd name="T48" fmla="*/ 21 w 69"/>
                <a:gd name="T49" fmla="*/ 31 h 77"/>
                <a:gd name="T50" fmla="*/ 27 w 69"/>
                <a:gd name="T51" fmla="*/ 26 h 77"/>
                <a:gd name="T52" fmla="*/ 29 w 69"/>
                <a:gd name="T53" fmla="*/ 26 h 77"/>
                <a:gd name="T54" fmla="*/ 34 w 69"/>
                <a:gd name="T55" fmla="*/ 31 h 77"/>
                <a:gd name="T56" fmla="*/ 40 w 69"/>
                <a:gd name="T57" fmla="*/ 26 h 77"/>
                <a:gd name="T58" fmla="*/ 43 w 69"/>
                <a:gd name="T59" fmla="*/ 26 h 77"/>
                <a:gd name="T60" fmla="*/ 48 w 69"/>
                <a:gd name="T61" fmla="*/ 31 h 77"/>
                <a:gd name="T62" fmla="*/ 48 w 69"/>
                <a:gd name="T63" fmla="*/ 44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9" h="77">
                  <a:moveTo>
                    <a:pt x="69" y="35"/>
                  </a:moveTo>
                  <a:cubicBezTo>
                    <a:pt x="69" y="15"/>
                    <a:pt x="54" y="0"/>
                    <a:pt x="35" y="0"/>
                  </a:cubicBezTo>
                  <a:cubicBezTo>
                    <a:pt x="16" y="0"/>
                    <a:pt x="0" y="15"/>
                    <a:pt x="0" y="35"/>
                  </a:cubicBezTo>
                  <a:cubicBezTo>
                    <a:pt x="0" y="51"/>
                    <a:pt x="15" y="61"/>
                    <a:pt x="15" y="77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55" y="60"/>
                    <a:pt x="69" y="51"/>
                    <a:pt x="69" y="35"/>
                  </a:cubicBezTo>
                  <a:close/>
                  <a:moveTo>
                    <a:pt x="35" y="9"/>
                  </a:moveTo>
                  <a:cubicBezTo>
                    <a:pt x="39" y="9"/>
                    <a:pt x="42" y="12"/>
                    <a:pt x="42" y="16"/>
                  </a:cubicBezTo>
                  <a:cubicBezTo>
                    <a:pt x="42" y="20"/>
                    <a:pt x="39" y="23"/>
                    <a:pt x="35" y="23"/>
                  </a:cubicBezTo>
                  <a:cubicBezTo>
                    <a:pt x="31" y="23"/>
                    <a:pt x="28" y="20"/>
                    <a:pt x="28" y="16"/>
                  </a:cubicBezTo>
                  <a:cubicBezTo>
                    <a:pt x="28" y="12"/>
                    <a:pt x="31" y="9"/>
                    <a:pt x="35" y="9"/>
                  </a:cubicBezTo>
                  <a:close/>
                  <a:moveTo>
                    <a:pt x="48" y="44"/>
                  </a:moveTo>
                  <a:cubicBezTo>
                    <a:pt x="48" y="47"/>
                    <a:pt x="46" y="49"/>
                    <a:pt x="43" y="49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43" y="50"/>
                    <a:pt x="43" y="50"/>
                    <a:pt x="43" y="5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3"/>
                    <a:pt x="41" y="75"/>
                    <a:pt x="39" y="75"/>
                  </a:cubicBezTo>
                  <a:cubicBezTo>
                    <a:pt x="37" y="75"/>
                    <a:pt x="35" y="73"/>
                    <a:pt x="35" y="71"/>
                  </a:cubicBezTo>
                  <a:cubicBezTo>
                    <a:pt x="35" y="73"/>
                    <a:pt x="33" y="75"/>
                    <a:pt x="31" y="75"/>
                  </a:cubicBezTo>
                  <a:cubicBezTo>
                    <a:pt x="28" y="75"/>
                    <a:pt x="27" y="73"/>
                    <a:pt x="27" y="7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0"/>
                    <a:pt x="27" y="50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4" y="49"/>
                    <a:pt x="21" y="47"/>
                    <a:pt x="21" y="44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8"/>
                    <a:pt x="24" y="26"/>
                    <a:pt x="27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46" y="26"/>
                    <a:pt x="48" y="28"/>
                    <a:pt x="48" y="31"/>
                  </a:cubicBezTo>
                  <a:lnTo>
                    <a:pt x="4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20" name="Freeform 13"/>
            <p:cNvSpPr>
              <a:spLocks/>
            </p:cNvSpPr>
            <p:nvPr/>
          </p:nvSpPr>
          <p:spPr bwMode="auto">
            <a:xfrm>
              <a:off x="10591800" y="6608763"/>
              <a:ext cx="146050" cy="19050"/>
            </a:xfrm>
            <a:custGeom>
              <a:avLst/>
              <a:gdLst>
                <a:gd name="T0" fmla="*/ 39 w 39"/>
                <a:gd name="T1" fmla="*/ 2 h 5"/>
                <a:gd name="T2" fmla="*/ 36 w 39"/>
                <a:gd name="T3" fmla="*/ 5 h 5"/>
                <a:gd name="T4" fmla="*/ 3 w 39"/>
                <a:gd name="T5" fmla="*/ 5 h 5"/>
                <a:gd name="T6" fmla="*/ 0 w 39"/>
                <a:gd name="T7" fmla="*/ 2 h 5"/>
                <a:gd name="T8" fmla="*/ 0 w 39"/>
                <a:gd name="T9" fmla="*/ 2 h 5"/>
                <a:gd name="T10" fmla="*/ 3 w 39"/>
                <a:gd name="T11" fmla="*/ 0 h 5"/>
                <a:gd name="T12" fmla="*/ 36 w 39"/>
                <a:gd name="T13" fmla="*/ 0 h 5"/>
                <a:gd name="T14" fmla="*/ 39 w 39"/>
                <a:gd name="T1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5">
                  <a:moveTo>
                    <a:pt x="39" y="2"/>
                  </a:moveTo>
                  <a:cubicBezTo>
                    <a:pt x="39" y="4"/>
                    <a:pt x="38" y="5"/>
                    <a:pt x="36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721" name="组合 720"/>
          <p:cNvGrpSpPr/>
          <p:nvPr/>
        </p:nvGrpSpPr>
        <p:grpSpPr>
          <a:xfrm>
            <a:off x="3821315" y="3694422"/>
            <a:ext cx="356527" cy="230625"/>
            <a:chOff x="8375650" y="6343650"/>
            <a:chExt cx="481013" cy="311151"/>
          </a:xfrm>
          <a:solidFill>
            <a:srgbClr val="E7E6E6">
              <a:lumMod val="50000"/>
            </a:srgbClr>
          </a:solidFill>
        </p:grpSpPr>
        <p:sp>
          <p:nvSpPr>
            <p:cNvPr id="722" name="Freeform 26"/>
            <p:cNvSpPr>
              <a:spLocks/>
            </p:cNvSpPr>
            <p:nvPr/>
          </p:nvSpPr>
          <p:spPr bwMode="auto">
            <a:xfrm>
              <a:off x="8375650" y="6405563"/>
              <a:ext cx="247650" cy="249238"/>
            </a:xfrm>
            <a:custGeom>
              <a:avLst/>
              <a:gdLst>
                <a:gd name="T0" fmla="*/ 27 w 66"/>
                <a:gd name="T1" fmla="*/ 20 h 65"/>
                <a:gd name="T2" fmla="*/ 33 w 66"/>
                <a:gd name="T3" fmla="*/ 0 h 65"/>
                <a:gd name="T4" fmla="*/ 3 w 66"/>
                <a:gd name="T5" fmla="*/ 31 h 65"/>
                <a:gd name="T6" fmla="*/ 8 w 66"/>
                <a:gd name="T7" fmla="*/ 47 h 65"/>
                <a:gd name="T8" fmla="*/ 0 w 66"/>
                <a:gd name="T9" fmla="*/ 65 h 65"/>
                <a:gd name="T10" fmla="*/ 25 w 66"/>
                <a:gd name="T11" fmla="*/ 59 h 65"/>
                <a:gd name="T12" fmla="*/ 44 w 66"/>
                <a:gd name="T13" fmla="*/ 63 h 65"/>
                <a:gd name="T14" fmla="*/ 66 w 66"/>
                <a:gd name="T15" fmla="*/ 58 h 65"/>
                <a:gd name="T16" fmla="*/ 27 w 66"/>
                <a:gd name="T17" fmla="*/ 2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65">
                  <a:moveTo>
                    <a:pt x="27" y="20"/>
                  </a:moveTo>
                  <a:cubicBezTo>
                    <a:pt x="27" y="13"/>
                    <a:pt x="29" y="6"/>
                    <a:pt x="33" y="0"/>
                  </a:cubicBezTo>
                  <a:cubicBezTo>
                    <a:pt x="16" y="4"/>
                    <a:pt x="3" y="16"/>
                    <a:pt x="3" y="31"/>
                  </a:cubicBezTo>
                  <a:cubicBezTo>
                    <a:pt x="3" y="37"/>
                    <a:pt x="5" y="42"/>
                    <a:pt x="8" y="47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31" y="61"/>
                    <a:pt x="37" y="63"/>
                    <a:pt x="44" y="63"/>
                  </a:cubicBezTo>
                  <a:cubicBezTo>
                    <a:pt x="52" y="63"/>
                    <a:pt x="60" y="61"/>
                    <a:pt x="66" y="58"/>
                  </a:cubicBezTo>
                  <a:cubicBezTo>
                    <a:pt x="44" y="55"/>
                    <a:pt x="27" y="39"/>
                    <a:pt x="2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23" name="Freeform 27"/>
            <p:cNvSpPr>
              <a:spLocks noEditPoints="1"/>
            </p:cNvSpPr>
            <p:nvPr/>
          </p:nvSpPr>
          <p:spPr bwMode="auto">
            <a:xfrm>
              <a:off x="8499475" y="6343650"/>
              <a:ext cx="357188" cy="284163"/>
            </a:xfrm>
            <a:custGeom>
              <a:avLst/>
              <a:gdLst>
                <a:gd name="T0" fmla="*/ 95 w 95"/>
                <a:gd name="T1" fmla="*/ 74 h 74"/>
                <a:gd name="T2" fmla="*/ 64 w 95"/>
                <a:gd name="T3" fmla="*/ 67 h 74"/>
                <a:gd name="T4" fmla="*/ 45 w 95"/>
                <a:gd name="T5" fmla="*/ 70 h 74"/>
                <a:gd name="T6" fmla="*/ 0 w 95"/>
                <a:gd name="T7" fmla="*/ 35 h 74"/>
                <a:gd name="T8" fmla="*/ 45 w 95"/>
                <a:gd name="T9" fmla="*/ 0 h 74"/>
                <a:gd name="T10" fmla="*/ 90 w 95"/>
                <a:gd name="T11" fmla="*/ 35 h 74"/>
                <a:gd name="T12" fmla="*/ 85 w 95"/>
                <a:gd name="T13" fmla="*/ 51 h 74"/>
                <a:gd name="T14" fmla="*/ 95 w 95"/>
                <a:gd name="T15" fmla="*/ 74 h 74"/>
                <a:gd name="T16" fmla="*/ 64 w 95"/>
                <a:gd name="T17" fmla="*/ 59 h 74"/>
                <a:gd name="T18" fmla="*/ 83 w 95"/>
                <a:gd name="T19" fmla="*/ 64 h 74"/>
                <a:gd name="T20" fmla="*/ 76 w 95"/>
                <a:gd name="T21" fmla="*/ 50 h 74"/>
                <a:gd name="T22" fmla="*/ 78 w 95"/>
                <a:gd name="T23" fmla="*/ 49 h 74"/>
                <a:gd name="T24" fmla="*/ 83 w 95"/>
                <a:gd name="T25" fmla="*/ 35 h 74"/>
                <a:gd name="T26" fmla="*/ 45 w 95"/>
                <a:gd name="T27" fmla="*/ 7 h 74"/>
                <a:gd name="T28" fmla="*/ 7 w 95"/>
                <a:gd name="T29" fmla="*/ 35 h 74"/>
                <a:gd name="T30" fmla="*/ 45 w 95"/>
                <a:gd name="T31" fmla="*/ 63 h 74"/>
                <a:gd name="T32" fmla="*/ 63 w 95"/>
                <a:gd name="T33" fmla="*/ 60 h 74"/>
                <a:gd name="T34" fmla="*/ 64 w 95"/>
                <a:gd name="T35" fmla="*/ 5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5" h="74">
                  <a:moveTo>
                    <a:pt x="95" y="74"/>
                  </a:moveTo>
                  <a:cubicBezTo>
                    <a:pt x="64" y="67"/>
                    <a:pt x="64" y="67"/>
                    <a:pt x="64" y="67"/>
                  </a:cubicBezTo>
                  <a:cubicBezTo>
                    <a:pt x="58" y="69"/>
                    <a:pt x="52" y="70"/>
                    <a:pt x="45" y="70"/>
                  </a:cubicBezTo>
                  <a:cubicBezTo>
                    <a:pt x="20" y="70"/>
                    <a:pt x="0" y="54"/>
                    <a:pt x="0" y="35"/>
                  </a:cubicBezTo>
                  <a:cubicBezTo>
                    <a:pt x="0" y="16"/>
                    <a:pt x="20" y="0"/>
                    <a:pt x="45" y="0"/>
                  </a:cubicBezTo>
                  <a:cubicBezTo>
                    <a:pt x="70" y="0"/>
                    <a:pt x="90" y="16"/>
                    <a:pt x="90" y="35"/>
                  </a:cubicBezTo>
                  <a:cubicBezTo>
                    <a:pt x="90" y="41"/>
                    <a:pt x="88" y="46"/>
                    <a:pt x="85" y="51"/>
                  </a:cubicBezTo>
                  <a:lnTo>
                    <a:pt x="95" y="74"/>
                  </a:lnTo>
                  <a:close/>
                  <a:moveTo>
                    <a:pt x="64" y="59"/>
                  </a:moveTo>
                  <a:cubicBezTo>
                    <a:pt x="83" y="64"/>
                    <a:pt x="83" y="64"/>
                    <a:pt x="83" y="64"/>
                  </a:cubicBezTo>
                  <a:cubicBezTo>
                    <a:pt x="76" y="50"/>
                    <a:pt x="76" y="50"/>
                    <a:pt x="76" y="50"/>
                  </a:cubicBezTo>
                  <a:cubicBezTo>
                    <a:pt x="78" y="49"/>
                    <a:pt x="78" y="49"/>
                    <a:pt x="78" y="49"/>
                  </a:cubicBezTo>
                  <a:cubicBezTo>
                    <a:pt x="81" y="44"/>
                    <a:pt x="83" y="40"/>
                    <a:pt x="83" y="35"/>
                  </a:cubicBezTo>
                  <a:cubicBezTo>
                    <a:pt x="83" y="19"/>
                    <a:pt x="66" y="7"/>
                    <a:pt x="45" y="7"/>
                  </a:cubicBezTo>
                  <a:cubicBezTo>
                    <a:pt x="24" y="7"/>
                    <a:pt x="7" y="19"/>
                    <a:pt x="7" y="35"/>
                  </a:cubicBezTo>
                  <a:cubicBezTo>
                    <a:pt x="7" y="50"/>
                    <a:pt x="24" y="63"/>
                    <a:pt x="45" y="63"/>
                  </a:cubicBezTo>
                  <a:cubicBezTo>
                    <a:pt x="51" y="63"/>
                    <a:pt x="57" y="62"/>
                    <a:pt x="63" y="60"/>
                  </a:cubicBezTo>
                  <a:lnTo>
                    <a:pt x="64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24" name="Freeform 28"/>
            <p:cNvSpPr>
              <a:spLocks/>
            </p:cNvSpPr>
            <p:nvPr/>
          </p:nvSpPr>
          <p:spPr bwMode="auto">
            <a:xfrm>
              <a:off x="8609013" y="6381750"/>
              <a:ext cx="123825" cy="192088"/>
            </a:xfrm>
            <a:custGeom>
              <a:avLst/>
              <a:gdLst>
                <a:gd name="T0" fmla="*/ 31 w 33"/>
                <a:gd name="T1" fmla="*/ 27 h 50"/>
                <a:gd name="T2" fmla="*/ 26 w 33"/>
                <a:gd name="T3" fmla="*/ 24 h 50"/>
                <a:gd name="T4" fmla="*/ 21 w 33"/>
                <a:gd name="T5" fmla="*/ 22 h 50"/>
                <a:gd name="T6" fmla="*/ 18 w 33"/>
                <a:gd name="T7" fmla="*/ 21 h 50"/>
                <a:gd name="T8" fmla="*/ 14 w 33"/>
                <a:gd name="T9" fmla="*/ 20 h 50"/>
                <a:gd name="T10" fmla="*/ 11 w 33"/>
                <a:gd name="T11" fmla="*/ 19 h 50"/>
                <a:gd name="T12" fmla="*/ 9 w 33"/>
                <a:gd name="T13" fmla="*/ 18 h 50"/>
                <a:gd name="T14" fmla="*/ 9 w 33"/>
                <a:gd name="T15" fmla="*/ 16 h 50"/>
                <a:gd name="T16" fmla="*/ 9 w 33"/>
                <a:gd name="T17" fmla="*/ 14 h 50"/>
                <a:gd name="T18" fmla="*/ 11 w 33"/>
                <a:gd name="T19" fmla="*/ 13 h 50"/>
                <a:gd name="T20" fmla="*/ 14 w 33"/>
                <a:gd name="T21" fmla="*/ 12 h 50"/>
                <a:gd name="T22" fmla="*/ 17 w 33"/>
                <a:gd name="T23" fmla="*/ 12 h 50"/>
                <a:gd name="T24" fmla="*/ 22 w 33"/>
                <a:gd name="T25" fmla="*/ 12 h 50"/>
                <a:gd name="T26" fmla="*/ 26 w 33"/>
                <a:gd name="T27" fmla="*/ 14 h 50"/>
                <a:gd name="T28" fmla="*/ 27 w 33"/>
                <a:gd name="T29" fmla="*/ 14 h 50"/>
                <a:gd name="T30" fmla="*/ 28 w 33"/>
                <a:gd name="T31" fmla="*/ 14 h 50"/>
                <a:gd name="T32" fmla="*/ 30 w 33"/>
                <a:gd name="T33" fmla="*/ 13 h 50"/>
                <a:gd name="T34" fmla="*/ 31 w 33"/>
                <a:gd name="T35" fmla="*/ 12 h 50"/>
                <a:gd name="T36" fmla="*/ 30 w 33"/>
                <a:gd name="T37" fmla="*/ 10 h 50"/>
                <a:gd name="T38" fmla="*/ 27 w 33"/>
                <a:gd name="T39" fmla="*/ 8 h 50"/>
                <a:gd name="T40" fmla="*/ 23 w 33"/>
                <a:gd name="T41" fmla="*/ 6 h 50"/>
                <a:gd name="T42" fmla="*/ 18 w 33"/>
                <a:gd name="T43" fmla="*/ 6 h 50"/>
                <a:gd name="T44" fmla="*/ 18 w 33"/>
                <a:gd name="T45" fmla="*/ 2 h 50"/>
                <a:gd name="T46" fmla="*/ 16 w 33"/>
                <a:gd name="T47" fmla="*/ 0 h 50"/>
                <a:gd name="T48" fmla="*/ 14 w 33"/>
                <a:gd name="T49" fmla="*/ 2 h 50"/>
                <a:gd name="T50" fmla="*/ 14 w 33"/>
                <a:gd name="T51" fmla="*/ 6 h 50"/>
                <a:gd name="T52" fmla="*/ 10 w 33"/>
                <a:gd name="T53" fmla="*/ 6 h 50"/>
                <a:gd name="T54" fmla="*/ 5 w 33"/>
                <a:gd name="T55" fmla="*/ 8 h 50"/>
                <a:gd name="T56" fmla="*/ 2 w 33"/>
                <a:gd name="T57" fmla="*/ 12 h 50"/>
                <a:gd name="T58" fmla="*/ 0 w 33"/>
                <a:gd name="T59" fmla="*/ 16 h 50"/>
                <a:gd name="T60" fmla="*/ 1 w 33"/>
                <a:gd name="T61" fmla="*/ 20 h 50"/>
                <a:gd name="T62" fmla="*/ 3 w 33"/>
                <a:gd name="T63" fmla="*/ 23 h 50"/>
                <a:gd name="T64" fmla="*/ 7 w 33"/>
                <a:gd name="T65" fmla="*/ 25 h 50"/>
                <a:gd name="T66" fmla="*/ 11 w 33"/>
                <a:gd name="T67" fmla="*/ 26 h 50"/>
                <a:gd name="T68" fmla="*/ 15 w 33"/>
                <a:gd name="T69" fmla="*/ 28 h 50"/>
                <a:gd name="T70" fmla="*/ 20 w 33"/>
                <a:gd name="T71" fmla="*/ 29 h 50"/>
                <a:gd name="T72" fmla="*/ 24 w 33"/>
                <a:gd name="T73" fmla="*/ 31 h 50"/>
                <a:gd name="T74" fmla="*/ 25 w 33"/>
                <a:gd name="T75" fmla="*/ 33 h 50"/>
                <a:gd name="T76" fmla="*/ 24 w 33"/>
                <a:gd name="T77" fmla="*/ 36 h 50"/>
                <a:gd name="T78" fmla="*/ 23 w 33"/>
                <a:gd name="T79" fmla="*/ 38 h 50"/>
                <a:gd name="T80" fmla="*/ 20 w 33"/>
                <a:gd name="T81" fmla="*/ 39 h 50"/>
                <a:gd name="T82" fmla="*/ 17 w 33"/>
                <a:gd name="T83" fmla="*/ 39 h 50"/>
                <a:gd name="T84" fmla="*/ 12 w 33"/>
                <a:gd name="T85" fmla="*/ 39 h 50"/>
                <a:gd name="T86" fmla="*/ 8 w 33"/>
                <a:gd name="T87" fmla="*/ 37 h 50"/>
                <a:gd name="T88" fmla="*/ 5 w 33"/>
                <a:gd name="T89" fmla="*/ 36 h 50"/>
                <a:gd name="T90" fmla="*/ 3 w 33"/>
                <a:gd name="T91" fmla="*/ 36 h 50"/>
                <a:gd name="T92" fmla="*/ 1 w 33"/>
                <a:gd name="T93" fmla="*/ 36 h 50"/>
                <a:gd name="T94" fmla="*/ 0 w 33"/>
                <a:gd name="T95" fmla="*/ 38 h 50"/>
                <a:gd name="T96" fmla="*/ 2 w 33"/>
                <a:gd name="T97" fmla="*/ 41 h 50"/>
                <a:gd name="T98" fmla="*/ 5 w 33"/>
                <a:gd name="T99" fmla="*/ 43 h 50"/>
                <a:gd name="T100" fmla="*/ 10 w 33"/>
                <a:gd name="T101" fmla="*/ 44 h 50"/>
                <a:gd name="T102" fmla="*/ 14 w 33"/>
                <a:gd name="T103" fmla="*/ 45 h 50"/>
                <a:gd name="T104" fmla="*/ 14 w 33"/>
                <a:gd name="T105" fmla="*/ 47 h 50"/>
                <a:gd name="T106" fmla="*/ 16 w 33"/>
                <a:gd name="T107" fmla="*/ 50 h 50"/>
                <a:gd name="T108" fmla="*/ 18 w 33"/>
                <a:gd name="T109" fmla="*/ 47 h 50"/>
                <a:gd name="T110" fmla="*/ 18 w 33"/>
                <a:gd name="T111" fmla="*/ 45 h 50"/>
                <a:gd name="T112" fmla="*/ 23 w 33"/>
                <a:gd name="T113" fmla="*/ 44 h 50"/>
                <a:gd name="T114" fmla="*/ 28 w 33"/>
                <a:gd name="T115" fmla="*/ 42 h 50"/>
                <a:gd name="T116" fmla="*/ 32 w 33"/>
                <a:gd name="T117" fmla="*/ 38 h 50"/>
                <a:gd name="T118" fmla="*/ 33 w 33"/>
                <a:gd name="T119" fmla="*/ 33 h 50"/>
                <a:gd name="T120" fmla="*/ 31 w 33"/>
                <a:gd name="T121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3" h="50">
                  <a:moveTo>
                    <a:pt x="31" y="27"/>
                  </a:moveTo>
                  <a:cubicBezTo>
                    <a:pt x="30" y="25"/>
                    <a:pt x="28" y="24"/>
                    <a:pt x="26" y="24"/>
                  </a:cubicBezTo>
                  <a:cubicBezTo>
                    <a:pt x="24" y="23"/>
                    <a:pt x="23" y="23"/>
                    <a:pt x="21" y="22"/>
                  </a:cubicBezTo>
                  <a:cubicBezTo>
                    <a:pt x="20" y="22"/>
                    <a:pt x="19" y="22"/>
                    <a:pt x="18" y="21"/>
                  </a:cubicBezTo>
                  <a:cubicBezTo>
                    <a:pt x="16" y="21"/>
                    <a:pt x="15" y="21"/>
                    <a:pt x="14" y="20"/>
                  </a:cubicBezTo>
                  <a:cubicBezTo>
                    <a:pt x="13" y="20"/>
                    <a:pt x="12" y="20"/>
                    <a:pt x="11" y="19"/>
                  </a:cubicBezTo>
                  <a:cubicBezTo>
                    <a:pt x="10" y="19"/>
                    <a:pt x="10" y="19"/>
                    <a:pt x="9" y="18"/>
                  </a:cubicBezTo>
                  <a:cubicBezTo>
                    <a:pt x="9" y="17"/>
                    <a:pt x="9" y="17"/>
                    <a:pt x="9" y="16"/>
                  </a:cubicBezTo>
                  <a:cubicBezTo>
                    <a:pt x="9" y="16"/>
                    <a:pt x="9" y="15"/>
                    <a:pt x="9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2" y="12"/>
                    <a:pt x="12" y="12"/>
                    <a:pt x="14" y="12"/>
                  </a:cubicBezTo>
                  <a:cubicBezTo>
                    <a:pt x="15" y="12"/>
                    <a:pt x="16" y="12"/>
                    <a:pt x="17" y="12"/>
                  </a:cubicBezTo>
                  <a:cubicBezTo>
                    <a:pt x="19" y="12"/>
                    <a:pt x="21" y="12"/>
                    <a:pt x="22" y="12"/>
                  </a:cubicBezTo>
                  <a:cubicBezTo>
                    <a:pt x="24" y="13"/>
                    <a:pt x="25" y="13"/>
                    <a:pt x="26" y="14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29" y="14"/>
                    <a:pt x="29" y="14"/>
                    <a:pt x="30" y="13"/>
                  </a:cubicBezTo>
                  <a:cubicBezTo>
                    <a:pt x="30" y="13"/>
                    <a:pt x="31" y="13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29" y="9"/>
                    <a:pt x="28" y="8"/>
                    <a:pt x="27" y="8"/>
                  </a:cubicBezTo>
                  <a:cubicBezTo>
                    <a:pt x="26" y="7"/>
                    <a:pt x="25" y="7"/>
                    <a:pt x="23" y="6"/>
                  </a:cubicBezTo>
                  <a:cubicBezTo>
                    <a:pt x="21" y="6"/>
                    <a:pt x="20" y="6"/>
                    <a:pt x="18" y="6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5" y="0"/>
                    <a:pt x="14" y="1"/>
                    <a:pt x="14" y="2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2" y="6"/>
                    <a:pt x="11" y="6"/>
                    <a:pt x="10" y="6"/>
                  </a:cubicBezTo>
                  <a:cubicBezTo>
                    <a:pt x="8" y="7"/>
                    <a:pt x="6" y="7"/>
                    <a:pt x="5" y="8"/>
                  </a:cubicBezTo>
                  <a:cubicBezTo>
                    <a:pt x="4" y="9"/>
                    <a:pt x="2" y="10"/>
                    <a:pt x="2" y="12"/>
                  </a:cubicBezTo>
                  <a:cubicBezTo>
                    <a:pt x="1" y="13"/>
                    <a:pt x="0" y="15"/>
                    <a:pt x="0" y="16"/>
                  </a:cubicBezTo>
                  <a:cubicBezTo>
                    <a:pt x="0" y="18"/>
                    <a:pt x="1" y="19"/>
                    <a:pt x="1" y="20"/>
                  </a:cubicBezTo>
                  <a:cubicBezTo>
                    <a:pt x="2" y="21"/>
                    <a:pt x="2" y="22"/>
                    <a:pt x="3" y="23"/>
                  </a:cubicBezTo>
                  <a:cubicBezTo>
                    <a:pt x="4" y="24"/>
                    <a:pt x="5" y="25"/>
                    <a:pt x="7" y="25"/>
                  </a:cubicBezTo>
                  <a:cubicBezTo>
                    <a:pt x="8" y="26"/>
                    <a:pt x="9" y="26"/>
                    <a:pt x="11" y="26"/>
                  </a:cubicBezTo>
                  <a:cubicBezTo>
                    <a:pt x="12" y="27"/>
                    <a:pt x="14" y="27"/>
                    <a:pt x="15" y="28"/>
                  </a:cubicBezTo>
                  <a:cubicBezTo>
                    <a:pt x="17" y="28"/>
                    <a:pt x="19" y="28"/>
                    <a:pt x="20" y="29"/>
                  </a:cubicBezTo>
                  <a:cubicBezTo>
                    <a:pt x="22" y="29"/>
                    <a:pt x="23" y="30"/>
                    <a:pt x="24" y="31"/>
                  </a:cubicBezTo>
                  <a:cubicBezTo>
                    <a:pt x="25" y="31"/>
                    <a:pt x="25" y="32"/>
                    <a:pt x="25" y="33"/>
                  </a:cubicBezTo>
                  <a:cubicBezTo>
                    <a:pt x="25" y="34"/>
                    <a:pt x="25" y="35"/>
                    <a:pt x="24" y="36"/>
                  </a:cubicBezTo>
                  <a:cubicBezTo>
                    <a:pt x="24" y="37"/>
                    <a:pt x="23" y="37"/>
                    <a:pt x="23" y="38"/>
                  </a:cubicBezTo>
                  <a:cubicBezTo>
                    <a:pt x="22" y="38"/>
                    <a:pt x="21" y="38"/>
                    <a:pt x="20" y="39"/>
                  </a:cubicBezTo>
                  <a:cubicBezTo>
                    <a:pt x="19" y="39"/>
                    <a:pt x="18" y="39"/>
                    <a:pt x="17" y="39"/>
                  </a:cubicBezTo>
                  <a:cubicBezTo>
                    <a:pt x="15" y="39"/>
                    <a:pt x="14" y="39"/>
                    <a:pt x="12" y="39"/>
                  </a:cubicBezTo>
                  <a:cubicBezTo>
                    <a:pt x="11" y="38"/>
                    <a:pt x="10" y="38"/>
                    <a:pt x="8" y="37"/>
                  </a:cubicBezTo>
                  <a:cubicBezTo>
                    <a:pt x="7" y="37"/>
                    <a:pt x="6" y="36"/>
                    <a:pt x="5" y="36"/>
                  </a:cubicBezTo>
                  <a:cubicBezTo>
                    <a:pt x="4" y="36"/>
                    <a:pt x="4" y="36"/>
                    <a:pt x="3" y="36"/>
                  </a:cubicBezTo>
                  <a:cubicBezTo>
                    <a:pt x="2" y="36"/>
                    <a:pt x="2" y="36"/>
                    <a:pt x="1" y="36"/>
                  </a:cubicBezTo>
                  <a:cubicBezTo>
                    <a:pt x="1" y="37"/>
                    <a:pt x="0" y="37"/>
                    <a:pt x="0" y="38"/>
                  </a:cubicBezTo>
                  <a:cubicBezTo>
                    <a:pt x="0" y="39"/>
                    <a:pt x="1" y="40"/>
                    <a:pt x="2" y="41"/>
                  </a:cubicBezTo>
                  <a:cubicBezTo>
                    <a:pt x="2" y="42"/>
                    <a:pt x="4" y="42"/>
                    <a:pt x="5" y="43"/>
                  </a:cubicBezTo>
                  <a:cubicBezTo>
                    <a:pt x="6" y="44"/>
                    <a:pt x="8" y="44"/>
                    <a:pt x="10" y="44"/>
                  </a:cubicBezTo>
                  <a:cubicBezTo>
                    <a:pt x="11" y="45"/>
                    <a:pt x="12" y="45"/>
                    <a:pt x="14" y="45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4" y="49"/>
                    <a:pt x="15" y="50"/>
                    <a:pt x="16" y="50"/>
                  </a:cubicBezTo>
                  <a:cubicBezTo>
                    <a:pt x="17" y="50"/>
                    <a:pt x="18" y="49"/>
                    <a:pt x="18" y="47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20" y="45"/>
                    <a:pt x="21" y="44"/>
                    <a:pt x="23" y="44"/>
                  </a:cubicBezTo>
                  <a:cubicBezTo>
                    <a:pt x="25" y="44"/>
                    <a:pt x="27" y="43"/>
                    <a:pt x="28" y="42"/>
                  </a:cubicBezTo>
                  <a:cubicBezTo>
                    <a:pt x="30" y="41"/>
                    <a:pt x="31" y="39"/>
                    <a:pt x="32" y="38"/>
                  </a:cubicBezTo>
                  <a:cubicBezTo>
                    <a:pt x="33" y="36"/>
                    <a:pt x="33" y="35"/>
                    <a:pt x="33" y="33"/>
                  </a:cubicBezTo>
                  <a:cubicBezTo>
                    <a:pt x="33" y="30"/>
                    <a:pt x="33" y="28"/>
                    <a:pt x="3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725" name="组合 724"/>
          <p:cNvGrpSpPr/>
          <p:nvPr/>
        </p:nvGrpSpPr>
        <p:grpSpPr>
          <a:xfrm>
            <a:off x="3262875" y="3702866"/>
            <a:ext cx="276475" cy="213737"/>
            <a:chOff x="9175750" y="6338888"/>
            <a:chExt cx="412750" cy="319088"/>
          </a:xfrm>
          <a:solidFill>
            <a:srgbClr val="E7E6E6">
              <a:lumMod val="50000"/>
            </a:srgbClr>
          </a:solidFill>
        </p:grpSpPr>
        <p:sp>
          <p:nvSpPr>
            <p:cNvPr id="726" name="Freeform 51"/>
            <p:cNvSpPr>
              <a:spLocks noEditPoints="1"/>
            </p:cNvSpPr>
            <p:nvPr/>
          </p:nvSpPr>
          <p:spPr bwMode="auto">
            <a:xfrm>
              <a:off x="9175750" y="6338888"/>
              <a:ext cx="412750" cy="319088"/>
            </a:xfrm>
            <a:custGeom>
              <a:avLst/>
              <a:gdLst>
                <a:gd name="T0" fmla="*/ 102 w 110"/>
                <a:gd name="T1" fmla="*/ 0 h 83"/>
                <a:gd name="T2" fmla="*/ 9 w 110"/>
                <a:gd name="T3" fmla="*/ 0 h 83"/>
                <a:gd name="T4" fmla="*/ 0 w 110"/>
                <a:gd name="T5" fmla="*/ 8 h 83"/>
                <a:gd name="T6" fmla="*/ 0 w 110"/>
                <a:gd name="T7" fmla="*/ 74 h 83"/>
                <a:gd name="T8" fmla="*/ 9 w 110"/>
                <a:gd name="T9" fmla="*/ 83 h 83"/>
                <a:gd name="T10" fmla="*/ 102 w 110"/>
                <a:gd name="T11" fmla="*/ 83 h 83"/>
                <a:gd name="T12" fmla="*/ 110 w 110"/>
                <a:gd name="T13" fmla="*/ 74 h 83"/>
                <a:gd name="T14" fmla="*/ 110 w 110"/>
                <a:gd name="T15" fmla="*/ 8 h 83"/>
                <a:gd name="T16" fmla="*/ 102 w 110"/>
                <a:gd name="T17" fmla="*/ 0 h 83"/>
                <a:gd name="T18" fmla="*/ 104 w 110"/>
                <a:gd name="T19" fmla="*/ 38 h 83"/>
                <a:gd name="T20" fmla="*/ 86 w 110"/>
                <a:gd name="T21" fmla="*/ 24 h 83"/>
                <a:gd name="T22" fmla="*/ 80 w 110"/>
                <a:gd name="T23" fmla="*/ 24 h 83"/>
                <a:gd name="T24" fmla="*/ 52 w 110"/>
                <a:gd name="T25" fmla="*/ 47 h 83"/>
                <a:gd name="T26" fmla="*/ 45 w 110"/>
                <a:gd name="T27" fmla="*/ 47 h 83"/>
                <a:gd name="T28" fmla="*/ 30 w 110"/>
                <a:gd name="T29" fmla="*/ 35 h 83"/>
                <a:gd name="T30" fmla="*/ 23 w 110"/>
                <a:gd name="T31" fmla="*/ 35 h 83"/>
                <a:gd name="T32" fmla="*/ 7 w 110"/>
                <a:gd name="T33" fmla="*/ 48 h 83"/>
                <a:gd name="T34" fmla="*/ 7 w 110"/>
                <a:gd name="T35" fmla="*/ 10 h 83"/>
                <a:gd name="T36" fmla="*/ 11 w 110"/>
                <a:gd name="T37" fmla="*/ 6 h 83"/>
                <a:gd name="T38" fmla="*/ 100 w 110"/>
                <a:gd name="T39" fmla="*/ 6 h 83"/>
                <a:gd name="T40" fmla="*/ 104 w 110"/>
                <a:gd name="T41" fmla="*/ 10 h 83"/>
                <a:gd name="T42" fmla="*/ 104 w 110"/>
                <a:gd name="T43" fmla="*/ 3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0" h="83">
                  <a:moveTo>
                    <a:pt x="10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9"/>
                    <a:pt x="4" y="83"/>
                    <a:pt x="9" y="83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6" y="83"/>
                    <a:pt x="110" y="79"/>
                    <a:pt x="110" y="74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4"/>
                    <a:pt x="106" y="0"/>
                    <a:pt x="102" y="0"/>
                  </a:cubicBezTo>
                  <a:close/>
                  <a:moveTo>
                    <a:pt x="104" y="38"/>
                  </a:moveTo>
                  <a:cubicBezTo>
                    <a:pt x="86" y="24"/>
                    <a:pt x="86" y="24"/>
                    <a:pt x="86" y="24"/>
                  </a:cubicBezTo>
                  <a:cubicBezTo>
                    <a:pt x="85" y="22"/>
                    <a:pt x="82" y="22"/>
                    <a:pt x="80" y="24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0" y="49"/>
                    <a:pt x="47" y="49"/>
                    <a:pt x="45" y="47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4"/>
                    <a:pt x="25" y="34"/>
                    <a:pt x="23" y="35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8"/>
                    <a:pt x="8" y="6"/>
                    <a:pt x="11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2" y="6"/>
                    <a:pt x="104" y="8"/>
                    <a:pt x="104" y="10"/>
                  </a:cubicBezTo>
                  <a:lnTo>
                    <a:pt x="10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27" name="Oval 52"/>
            <p:cNvSpPr>
              <a:spLocks noChangeArrowheads="1"/>
            </p:cNvSpPr>
            <p:nvPr/>
          </p:nvSpPr>
          <p:spPr bwMode="auto">
            <a:xfrm>
              <a:off x="9302750" y="6392863"/>
              <a:ext cx="71438" cy="698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grpSp>
        <p:nvGrpSpPr>
          <p:cNvPr id="728" name="组合 727"/>
          <p:cNvGrpSpPr/>
          <p:nvPr/>
        </p:nvGrpSpPr>
        <p:grpSpPr>
          <a:xfrm>
            <a:off x="4463801" y="3693694"/>
            <a:ext cx="247489" cy="232081"/>
            <a:chOff x="7629525" y="6324600"/>
            <a:chExt cx="407988" cy="382588"/>
          </a:xfrm>
          <a:solidFill>
            <a:srgbClr val="E7E6E6">
              <a:lumMod val="50000"/>
            </a:srgbClr>
          </a:solidFill>
        </p:grpSpPr>
        <p:grpSp>
          <p:nvGrpSpPr>
            <p:cNvPr id="729" name="组合 728"/>
            <p:cNvGrpSpPr/>
            <p:nvPr/>
          </p:nvGrpSpPr>
          <p:grpSpPr>
            <a:xfrm>
              <a:off x="7820025" y="6324600"/>
              <a:ext cx="217488" cy="382588"/>
              <a:chOff x="7820025" y="6324600"/>
              <a:chExt cx="217488" cy="382588"/>
            </a:xfrm>
            <a:grpFill/>
          </p:grpSpPr>
          <p:sp>
            <p:nvSpPr>
              <p:cNvPr id="732" name="Oval 61"/>
              <p:cNvSpPr>
                <a:spLocks noChangeArrowheads="1"/>
              </p:cNvSpPr>
              <p:nvPr/>
            </p:nvSpPr>
            <p:spPr bwMode="auto">
              <a:xfrm>
                <a:off x="7910513" y="6324600"/>
                <a:ext cx="74613" cy="762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095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</a:endParaRPr>
              </a:p>
            </p:txBody>
          </p:sp>
          <p:sp>
            <p:nvSpPr>
              <p:cNvPr id="733" name="Freeform 62"/>
              <p:cNvSpPr>
                <a:spLocks/>
              </p:cNvSpPr>
              <p:nvPr/>
            </p:nvSpPr>
            <p:spPr bwMode="auto">
              <a:xfrm>
                <a:off x="7820025" y="6408738"/>
                <a:ext cx="217488" cy="298450"/>
              </a:xfrm>
              <a:custGeom>
                <a:avLst/>
                <a:gdLst>
                  <a:gd name="T0" fmla="*/ 57 w 58"/>
                  <a:gd name="T1" fmla="*/ 71 h 78"/>
                  <a:gd name="T2" fmla="*/ 53 w 58"/>
                  <a:gd name="T3" fmla="*/ 58 h 78"/>
                  <a:gd name="T4" fmla="*/ 48 w 58"/>
                  <a:gd name="T5" fmla="*/ 35 h 78"/>
                  <a:gd name="T6" fmla="*/ 46 w 58"/>
                  <a:gd name="T7" fmla="*/ 9 h 78"/>
                  <a:gd name="T8" fmla="*/ 37 w 58"/>
                  <a:gd name="T9" fmla="*/ 0 h 78"/>
                  <a:gd name="T10" fmla="*/ 29 w 58"/>
                  <a:gd name="T11" fmla="*/ 5 h 78"/>
                  <a:gd name="T12" fmla="*/ 23 w 58"/>
                  <a:gd name="T13" fmla="*/ 13 h 78"/>
                  <a:gd name="T14" fmla="*/ 3 w 58"/>
                  <a:gd name="T15" fmla="*/ 23 h 78"/>
                  <a:gd name="T16" fmla="*/ 1 w 58"/>
                  <a:gd name="T17" fmla="*/ 29 h 78"/>
                  <a:gd name="T18" fmla="*/ 5 w 58"/>
                  <a:gd name="T19" fmla="*/ 31 h 78"/>
                  <a:gd name="T20" fmla="*/ 7 w 58"/>
                  <a:gd name="T21" fmla="*/ 30 h 78"/>
                  <a:gd name="T22" fmla="*/ 27 w 58"/>
                  <a:gd name="T23" fmla="*/ 20 h 78"/>
                  <a:gd name="T24" fmla="*/ 28 w 58"/>
                  <a:gd name="T25" fmla="*/ 19 h 78"/>
                  <a:gd name="T26" fmla="*/ 28 w 58"/>
                  <a:gd name="T27" fmla="*/ 28 h 78"/>
                  <a:gd name="T28" fmla="*/ 29 w 58"/>
                  <a:gd name="T29" fmla="*/ 31 h 78"/>
                  <a:gd name="T30" fmla="*/ 20 w 58"/>
                  <a:gd name="T31" fmla="*/ 50 h 78"/>
                  <a:gd name="T32" fmla="*/ 16 w 58"/>
                  <a:gd name="T33" fmla="*/ 72 h 78"/>
                  <a:gd name="T34" fmla="*/ 20 w 58"/>
                  <a:gd name="T35" fmla="*/ 78 h 78"/>
                  <a:gd name="T36" fmla="*/ 21 w 58"/>
                  <a:gd name="T37" fmla="*/ 78 h 78"/>
                  <a:gd name="T38" fmla="*/ 26 w 58"/>
                  <a:gd name="T39" fmla="*/ 74 h 78"/>
                  <a:gd name="T40" fmla="*/ 30 w 58"/>
                  <a:gd name="T41" fmla="*/ 52 h 78"/>
                  <a:gd name="T42" fmla="*/ 37 w 58"/>
                  <a:gd name="T43" fmla="*/ 37 h 78"/>
                  <a:gd name="T44" fmla="*/ 47 w 58"/>
                  <a:gd name="T45" fmla="*/ 74 h 78"/>
                  <a:gd name="T46" fmla="*/ 52 w 58"/>
                  <a:gd name="T47" fmla="*/ 78 h 78"/>
                  <a:gd name="T48" fmla="*/ 53 w 58"/>
                  <a:gd name="T49" fmla="*/ 78 h 78"/>
                  <a:gd name="T50" fmla="*/ 57 w 58"/>
                  <a:gd name="T51" fmla="*/ 71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58" h="78">
                    <a:moveTo>
                      <a:pt x="57" y="71"/>
                    </a:moveTo>
                    <a:cubicBezTo>
                      <a:pt x="56" y="67"/>
                      <a:pt x="55" y="62"/>
                      <a:pt x="53" y="58"/>
                    </a:cubicBezTo>
                    <a:cubicBezTo>
                      <a:pt x="51" y="50"/>
                      <a:pt x="49" y="43"/>
                      <a:pt x="48" y="35"/>
                    </a:cubicBezTo>
                    <a:cubicBezTo>
                      <a:pt x="45" y="27"/>
                      <a:pt x="46" y="18"/>
                      <a:pt x="46" y="9"/>
                    </a:cubicBezTo>
                    <a:cubicBezTo>
                      <a:pt x="46" y="4"/>
                      <a:pt x="42" y="0"/>
                      <a:pt x="37" y="0"/>
                    </a:cubicBezTo>
                    <a:cubicBezTo>
                      <a:pt x="34" y="0"/>
                      <a:pt x="31" y="2"/>
                      <a:pt x="29" y="5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1" y="24"/>
                      <a:pt x="0" y="27"/>
                      <a:pt x="1" y="29"/>
                    </a:cubicBezTo>
                    <a:cubicBezTo>
                      <a:pt x="2" y="30"/>
                      <a:pt x="3" y="31"/>
                      <a:pt x="5" y="31"/>
                    </a:cubicBezTo>
                    <a:cubicBezTo>
                      <a:pt x="5" y="31"/>
                      <a:pt x="6" y="31"/>
                      <a:pt x="7" y="3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8" y="29"/>
                      <a:pt x="28" y="30"/>
                      <a:pt x="29" y="31"/>
                    </a:cubicBezTo>
                    <a:cubicBezTo>
                      <a:pt x="27" y="34"/>
                      <a:pt x="21" y="45"/>
                      <a:pt x="20" y="50"/>
                    </a:cubicBezTo>
                    <a:cubicBezTo>
                      <a:pt x="19" y="56"/>
                      <a:pt x="16" y="72"/>
                      <a:pt x="16" y="72"/>
                    </a:cubicBezTo>
                    <a:cubicBezTo>
                      <a:pt x="15" y="75"/>
                      <a:pt x="17" y="78"/>
                      <a:pt x="20" y="78"/>
                    </a:cubicBezTo>
                    <a:cubicBezTo>
                      <a:pt x="20" y="78"/>
                      <a:pt x="20" y="78"/>
                      <a:pt x="21" y="78"/>
                    </a:cubicBezTo>
                    <a:cubicBezTo>
                      <a:pt x="23" y="78"/>
                      <a:pt x="25" y="77"/>
                      <a:pt x="26" y="74"/>
                    </a:cubicBezTo>
                    <a:cubicBezTo>
                      <a:pt x="26" y="73"/>
                      <a:pt x="29" y="57"/>
                      <a:pt x="30" y="52"/>
                    </a:cubicBezTo>
                    <a:cubicBezTo>
                      <a:pt x="31" y="49"/>
                      <a:pt x="34" y="42"/>
                      <a:pt x="37" y="37"/>
                    </a:cubicBezTo>
                    <a:cubicBezTo>
                      <a:pt x="47" y="74"/>
                      <a:pt x="47" y="74"/>
                      <a:pt x="47" y="74"/>
                    </a:cubicBezTo>
                    <a:cubicBezTo>
                      <a:pt x="48" y="76"/>
                      <a:pt x="50" y="78"/>
                      <a:pt x="52" y="78"/>
                    </a:cubicBezTo>
                    <a:cubicBezTo>
                      <a:pt x="52" y="78"/>
                      <a:pt x="53" y="78"/>
                      <a:pt x="53" y="78"/>
                    </a:cubicBezTo>
                    <a:cubicBezTo>
                      <a:pt x="56" y="77"/>
                      <a:pt x="58" y="74"/>
                      <a:pt x="57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60958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entury Gothic"/>
                </a:endParaRPr>
              </a:p>
            </p:txBody>
          </p:sp>
        </p:grpSp>
        <p:sp>
          <p:nvSpPr>
            <p:cNvPr id="730" name="Freeform 63"/>
            <p:cNvSpPr>
              <a:spLocks/>
            </p:cNvSpPr>
            <p:nvPr/>
          </p:nvSpPr>
          <p:spPr bwMode="auto">
            <a:xfrm>
              <a:off x="7629525" y="6411913"/>
              <a:ext cx="220663" cy="295275"/>
            </a:xfrm>
            <a:custGeom>
              <a:avLst/>
              <a:gdLst>
                <a:gd name="T0" fmla="*/ 57 w 59"/>
                <a:gd name="T1" fmla="*/ 22 h 77"/>
                <a:gd name="T2" fmla="*/ 44 w 59"/>
                <a:gd name="T3" fmla="*/ 10 h 77"/>
                <a:gd name="T4" fmla="*/ 36 w 59"/>
                <a:gd name="T5" fmla="*/ 2 h 77"/>
                <a:gd name="T6" fmla="*/ 35 w 59"/>
                <a:gd name="T7" fmla="*/ 7 h 77"/>
                <a:gd name="T8" fmla="*/ 31 w 59"/>
                <a:gd name="T9" fmla="*/ 10 h 77"/>
                <a:gd name="T10" fmla="*/ 31 w 59"/>
                <a:gd name="T11" fmla="*/ 4 h 77"/>
                <a:gd name="T12" fmla="*/ 33 w 59"/>
                <a:gd name="T13" fmla="*/ 2 h 77"/>
                <a:gd name="T14" fmla="*/ 31 w 59"/>
                <a:gd name="T15" fmla="*/ 0 h 77"/>
                <a:gd name="T16" fmla="*/ 29 w 59"/>
                <a:gd name="T17" fmla="*/ 1 h 77"/>
                <a:gd name="T18" fmla="*/ 29 w 59"/>
                <a:gd name="T19" fmla="*/ 4 h 77"/>
                <a:gd name="T20" fmla="*/ 27 w 59"/>
                <a:gd name="T21" fmla="*/ 10 h 77"/>
                <a:gd name="T22" fmla="*/ 25 w 59"/>
                <a:gd name="T23" fmla="*/ 5 h 77"/>
                <a:gd name="T24" fmla="*/ 25 w 59"/>
                <a:gd name="T25" fmla="*/ 0 h 77"/>
                <a:gd name="T26" fmla="*/ 6 w 59"/>
                <a:gd name="T27" fmla="*/ 13 h 77"/>
                <a:gd name="T28" fmla="*/ 1 w 59"/>
                <a:gd name="T29" fmla="*/ 31 h 77"/>
                <a:gd name="T30" fmla="*/ 4 w 59"/>
                <a:gd name="T31" fmla="*/ 36 h 77"/>
                <a:gd name="T32" fmla="*/ 5 w 59"/>
                <a:gd name="T33" fmla="*/ 36 h 77"/>
                <a:gd name="T34" fmla="*/ 9 w 59"/>
                <a:gd name="T35" fmla="*/ 33 h 77"/>
                <a:gd name="T36" fmla="*/ 13 w 59"/>
                <a:gd name="T37" fmla="*/ 16 h 77"/>
                <a:gd name="T38" fmla="*/ 17 w 59"/>
                <a:gd name="T39" fmla="*/ 13 h 77"/>
                <a:gd name="T40" fmla="*/ 14 w 59"/>
                <a:gd name="T41" fmla="*/ 35 h 77"/>
                <a:gd name="T42" fmla="*/ 12 w 59"/>
                <a:gd name="T43" fmla="*/ 49 h 77"/>
                <a:gd name="T44" fmla="*/ 4 w 59"/>
                <a:gd name="T45" fmla="*/ 69 h 77"/>
                <a:gd name="T46" fmla="*/ 7 w 59"/>
                <a:gd name="T47" fmla="*/ 76 h 77"/>
                <a:gd name="T48" fmla="*/ 9 w 59"/>
                <a:gd name="T49" fmla="*/ 76 h 77"/>
                <a:gd name="T50" fmla="*/ 14 w 59"/>
                <a:gd name="T51" fmla="*/ 73 h 77"/>
                <a:gd name="T52" fmla="*/ 22 w 59"/>
                <a:gd name="T53" fmla="*/ 52 h 77"/>
                <a:gd name="T54" fmla="*/ 23 w 59"/>
                <a:gd name="T55" fmla="*/ 51 h 77"/>
                <a:gd name="T56" fmla="*/ 25 w 59"/>
                <a:gd name="T57" fmla="*/ 34 h 77"/>
                <a:gd name="T58" fmla="*/ 25 w 59"/>
                <a:gd name="T59" fmla="*/ 34 h 77"/>
                <a:gd name="T60" fmla="*/ 37 w 59"/>
                <a:gd name="T61" fmla="*/ 49 h 77"/>
                <a:gd name="T62" fmla="*/ 42 w 59"/>
                <a:gd name="T63" fmla="*/ 73 h 77"/>
                <a:gd name="T64" fmla="*/ 47 w 59"/>
                <a:gd name="T65" fmla="*/ 77 h 77"/>
                <a:gd name="T66" fmla="*/ 48 w 59"/>
                <a:gd name="T67" fmla="*/ 77 h 77"/>
                <a:gd name="T68" fmla="*/ 52 w 59"/>
                <a:gd name="T69" fmla="*/ 71 h 77"/>
                <a:gd name="T70" fmla="*/ 47 w 59"/>
                <a:gd name="T71" fmla="*/ 45 h 77"/>
                <a:gd name="T72" fmla="*/ 46 w 59"/>
                <a:gd name="T73" fmla="*/ 43 h 77"/>
                <a:gd name="T74" fmla="*/ 35 w 59"/>
                <a:gd name="T75" fmla="*/ 31 h 77"/>
                <a:gd name="T76" fmla="*/ 37 w 59"/>
                <a:gd name="T77" fmla="*/ 14 h 77"/>
                <a:gd name="T78" fmla="*/ 52 w 59"/>
                <a:gd name="T79" fmla="*/ 28 h 77"/>
                <a:gd name="T80" fmla="*/ 58 w 59"/>
                <a:gd name="T81" fmla="*/ 28 h 77"/>
                <a:gd name="T82" fmla="*/ 57 w 59"/>
                <a:gd name="T83" fmla="*/ 2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9" h="77">
                  <a:moveTo>
                    <a:pt x="57" y="22"/>
                  </a:moveTo>
                  <a:cubicBezTo>
                    <a:pt x="53" y="18"/>
                    <a:pt x="49" y="14"/>
                    <a:pt x="44" y="10"/>
                  </a:cubicBezTo>
                  <a:cubicBezTo>
                    <a:pt x="42" y="7"/>
                    <a:pt x="39" y="4"/>
                    <a:pt x="36" y="2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9"/>
                    <a:pt x="33" y="10"/>
                    <a:pt x="31" y="1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9"/>
                    <a:pt x="24" y="7"/>
                    <a:pt x="25" y="5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1"/>
                    <a:pt x="8" y="9"/>
                    <a:pt x="6" y="13"/>
                  </a:cubicBezTo>
                  <a:cubicBezTo>
                    <a:pt x="5" y="18"/>
                    <a:pt x="1" y="31"/>
                    <a:pt x="1" y="31"/>
                  </a:cubicBezTo>
                  <a:cubicBezTo>
                    <a:pt x="0" y="33"/>
                    <a:pt x="1" y="35"/>
                    <a:pt x="4" y="36"/>
                  </a:cubicBezTo>
                  <a:cubicBezTo>
                    <a:pt x="4" y="36"/>
                    <a:pt x="4" y="36"/>
                    <a:pt x="5" y="36"/>
                  </a:cubicBezTo>
                  <a:cubicBezTo>
                    <a:pt x="7" y="36"/>
                    <a:pt x="8" y="35"/>
                    <a:pt x="9" y="3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21"/>
                    <a:pt x="15" y="28"/>
                    <a:pt x="14" y="35"/>
                  </a:cubicBezTo>
                  <a:cubicBezTo>
                    <a:pt x="14" y="40"/>
                    <a:pt x="14" y="45"/>
                    <a:pt x="12" y="49"/>
                  </a:cubicBezTo>
                  <a:cubicBezTo>
                    <a:pt x="4" y="69"/>
                    <a:pt x="4" y="69"/>
                    <a:pt x="4" y="69"/>
                  </a:cubicBezTo>
                  <a:cubicBezTo>
                    <a:pt x="3" y="72"/>
                    <a:pt x="5" y="75"/>
                    <a:pt x="7" y="76"/>
                  </a:cubicBezTo>
                  <a:cubicBezTo>
                    <a:pt x="8" y="76"/>
                    <a:pt x="8" y="76"/>
                    <a:pt x="9" y="76"/>
                  </a:cubicBezTo>
                  <a:cubicBezTo>
                    <a:pt x="11" y="76"/>
                    <a:pt x="13" y="75"/>
                    <a:pt x="14" y="7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3" y="51"/>
                    <a:pt x="23" y="51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2" y="76"/>
                    <a:pt x="44" y="77"/>
                    <a:pt x="47" y="77"/>
                  </a:cubicBezTo>
                  <a:cubicBezTo>
                    <a:pt x="47" y="77"/>
                    <a:pt x="47" y="77"/>
                    <a:pt x="48" y="77"/>
                  </a:cubicBezTo>
                  <a:cubicBezTo>
                    <a:pt x="50" y="77"/>
                    <a:pt x="52" y="74"/>
                    <a:pt x="52" y="71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7" y="44"/>
                    <a:pt x="46" y="44"/>
                    <a:pt x="46" y="43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52" y="28"/>
                    <a:pt x="52" y="28"/>
                    <a:pt x="52" y="28"/>
                  </a:cubicBezTo>
                  <a:cubicBezTo>
                    <a:pt x="53" y="30"/>
                    <a:pt x="56" y="29"/>
                    <a:pt x="58" y="28"/>
                  </a:cubicBezTo>
                  <a:cubicBezTo>
                    <a:pt x="59" y="26"/>
                    <a:pt x="59" y="23"/>
                    <a:pt x="5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  <p:sp>
          <p:nvSpPr>
            <p:cNvPr id="731" name="Oval 64"/>
            <p:cNvSpPr>
              <a:spLocks noChangeArrowheads="1"/>
            </p:cNvSpPr>
            <p:nvPr/>
          </p:nvSpPr>
          <p:spPr bwMode="auto">
            <a:xfrm>
              <a:off x="7726363" y="6324600"/>
              <a:ext cx="74613" cy="76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</a:endParaRPr>
            </a:p>
          </p:txBody>
        </p:sp>
      </p:grpSp>
      <p:sp>
        <p:nvSpPr>
          <p:cNvPr id="734" name="Freeform 45"/>
          <p:cNvSpPr>
            <a:spLocks noEditPoints="1"/>
          </p:cNvSpPr>
          <p:nvPr/>
        </p:nvSpPr>
        <p:spPr bwMode="auto">
          <a:xfrm>
            <a:off x="5120713" y="3697438"/>
            <a:ext cx="134578" cy="224592"/>
          </a:xfrm>
          <a:custGeom>
            <a:avLst/>
            <a:gdLst>
              <a:gd name="T0" fmla="*/ 427 w 463"/>
              <a:gd name="T1" fmla="*/ 0 h 773"/>
              <a:gd name="T2" fmla="*/ 42 w 463"/>
              <a:gd name="T3" fmla="*/ 0 h 773"/>
              <a:gd name="T4" fmla="*/ 0 w 463"/>
              <a:gd name="T5" fmla="*/ 35 h 773"/>
              <a:gd name="T6" fmla="*/ 0 w 463"/>
              <a:gd name="T7" fmla="*/ 733 h 773"/>
              <a:gd name="T8" fmla="*/ 42 w 463"/>
              <a:gd name="T9" fmla="*/ 773 h 773"/>
              <a:gd name="T10" fmla="*/ 427 w 463"/>
              <a:gd name="T11" fmla="*/ 773 h 773"/>
              <a:gd name="T12" fmla="*/ 463 w 463"/>
              <a:gd name="T13" fmla="*/ 733 h 773"/>
              <a:gd name="T14" fmla="*/ 463 w 463"/>
              <a:gd name="T15" fmla="*/ 35 h 773"/>
              <a:gd name="T16" fmla="*/ 427 w 463"/>
              <a:gd name="T17" fmla="*/ 0 h 773"/>
              <a:gd name="T18" fmla="*/ 152 w 463"/>
              <a:gd name="T19" fmla="*/ 730 h 773"/>
              <a:gd name="T20" fmla="*/ 139 w 463"/>
              <a:gd name="T21" fmla="*/ 743 h 773"/>
              <a:gd name="T22" fmla="*/ 112 w 463"/>
              <a:gd name="T23" fmla="*/ 743 h 773"/>
              <a:gd name="T24" fmla="*/ 99 w 463"/>
              <a:gd name="T25" fmla="*/ 730 h 773"/>
              <a:gd name="T26" fmla="*/ 99 w 463"/>
              <a:gd name="T27" fmla="*/ 722 h 773"/>
              <a:gd name="T28" fmla="*/ 112 w 463"/>
              <a:gd name="T29" fmla="*/ 709 h 773"/>
              <a:gd name="T30" fmla="*/ 139 w 463"/>
              <a:gd name="T31" fmla="*/ 709 h 773"/>
              <a:gd name="T32" fmla="*/ 152 w 463"/>
              <a:gd name="T33" fmla="*/ 722 h 773"/>
              <a:gd name="T34" fmla="*/ 152 w 463"/>
              <a:gd name="T35" fmla="*/ 730 h 773"/>
              <a:gd name="T36" fmla="*/ 263 w 463"/>
              <a:gd name="T37" fmla="*/ 724 h 773"/>
              <a:gd name="T38" fmla="*/ 247 w 463"/>
              <a:gd name="T39" fmla="*/ 743 h 773"/>
              <a:gd name="T40" fmla="*/ 219 w 463"/>
              <a:gd name="T41" fmla="*/ 743 h 773"/>
              <a:gd name="T42" fmla="*/ 202 w 463"/>
              <a:gd name="T43" fmla="*/ 724 h 773"/>
              <a:gd name="T44" fmla="*/ 202 w 463"/>
              <a:gd name="T45" fmla="*/ 716 h 773"/>
              <a:gd name="T46" fmla="*/ 219 w 463"/>
              <a:gd name="T47" fmla="*/ 699 h 773"/>
              <a:gd name="T48" fmla="*/ 247 w 463"/>
              <a:gd name="T49" fmla="*/ 699 h 773"/>
              <a:gd name="T50" fmla="*/ 263 w 463"/>
              <a:gd name="T51" fmla="*/ 716 h 773"/>
              <a:gd name="T52" fmla="*/ 263 w 463"/>
              <a:gd name="T53" fmla="*/ 724 h 773"/>
              <a:gd name="T54" fmla="*/ 366 w 463"/>
              <a:gd name="T55" fmla="*/ 730 h 773"/>
              <a:gd name="T56" fmla="*/ 354 w 463"/>
              <a:gd name="T57" fmla="*/ 743 h 773"/>
              <a:gd name="T58" fmla="*/ 326 w 463"/>
              <a:gd name="T59" fmla="*/ 743 h 773"/>
              <a:gd name="T60" fmla="*/ 314 w 463"/>
              <a:gd name="T61" fmla="*/ 730 h 773"/>
              <a:gd name="T62" fmla="*/ 314 w 463"/>
              <a:gd name="T63" fmla="*/ 722 h 773"/>
              <a:gd name="T64" fmla="*/ 326 w 463"/>
              <a:gd name="T65" fmla="*/ 709 h 773"/>
              <a:gd name="T66" fmla="*/ 354 w 463"/>
              <a:gd name="T67" fmla="*/ 709 h 773"/>
              <a:gd name="T68" fmla="*/ 366 w 463"/>
              <a:gd name="T69" fmla="*/ 722 h 773"/>
              <a:gd name="T70" fmla="*/ 366 w 463"/>
              <a:gd name="T71" fmla="*/ 730 h 773"/>
              <a:gd name="T72" fmla="*/ 417 w 463"/>
              <a:gd name="T73" fmla="*/ 644 h 773"/>
              <a:gd name="T74" fmla="*/ 394 w 463"/>
              <a:gd name="T75" fmla="*/ 671 h 773"/>
              <a:gd name="T76" fmla="*/ 74 w 463"/>
              <a:gd name="T77" fmla="*/ 671 h 773"/>
              <a:gd name="T78" fmla="*/ 49 w 463"/>
              <a:gd name="T79" fmla="*/ 644 h 773"/>
              <a:gd name="T80" fmla="*/ 49 w 463"/>
              <a:gd name="T81" fmla="*/ 67 h 773"/>
              <a:gd name="T82" fmla="*/ 74 w 463"/>
              <a:gd name="T83" fmla="*/ 46 h 773"/>
              <a:gd name="T84" fmla="*/ 394 w 463"/>
              <a:gd name="T85" fmla="*/ 46 h 773"/>
              <a:gd name="T86" fmla="*/ 417 w 463"/>
              <a:gd name="T87" fmla="*/ 67 h 773"/>
              <a:gd name="T88" fmla="*/ 417 w 463"/>
              <a:gd name="T89" fmla="*/ 644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773">
                <a:moveTo>
                  <a:pt x="427" y="0"/>
                </a:moveTo>
                <a:cubicBezTo>
                  <a:pt x="42" y="0"/>
                  <a:pt x="42" y="0"/>
                  <a:pt x="42" y="0"/>
                </a:cubicBezTo>
                <a:cubicBezTo>
                  <a:pt x="19" y="0"/>
                  <a:pt x="0" y="17"/>
                  <a:pt x="0" y="35"/>
                </a:cubicBezTo>
                <a:cubicBezTo>
                  <a:pt x="0" y="733"/>
                  <a:pt x="0" y="733"/>
                  <a:pt x="0" y="733"/>
                </a:cubicBezTo>
                <a:cubicBezTo>
                  <a:pt x="0" y="756"/>
                  <a:pt x="17" y="773"/>
                  <a:pt x="42" y="773"/>
                </a:cubicBezTo>
                <a:cubicBezTo>
                  <a:pt x="427" y="773"/>
                  <a:pt x="427" y="773"/>
                  <a:pt x="427" y="773"/>
                </a:cubicBezTo>
                <a:cubicBezTo>
                  <a:pt x="448" y="773"/>
                  <a:pt x="463" y="756"/>
                  <a:pt x="463" y="733"/>
                </a:cubicBezTo>
                <a:cubicBezTo>
                  <a:pt x="463" y="35"/>
                  <a:pt x="463" y="35"/>
                  <a:pt x="463" y="35"/>
                </a:cubicBezTo>
                <a:cubicBezTo>
                  <a:pt x="463" y="19"/>
                  <a:pt x="451" y="0"/>
                  <a:pt x="427" y="0"/>
                </a:cubicBezTo>
                <a:close/>
                <a:moveTo>
                  <a:pt x="152" y="730"/>
                </a:moveTo>
                <a:cubicBezTo>
                  <a:pt x="152" y="737"/>
                  <a:pt x="146" y="743"/>
                  <a:pt x="139" y="743"/>
                </a:cubicBezTo>
                <a:cubicBezTo>
                  <a:pt x="112" y="743"/>
                  <a:pt x="112" y="743"/>
                  <a:pt x="112" y="743"/>
                </a:cubicBezTo>
                <a:cubicBezTo>
                  <a:pt x="106" y="743"/>
                  <a:pt x="99" y="737"/>
                  <a:pt x="99" y="730"/>
                </a:cubicBezTo>
                <a:cubicBezTo>
                  <a:pt x="99" y="722"/>
                  <a:pt x="99" y="722"/>
                  <a:pt x="99" y="722"/>
                </a:cubicBezTo>
                <a:cubicBezTo>
                  <a:pt x="99" y="714"/>
                  <a:pt x="106" y="709"/>
                  <a:pt x="112" y="709"/>
                </a:cubicBezTo>
                <a:cubicBezTo>
                  <a:pt x="139" y="709"/>
                  <a:pt x="139" y="709"/>
                  <a:pt x="139" y="709"/>
                </a:cubicBezTo>
                <a:cubicBezTo>
                  <a:pt x="146" y="709"/>
                  <a:pt x="152" y="714"/>
                  <a:pt x="152" y="722"/>
                </a:cubicBezTo>
                <a:cubicBezTo>
                  <a:pt x="152" y="730"/>
                  <a:pt x="152" y="730"/>
                  <a:pt x="152" y="730"/>
                </a:cubicBezTo>
                <a:close/>
                <a:moveTo>
                  <a:pt x="263" y="724"/>
                </a:moveTo>
                <a:cubicBezTo>
                  <a:pt x="263" y="735"/>
                  <a:pt x="255" y="743"/>
                  <a:pt x="247" y="743"/>
                </a:cubicBezTo>
                <a:cubicBezTo>
                  <a:pt x="219" y="743"/>
                  <a:pt x="219" y="743"/>
                  <a:pt x="219" y="743"/>
                </a:cubicBezTo>
                <a:cubicBezTo>
                  <a:pt x="211" y="743"/>
                  <a:pt x="202" y="735"/>
                  <a:pt x="202" y="724"/>
                </a:cubicBezTo>
                <a:cubicBezTo>
                  <a:pt x="202" y="716"/>
                  <a:pt x="202" y="716"/>
                  <a:pt x="202" y="716"/>
                </a:cubicBezTo>
                <a:cubicBezTo>
                  <a:pt x="202" y="705"/>
                  <a:pt x="209" y="699"/>
                  <a:pt x="219" y="699"/>
                </a:cubicBezTo>
                <a:cubicBezTo>
                  <a:pt x="247" y="699"/>
                  <a:pt x="247" y="699"/>
                  <a:pt x="247" y="699"/>
                </a:cubicBezTo>
                <a:cubicBezTo>
                  <a:pt x="255" y="699"/>
                  <a:pt x="263" y="705"/>
                  <a:pt x="263" y="716"/>
                </a:cubicBezTo>
                <a:cubicBezTo>
                  <a:pt x="263" y="724"/>
                  <a:pt x="263" y="724"/>
                  <a:pt x="263" y="724"/>
                </a:cubicBezTo>
                <a:close/>
                <a:moveTo>
                  <a:pt x="366" y="730"/>
                </a:moveTo>
                <a:cubicBezTo>
                  <a:pt x="366" y="737"/>
                  <a:pt x="360" y="743"/>
                  <a:pt x="354" y="743"/>
                </a:cubicBezTo>
                <a:cubicBezTo>
                  <a:pt x="326" y="743"/>
                  <a:pt x="326" y="743"/>
                  <a:pt x="326" y="743"/>
                </a:cubicBezTo>
                <a:cubicBezTo>
                  <a:pt x="320" y="743"/>
                  <a:pt x="314" y="737"/>
                  <a:pt x="314" y="730"/>
                </a:cubicBezTo>
                <a:cubicBezTo>
                  <a:pt x="314" y="722"/>
                  <a:pt x="314" y="722"/>
                  <a:pt x="314" y="722"/>
                </a:cubicBezTo>
                <a:cubicBezTo>
                  <a:pt x="314" y="714"/>
                  <a:pt x="320" y="709"/>
                  <a:pt x="326" y="709"/>
                </a:cubicBezTo>
                <a:cubicBezTo>
                  <a:pt x="354" y="709"/>
                  <a:pt x="354" y="709"/>
                  <a:pt x="354" y="709"/>
                </a:cubicBezTo>
                <a:cubicBezTo>
                  <a:pt x="360" y="709"/>
                  <a:pt x="366" y="714"/>
                  <a:pt x="366" y="722"/>
                </a:cubicBezTo>
                <a:cubicBezTo>
                  <a:pt x="366" y="730"/>
                  <a:pt x="366" y="730"/>
                  <a:pt x="366" y="730"/>
                </a:cubicBezTo>
                <a:close/>
                <a:moveTo>
                  <a:pt x="417" y="644"/>
                </a:moveTo>
                <a:cubicBezTo>
                  <a:pt x="417" y="657"/>
                  <a:pt x="409" y="671"/>
                  <a:pt x="394" y="671"/>
                </a:cubicBezTo>
                <a:cubicBezTo>
                  <a:pt x="74" y="671"/>
                  <a:pt x="74" y="671"/>
                  <a:pt x="74" y="671"/>
                </a:cubicBezTo>
                <a:cubicBezTo>
                  <a:pt x="59" y="671"/>
                  <a:pt x="49" y="659"/>
                  <a:pt x="49" y="644"/>
                </a:cubicBezTo>
                <a:cubicBezTo>
                  <a:pt x="49" y="67"/>
                  <a:pt x="49" y="67"/>
                  <a:pt x="49" y="67"/>
                </a:cubicBezTo>
                <a:cubicBezTo>
                  <a:pt x="49" y="50"/>
                  <a:pt x="61" y="46"/>
                  <a:pt x="74" y="46"/>
                </a:cubicBezTo>
                <a:cubicBezTo>
                  <a:pt x="394" y="46"/>
                  <a:pt x="394" y="46"/>
                  <a:pt x="394" y="46"/>
                </a:cubicBezTo>
                <a:cubicBezTo>
                  <a:pt x="404" y="46"/>
                  <a:pt x="417" y="48"/>
                  <a:pt x="417" y="67"/>
                </a:cubicBezTo>
                <a:cubicBezTo>
                  <a:pt x="417" y="644"/>
                  <a:pt x="417" y="644"/>
                  <a:pt x="417" y="64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</p:spPr>
        <p:txBody>
          <a:bodyPr vert="horz" wrap="square" lIns="93256" tIns="46627" rIns="93256" bIns="4662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35" name="Freeform 118"/>
          <p:cNvSpPr>
            <a:spLocks noEditPoints="1"/>
          </p:cNvSpPr>
          <p:nvPr/>
        </p:nvSpPr>
        <p:spPr bwMode="auto">
          <a:xfrm>
            <a:off x="5638297" y="3664923"/>
            <a:ext cx="290666" cy="289623"/>
          </a:xfrm>
          <a:custGeom>
            <a:avLst/>
            <a:gdLst>
              <a:gd name="T0" fmla="*/ 170 w 199"/>
              <a:gd name="T1" fmla="*/ 94 h 198"/>
              <a:gd name="T2" fmla="*/ 171 w 199"/>
              <a:gd name="T3" fmla="*/ 166 h 198"/>
              <a:gd name="T4" fmla="*/ 147 w 199"/>
              <a:gd name="T5" fmla="*/ 186 h 198"/>
              <a:gd name="T6" fmla="*/ 135 w 199"/>
              <a:gd name="T7" fmla="*/ 186 h 198"/>
              <a:gd name="T8" fmla="*/ 135 w 199"/>
              <a:gd name="T9" fmla="*/ 110 h 198"/>
              <a:gd name="T10" fmla="*/ 123 w 199"/>
              <a:gd name="T11" fmla="*/ 98 h 198"/>
              <a:gd name="T12" fmla="*/ 79 w 199"/>
              <a:gd name="T13" fmla="*/ 98 h 198"/>
              <a:gd name="T14" fmla="*/ 67 w 199"/>
              <a:gd name="T15" fmla="*/ 110 h 198"/>
              <a:gd name="T16" fmla="*/ 67 w 199"/>
              <a:gd name="T17" fmla="*/ 186 h 198"/>
              <a:gd name="T18" fmla="*/ 55 w 199"/>
              <a:gd name="T19" fmla="*/ 186 h 198"/>
              <a:gd name="T20" fmla="*/ 31 w 199"/>
              <a:gd name="T21" fmla="*/ 166 h 198"/>
              <a:gd name="T22" fmla="*/ 31 w 199"/>
              <a:gd name="T23" fmla="*/ 94 h 198"/>
              <a:gd name="T24" fmla="*/ 19 w 199"/>
              <a:gd name="T25" fmla="*/ 114 h 198"/>
              <a:gd name="T26" fmla="*/ 19 w 199"/>
              <a:gd name="T27" fmla="*/ 178 h 198"/>
              <a:gd name="T28" fmla="*/ 39 w 199"/>
              <a:gd name="T29" fmla="*/ 198 h 198"/>
              <a:gd name="T30" fmla="*/ 163 w 199"/>
              <a:gd name="T31" fmla="*/ 198 h 198"/>
              <a:gd name="T32" fmla="*/ 183 w 199"/>
              <a:gd name="T33" fmla="*/ 178 h 198"/>
              <a:gd name="T34" fmla="*/ 183 w 199"/>
              <a:gd name="T35" fmla="*/ 114 h 198"/>
              <a:gd name="T36" fmla="*/ 170 w 199"/>
              <a:gd name="T37" fmla="*/ 94 h 198"/>
              <a:gd name="T38" fmla="*/ 95 w 199"/>
              <a:gd name="T39" fmla="*/ 130 h 198"/>
              <a:gd name="T40" fmla="*/ 103 w 199"/>
              <a:gd name="T41" fmla="*/ 121 h 198"/>
              <a:gd name="T42" fmla="*/ 112 w 199"/>
              <a:gd name="T43" fmla="*/ 130 h 198"/>
              <a:gd name="T44" fmla="*/ 103 w 199"/>
              <a:gd name="T45" fmla="*/ 138 h 198"/>
              <a:gd name="T46" fmla="*/ 95 w 199"/>
              <a:gd name="T47" fmla="*/ 130 h 198"/>
              <a:gd name="T48" fmla="*/ 123 w 199"/>
              <a:gd name="T49" fmla="*/ 158 h 198"/>
              <a:gd name="T50" fmla="*/ 103 w 199"/>
              <a:gd name="T51" fmla="*/ 158 h 198"/>
              <a:gd name="T52" fmla="*/ 103 w 199"/>
              <a:gd name="T53" fmla="*/ 150 h 198"/>
              <a:gd name="T54" fmla="*/ 123 w 199"/>
              <a:gd name="T55" fmla="*/ 150 h 198"/>
              <a:gd name="T56" fmla="*/ 123 w 199"/>
              <a:gd name="T57" fmla="*/ 158 h 198"/>
              <a:gd name="T58" fmla="*/ 193 w 199"/>
              <a:gd name="T59" fmla="*/ 73 h 198"/>
              <a:gd name="T60" fmla="*/ 180 w 199"/>
              <a:gd name="T61" fmla="*/ 63 h 198"/>
              <a:gd name="T62" fmla="*/ 100 w 199"/>
              <a:gd name="T63" fmla="*/ 0 h 198"/>
              <a:gd name="T64" fmla="*/ 3 w 199"/>
              <a:gd name="T65" fmla="*/ 74 h 198"/>
              <a:gd name="T66" fmla="*/ 2 w 199"/>
              <a:gd name="T67" fmla="*/ 86 h 198"/>
              <a:gd name="T68" fmla="*/ 15 w 199"/>
              <a:gd name="T69" fmla="*/ 89 h 198"/>
              <a:gd name="T70" fmla="*/ 27 w 199"/>
              <a:gd name="T71" fmla="*/ 80 h 198"/>
              <a:gd name="T72" fmla="*/ 29 w 199"/>
              <a:gd name="T73" fmla="*/ 86 h 198"/>
              <a:gd name="T74" fmla="*/ 42 w 199"/>
              <a:gd name="T75" fmla="*/ 89 h 198"/>
              <a:gd name="T76" fmla="*/ 54 w 199"/>
              <a:gd name="T77" fmla="*/ 80 h 198"/>
              <a:gd name="T78" fmla="*/ 55 w 199"/>
              <a:gd name="T79" fmla="*/ 86 h 198"/>
              <a:gd name="T80" fmla="*/ 68 w 199"/>
              <a:gd name="T81" fmla="*/ 89 h 198"/>
              <a:gd name="T82" fmla="*/ 80 w 199"/>
              <a:gd name="T83" fmla="*/ 80 h 198"/>
              <a:gd name="T84" fmla="*/ 82 w 199"/>
              <a:gd name="T85" fmla="*/ 86 h 198"/>
              <a:gd name="T86" fmla="*/ 95 w 199"/>
              <a:gd name="T87" fmla="*/ 89 h 198"/>
              <a:gd name="T88" fmla="*/ 99 w 199"/>
              <a:gd name="T89" fmla="*/ 86 h 198"/>
              <a:gd name="T90" fmla="*/ 103 w 199"/>
              <a:gd name="T91" fmla="*/ 89 h 198"/>
              <a:gd name="T92" fmla="*/ 116 w 199"/>
              <a:gd name="T93" fmla="*/ 86 h 198"/>
              <a:gd name="T94" fmla="*/ 118 w 199"/>
              <a:gd name="T95" fmla="*/ 80 h 198"/>
              <a:gd name="T96" fmla="*/ 130 w 199"/>
              <a:gd name="T97" fmla="*/ 89 h 198"/>
              <a:gd name="T98" fmla="*/ 143 w 199"/>
              <a:gd name="T99" fmla="*/ 86 h 198"/>
              <a:gd name="T100" fmla="*/ 144 w 199"/>
              <a:gd name="T101" fmla="*/ 80 h 198"/>
              <a:gd name="T102" fmla="*/ 156 w 199"/>
              <a:gd name="T103" fmla="*/ 89 h 198"/>
              <a:gd name="T104" fmla="*/ 169 w 199"/>
              <a:gd name="T105" fmla="*/ 86 h 198"/>
              <a:gd name="T106" fmla="*/ 171 w 199"/>
              <a:gd name="T107" fmla="*/ 80 h 198"/>
              <a:gd name="T108" fmla="*/ 183 w 199"/>
              <a:gd name="T109" fmla="*/ 89 h 198"/>
              <a:gd name="T110" fmla="*/ 196 w 199"/>
              <a:gd name="T111" fmla="*/ 86 h 198"/>
              <a:gd name="T112" fmla="*/ 193 w 199"/>
              <a:gd name="T113" fmla="*/ 7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99" h="198">
                <a:moveTo>
                  <a:pt x="170" y="94"/>
                </a:moveTo>
                <a:cubicBezTo>
                  <a:pt x="170" y="141"/>
                  <a:pt x="171" y="166"/>
                  <a:pt x="171" y="166"/>
                </a:cubicBezTo>
                <a:cubicBezTo>
                  <a:pt x="171" y="177"/>
                  <a:pt x="158" y="186"/>
                  <a:pt x="147" y="186"/>
                </a:cubicBezTo>
                <a:cubicBezTo>
                  <a:pt x="135" y="186"/>
                  <a:pt x="135" y="186"/>
                  <a:pt x="135" y="186"/>
                </a:cubicBezTo>
                <a:cubicBezTo>
                  <a:pt x="135" y="110"/>
                  <a:pt x="135" y="110"/>
                  <a:pt x="135" y="110"/>
                </a:cubicBezTo>
                <a:cubicBezTo>
                  <a:pt x="135" y="104"/>
                  <a:pt x="129" y="98"/>
                  <a:pt x="123" y="98"/>
                </a:cubicBezTo>
                <a:cubicBezTo>
                  <a:pt x="79" y="98"/>
                  <a:pt x="79" y="98"/>
                  <a:pt x="79" y="98"/>
                </a:cubicBezTo>
                <a:cubicBezTo>
                  <a:pt x="72" y="98"/>
                  <a:pt x="67" y="104"/>
                  <a:pt x="67" y="110"/>
                </a:cubicBezTo>
                <a:cubicBezTo>
                  <a:pt x="67" y="186"/>
                  <a:pt x="67" y="186"/>
                  <a:pt x="67" y="186"/>
                </a:cubicBezTo>
                <a:cubicBezTo>
                  <a:pt x="55" y="186"/>
                  <a:pt x="55" y="186"/>
                  <a:pt x="55" y="186"/>
                </a:cubicBezTo>
                <a:cubicBezTo>
                  <a:pt x="44" y="186"/>
                  <a:pt x="31" y="177"/>
                  <a:pt x="31" y="166"/>
                </a:cubicBezTo>
                <a:cubicBezTo>
                  <a:pt x="31" y="166"/>
                  <a:pt x="31" y="142"/>
                  <a:pt x="31" y="94"/>
                </a:cubicBezTo>
                <a:cubicBezTo>
                  <a:pt x="22" y="96"/>
                  <a:pt x="19" y="104"/>
                  <a:pt x="19" y="114"/>
                </a:cubicBezTo>
                <a:cubicBezTo>
                  <a:pt x="19" y="178"/>
                  <a:pt x="19" y="178"/>
                  <a:pt x="19" y="178"/>
                </a:cubicBezTo>
                <a:cubicBezTo>
                  <a:pt x="19" y="189"/>
                  <a:pt x="28" y="198"/>
                  <a:pt x="39" y="198"/>
                </a:cubicBezTo>
                <a:cubicBezTo>
                  <a:pt x="163" y="198"/>
                  <a:pt x="163" y="198"/>
                  <a:pt x="163" y="198"/>
                </a:cubicBezTo>
                <a:cubicBezTo>
                  <a:pt x="174" y="198"/>
                  <a:pt x="183" y="189"/>
                  <a:pt x="183" y="178"/>
                </a:cubicBezTo>
                <a:cubicBezTo>
                  <a:pt x="183" y="114"/>
                  <a:pt x="183" y="114"/>
                  <a:pt x="183" y="114"/>
                </a:cubicBezTo>
                <a:cubicBezTo>
                  <a:pt x="183" y="104"/>
                  <a:pt x="180" y="96"/>
                  <a:pt x="170" y="94"/>
                </a:cubicBezTo>
                <a:close/>
                <a:moveTo>
                  <a:pt x="95" y="130"/>
                </a:moveTo>
                <a:cubicBezTo>
                  <a:pt x="95" y="125"/>
                  <a:pt x="99" y="121"/>
                  <a:pt x="103" y="121"/>
                </a:cubicBezTo>
                <a:cubicBezTo>
                  <a:pt x="108" y="121"/>
                  <a:pt x="112" y="125"/>
                  <a:pt x="112" y="130"/>
                </a:cubicBezTo>
                <a:cubicBezTo>
                  <a:pt x="112" y="135"/>
                  <a:pt x="108" y="138"/>
                  <a:pt x="103" y="138"/>
                </a:cubicBezTo>
                <a:cubicBezTo>
                  <a:pt x="99" y="138"/>
                  <a:pt x="95" y="135"/>
                  <a:pt x="95" y="130"/>
                </a:cubicBezTo>
                <a:close/>
                <a:moveTo>
                  <a:pt x="123" y="158"/>
                </a:moveTo>
                <a:cubicBezTo>
                  <a:pt x="103" y="158"/>
                  <a:pt x="103" y="158"/>
                  <a:pt x="103" y="158"/>
                </a:cubicBezTo>
                <a:cubicBezTo>
                  <a:pt x="103" y="150"/>
                  <a:pt x="103" y="150"/>
                  <a:pt x="103" y="150"/>
                </a:cubicBezTo>
                <a:cubicBezTo>
                  <a:pt x="123" y="150"/>
                  <a:pt x="123" y="150"/>
                  <a:pt x="123" y="150"/>
                </a:cubicBezTo>
                <a:lnTo>
                  <a:pt x="123" y="158"/>
                </a:lnTo>
                <a:close/>
                <a:moveTo>
                  <a:pt x="193" y="73"/>
                </a:moveTo>
                <a:cubicBezTo>
                  <a:pt x="180" y="63"/>
                  <a:pt x="180" y="63"/>
                  <a:pt x="180" y="63"/>
                </a:cubicBezTo>
                <a:cubicBezTo>
                  <a:pt x="100" y="0"/>
                  <a:pt x="100" y="0"/>
                  <a:pt x="100" y="0"/>
                </a:cubicBezTo>
                <a:cubicBezTo>
                  <a:pt x="3" y="74"/>
                  <a:pt x="3" y="74"/>
                  <a:pt x="3" y="74"/>
                </a:cubicBezTo>
                <a:cubicBezTo>
                  <a:pt x="0" y="77"/>
                  <a:pt x="0" y="82"/>
                  <a:pt x="2" y="86"/>
                </a:cubicBezTo>
                <a:cubicBezTo>
                  <a:pt x="5" y="91"/>
                  <a:pt x="11" y="92"/>
                  <a:pt x="15" y="89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2"/>
                  <a:pt x="27" y="84"/>
                  <a:pt x="29" y="86"/>
                </a:cubicBezTo>
                <a:cubicBezTo>
                  <a:pt x="31" y="91"/>
                  <a:pt x="37" y="92"/>
                  <a:pt x="42" y="89"/>
                </a:cubicBezTo>
                <a:cubicBezTo>
                  <a:pt x="54" y="80"/>
                  <a:pt x="54" y="80"/>
                  <a:pt x="54" y="80"/>
                </a:cubicBezTo>
                <a:cubicBezTo>
                  <a:pt x="53" y="82"/>
                  <a:pt x="54" y="84"/>
                  <a:pt x="55" y="86"/>
                </a:cubicBezTo>
                <a:cubicBezTo>
                  <a:pt x="58" y="91"/>
                  <a:pt x="64" y="92"/>
                  <a:pt x="68" y="89"/>
                </a:cubicBezTo>
                <a:cubicBezTo>
                  <a:pt x="80" y="80"/>
                  <a:pt x="80" y="80"/>
                  <a:pt x="80" y="80"/>
                </a:cubicBezTo>
                <a:cubicBezTo>
                  <a:pt x="80" y="82"/>
                  <a:pt x="80" y="84"/>
                  <a:pt x="82" y="86"/>
                </a:cubicBezTo>
                <a:cubicBezTo>
                  <a:pt x="84" y="91"/>
                  <a:pt x="90" y="92"/>
                  <a:pt x="95" y="89"/>
                </a:cubicBezTo>
                <a:cubicBezTo>
                  <a:pt x="99" y="86"/>
                  <a:pt x="99" y="86"/>
                  <a:pt x="99" y="86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108" y="92"/>
                  <a:pt x="113" y="91"/>
                  <a:pt x="116" y="86"/>
                </a:cubicBezTo>
                <a:cubicBezTo>
                  <a:pt x="118" y="84"/>
                  <a:pt x="118" y="82"/>
                  <a:pt x="118" y="80"/>
                </a:cubicBezTo>
                <a:cubicBezTo>
                  <a:pt x="130" y="89"/>
                  <a:pt x="130" y="89"/>
                  <a:pt x="130" y="89"/>
                </a:cubicBezTo>
                <a:cubicBezTo>
                  <a:pt x="134" y="92"/>
                  <a:pt x="140" y="91"/>
                  <a:pt x="143" y="86"/>
                </a:cubicBezTo>
                <a:cubicBezTo>
                  <a:pt x="144" y="84"/>
                  <a:pt x="145" y="82"/>
                  <a:pt x="144" y="80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61" y="92"/>
                  <a:pt x="166" y="91"/>
                  <a:pt x="169" y="86"/>
                </a:cubicBezTo>
                <a:cubicBezTo>
                  <a:pt x="171" y="84"/>
                  <a:pt x="171" y="82"/>
                  <a:pt x="171" y="80"/>
                </a:cubicBezTo>
                <a:cubicBezTo>
                  <a:pt x="183" y="89"/>
                  <a:pt x="183" y="89"/>
                  <a:pt x="183" y="89"/>
                </a:cubicBezTo>
                <a:cubicBezTo>
                  <a:pt x="187" y="92"/>
                  <a:pt x="193" y="91"/>
                  <a:pt x="196" y="86"/>
                </a:cubicBezTo>
                <a:cubicBezTo>
                  <a:pt x="199" y="82"/>
                  <a:pt x="197" y="76"/>
                  <a:pt x="193" y="7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36" name="Freeform 119"/>
          <p:cNvSpPr>
            <a:spLocks noEditPoints="1"/>
          </p:cNvSpPr>
          <p:nvPr/>
        </p:nvSpPr>
        <p:spPr bwMode="auto">
          <a:xfrm>
            <a:off x="6238829" y="3666485"/>
            <a:ext cx="292750" cy="286499"/>
          </a:xfrm>
          <a:custGeom>
            <a:avLst/>
            <a:gdLst>
              <a:gd name="T0" fmla="*/ 0 w 200"/>
              <a:gd name="T1" fmla="*/ 176 h 196"/>
              <a:gd name="T2" fmla="*/ 180 w 200"/>
              <a:gd name="T3" fmla="*/ 0 h 196"/>
              <a:gd name="T4" fmla="*/ 180 w 200"/>
              <a:gd name="T5" fmla="*/ 196 h 196"/>
              <a:gd name="T6" fmla="*/ 28 w 200"/>
              <a:gd name="T7" fmla="*/ 8 h 196"/>
              <a:gd name="T8" fmla="*/ 28 w 200"/>
              <a:gd name="T9" fmla="*/ 188 h 196"/>
              <a:gd name="T10" fmla="*/ 192 w 200"/>
              <a:gd name="T11" fmla="*/ 28 h 196"/>
              <a:gd name="T12" fmla="*/ 120 w 200"/>
              <a:gd name="T13" fmla="*/ 180 h 196"/>
              <a:gd name="T14" fmla="*/ 184 w 200"/>
              <a:gd name="T15" fmla="*/ 16 h 196"/>
              <a:gd name="T16" fmla="*/ 168 w 200"/>
              <a:gd name="T17" fmla="*/ 168 h 196"/>
              <a:gd name="T18" fmla="*/ 62 w 200"/>
              <a:gd name="T19" fmla="*/ 95 h 196"/>
              <a:gd name="T20" fmla="*/ 54 w 200"/>
              <a:gd name="T21" fmla="*/ 89 h 196"/>
              <a:gd name="T22" fmla="*/ 65 w 200"/>
              <a:gd name="T23" fmla="*/ 86 h 196"/>
              <a:gd name="T24" fmla="*/ 68 w 200"/>
              <a:gd name="T25" fmla="*/ 78 h 196"/>
              <a:gd name="T26" fmla="*/ 61 w 200"/>
              <a:gd name="T27" fmla="*/ 80 h 196"/>
              <a:gd name="T28" fmla="*/ 47 w 200"/>
              <a:gd name="T29" fmla="*/ 84 h 196"/>
              <a:gd name="T30" fmla="*/ 39 w 200"/>
              <a:gd name="T31" fmla="*/ 88 h 196"/>
              <a:gd name="T32" fmla="*/ 45 w 200"/>
              <a:gd name="T33" fmla="*/ 106 h 196"/>
              <a:gd name="T34" fmla="*/ 50 w 200"/>
              <a:gd name="T35" fmla="*/ 115 h 196"/>
              <a:gd name="T36" fmla="*/ 58 w 200"/>
              <a:gd name="T37" fmla="*/ 104 h 196"/>
              <a:gd name="T38" fmla="*/ 75 w 200"/>
              <a:gd name="T39" fmla="*/ 111 h 196"/>
              <a:gd name="T40" fmla="*/ 59 w 200"/>
              <a:gd name="T41" fmla="*/ 130 h 196"/>
              <a:gd name="T42" fmla="*/ 50 w 200"/>
              <a:gd name="T43" fmla="*/ 129 h 196"/>
              <a:gd name="T44" fmla="*/ 67 w 200"/>
              <a:gd name="T45" fmla="*/ 136 h 196"/>
              <a:gd name="T46" fmla="*/ 115 w 200"/>
              <a:gd name="T47" fmla="*/ 98 h 196"/>
              <a:gd name="T48" fmla="*/ 105 w 200"/>
              <a:gd name="T49" fmla="*/ 97 h 196"/>
              <a:gd name="T50" fmla="*/ 101 w 200"/>
              <a:gd name="T51" fmla="*/ 92 h 196"/>
              <a:gd name="T52" fmla="*/ 96 w 200"/>
              <a:gd name="T53" fmla="*/ 88 h 196"/>
              <a:gd name="T54" fmla="*/ 95 w 200"/>
              <a:gd name="T55" fmla="*/ 96 h 196"/>
              <a:gd name="T56" fmla="*/ 87 w 200"/>
              <a:gd name="T57" fmla="*/ 102 h 196"/>
              <a:gd name="T58" fmla="*/ 98 w 200"/>
              <a:gd name="T59" fmla="*/ 106 h 196"/>
              <a:gd name="T60" fmla="*/ 101 w 200"/>
              <a:gd name="T61" fmla="*/ 115 h 196"/>
              <a:gd name="T62" fmla="*/ 104 w 200"/>
              <a:gd name="T63" fmla="*/ 104 h 196"/>
              <a:gd name="T64" fmla="*/ 112 w 200"/>
              <a:gd name="T65" fmla="*/ 102 h 196"/>
              <a:gd name="T66" fmla="*/ 115 w 200"/>
              <a:gd name="T67" fmla="*/ 98 h 196"/>
              <a:gd name="T68" fmla="*/ 151 w 200"/>
              <a:gd name="T69" fmla="*/ 103 h 196"/>
              <a:gd name="T70" fmla="*/ 135 w 200"/>
              <a:gd name="T71" fmla="*/ 99 h 196"/>
              <a:gd name="T72" fmla="*/ 150 w 200"/>
              <a:gd name="T73" fmla="*/ 75 h 196"/>
              <a:gd name="T74" fmla="*/ 132 w 200"/>
              <a:gd name="T75" fmla="*/ 61 h 196"/>
              <a:gd name="T76" fmla="*/ 118 w 200"/>
              <a:gd name="T77" fmla="*/ 76 h 196"/>
              <a:gd name="T78" fmla="*/ 128 w 200"/>
              <a:gd name="T79" fmla="*/ 71 h 196"/>
              <a:gd name="T80" fmla="*/ 143 w 200"/>
              <a:gd name="T81" fmla="*/ 71 h 196"/>
              <a:gd name="T82" fmla="*/ 128 w 200"/>
              <a:gd name="T83" fmla="*/ 97 h 196"/>
              <a:gd name="T84" fmla="*/ 132 w 200"/>
              <a:gd name="T85" fmla="*/ 116 h 196"/>
              <a:gd name="T86" fmla="*/ 139 w 200"/>
              <a:gd name="T87" fmla="*/ 114 h 196"/>
              <a:gd name="T88" fmla="*/ 153 w 200"/>
              <a:gd name="T89" fmla="*/ 110 h 196"/>
              <a:gd name="T90" fmla="*/ 160 w 200"/>
              <a:gd name="T91" fmla="*/ 10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196">
                <a:moveTo>
                  <a:pt x="180" y="196"/>
                </a:moveTo>
                <a:cubicBezTo>
                  <a:pt x="20" y="196"/>
                  <a:pt x="20" y="196"/>
                  <a:pt x="20" y="196"/>
                </a:cubicBezTo>
                <a:cubicBezTo>
                  <a:pt x="9" y="196"/>
                  <a:pt x="0" y="187"/>
                  <a:pt x="0" y="176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9"/>
                  <a:pt x="9" y="0"/>
                  <a:pt x="20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91" y="0"/>
                  <a:pt x="200" y="9"/>
                  <a:pt x="200" y="20"/>
                </a:cubicBezTo>
                <a:cubicBezTo>
                  <a:pt x="200" y="176"/>
                  <a:pt x="200" y="176"/>
                  <a:pt x="200" y="176"/>
                </a:cubicBezTo>
                <a:cubicBezTo>
                  <a:pt x="200" y="187"/>
                  <a:pt x="191" y="196"/>
                  <a:pt x="180" y="196"/>
                </a:cubicBezTo>
                <a:close/>
                <a:moveTo>
                  <a:pt x="192" y="28"/>
                </a:moveTo>
                <a:cubicBezTo>
                  <a:pt x="192" y="17"/>
                  <a:pt x="183" y="8"/>
                  <a:pt x="172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17" y="8"/>
                  <a:pt x="8" y="17"/>
                  <a:pt x="8" y="28"/>
                </a:cubicBezTo>
                <a:cubicBezTo>
                  <a:pt x="8" y="168"/>
                  <a:pt x="8" y="168"/>
                  <a:pt x="8" y="168"/>
                </a:cubicBezTo>
                <a:cubicBezTo>
                  <a:pt x="8" y="179"/>
                  <a:pt x="17" y="188"/>
                  <a:pt x="28" y="188"/>
                </a:cubicBezTo>
                <a:cubicBezTo>
                  <a:pt x="172" y="188"/>
                  <a:pt x="172" y="188"/>
                  <a:pt x="172" y="188"/>
                </a:cubicBezTo>
                <a:cubicBezTo>
                  <a:pt x="183" y="188"/>
                  <a:pt x="192" y="179"/>
                  <a:pt x="192" y="168"/>
                </a:cubicBezTo>
                <a:lnTo>
                  <a:pt x="192" y="28"/>
                </a:lnTo>
                <a:close/>
                <a:moveTo>
                  <a:pt x="168" y="168"/>
                </a:moveTo>
                <a:cubicBezTo>
                  <a:pt x="120" y="168"/>
                  <a:pt x="120" y="168"/>
                  <a:pt x="120" y="168"/>
                </a:cubicBezTo>
                <a:cubicBezTo>
                  <a:pt x="120" y="180"/>
                  <a:pt x="120" y="180"/>
                  <a:pt x="120" y="180"/>
                </a:cubicBezTo>
                <a:cubicBezTo>
                  <a:pt x="16" y="180"/>
                  <a:pt x="16" y="180"/>
                  <a:pt x="16" y="180"/>
                </a:cubicBezTo>
                <a:cubicBezTo>
                  <a:pt x="16" y="16"/>
                  <a:pt x="16" y="16"/>
                  <a:pt x="16" y="16"/>
                </a:cubicBezTo>
                <a:cubicBezTo>
                  <a:pt x="184" y="16"/>
                  <a:pt x="184" y="16"/>
                  <a:pt x="184" y="16"/>
                </a:cubicBezTo>
                <a:cubicBezTo>
                  <a:pt x="184" y="180"/>
                  <a:pt x="184" y="180"/>
                  <a:pt x="184" y="180"/>
                </a:cubicBezTo>
                <a:cubicBezTo>
                  <a:pt x="168" y="180"/>
                  <a:pt x="168" y="180"/>
                  <a:pt x="168" y="180"/>
                </a:cubicBezTo>
                <a:lnTo>
                  <a:pt x="168" y="168"/>
                </a:lnTo>
                <a:close/>
                <a:moveTo>
                  <a:pt x="82" y="109"/>
                </a:moveTo>
                <a:cubicBezTo>
                  <a:pt x="80" y="104"/>
                  <a:pt x="78" y="100"/>
                  <a:pt x="75" y="98"/>
                </a:cubicBezTo>
                <a:cubicBezTo>
                  <a:pt x="71" y="95"/>
                  <a:pt x="67" y="94"/>
                  <a:pt x="62" y="95"/>
                </a:cubicBezTo>
                <a:cubicBezTo>
                  <a:pt x="57" y="96"/>
                  <a:pt x="53" y="99"/>
                  <a:pt x="51" y="102"/>
                </a:cubicBezTo>
                <a:cubicBezTo>
                  <a:pt x="50" y="95"/>
                  <a:pt x="49" y="91"/>
                  <a:pt x="49" y="90"/>
                </a:cubicBezTo>
                <a:cubicBezTo>
                  <a:pt x="54" y="89"/>
                  <a:pt x="54" y="89"/>
                  <a:pt x="54" y="89"/>
                </a:cubicBezTo>
                <a:cubicBezTo>
                  <a:pt x="60" y="87"/>
                  <a:pt x="60" y="87"/>
                  <a:pt x="60" y="87"/>
                </a:cubicBezTo>
                <a:cubicBezTo>
                  <a:pt x="60" y="87"/>
                  <a:pt x="61" y="87"/>
                  <a:pt x="62" y="87"/>
                </a:cubicBezTo>
                <a:cubicBezTo>
                  <a:pt x="63" y="86"/>
                  <a:pt x="64" y="86"/>
                  <a:pt x="65" y="86"/>
                </a:cubicBezTo>
                <a:cubicBezTo>
                  <a:pt x="70" y="84"/>
                  <a:pt x="72" y="82"/>
                  <a:pt x="72" y="80"/>
                </a:cubicBezTo>
                <a:cubicBezTo>
                  <a:pt x="72" y="79"/>
                  <a:pt x="71" y="78"/>
                  <a:pt x="70" y="78"/>
                </a:cubicBezTo>
                <a:cubicBezTo>
                  <a:pt x="69" y="77"/>
                  <a:pt x="68" y="77"/>
                  <a:pt x="68" y="78"/>
                </a:cubicBezTo>
                <a:cubicBezTo>
                  <a:pt x="67" y="78"/>
                  <a:pt x="67" y="78"/>
                  <a:pt x="66" y="78"/>
                </a:cubicBezTo>
                <a:cubicBezTo>
                  <a:pt x="65" y="79"/>
                  <a:pt x="64" y="79"/>
                  <a:pt x="64" y="79"/>
                </a:cubicBezTo>
                <a:cubicBezTo>
                  <a:pt x="63" y="79"/>
                  <a:pt x="62" y="79"/>
                  <a:pt x="61" y="80"/>
                </a:cubicBezTo>
                <a:cubicBezTo>
                  <a:pt x="60" y="80"/>
                  <a:pt x="59" y="80"/>
                  <a:pt x="58" y="80"/>
                </a:cubicBezTo>
                <a:cubicBezTo>
                  <a:pt x="57" y="81"/>
                  <a:pt x="55" y="81"/>
                  <a:pt x="53" y="82"/>
                </a:cubicBezTo>
                <a:cubicBezTo>
                  <a:pt x="50" y="83"/>
                  <a:pt x="48" y="84"/>
                  <a:pt x="47" y="84"/>
                </a:cubicBezTo>
                <a:cubicBezTo>
                  <a:pt x="46" y="84"/>
                  <a:pt x="45" y="84"/>
                  <a:pt x="45" y="84"/>
                </a:cubicBezTo>
                <a:cubicBezTo>
                  <a:pt x="44" y="84"/>
                  <a:pt x="43" y="85"/>
                  <a:pt x="42" y="85"/>
                </a:cubicBezTo>
                <a:cubicBezTo>
                  <a:pt x="40" y="85"/>
                  <a:pt x="39" y="86"/>
                  <a:pt x="39" y="88"/>
                </a:cubicBezTo>
                <a:cubicBezTo>
                  <a:pt x="40" y="88"/>
                  <a:pt x="40" y="89"/>
                  <a:pt x="41" y="90"/>
                </a:cubicBezTo>
                <a:cubicBezTo>
                  <a:pt x="41" y="91"/>
                  <a:pt x="42" y="91"/>
                  <a:pt x="42" y="92"/>
                </a:cubicBezTo>
                <a:cubicBezTo>
                  <a:pt x="42" y="94"/>
                  <a:pt x="43" y="99"/>
                  <a:pt x="45" y="106"/>
                </a:cubicBezTo>
                <a:cubicBezTo>
                  <a:pt x="45" y="110"/>
                  <a:pt x="45" y="112"/>
                  <a:pt x="46" y="113"/>
                </a:cubicBezTo>
                <a:cubicBezTo>
                  <a:pt x="46" y="114"/>
                  <a:pt x="46" y="114"/>
                  <a:pt x="47" y="115"/>
                </a:cubicBezTo>
                <a:cubicBezTo>
                  <a:pt x="48" y="115"/>
                  <a:pt x="49" y="115"/>
                  <a:pt x="50" y="115"/>
                </a:cubicBezTo>
                <a:cubicBezTo>
                  <a:pt x="51" y="115"/>
                  <a:pt x="52" y="114"/>
                  <a:pt x="52" y="113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6" y="106"/>
                  <a:pt x="57" y="105"/>
                  <a:pt x="58" y="104"/>
                </a:cubicBezTo>
                <a:cubicBezTo>
                  <a:pt x="59" y="103"/>
                  <a:pt x="61" y="102"/>
                  <a:pt x="64" y="101"/>
                </a:cubicBezTo>
                <a:cubicBezTo>
                  <a:pt x="67" y="101"/>
                  <a:pt x="69" y="101"/>
                  <a:pt x="71" y="104"/>
                </a:cubicBezTo>
                <a:cubicBezTo>
                  <a:pt x="73" y="105"/>
                  <a:pt x="74" y="108"/>
                  <a:pt x="75" y="111"/>
                </a:cubicBezTo>
                <a:cubicBezTo>
                  <a:pt x="76" y="115"/>
                  <a:pt x="76" y="119"/>
                  <a:pt x="74" y="123"/>
                </a:cubicBezTo>
                <a:cubicBezTo>
                  <a:pt x="72" y="126"/>
                  <a:pt x="69" y="129"/>
                  <a:pt x="65" y="130"/>
                </a:cubicBezTo>
                <a:cubicBezTo>
                  <a:pt x="63" y="130"/>
                  <a:pt x="61" y="130"/>
                  <a:pt x="59" y="130"/>
                </a:cubicBezTo>
                <a:cubicBezTo>
                  <a:pt x="58" y="129"/>
                  <a:pt x="57" y="129"/>
                  <a:pt x="56" y="128"/>
                </a:cubicBezTo>
                <a:cubicBezTo>
                  <a:pt x="55" y="127"/>
                  <a:pt x="53" y="127"/>
                  <a:pt x="53" y="127"/>
                </a:cubicBezTo>
                <a:cubicBezTo>
                  <a:pt x="52" y="127"/>
                  <a:pt x="51" y="128"/>
                  <a:pt x="50" y="129"/>
                </a:cubicBezTo>
                <a:cubicBezTo>
                  <a:pt x="50" y="129"/>
                  <a:pt x="50" y="130"/>
                  <a:pt x="50" y="131"/>
                </a:cubicBezTo>
                <a:cubicBezTo>
                  <a:pt x="50" y="132"/>
                  <a:pt x="51" y="132"/>
                  <a:pt x="51" y="133"/>
                </a:cubicBezTo>
                <a:cubicBezTo>
                  <a:pt x="55" y="137"/>
                  <a:pt x="61" y="138"/>
                  <a:pt x="67" y="136"/>
                </a:cubicBezTo>
                <a:cubicBezTo>
                  <a:pt x="73" y="135"/>
                  <a:pt x="78" y="131"/>
                  <a:pt x="80" y="126"/>
                </a:cubicBezTo>
                <a:cubicBezTo>
                  <a:pt x="83" y="121"/>
                  <a:pt x="83" y="116"/>
                  <a:pt x="82" y="109"/>
                </a:cubicBezTo>
                <a:close/>
                <a:moveTo>
                  <a:pt x="115" y="98"/>
                </a:moveTo>
                <a:cubicBezTo>
                  <a:pt x="115" y="95"/>
                  <a:pt x="112" y="95"/>
                  <a:pt x="109" y="96"/>
                </a:cubicBezTo>
                <a:cubicBezTo>
                  <a:pt x="108" y="96"/>
                  <a:pt x="108" y="96"/>
                  <a:pt x="107" y="97"/>
                </a:cubicBezTo>
                <a:cubicBezTo>
                  <a:pt x="106" y="97"/>
                  <a:pt x="105" y="97"/>
                  <a:pt x="105" y="97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1" y="94"/>
                  <a:pt x="101" y="94"/>
                  <a:pt x="101" y="94"/>
                </a:cubicBezTo>
                <a:cubicBezTo>
                  <a:pt x="101" y="93"/>
                  <a:pt x="101" y="93"/>
                  <a:pt x="101" y="92"/>
                </a:cubicBezTo>
                <a:cubicBezTo>
                  <a:pt x="100" y="91"/>
                  <a:pt x="100" y="90"/>
                  <a:pt x="100" y="90"/>
                </a:cubicBezTo>
                <a:cubicBezTo>
                  <a:pt x="100" y="89"/>
                  <a:pt x="100" y="89"/>
                  <a:pt x="99" y="88"/>
                </a:cubicBezTo>
                <a:cubicBezTo>
                  <a:pt x="98" y="88"/>
                  <a:pt x="97" y="88"/>
                  <a:pt x="96" y="88"/>
                </a:cubicBezTo>
                <a:cubicBezTo>
                  <a:pt x="96" y="88"/>
                  <a:pt x="95" y="89"/>
                  <a:pt x="95" y="89"/>
                </a:cubicBezTo>
                <a:cubicBezTo>
                  <a:pt x="94" y="90"/>
                  <a:pt x="94" y="90"/>
                  <a:pt x="94" y="91"/>
                </a:cubicBezTo>
                <a:cubicBezTo>
                  <a:pt x="94" y="92"/>
                  <a:pt x="94" y="93"/>
                  <a:pt x="95" y="96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93" y="100"/>
                  <a:pt x="91" y="101"/>
                  <a:pt x="90" y="101"/>
                </a:cubicBezTo>
                <a:cubicBezTo>
                  <a:pt x="88" y="102"/>
                  <a:pt x="87" y="102"/>
                  <a:pt x="87" y="102"/>
                </a:cubicBezTo>
                <a:cubicBezTo>
                  <a:pt x="86" y="103"/>
                  <a:pt x="85" y="104"/>
                  <a:pt x="86" y="106"/>
                </a:cubicBezTo>
                <a:cubicBezTo>
                  <a:pt x="86" y="108"/>
                  <a:pt x="88" y="108"/>
                  <a:pt x="92" y="107"/>
                </a:cubicBezTo>
                <a:cubicBezTo>
                  <a:pt x="93" y="107"/>
                  <a:pt x="95" y="106"/>
                  <a:pt x="98" y="106"/>
                </a:cubicBezTo>
                <a:cubicBezTo>
                  <a:pt x="99" y="109"/>
                  <a:pt x="99" y="109"/>
                  <a:pt x="99" y="109"/>
                </a:cubicBezTo>
                <a:cubicBezTo>
                  <a:pt x="100" y="113"/>
                  <a:pt x="100" y="113"/>
                  <a:pt x="100" y="113"/>
                </a:cubicBezTo>
                <a:cubicBezTo>
                  <a:pt x="100" y="114"/>
                  <a:pt x="101" y="115"/>
                  <a:pt x="101" y="115"/>
                </a:cubicBezTo>
                <a:cubicBezTo>
                  <a:pt x="102" y="116"/>
                  <a:pt x="103" y="116"/>
                  <a:pt x="104" y="116"/>
                </a:cubicBezTo>
                <a:cubicBezTo>
                  <a:pt x="106" y="115"/>
                  <a:pt x="106" y="114"/>
                  <a:pt x="106" y="112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5" y="104"/>
                  <a:pt x="106" y="103"/>
                  <a:pt x="107" y="103"/>
                </a:cubicBezTo>
                <a:cubicBezTo>
                  <a:pt x="111" y="102"/>
                  <a:pt x="111" y="102"/>
                  <a:pt x="111" y="102"/>
                </a:cubicBezTo>
                <a:cubicBezTo>
                  <a:pt x="111" y="102"/>
                  <a:pt x="111" y="102"/>
                  <a:pt x="112" y="102"/>
                </a:cubicBezTo>
                <a:cubicBezTo>
                  <a:pt x="112" y="102"/>
                  <a:pt x="113" y="102"/>
                  <a:pt x="113" y="102"/>
                </a:cubicBezTo>
                <a:cubicBezTo>
                  <a:pt x="114" y="101"/>
                  <a:pt x="115" y="101"/>
                  <a:pt x="115" y="100"/>
                </a:cubicBezTo>
                <a:cubicBezTo>
                  <a:pt x="115" y="99"/>
                  <a:pt x="115" y="98"/>
                  <a:pt x="115" y="98"/>
                </a:cubicBezTo>
                <a:close/>
                <a:moveTo>
                  <a:pt x="160" y="105"/>
                </a:moveTo>
                <a:cubicBezTo>
                  <a:pt x="160" y="104"/>
                  <a:pt x="158" y="103"/>
                  <a:pt x="156" y="103"/>
                </a:cubicBezTo>
                <a:cubicBezTo>
                  <a:pt x="154" y="103"/>
                  <a:pt x="153" y="103"/>
                  <a:pt x="151" y="103"/>
                </a:cubicBezTo>
                <a:cubicBezTo>
                  <a:pt x="149" y="104"/>
                  <a:pt x="145" y="105"/>
                  <a:pt x="141" y="107"/>
                </a:cubicBezTo>
                <a:cubicBezTo>
                  <a:pt x="134" y="109"/>
                  <a:pt x="134" y="109"/>
                  <a:pt x="134" y="109"/>
                </a:cubicBezTo>
                <a:cubicBezTo>
                  <a:pt x="133" y="105"/>
                  <a:pt x="133" y="102"/>
                  <a:pt x="135" y="99"/>
                </a:cubicBezTo>
                <a:cubicBezTo>
                  <a:pt x="136" y="97"/>
                  <a:pt x="138" y="94"/>
                  <a:pt x="142" y="90"/>
                </a:cubicBezTo>
                <a:cubicBezTo>
                  <a:pt x="145" y="87"/>
                  <a:pt x="147" y="84"/>
                  <a:pt x="149" y="81"/>
                </a:cubicBezTo>
                <a:cubicBezTo>
                  <a:pt x="150" y="79"/>
                  <a:pt x="150" y="77"/>
                  <a:pt x="150" y="75"/>
                </a:cubicBezTo>
                <a:cubicBezTo>
                  <a:pt x="150" y="73"/>
                  <a:pt x="150" y="71"/>
                  <a:pt x="149" y="68"/>
                </a:cubicBezTo>
                <a:cubicBezTo>
                  <a:pt x="149" y="65"/>
                  <a:pt x="146" y="62"/>
                  <a:pt x="142" y="61"/>
                </a:cubicBezTo>
                <a:cubicBezTo>
                  <a:pt x="139" y="60"/>
                  <a:pt x="135" y="60"/>
                  <a:pt x="132" y="61"/>
                </a:cubicBezTo>
                <a:cubicBezTo>
                  <a:pt x="129" y="61"/>
                  <a:pt x="126" y="63"/>
                  <a:pt x="124" y="65"/>
                </a:cubicBezTo>
                <a:cubicBezTo>
                  <a:pt x="122" y="67"/>
                  <a:pt x="120" y="69"/>
                  <a:pt x="118" y="73"/>
                </a:cubicBezTo>
                <a:cubicBezTo>
                  <a:pt x="118" y="74"/>
                  <a:pt x="118" y="75"/>
                  <a:pt x="118" y="76"/>
                </a:cubicBezTo>
                <a:cubicBezTo>
                  <a:pt x="118" y="77"/>
                  <a:pt x="120" y="78"/>
                  <a:pt x="122" y="77"/>
                </a:cubicBezTo>
                <a:cubicBezTo>
                  <a:pt x="123" y="77"/>
                  <a:pt x="123" y="77"/>
                  <a:pt x="124" y="76"/>
                </a:cubicBezTo>
                <a:cubicBezTo>
                  <a:pt x="128" y="71"/>
                  <a:pt x="128" y="71"/>
                  <a:pt x="128" y="71"/>
                </a:cubicBezTo>
                <a:cubicBezTo>
                  <a:pt x="130" y="69"/>
                  <a:pt x="131" y="68"/>
                  <a:pt x="133" y="67"/>
                </a:cubicBezTo>
                <a:cubicBezTo>
                  <a:pt x="135" y="67"/>
                  <a:pt x="137" y="67"/>
                  <a:pt x="139" y="67"/>
                </a:cubicBezTo>
                <a:cubicBezTo>
                  <a:pt x="141" y="68"/>
                  <a:pt x="142" y="69"/>
                  <a:pt x="143" y="71"/>
                </a:cubicBezTo>
                <a:cubicBezTo>
                  <a:pt x="143" y="73"/>
                  <a:pt x="143" y="76"/>
                  <a:pt x="142" y="79"/>
                </a:cubicBezTo>
                <a:cubicBezTo>
                  <a:pt x="141" y="80"/>
                  <a:pt x="139" y="83"/>
                  <a:pt x="137" y="86"/>
                </a:cubicBezTo>
                <a:cubicBezTo>
                  <a:pt x="132" y="91"/>
                  <a:pt x="129" y="95"/>
                  <a:pt x="128" y="97"/>
                </a:cubicBezTo>
                <a:cubicBezTo>
                  <a:pt x="126" y="101"/>
                  <a:pt x="126" y="106"/>
                  <a:pt x="127" y="111"/>
                </a:cubicBezTo>
                <a:cubicBezTo>
                  <a:pt x="128" y="113"/>
                  <a:pt x="128" y="114"/>
                  <a:pt x="129" y="115"/>
                </a:cubicBezTo>
                <a:cubicBezTo>
                  <a:pt x="130" y="116"/>
                  <a:pt x="131" y="117"/>
                  <a:pt x="132" y="116"/>
                </a:cubicBezTo>
                <a:cubicBezTo>
                  <a:pt x="133" y="116"/>
                  <a:pt x="133" y="116"/>
                  <a:pt x="134" y="116"/>
                </a:cubicBezTo>
                <a:cubicBezTo>
                  <a:pt x="134" y="116"/>
                  <a:pt x="134" y="116"/>
                  <a:pt x="135" y="116"/>
                </a:cubicBezTo>
                <a:cubicBezTo>
                  <a:pt x="136" y="116"/>
                  <a:pt x="137" y="115"/>
                  <a:pt x="139" y="114"/>
                </a:cubicBezTo>
                <a:cubicBezTo>
                  <a:pt x="140" y="114"/>
                  <a:pt x="141" y="113"/>
                  <a:pt x="142" y="113"/>
                </a:cubicBezTo>
                <a:cubicBezTo>
                  <a:pt x="144" y="113"/>
                  <a:pt x="145" y="112"/>
                  <a:pt x="148" y="112"/>
                </a:cubicBezTo>
                <a:cubicBezTo>
                  <a:pt x="150" y="111"/>
                  <a:pt x="151" y="110"/>
                  <a:pt x="153" y="110"/>
                </a:cubicBezTo>
                <a:cubicBezTo>
                  <a:pt x="153" y="110"/>
                  <a:pt x="154" y="110"/>
                  <a:pt x="155" y="110"/>
                </a:cubicBezTo>
                <a:cubicBezTo>
                  <a:pt x="156" y="110"/>
                  <a:pt x="157" y="110"/>
                  <a:pt x="158" y="110"/>
                </a:cubicBezTo>
                <a:cubicBezTo>
                  <a:pt x="159" y="109"/>
                  <a:pt x="159" y="109"/>
                  <a:pt x="160" y="108"/>
                </a:cubicBezTo>
                <a:cubicBezTo>
                  <a:pt x="160" y="107"/>
                  <a:pt x="160" y="106"/>
                  <a:pt x="160" y="10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37" name="Freeform 120"/>
          <p:cNvSpPr>
            <a:spLocks noEditPoints="1"/>
          </p:cNvSpPr>
          <p:nvPr/>
        </p:nvSpPr>
        <p:spPr bwMode="auto">
          <a:xfrm>
            <a:off x="6839656" y="3663359"/>
            <a:ext cx="292750" cy="292750"/>
          </a:xfrm>
          <a:custGeom>
            <a:avLst/>
            <a:gdLst>
              <a:gd name="T0" fmla="*/ 20 w 200"/>
              <a:gd name="T1" fmla="*/ 200 h 200"/>
              <a:gd name="T2" fmla="*/ 0 w 200"/>
              <a:gd name="T3" fmla="*/ 88 h 200"/>
              <a:gd name="T4" fmla="*/ 12 w 200"/>
              <a:gd name="T5" fmla="*/ 168 h 200"/>
              <a:gd name="T6" fmla="*/ 164 w 200"/>
              <a:gd name="T7" fmla="*/ 188 h 200"/>
              <a:gd name="T8" fmla="*/ 187 w 200"/>
              <a:gd name="T9" fmla="*/ 88 h 200"/>
              <a:gd name="T10" fmla="*/ 200 w 200"/>
              <a:gd name="T11" fmla="*/ 180 h 200"/>
              <a:gd name="T12" fmla="*/ 155 w 200"/>
              <a:gd name="T13" fmla="*/ 137 h 200"/>
              <a:gd name="T14" fmla="*/ 154 w 200"/>
              <a:gd name="T15" fmla="*/ 155 h 200"/>
              <a:gd name="T16" fmla="*/ 131 w 200"/>
              <a:gd name="T17" fmla="*/ 165 h 200"/>
              <a:gd name="T18" fmla="*/ 110 w 200"/>
              <a:gd name="T19" fmla="*/ 157 h 200"/>
              <a:gd name="T20" fmla="*/ 122 w 200"/>
              <a:gd name="T21" fmla="*/ 145 h 200"/>
              <a:gd name="T22" fmla="*/ 131 w 200"/>
              <a:gd name="T23" fmla="*/ 155 h 200"/>
              <a:gd name="T24" fmla="*/ 139 w 200"/>
              <a:gd name="T25" fmla="*/ 145 h 200"/>
              <a:gd name="T26" fmla="*/ 131 w 200"/>
              <a:gd name="T27" fmla="*/ 136 h 200"/>
              <a:gd name="T28" fmla="*/ 126 w 200"/>
              <a:gd name="T29" fmla="*/ 125 h 200"/>
              <a:gd name="T30" fmla="*/ 134 w 200"/>
              <a:gd name="T31" fmla="*/ 123 h 200"/>
              <a:gd name="T32" fmla="*/ 134 w 200"/>
              <a:gd name="T33" fmla="*/ 113 h 200"/>
              <a:gd name="T34" fmla="*/ 125 w 200"/>
              <a:gd name="T35" fmla="*/ 113 h 200"/>
              <a:gd name="T36" fmla="*/ 106 w 200"/>
              <a:gd name="T37" fmla="*/ 117 h 200"/>
              <a:gd name="T38" fmla="*/ 130 w 200"/>
              <a:gd name="T39" fmla="*/ 100 h 200"/>
              <a:gd name="T40" fmla="*/ 153 w 200"/>
              <a:gd name="T41" fmla="*/ 116 h 200"/>
              <a:gd name="T42" fmla="*/ 144 w 200"/>
              <a:gd name="T43" fmla="*/ 130 h 200"/>
              <a:gd name="T44" fmla="*/ 155 w 200"/>
              <a:gd name="T45" fmla="*/ 137 h 200"/>
              <a:gd name="T46" fmla="*/ 43 w 200"/>
              <a:gd name="T47" fmla="*/ 164 h 200"/>
              <a:gd name="T48" fmla="*/ 66 w 200"/>
              <a:gd name="T49" fmla="*/ 134 h 200"/>
              <a:gd name="T50" fmla="*/ 78 w 200"/>
              <a:gd name="T51" fmla="*/ 119 h 200"/>
              <a:gd name="T52" fmla="*/ 70 w 200"/>
              <a:gd name="T53" fmla="*/ 112 h 200"/>
              <a:gd name="T54" fmla="*/ 62 w 200"/>
              <a:gd name="T55" fmla="*/ 120 h 200"/>
              <a:gd name="T56" fmla="*/ 48 w 200"/>
              <a:gd name="T57" fmla="*/ 109 h 200"/>
              <a:gd name="T58" fmla="*/ 70 w 200"/>
              <a:gd name="T59" fmla="*/ 100 h 200"/>
              <a:gd name="T60" fmla="*/ 92 w 200"/>
              <a:gd name="T61" fmla="*/ 109 h 200"/>
              <a:gd name="T62" fmla="*/ 92 w 200"/>
              <a:gd name="T63" fmla="*/ 130 h 200"/>
              <a:gd name="T64" fmla="*/ 72 w 200"/>
              <a:gd name="T65" fmla="*/ 146 h 200"/>
              <a:gd name="T66" fmla="*/ 95 w 200"/>
              <a:gd name="T67" fmla="*/ 150 h 200"/>
              <a:gd name="T68" fmla="*/ 0 w 200"/>
              <a:gd name="T69" fmla="*/ 36 h 200"/>
              <a:gd name="T70" fmla="*/ 28 w 200"/>
              <a:gd name="T71" fmla="*/ 16 h 200"/>
              <a:gd name="T72" fmla="*/ 44 w 200"/>
              <a:gd name="T73" fmla="*/ 72 h 200"/>
              <a:gd name="T74" fmla="*/ 60 w 200"/>
              <a:gd name="T75" fmla="*/ 16 h 200"/>
              <a:gd name="T76" fmla="*/ 140 w 200"/>
              <a:gd name="T77" fmla="*/ 56 h 200"/>
              <a:gd name="T78" fmla="*/ 172 w 200"/>
              <a:gd name="T79" fmla="*/ 56 h 200"/>
              <a:gd name="T80" fmla="*/ 180 w 200"/>
              <a:gd name="T81" fmla="*/ 16 h 200"/>
              <a:gd name="T82" fmla="*/ 200 w 200"/>
              <a:gd name="T83" fmla="*/ 80 h 200"/>
              <a:gd name="T84" fmla="*/ 0 w 200"/>
              <a:gd name="T85" fmla="*/ 36 h 200"/>
              <a:gd name="T86" fmla="*/ 144 w 200"/>
              <a:gd name="T87" fmla="*/ 52 h 200"/>
              <a:gd name="T88" fmla="*/ 156 w 200"/>
              <a:gd name="T89" fmla="*/ 0 h 200"/>
              <a:gd name="T90" fmla="*/ 168 w 200"/>
              <a:gd name="T91" fmla="*/ 52 h 200"/>
              <a:gd name="T92" fmla="*/ 44 w 200"/>
              <a:gd name="T93" fmla="*/ 64 h 200"/>
              <a:gd name="T94" fmla="*/ 32 w 200"/>
              <a:gd name="T95" fmla="*/ 12 h 200"/>
              <a:gd name="T96" fmla="*/ 56 w 200"/>
              <a:gd name="T97" fmla="*/ 12 h 200"/>
              <a:gd name="T98" fmla="*/ 44 w 200"/>
              <a:gd name="T99" fmla="*/ 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2" y="88"/>
                  <a:pt x="12" y="88"/>
                  <a:pt x="12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7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155" y="137"/>
                </a:moveTo>
                <a:cubicBezTo>
                  <a:pt x="156" y="139"/>
                  <a:pt x="157" y="141"/>
                  <a:pt x="157" y="144"/>
                </a:cubicBezTo>
                <a:cubicBezTo>
                  <a:pt x="157" y="148"/>
                  <a:pt x="156" y="152"/>
                  <a:pt x="154" y="155"/>
                </a:cubicBezTo>
                <a:cubicBezTo>
                  <a:pt x="152" y="158"/>
                  <a:pt x="149" y="161"/>
                  <a:pt x="145" y="163"/>
                </a:cubicBezTo>
                <a:cubicBezTo>
                  <a:pt x="142" y="165"/>
                  <a:pt x="137" y="165"/>
                  <a:pt x="131" y="165"/>
                </a:cubicBezTo>
                <a:cubicBezTo>
                  <a:pt x="126" y="165"/>
                  <a:pt x="121" y="165"/>
                  <a:pt x="118" y="163"/>
                </a:cubicBezTo>
                <a:cubicBezTo>
                  <a:pt x="114" y="162"/>
                  <a:pt x="112" y="160"/>
                  <a:pt x="110" y="157"/>
                </a:cubicBezTo>
                <a:cubicBezTo>
                  <a:pt x="107" y="155"/>
                  <a:pt x="106" y="152"/>
                  <a:pt x="105" y="148"/>
                </a:cubicBezTo>
                <a:cubicBezTo>
                  <a:pt x="122" y="145"/>
                  <a:pt x="122" y="145"/>
                  <a:pt x="122" y="145"/>
                </a:cubicBezTo>
                <a:cubicBezTo>
                  <a:pt x="123" y="149"/>
                  <a:pt x="124" y="151"/>
                  <a:pt x="125" y="153"/>
                </a:cubicBezTo>
                <a:cubicBezTo>
                  <a:pt x="127" y="154"/>
                  <a:pt x="129" y="155"/>
                  <a:pt x="131" y="155"/>
                </a:cubicBezTo>
                <a:cubicBezTo>
                  <a:pt x="133" y="155"/>
                  <a:pt x="135" y="154"/>
                  <a:pt x="137" y="152"/>
                </a:cubicBezTo>
                <a:cubicBezTo>
                  <a:pt x="138" y="150"/>
                  <a:pt x="139" y="148"/>
                  <a:pt x="139" y="145"/>
                </a:cubicBezTo>
                <a:cubicBezTo>
                  <a:pt x="139" y="142"/>
                  <a:pt x="138" y="140"/>
                  <a:pt x="137" y="139"/>
                </a:cubicBezTo>
                <a:cubicBezTo>
                  <a:pt x="135" y="137"/>
                  <a:pt x="133" y="136"/>
                  <a:pt x="131" y="136"/>
                </a:cubicBezTo>
                <a:cubicBezTo>
                  <a:pt x="129" y="136"/>
                  <a:pt x="127" y="136"/>
                  <a:pt x="125" y="137"/>
                </a:cubicBezTo>
                <a:cubicBezTo>
                  <a:pt x="126" y="125"/>
                  <a:pt x="126" y="125"/>
                  <a:pt x="126" y="125"/>
                </a:cubicBezTo>
                <a:cubicBezTo>
                  <a:pt x="127" y="125"/>
                  <a:pt x="128" y="125"/>
                  <a:pt x="128" y="125"/>
                </a:cubicBezTo>
                <a:cubicBezTo>
                  <a:pt x="130" y="125"/>
                  <a:pt x="132" y="124"/>
                  <a:pt x="134" y="123"/>
                </a:cubicBezTo>
                <a:cubicBezTo>
                  <a:pt x="135" y="121"/>
                  <a:pt x="136" y="119"/>
                  <a:pt x="136" y="117"/>
                </a:cubicBezTo>
                <a:cubicBezTo>
                  <a:pt x="136" y="116"/>
                  <a:pt x="136" y="114"/>
                  <a:pt x="134" y="113"/>
                </a:cubicBezTo>
                <a:cubicBezTo>
                  <a:pt x="133" y="112"/>
                  <a:pt x="132" y="111"/>
                  <a:pt x="130" y="111"/>
                </a:cubicBezTo>
                <a:cubicBezTo>
                  <a:pt x="128" y="111"/>
                  <a:pt x="126" y="112"/>
                  <a:pt x="125" y="113"/>
                </a:cubicBezTo>
                <a:cubicBezTo>
                  <a:pt x="123" y="114"/>
                  <a:pt x="123" y="116"/>
                  <a:pt x="122" y="120"/>
                </a:cubicBezTo>
                <a:cubicBezTo>
                  <a:pt x="106" y="117"/>
                  <a:pt x="106" y="117"/>
                  <a:pt x="106" y="117"/>
                </a:cubicBezTo>
                <a:cubicBezTo>
                  <a:pt x="107" y="111"/>
                  <a:pt x="110" y="107"/>
                  <a:pt x="113" y="104"/>
                </a:cubicBezTo>
                <a:cubicBezTo>
                  <a:pt x="117" y="102"/>
                  <a:pt x="123" y="100"/>
                  <a:pt x="130" y="100"/>
                </a:cubicBezTo>
                <a:cubicBezTo>
                  <a:pt x="138" y="100"/>
                  <a:pt x="144" y="102"/>
                  <a:pt x="148" y="105"/>
                </a:cubicBezTo>
                <a:cubicBezTo>
                  <a:pt x="152" y="108"/>
                  <a:pt x="153" y="112"/>
                  <a:pt x="153" y="116"/>
                </a:cubicBezTo>
                <a:cubicBezTo>
                  <a:pt x="153" y="119"/>
                  <a:pt x="153" y="122"/>
                  <a:pt x="151" y="124"/>
                </a:cubicBezTo>
                <a:cubicBezTo>
                  <a:pt x="150" y="126"/>
                  <a:pt x="147" y="128"/>
                  <a:pt x="144" y="130"/>
                </a:cubicBezTo>
                <a:cubicBezTo>
                  <a:pt x="147" y="130"/>
                  <a:pt x="149" y="131"/>
                  <a:pt x="150" y="132"/>
                </a:cubicBezTo>
                <a:cubicBezTo>
                  <a:pt x="152" y="133"/>
                  <a:pt x="154" y="135"/>
                  <a:pt x="155" y="137"/>
                </a:cubicBezTo>
                <a:close/>
                <a:moveTo>
                  <a:pt x="95" y="164"/>
                </a:moveTo>
                <a:cubicBezTo>
                  <a:pt x="43" y="164"/>
                  <a:pt x="43" y="164"/>
                  <a:pt x="43" y="164"/>
                </a:cubicBezTo>
                <a:cubicBezTo>
                  <a:pt x="44" y="159"/>
                  <a:pt x="45" y="154"/>
                  <a:pt x="48" y="150"/>
                </a:cubicBezTo>
                <a:cubicBezTo>
                  <a:pt x="51" y="145"/>
                  <a:pt x="57" y="140"/>
                  <a:pt x="66" y="134"/>
                </a:cubicBezTo>
                <a:cubicBezTo>
                  <a:pt x="71" y="130"/>
                  <a:pt x="74" y="127"/>
                  <a:pt x="75" y="125"/>
                </a:cubicBezTo>
                <a:cubicBezTo>
                  <a:pt x="77" y="123"/>
                  <a:pt x="78" y="121"/>
                  <a:pt x="78" y="119"/>
                </a:cubicBezTo>
                <a:cubicBezTo>
                  <a:pt x="78" y="117"/>
                  <a:pt x="77" y="116"/>
                  <a:pt x="75" y="114"/>
                </a:cubicBezTo>
                <a:cubicBezTo>
                  <a:pt x="74" y="113"/>
                  <a:pt x="72" y="112"/>
                  <a:pt x="70" y="112"/>
                </a:cubicBezTo>
                <a:cubicBezTo>
                  <a:pt x="68" y="112"/>
                  <a:pt x="66" y="113"/>
                  <a:pt x="65" y="114"/>
                </a:cubicBezTo>
                <a:cubicBezTo>
                  <a:pt x="63" y="116"/>
                  <a:pt x="62" y="117"/>
                  <a:pt x="62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5"/>
                  <a:pt x="46" y="112"/>
                  <a:pt x="48" y="109"/>
                </a:cubicBezTo>
                <a:cubicBezTo>
                  <a:pt x="50" y="106"/>
                  <a:pt x="52" y="104"/>
                  <a:pt x="56" y="102"/>
                </a:cubicBezTo>
                <a:cubicBezTo>
                  <a:pt x="59" y="101"/>
                  <a:pt x="64" y="100"/>
                  <a:pt x="70" y="100"/>
                </a:cubicBezTo>
                <a:cubicBezTo>
                  <a:pt x="76" y="100"/>
                  <a:pt x="81" y="101"/>
                  <a:pt x="84" y="102"/>
                </a:cubicBezTo>
                <a:cubicBezTo>
                  <a:pt x="87" y="104"/>
                  <a:pt x="90" y="106"/>
                  <a:pt x="92" y="109"/>
                </a:cubicBezTo>
                <a:cubicBezTo>
                  <a:pt x="94" y="112"/>
                  <a:pt x="95" y="115"/>
                  <a:pt x="95" y="119"/>
                </a:cubicBezTo>
                <a:cubicBezTo>
                  <a:pt x="95" y="122"/>
                  <a:pt x="94" y="126"/>
                  <a:pt x="92" y="130"/>
                </a:cubicBezTo>
                <a:cubicBezTo>
                  <a:pt x="89" y="133"/>
                  <a:pt x="85" y="137"/>
                  <a:pt x="79" y="141"/>
                </a:cubicBezTo>
                <a:cubicBezTo>
                  <a:pt x="76" y="144"/>
                  <a:pt x="73" y="145"/>
                  <a:pt x="72" y="146"/>
                </a:cubicBezTo>
                <a:cubicBezTo>
                  <a:pt x="71" y="147"/>
                  <a:pt x="70" y="148"/>
                  <a:pt x="68" y="150"/>
                </a:cubicBezTo>
                <a:cubicBezTo>
                  <a:pt x="95" y="150"/>
                  <a:pt x="95" y="150"/>
                  <a:pt x="95" y="150"/>
                </a:cubicBezTo>
                <a:lnTo>
                  <a:pt x="95" y="164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65"/>
                  <a:pt x="35" y="72"/>
                  <a:pt x="44" y="72"/>
                </a:cubicBezTo>
                <a:cubicBezTo>
                  <a:pt x="53" y="72"/>
                  <a:pt x="60" y="65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0" y="65"/>
                  <a:pt x="147" y="72"/>
                  <a:pt x="156" y="72"/>
                </a:cubicBezTo>
                <a:cubicBezTo>
                  <a:pt x="165" y="72"/>
                  <a:pt x="172" y="65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4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56" y="64"/>
                </a:moveTo>
                <a:cubicBezTo>
                  <a:pt x="149" y="64"/>
                  <a:pt x="144" y="59"/>
                  <a:pt x="144" y="52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44" y="6"/>
                  <a:pt x="149" y="0"/>
                  <a:pt x="156" y="0"/>
                </a:cubicBezTo>
                <a:cubicBezTo>
                  <a:pt x="162" y="0"/>
                  <a:pt x="168" y="6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9"/>
                  <a:pt x="162" y="64"/>
                  <a:pt x="156" y="64"/>
                </a:cubicBezTo>
                <a:close/>
                <a:moveTo>
                  <a:pt x="44" y="64"/>
                </a:moveTo>
                <a:cubicBezTo>
                  <a:pt x="37" y="64"/>
                  <a:pt x="32" y="59"/>
                  <a:pt x="32" y="52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6"/>
                  <a:pt x="37" y="0"/>
                  <a:pt x="44" y="0"/>
                </a:cubicBezTo>
                <a:cubicBezTo>
                  <a:pt x="50" y="0"/>
                  <a:pt x="56" y="6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9"/>
                  <a:pt x="50" y="64"/>
                  <a:pt x="44" y="6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38" name="Freeform 121"/>
          <p:cNvSpPr>
            <a:spLocks noEditPoints="1"/>
          </p:cNvSpPr>
          <p:nvPr/>
        </p:nvSpPr>
        <p:spPr bwMode="auto">
          <a:xfrm>
            <a:off x="7432994" y="3663881"/>
            <a:ext cx="292750" cy="291707"/>
          </a:xfrm>
          <a:custGeom>
            <a:avLst/>
            <a:gdLst>
              <a:gd name="T0" fmla="*/ 0 w 200"/>
              <a:gd name="T1" fmla="*/ 180 h 200"/>
              <a:gd name="T2" fmla="*/ 12 w 200"/>
              <a:gd name="T3" fmla="*/ 168 h 200"/>
              <a:gd name="T4" fmla="*/ 188 w 200"/>
              <a:gd name="T5" fmla="*/ 168 h 200"/>
              <a:gd name="T6" fmla="*/ 200 w 200"/>
              <a:gd name="T7" fmla="*/ 180 h 200"/>
              <a:gd name="T8" fmla="*/ 84 w 200"/>
              <a:gd name="T9" fmla="*/ 88 h 200"/>
              <a:gd name="T10" fmla="*/ 116 w 200"/>
              <a:gd name="T11" fmla="*/ 88 h 200"/>
              <a:gd name="T12" fmla="*/ 168 w 200"/>
              <a:gd name="T13" fmla="*/ 88 h 200"/>
              <a:gd name="T14" fmla="*/ 168 w 200"/>
              <a:gd name="T15" fmla="*/ 176 h 200"/>
              <a:gd name="T16" fmla="*/ 116 w 200"/>
              <a:gd name="T17" fmla="*/ 176 h 200"/>
              <a:gd name="T18" fmla="*/ 84 w 200"/>
              <a:gd name="T19" fmla="*/ 176 h 200"/>
              <a:gd name="T20" fmla="*/ 32 w 200"/>
              <a:gd name="T21" fmla="*/ 176 h 200"/>
              <a:gd name="T22" fmla="*/ 32 w 200"/>
              <a:gd name="T23" fmla="*/ 88 h 200"/>
              <a:gd name="T24" fmla="*/ 144 w 200"/>
              <a:gd name="T25" fmla="*/ 172 h 200"/>
              <a:gd name="T26" fmla="*/ 144 w 200"/>
              <a:gd name="T27" fmla="*/ 148 h 200"/>
              <a:gd name="T28" fmla="*/ 168 w 200"/>
              <a:gd name="T29" fmla="*/ 144 h 200"/>
              <a:gd name="T30" fmla="*/ 144 w 200"/>
              <a:gd name="T31" fmla="*/ 144 h 200"/>
              <a:gd name="T32" fmla="*/ 168 w 200"/>
              <a:gd name="T33" fmla="*/ 92 h 200"/>
              <a:gd name="T34" fmla="*/ 116 w 200"/>
              <a:gd name="T35" fmla="*/ 172 h 200"/>
              <a:gd name="T36" fmla="*/ 116 w 200"/>
              <a:gd name="T37" fmla="*/ 148 h 200"/>
              <a:gd name="T38" fmla="*/ 140 w 200"/>
              <a:gd name="T39" fmla="*/ 144 h 200"/>
              <a:gd name="T40" fmla="*/ 116 w 200"/>
              <a:gd name="T41" fmla="*/ 144 h 200"/>
              <a:gd name="T42" fmla="*/ 140 w 200"/>
              <a:gd name="T43" fmla="*/ 92 h 200"/>
              <a:gd name="T44" fmla="*/ 88 w 200"/>
              <a:gd name="T45" fmla="*/ 172 h 200"/>
              <a:gd name="T46" fmla="*/ 88 w 200"/>
              <a:gd name="T47" fmla="*/ 148 h 200"/>
              <a:gd name="T48" fmla="*/ 112 w 200"/>
              <a:gd name="T49" fmla="*/ 144 h 200"/>
              <a:gd name="T50" fmla="*/ 88 w 200"/>
              <a:gd name="T51" fmla="*/ 144 h 200"/>
              <a:gd name="T52" fmla="*/ 112 w 200"/>
              <a:gd name="T53" fmla="*/ 92 h 200"/>
              <a:gd name="T54" fmla="*/ 60 w 200"/>
              <a:gd name="T55" fmla="*/ 172 h 200"/>
              <a:gd name="T56" fmla="*/ 60 w 200"/>
              <a:gd name="T57" fmla="*/ 148 h 200"/>
              <a:gd name="T58" fmla="*/ 84 w 200"/>
              <a:gd name="T59" fmla="*/ 144 h 200"/>
              <a:gd name="T60" fmla="*/ 60 w 200"/>
              <a:gd name="T61" fmla="*/ 144 h 200"/>
              <a:gd name="T62" fmla="*/ 84 w 200"/>
              <a:gd name="T63" fmla="*/ 92 h 200"/>
              <a:gd name="T64" fmla="*/ 32 w 200"/>
              <a:gd name="T65" fmla="*/ 172 h 200"/>
              <a:gd name="T66" fmla="*/ 32 w 200"/>
              <a:gd name="T67" fmla="*/ 148 h 200"/>
              <a:gd name="T68" fmla="*/ 56 w 200"/>
              <a:gd name="T69" fmla="*/ 144 h 200"/>
              <a:gd name="T70" fmla="*/ 32 w 200"/>
              <a:gd name="T71" fmla="*/ 144 h 200"/>
              <a:gd name="T72" fmla="*/ 56 w 200"/>
              <a:gd name="T73" fmla="*/ 92 h 200"/>
              <a:gd name="T74" fmla="*/ 0 w 200"/>
              <a:gd name="T75" fmla="*/ 36 h 200"/>
              <a:gd name="T76" fmla="*/ 28 w 200"/>
              <a:gd name="T77" fmla="*/ 56 h 200"/>
              <a:gd name="T78" fmla="*/ 140 w 200"/>
              <a:gd name="T79" fmla="*/ 16 h 200"/>
              <a:gd name="T80" fmla="*/ 172 w 200"/>
              <a:gd name="T81" fmla="*/ 16 h 200"/>
              <a:gd name="T82" fmla="*/ 200 w 200"/>
              <a:gd name="T83" fmla="*/ 80 h 200"/>
              <a:gd name="T84" fmla="*/ 144 w 200"/>
              <a:gd name="T85" fmla="*/ 12 h 200"/>
              <a:gd name="T86" fmla="*/ 168 w 200"/>
              <a:gd name="T87" fmla="*/ 52 h 200"/>
              <a:gd name="T88" fmla="*/ 32 w 200"/>
              <a:gd name="T89" fmla="*/ 12 h 200"/>
              <a:gd name="T90" fmla="*/ 56 w 200"/>
              <a:gd name="T91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3" y="88"/>
                  <a:pt x="13" y="88"/>
                  <a:pt x="13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8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60" y="88"/>
                </a:moveTo>
                <a:cubicBezTo>
                  <a:pt x="84" y="88"/>
                  <a:pt x="84" y="88"/>
                  <a:pt x="8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28" y="176"/>
                  <a:pt x="28" y="176"/>
                  <a:pt x="28" y="176"/>
                </a:cubicBezTo>
                <a:cubicBezTo>
                  <a:pt x="28" y="88"/>
                  <a:pt x="28" y="88"/>
                  <a:pt x="28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56" y="88"/>
                  <a:pt x="56" y="88"/>
                  <a:pt x="56" y="88"/>
                </a:cubicBezTo>
                <a:lnTo>
                  <a:pt x="60" y="88"/>
                </a:lnTo>
                <a:close/>
                <a:moveTo>
                  <a:pt x="144" y="172"/>
                </a:moveTo>
                <a:cubicBezTo>
                  <a:pt x="168" y="172"/>
                  <a:pt x="168" y="172"/>
                  <a:pt x="168" y="172"/>
                </a:cubicBezTo>
                <a:cubicBezTo>
                  <a:pt x="168" y="148"/>
                  <a:pt x="168" y="148"/>
                  <a:pt x="168" y="148"/>
                </a:cubicBezTo>
                <a:cubicBezTo>
                  <a:pt x="144" y="148"/>
                  <a:pt x="144" y="148"/>
                  <a:pt x="144" y="148"/>
                </a:cubicBezTo>
                <a:lnTo>
                  <a:pt x="144" y="172"/>
                </a:lnTo>
                <a:close/>
                <a:moveTo>
                  <a:pt x="144" y="144"/>
                </a:moveTo>
                <a:cubicBezTo>
                  <a:pt x="168" y="144"/>
                  <a:pt x="168" y="144"/>
                  <a:pt x="168" y="144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44"/>
                </a:lnTo>
                <a:close/>
                <a:moveTo>
                  <a:pt x="144" y="116"/>
                </a:moveTo>
                <a:cubicBezTo>
                  <a:pt x="168" y="116"/>
                  <a:pt x="168" y="116"/>
                  <a:pt x="168" y="116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44" y="92"/>
                  <a:pt x="144" y="92"/>
                  <a:pt x="144" y="92"/>
                </a:cubicBezTo>
                <a:lnTo>
                  <a:pt x="144" y="116"/>
                </a:lnTo>
                <a:close/>
                <a:moveTo>
                  <a:pt x="116" y="172"/>
                </a:moveTo>
                <a:cubicBezTo>
                  <a:pt x="140" y="172"/>
                  <a:pt x="140" y="172"/>
                  <a:pt x="140" y="172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16" y="148"/>
                  <a:pt x="116" y="148"/>
                  <a:pt x="116" y="148"/>
                </a:cubicBezTo>
                <a:lnTo>
                  <a:pt x="116" y="172"/>
                </a:lnTo>
                <a:close/>
                <a:moveTo>
                  <a:pt x="116" y="144"/>
                </a:moveTo>
                <a:cubicBezTo>
                  <a:pt x="140" y="144"/>
                  <a:pt x="140" y="144"/>
                  <a:pt x="140" y="144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16" y="120"/>
                  <a:pt x="116" y="120"/>
                  <a:pt x="116" y="120"/>
                </a:cubicBezTo>
                <a:lnTo>
                  <a:pt x="116" y="144"/>
                </a:lnTo>
                <a:close/>
                <a:moveTo>
                  <a:pt x="116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16" y="92"/>
                  <a:pt x="116" y="92"/>
                  <a:pt x="116" y="92"/>
                </a:cubicBezTo>
                <a:lnTo>
                  <a:pt x="116" y="116"/>
                </a:lnTo>
                <a:close/>
                <a:moveTo>
                  <a:pt x="88" y="172"/>
                </a:moveTo>
                <a:cubicBezTo>
                  <a:pt x="112" y="172"/>
                  <a:pt x="112" y="172"/>
                  <a:pt x="112" y="17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88" y="148"/>
                  <a:pt x="88" y="148"/>
                  <a:pt x="88" y="148"/>
                </a:cubicBezTo>
                <a:lnTo>
                  <a:pt x="88" y="172"/>
                </a:lnTo>
                <a:close/>
                <a:moveTo>
                  <a:pt x="8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44"/>
                </a:lnTo>
                <a:close/>
                <a:moveTo>
                  <a:pt x="88" y="116"/>
                </a:moveTo>
                <a:cubicBezTo>
                  <a:pt x="112" y="116"/>
                  <a:pt x="112" y="116"/>
                  <a:pt x="112" y="116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88" y="92"/>
                  <a:pt x="88" y="92"/>
                  <a:pt x="88" y="92"/>
                </a:cubicBezTo>
                <a:lnTo>
                  <a:pt x="88" y="116"/>
                </a:lnTo>
                <a:close/>
                <a:moveTo>
                  <a:pt x="60" y="172"/>
                </a:moveTo>
                <a:cubicBezTo>
                  <a:pt x="84" y="172"/>
                  <a:pt x="84" y="172"/>
                  <a:pt x="84" y="172"/>
                </a:cubicBezTo>
                <a:cubicBezTo>
                  <a:pt x="84" y="148"/>
                  <a:pt x="84" y="148"/>
                  <a:pt x="84" y="148"/>
                </a:cubicBezTo>
                <a:cubicBezTo>
                  <a:pt x="60" y="148"/>
                  <a:pt x="60" y="148"/>
                  <a:pt x="60" y="148"/>
                </a:cubicBezTo>
                <a:lnTo>
                  <a:pt x="60" y="172"/>
                </a:lnTo>
                <a:close/>
                <a:moveTo>
                  <a:pt x="60" y="144"/>
                </a:moveTo>
                <a:cubicBezTo>
                  <a:pt x="84" y="144"/>
                  <a:pt x="84" y="144"/>
                  <a:pt x="84" y="14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60" y="120"/>
                  <a:pt x="60" y="120"/>
                  <a:pt x="60" y="120"/>
                </a:cubicBezTo>
                <a:lnTo>
                  <a:pt x="60" y="144"/>
                </a:lnTo>
                <a:close/>
                <a:moveTo>
                  <a:pt x="60" y="116"/>
                </a:moveTo>
                <a:cubicBezTo>
                  <a:pt x="84" y="116"/>
                  <a:pt x="84" y="116"/>
                  <a:pt x="84" y="116"/>
                </a:cubicBezTo>
                <a:cubicBezTo>
                  <a:pt x="84" y="92"/>
                  <a:pt x="84" y="92"/>
                  <a:pt x="84" y="92"/>
                </a:cubicBezTo>
                <a:cubicBezTo>
                  <a:pt x="60" y="92"/>
                  <a:pt x="60" y="92"/>
                  <a:pt x="60" y="92"/>
                </a:cubicBezTo>
                <a:lnTo>
                  <a:pt x="60" y="116"/>
                </a:lnTo>
                <a:close/>
                <a:moveTo>
                  <a:pt x="32" y="172"/>
                </a:moveTo>
                <a:cubicBezTo>
                  <a:pt x="56" y="172"/>
                  <a:pt x="56" y="172"/>
                  <a:pt x="56" y="172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32" y="148"/>
                  <a:pt x="32" y="148"/>
                  <a:pt x="32" y="148"/>
                </a:cubicBezTo>
                <a:lnTo>
                  <a:pt x="32" y="172"/>
                </a:lnTo>
                <a:close/>
                <a:moveTo>
                  <a:pt x="32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144"/>
                </a:lnTo>
                <a:close/>
                <a:moveTo>
                  <a:pt x="32" y="116"/>
                </a:moveTo>
                <a:cubicBezTo>
                  <a:pt x="56" y="116"/>
                  <a:pt x="56" y="116"/>
                  <a:pt x="56" y="116"/>
                </a:cubicBezTo>
                <a:cubicBezTo>
                  <a:pt x="56" y="92"/>
                  <a:pt x="56" y="92"/>
                  <a:pt x="56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16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44" y="56"/>
                  <a:pt x="44" y="56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56" y="56"/>
                  <a:pt x="156" y="56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5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44" y="12"/>
                </a:moveTo>
                <a:cubicBezTo>
                  <a:pt x="144" y="5"/>
                  <a:pt x="150" y="0"/>
                  <a:pt x="156" y="0"/>
                </a:cubicBezTo>
                <a:cubicBezTo>
                  <a:pt x="163" y="0"/>
                  <a:pt x="168" y="5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2"/>
                  <a:pt x="159" y="52"/>
                  <a:pt x="144" y="52"/>
                </a:cubicBezTo>
                <a:cubicBezTo>
                  <a:pt x="144" y="45"/>
                  <a:pt x="144" y="12"/>
                  <a:pt x="144" y="12"/>
                </a:cubicBezTo>
                <a:close/>
                <a:moveTo>
                  <a:pt x="32" y="12"/>
                </a:moveTo>
                <a:cubicBezTo>
                  <a:pt x="32" y="5"/>
                  <a:pt x="38" y="0"/>
                  <a:pt x="44" y="0"/>
                </a:cubicBezTo>
                <a:cubicBezTo>
                  <a:pt x="51" y="0"/>
                  <a:pt x="56" y="5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43" y="52"/>
                  <a:pt x="32" y="52"/>
                </a:cubicBezTo>
                <a:cubicBezTo>
                  <a:pt x="32" y="54"/>
                  <a:pt x="32" y="12"/>
                  <a:pt x="32" y="1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39" name="Freeform 122"/>
          <p:cNvSpPr>
            <a:spLocks noEditPoints="1"/>
          </p:cNvSpPr>
          <p:nvPr/>
        </p:nvSpPr>
        <p:spPr bwMode="auto">
          <a:xfrm>
            <a:off x="8031028" y="3673257"/>
            <a:ext cx="292750" cy="272955"/>
          </a:xfrm>
          <a:custGeom>
            <a:avLst/>
            <a:gdLst>
              <a:gd name="T0" fmla="*/ 117 w 200"/>
              <a:gd name="T1" fmla="*/ 132 h 187"/>
              <a:gd name="T2" fmla="*/ 103 w 200"/>
              <a:gd name="T3" fmla="*/ 117 h 187"/>
              <a:gd name="T4" fmla="*/ 103 w 200"/>
              <a:gd name="T5" fmla="*/ 104 h 187"/>
              <a:gd name="T6" fmla="*/ 117 w 200"/>
              <a:gd name="T7" fmla="*/ 91 h 187"/>
              <a:gd name="T8" fmla="*/ 200 w 200"/>
              <a:gd name="T9" fmla="*/ 91 h 187"/>
              <a:gd name="T10" fmla="*/ 200 w 200"/>
              <a:gd name="T11" fmla="*/ 132 h 187"/>
              <a:gd name="T12" fmla="*/ 117 w 200"/>
              <a:gd name="T13" fmla="*/ 132 h 187"/>
              <a:gd name="T14" fmla="*/ 127 w 200"/>
              <a:gd name="T15" fmla="*/ 100 h 187"/>
              <a:gd name="T16" fmla="*/ 117 w 200"/>
              <a:gd name="T17" fmla="*/ 110 h 187"/>
              <a:gd name="T18" fmla="*/ 127 w 200"/>
              <a:gd name="T19" fmla="*/ 121 h 187"/>
              <a:gd name="T20" fmla="*/ 138 w 200"/>
              <a:gd name="T21" fmla="*/ 110 h 187"/>
              <a:gd name="T22" fmla="*/ 127 w 200"/>
              <a:gd name="T23" fmla="*/ 100 h 187"/>
              <a:gd name="T24" fmla="*/ 96 w 200"/>
              <a:gd name="T25" fmla="*/ 103 h 187"/>
              <a:gd name="T26" fmla="*/ 96 w 200"/>
              <a:gd name="T27" fmla="*/ 117 h 187"/>
              <a:gd name="T28" fmla="*/ 117 w 200"/>
              <a:gd name="T29" fmla="*/ 139 h 187"/>
              <a:gd name="T30" fmla="*/ 188 w 200"/>
              <a:gd name="T31" fmla="*/ 139 h 187"/>
              <a:gd name="T32" fmla="*/ 188 w 200"/>
              <a:gd name="T33" fmla="*/ 165 h 187"/>
              <a:gd name="T34" fmla="*/ 165 w 200"/>
              <a:gd name="T35" fmla="*/ 187 h 187"/>
              <a:gd name="T36" fmla="*/ 20 w 200"/>
              <a:gd name="T37" fmla="*/ 187 h 187"/>
              <a:gd name="T38" fmla="*/ 0 w 200"/>
              <a:gd name="T39" fmla="*/ 165 h 187"/>
              <a:gd name="T40" fmla="*/ 0 w 200"/>
              <a:gd name="T41" fmla="*/ 34 h 187"/>
              <a:gd name="T42" fmla="*/ 20 w 200"/>
              <a:gd name="T43" fmla="*/ 12 h 187"/>
              <a:gd name="T44" fmla="*/ 87 w 200"/>
              <a:gd name="T45" fmla="*/ 12 h 187"/>
              <a:gd name="T46" fmla="*/ 71 w 200"/>
              <a:gd name="T47" fmla="*/ 23 h 187"/>
              <a:gd name="T48" fmla="*/ 17 w 200"/>
              <a:gd name="T49" fmla="*/ 23 h 187"/>
              <a:gd name="T50" fmla="*/ 7 w 200"/>
              <a:gd name="T51" fmla="*/ 31 h 187"/>
              <a:gd name="T52" fmla="*/ 17 w 200"/>
              <a:gd name="T53" fmla="*/ 39 h 187"/>
              <a:gd name="T54" fmla="*/ 188 w 200"/>
              <a:gd name="T55" fmla="*/ 39 h 187"/>
              <a:gd name="T56" fmla="*/ 188 w 200"/>
              <a:gd name="T57" fmla="*/ 83 h 187"/>
              <a:gd name="T58" fmla="*/ 117 w 200"/>
              <a:gd name="T59" fmla="*/ 83 h 187"/>
              <a:gd name="T60" fmla="*/ 96 w 200"/>
              <a:gd name="T61" fmla="*/ 103 h 187"/>
              <a:gd name="T62" fmla="*/ 20 w 200"/>
              <a:gd name="T63" fmla="*/ 56 h 187"/>
              <a:gd name="T64" fmla="*/ 12 w 200"/>
              <a:gd name="T65" fmla="*/ 56 h 187"/>
              <a:gd name="T66" fmla="*/ 12 w 200"/>
              <a:gd name="T67" fmla="*/ 72 h 187"/>
              <a:gd name="T68" fmla="*/ 20 w 200"/>
              <a:gd name="T69" fmla="*/ 72 h 187"/>
              <a:gd name="T70" fmla="*/ 20 w 200"/>
              <a:gd name="T71" fmla="*/ 56 h 187"/>
              <a:gd name="T72" fmla="*/ 20 w 200"/>
              <a:gd name="T73" fmla="*/ 88 h 187"/>
              <a:gd name="T74" fmla="*/ 12 w 200"/>
              <a:gd name="T75" fmla="*/ 88 h 187"/>
              <a:gd name="T76" fmla="*/ 12 w 200"/>
              <a:gd name="T77" fmla="*/ 104 h 187"/>
              <a:gd name="T78" fmla="*/ 20 w 200"/>
              <a:gd name="T79" fmla="*/ 104 h 187"/>
              <a:gd name="T80" fmla="*/ 20 w 200"/>
              <a:gd name="T81" fmla="*/ 88 h 187"/>
              <a:gd name="T82" fmla="*/ 20 w 200"/>
              <a:gd name="T83" fmla="*/ 120 h 187"/>
              <a:gd name="T84" fmla="*/ 12 w 200"/>
              <a:gd name="T85" fmla="*/ 120 h 187"/>
              <a:gd name="T86" fmla="*/ 12 w 200"/>
              <a:gd name="T87" fmla="*/ 136 h 187"/>
              <a:gd name="T88" fmla="*/ 20 w 200"/>
              <a:gd name="T89" fmla="*/ 136 h 187"/>
              <a:gd name="T90" fmla="*/ 20 w 200"/>
              <a:gd name="T91" fmla="*/ 120 h 187"/>
              <a:gd name="T92" fmla="*/ 20 w 200"/>
              <a:gd name="T93" fmla="*/ 152 h 187"/>
              <a:gd name="T94" fmla="*/ 12 w 200"/>
              <a:gd name="T95" fmla="*/ 152 h 187"/>
              <a:gd name="T96" fmla="*/ 12 w 200"/>
              <a:gd name="T97" fmla="*/ 168 h 187"/>
              <a:gd name="T98" fmla="*/ 20 w 200"/>
              <a:gd name="T99" fmla="*/ 168 h 187"/>
              <a:gd name="T100" fmla="*/ 20 w 200"/>
              <a:gd name="T101" fmla="*/ 152 h 187"/>
              <a:gd name="T102" fmla="*/ 55 w 200"/>
              <a:gd name="T103" fmla="*/ 35 h 187"/>
              <a:gd name="T104" fmla="*/ 136 w 200"/>
              <a:gd name="T105" fmla="*/ 0 h 187"/>
              <a:gd name="T106" fmla="*/ 151 w 200"/>
              <a:gd name="T107" fmla="*/ 35 h 187"/>
              <a:gd name="T108" fmla="*/ 55 w 200"/>
              <a:gd name="T109" fmla="*/ 35 h 187"/>
              <a:gd name="T110" fmla="*/ 149 w 200"/>
              <a:gd name="T111" fmla="*/ 12 h 187"/>
              <a:gd name="T112" fmla="*/ 165 w 200"/>
              <a:gd name="T113" fmla="*/ 12 h 187"/>
              <a:gd name="T114" fmla="*/ 181 w 200"/>
              <a:gd name="T115" fmla="*/ 23 h 187"/>
              <a:gd name="T116" fmla="*/ 152 w 200"/>
              <a:gd name="T117" fmla="*/ 23 h 187"/>
              <a:gd name="T118" fmla="*/ 149 w 200"/>
              <a:gd name="T119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187">
                <a:moveTo>
                  <a:pt x="117" y="132"/>
                </a:moveTo>
                <a:cubicBezTo>
                  <a:pt x="109" y="132"/>
                  <a:pt x="103" y="124"/>
                  <a:pt x="103" y="117"/>
                </a:cubicBezTo>
                <a:cubicBezTo>
                  <a:pt x="103" y="104"/>
                  <a:pt x="103" y="104"/>
                  <a:pt x="103" y="104"/>
                </a:cubicBezTo>
                <a:cubicBezTo>
                  <a:pt x="103" y="97"/>
                  <a:pt x="109" y="91"/>
                  <a:pt x="117" y="91"/>
                </a:cubicBezTo>
                <a:cubicBezTo>
                  <a:pt x="200" y="91"/>
                  <a:pt x="200" y="91"/>
                  <a:pt x="200" y="91"/>
                </a:cubicBezTo>
                <a:cubicBezTo>
                  <a:pt x="200" y="132"/>
                  <a:pt x="200" y="132"/>
                  <a:pt x="200" y="132"/>
                </a:cubicBezTo>
                <a:lnTo>
                  <a:pt x="117" y="132"/>
                </a:lnTo>
                <a:close/>
                <a:moveTo>
                  <a:pt x="127" y="100"/>
                </a:moveTo>
                <a:cubicBezTo>
                  <a:pt x="122" y="100"/>
                  <a:pt x="117" y="105"/>
                  <a:pt x="117" y="110"/>
                </a:cubicBezTo>
                <a:cubicBezTo>
                  <a:pt x="117" y="116"/>
                  <a:pt x="122" y="121"/>
                  <a:pt x="127" y="121"/>
                </a:cubicBezTo>
                <a:cubicBezTo>
                  <a:pt x="133" y="121"/>
                  <a:pt x="138" y="116"/>
                  <a:pt x="138" y="110"/>
                </a:cubicBezTo>
                <a:cubicBezTo>
                  <a:pt x="138" y="105"/>
                  <a:pt x="133" y="100"/>
                  <a:pt x="127" y="100"/>
                </a:cubicBezTo>
                <a:close/>
                <a:moveTo>
                  <a:pt x="96" y="103"/>
                </a:moveTo>
                <a:cubicBezTo>
                  <a:pt x="96" y="117"/>
                  <a:pt x="96" y="117"/>
                  <a:pt x="96" y="117"/>
                </a:cubicBezTo>
                <a:cubicBezTo>
                  <a:pt x="96" y="128"/>
                  <a:pt x="106" y="139"/>
                  <a:pt x="117" y="139"/>
                </a:cubicBezTo>
                <a:cubicBezTo>
                  <a:pt x="188" y="139"/>
                  <a:pt x="188" y="139"/>
                  <a:pt x="188" y="139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177"/>
                  <a:pt x="177" y="187"/>
                  <a:pt x="165" y="187"/>
                </a:cubicBezTo>
                <a:cubicBezTo>
                  <a:pt x="20" y="187"/>
                  <a:pt x="20" y="187"/>
                  <a:pt x="20" y="187"/>
                </a:cubicBezTo>
                <a:cubicBezTo>
                  <a:pt x="9" y="187"/>
                  <a:pt x="0" y="177"/>
                  <a:pt x="0" y="165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3"/>
                  <a:pt x="9" y="12"/>
                  <a:pt x="20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71" y="23"/>
                  <a:pt x="71" y="23"/>
                  <a:pt x="71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1" y="23"/>
                  <a:pt x="7" y="26"/>
                  <a:pt x="7" y="31"/>
                </a:cubicBezTo>
                <a:cubicBezTo>
                  <a:pt x="7" y="37"/>
                  <a:pt x="11" y="39"/>
                  <a:pt x="17" y="39"/>
                </a:cubicBezTo>
                <a:cubicBezTo>
                  <a:pt x="188" y="39"/>
                  <a:pt x="188" y="39"/>
                  <a:pt x="188" y="39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17" y="83"/>
                  <a:pt x="117" y="83"/>
                  <a:pt x="117" y="83"/>
                </a:cubicBezTo>
                <a:cubicBezTo>
                  <a:pt x="106" y="83"/>
                  <a:pt x="96" y="92"/>
                  <a:pt x="96" y="103"/>
                </a:cubicBezTo>
                <a:close/>
                <a:moveTo>
                  <a:pt x="20" y="56"/>
                </a:moveTo>
                <a:cubicBezTo>
                  <a:pt x="12" y="56"/>
                  <a:pt x="12" y="56"/>
                  <a:pt x="12" y="56"/>
                </a:cubicBezTo>
                <a:cubicBezTo>
                  <a:pt x="12" y="72"/>
                  <a:pt x="12" y="72"/>
                  <a:pt x="12" y="72"/>
                </a:cubicBezTo>
                <a:cubicBezTo>
                  <a:pt x="20" y="72"/>
                  <a:pt x="20" y="72"/>
                  <a:pt x="20" y="72"/>
                </a:cubicBezTo>
                <a:lnTo>
                  <a:pt x="20" y="56"/>
                </a:lnTo>
                <a:close/>
                <a:moveTo>
                  <a:pt x="20" y="88"/>
                </a:moveTo>
                <a:cubicBezTo>
                  <a:pt x="12" y="88"/>
                  <a:pt x="12" y="88"/>
                  <a:pt x="12" y="88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20" y="104"/>
                  <a:pt x="20" y="104"/>
                  <a:pt x="20" y="104"/>
                </a:cubicBezTo>
                <a:lnTo>
                  <a:pt x="20" y="88"/>
                </a:lnTo>
                <a:close/>
                <a:moveTo>
                  <a:pt x="20" y="120"/>
                </a:moveTo>
                <a:cubicBezTo>
                  <a:pt x="12" y="120"/>
                  <a:pt x="12" y="120"/>
                  <a:pt x="12" y="120"/>
                </a:cubicBezTo>
                <a:cubicBezTo>
                  <a:pt x="12" y="136"/>
                  <a:pt x="12" y="136"/>
                  <a:pt x="12" y="136"/>
                </a:cubicBezTo>
                <a:cubicBezTo>
                  <a:pt x="20" y="136"/>
                  <a:pt x="20" y="136"/>
                  <a:pt x="20" y="136"/>
                </a:cubicBezTo>
                <a:lnTo>
                  <a:pt x="20" y="120"/>
                </a:lnTo>
                <a:close/>
                <a:moveTo>
                  <a:pt x="20" y="152"/>
                </a:moveTo>
                <a:cubicBezTo>
                  <a:pt x="12" y="152"/>
                  <a:pt x="12" y="152"/>
                  <a:pt x="12" y="152"/>
                </a:cubicBezTo>
                <a:cubicBezTo>
                  <a:pt x="12" y="168"/>
                  <a:pt x="12" y="168"/>
                  <a:pt x="12" y="168"/>
                </a:cubicBezTo>
                <a:cubicBezTo>
                  <a:pt x="20" y="168"/>
                  <a:pt x="20" y="168"/>
                  <a:pt x="20" y="168"/>
                </a:cubicBezTo>
                <a:lnTo>
                  <a:pt x="20" y="152"/>
                </a:lnTo>
                <a:close/>
                <a:moveTo>
                  <a:pt x="55" y="35"/>
                </a:moveTo>
                <a:cubicBezTo>
                  <a:pt x="136" y="0"/>
                  <a:pt x="136" y="0"/>
                  <a:pt x="136" y="0"/>
                </a:cubicBezTo>
                <a:cubicBezTo>
                  <a:pt x="151" y="35"/>
                  <a:pt x="151" y="35"/>
                  <a:pt x="151" y="35"/>
                </a:cubicBezTo>
                <a:lnTo>
                  <a:pt x="55" y="35"/>
                </a:lnTo>
                <a:close/>
                <a:moveTo>
                  <a:pt x="149" y="12"/>
                </a:moveTo>
                <a:cubicBezTo>
                  <a:pt x="165" y="12"/>
                  <a:pt x="165" y="12"/>
                  <a:pt x="165" y="12"/>
                </a:cubicBezTo>
                <a:cubicBezTo>
                  <a:pt x="171" y="12"/>
                  <a:pt x="177" y="19"/>
                  <a:pt x="181" y="23"/>
                </a:cubicBezTo>
                <a:cubicBezTo>
                  <a:pt x="152" y="23"/>
                  <a:pt x="152" y="23"/>
                  <a:pt x="152" y="23"/>
                </a:cubicBezTo>
                <a:lnTo>
                  <a:pt x="149" y="12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0" name="Freeform 123"/>
          <p:cNvSpPr>
            <a:spLocks noEditPoints="1"/>
          </p:cNvSpPr>
          <p:nvPr/>
        </p:nvSpPr>
        <p:spPr bwMode="auto">
          <a:xfrm>
            <a:off x="8623139" y="3663881"/>
            <a:ext cx="271914" cy="291707"/>
          </a:xfrm>
          <a:custGeom>
            <a:avLst/>
            <a:gdLst>
              <a:gd name="T0" fmla="*/ 173 w 186"/>
              <a:gd name="T1" fmla="*/ 88 h 200"/>
              <a:gd name="T2" fmla="*/ 112 w 186"/>
              <a:gd name="T3" fmla="*/ 36 h 200"/>
              <a:gd name="T4" fmla="*/ 146 w 186"/>
              <a:gd name="T5" fmla="*/ 18 h 200"/>
              <a:gd name="T6" fmla="*/ 186 w 186"/>
              <a:gd name="T7" fmla="*/ 59 h 200"/>
              <a:gd name="T8" fmla="*/ 173 w 186"/>
              <a:gd name="T9" fmla="*/ 88 h 200"/>
              <a:gd name="T10" fmla="*/ 95 w 186"/>
              <a:gd name="T11" fmla="*/ 20 h 200"/>
              <a:gd name="T12" fmla="*/ 95 w 186"/>
              <a:gd name="T13" fmla="*/ 45 h 200"/>
              <a:gd name="T14" fmla="*/ 165 w 186"/>
              <a:gd name="T15" fmla="*/ 118 h 200"/>
              <a:gd name="T16" fmla="*/ 151 w 186"/>
              <a:gd name="T17" fmla="*/ 162 h 200"/>
              <a:gd name="T18" fmla="*/ 168 w 186"/>
              <a:gd name="T19" fmla="*/ 191 h 200"/>
              <a:gd name="T20" fmla="*/ 154 w 186"/>
              <a:gd name="T21" fmla="*/ 199 h 200"/>
              <a:gd name="T22" fmla="*/ 139 w 186"/>
              <a:gd name="T23" fmla="*/ 174 h 200"/>
              <a:gd name="T24" fmla="*/ 92 w 186"/>
              <a:gd name="T25" fmla="*/ 191 h 200"/>
              <a:gd name="T26" fmla="*/ 46 w 186"/>
              <a:gd name="T27" fmla="*/ 174 h 200"/>
              <a:gd name="T28" fmla="*/ 31 w 186"/>
              <a:gd name="T29" fmla="*/ 200 h 200"/>
              <a:gd name="T30" fmla="*/ 17 w 186"/>
              <a:gd name="T31" fmla="*/ 192 h 200"/>
              <a:gd name="T32" fmla="*/ 34 w 186"/>
              <a:gd name="T33" fmla="*/ 162 h 200"/>
              <a:gd name="T34" fmla="*/ 19 w 186"/>
              <a:gd name="T35" fmla="*/ 118 h 200"/>
              <a:gd name="T36" fmla="*/ 89 w 186"/>
              <a:gd name="T37" fmla="*/ 45 h 200"/>
              <a:gd name="T38" fmla="*/ 89 w 186"/>
              <a:gd name="T39" fmla="*/ 20 h 200"/>
              <a:gd name="T40" fmla="*/ 82 w 186"/>
              <a:gd name="T41" fmla="*/ 10 h 200"/>
              <a:gd name="T42" fmla="*/ 92 w 186"/>
              <a:gd name="T43" fmla="*/ 0 h 200"/>
              <a:gd name="T44" fmla="*/ 102 w 186"/>
              <a:gd name="T45" fmla="*/ 10 h 200"/>
              <a:gd name="T46" fmla="*/ 95 w 186"/>
              <a:gd name="T47" fmla="*/ 20 h 200"/>
              <a:gd name="T48" fmla="*/ 36 w 186"/>
              <a:gd name="T49" fmla="*/ 118 h 200"/>
              <a:gd name="T50" fmla="*/ 92 w 186"/>
              <a:gd name="T51" fmla="*/ 175 h 200"/>
              <a:gd name="T52" fmla="*/ 149 w 186"/>
              <a:gd name="T53" fmla="*/ 118 h 200"/>
              <a:gd name="T54" fmla="*/ 92 w 186"/>
              <a:gd name="T55" fmla="*/ 61 h 200"/>
              <a:gd name="T56" fmla="*/ 36 w 186"/>
              <a:gd name="T57" fmla="*/ 118 h 200"/>
              <a:gd name="T58" fmla="*/ 109 w 186"/>
              <a:gd name="T59" fmla="*/ 130 h 200"/>
              <a:gd name="T60" fmla="*/ 89 w 186"/>
              <a:gd name="T61" fmla="*/ 130 h 200"/>
              <a:gd name="T62" fmla="*/ 82 w 186"/>
              <a:gd name="T63" fmla="*/ 124 h 200"/>
              <a:gd name="T64" fmla="*/ 82 w 186"/>
              <a:gd name="T65" fmla="*/ 96 h 200"/>
              <a:gd name="T66" fmla="*/ 89 w 186"/>
              <a:gd name="T67" fmla="*/ 90 h 200"/>
              <a:gd name="T68" fmla="*/ 96 w 186"/>
              <a:gd name="T69" fmla="*/ 96 h 200"/>
              <a:gd name="T70" fmla="*/ 96 w 186"/>
              <a:gd name="T71" fmla="*/ 117 h 200"/>
              <a:gd name="T72" fmla="*/ 109 w 186"/>
              <a:gd name="T73" fmla="*/ 117 h 200"/>
              <a:gd name="T74" fmla="*/ 116 w 186"/>
              <a:gd name="T75" fmla="*/ 124 h 200"/>
              <a:gd name="T76" fmla="*/ 109 w 186"/>
              <a:gd name="T77" fmla="*/ 130 h 200"/>
              <a:gd name="T78" fmla="*/ 12 w 186"/>
              <a:gd name="T79" fmla="*/ 88 h 200"/>
              <a:gd name="T80" fmla="*/ 0 w 186"/>
              <a:gd name="T81" fmla="*/ 59 h 200"/>
              <a:gd name="T82" fmla="*/ 40 w 186"/>
              <a:gd name="T83" fmla="*/ 18 h 200"/>
              <a:gd name="T84" fmla="*/ 73 w 186"/>
              <a:gd name="T85" fmla="*/ 36 h 200"/>
              <a:gd name="T86" fmla="*/ 12 w 186"/>
              <a:gd name="T87" fmla="*/ 8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6" h="200">
                <a:moveTo>
                  <a:pt x="173" y="88"/>
                </a:moveTo>
                <a:cubicBezTo>
                  <a:pt x="164" y="62"/>
                  <a:pt x="141" y="42"/>
                  <a:pt x="112" y="36"/>
                </a:cubicBezTo>
                <a:cubicBezTo>
                  <a:pt x="120" y="25"/>
                  <a:pt x="132" y="18"/>
                  <a:pt x="146" y="18"/>
                </a:cubicBezTo>
                <a:cubicBezTo>
                  <a:pt x="168" y="18"/>
                  <a:pt x="186" y="36"/>
                  <a:pt x="186" y="59"/>
                </a:cubicBezTo>
                <a:cubicBezTo>
                  <a:pt x="186" y="70"/>
                  <a:pt x="181" y="81"/>
                  <a:pt x="173" y="88"/>
                </a:cubicBezTo>
                <a:close/>
                <a:moveTo>
                  <a:pt x="95" y="20"/>
                </a:moveTo>
                <a:cubicBezTo>
                  <a:pt x="95" y="45"/>
                  <a:pt x="95" y="45"/>
                  <a:pt x="95" y="45"/>
                </a:cubicBezTo>
                <a:cubicBezTo>
                  <a:pt x="134" y="47"/>
                  <a:pt x="165" y="79"/>
                  <a:pt x="165" y="118"/>
                </a:cubicBezTo>
                <a:cubicBezTo>
                  <a:pt x="165" y="134"/>
                  <a:pt x="160" y="150"/>
                  <a:pt x="151" y="162"/>
                </a:cubicBezTo>
                <a:cubicBezTo>
                  <a:pt x="168" y="191"/>
                  <a:pt x="168" y="191"/>
                  <a:pt x="168" y="191"/>
                </a:cubicBezTo>
                <a:cubicBezTo>
                  <a:pt x="154" y="199"/>
                  <a:pt x="154" y="199"/>
                  <a:pt x="154" y="199"/>
                </a:cubicBezTo>
                <a:cubicBezTo>
                  <a:pt x="139" y="174"/>
                  <a:pt x="139" y="174"/>
                  <a:pt x="139" y="174"/>
                </a:cubicBezTo>
                <a:cubicBezTo>
                  <a:pt x="126" y="185"/>
                  <a:pt x="110" y="191"/>
                  <a:pt x="92" y="191"/>
                </a:cubicBezTo>
                <a:cubicBezTo>
                  <a:pt x="75" y="191"/>
                  <a:pt x="58" y="185"/>
                  <a:pt x="46" y="174"/>
                </a:cubicBezTo>
                <a:cubicBezTo>
                  <a:pt x="31" y="200"/>
                  <a:pt x="31" y="200"/>
                  <a:pt x="31" y="200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34" y="162"/>
                  <a:pt x="34" y="162"/>
                  <a:pt x="34" y="162"/>
                </a:cubicBezTo>
                <a:cubicBezTo>
                  <a:pt x="25" y="150"/>
                  <a:pt x="19" y="135"/>
                  <a:pt x="19" y="118"/>
                </a:cubicBezTo>
                <a:cubicBezTo>
                  <a:pt x="19" y="79"/>
                  <a:pt x="50" y="47"/>
                  <a:pt x="89" y="45"/>
                </a:cubicBezTo>
                <a:cubicBezTo>
                  <a:pt x="89" y="20"/>
                  <a:pt x="89" y="20"/>
                  <a:pt x="89" y="20"/>
                </a:cubicBezTo>
                <a:cubicBezTo>
                  <a:pt x="85" y="18"/>
                  <a:pt x="82" y="15"/>
                  <a:pt x="82" y="10"/>
                </a:cubicBezTo>
                <a:cubicBezTo>
                  <a:pt x="82" y="5"/>
                  <a:pt x="86" y="0"/>
                  <a:pt x="92" y="0"/>
                </a:cubicBezTo>
                <a:cubicBezTo>
                  <a:pt x="98" y="0"/>
                  <a:pt x="102" y="5"/>
                  <a:pt x="102" y="10"/>
                </a:cubicBezTo>
                <a:cubicBezTo>
                  <a:pt x="102" y="15"/>
                  <a:pt x="99" y="18"/>
                  <a:pt x="95" y="20"/>
                </a:cubicBezTo>
                <a:close/>
                <a:moveTo>
                  <a:pt x="36" y="118"/>
                </a:moveTo>
                <a:cubicBezTo>
                  <a:pt x="36" y="149"/>
                  <a:pt x="61" y="175"/>
                  <a:pt x="92" y="175"/>
                </a:cubicBezTo>
                <a:cubicBezTo>
                  <a:pt x="124" y="175"/>
                  <a:pt x="149" y="149"/>
                  <a:pt x="149" y="118"/>
                </a:cubicBezTo>
                <a:cubicBezTo>
                  <a:pt x="149" y="87"/>
                  <a:pt x="124" y="61"/>
                  <a:pt x="92" y="61"/>
                </a:cubicBezTo>
                <a:cubicBezTo>
                  <a:pt x="61" y="61"/>
                  <a:pt x="36" y="87"/>
                  <a:pt x="36" y="118"/>
                </a:cubicBezTo>
                <a:close/>
                <a:moveTo>
                  <a:pt x="109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5" y="130"/>
                  <a:pt x="82" y="127"/>
                  <a:pt x="82" y="124"/>
                </a:cubicBezTo>
                <a:cubicBezTo>
                  <a:pt x="82" y="96"/>
                  <a:pt x="82" y="96"/>
                  <a:pt x="82" y="96"/>
                </a:cubicBezTo>
                <a:cubicBezTo>
                  <a:pt x="82" y="93"/>
                  <a:pt x="85" y="90"/>
                  <a:pt x="89" y="90"/>
                </a:cubicBezTo>
                <a:cubicBezTo>
                  <a:pt x="93" y="90"/>
                  <a:pt x="96" y="93"/>
                  <a:pt x="96" y="96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109" y="117"/>
                  <a:pt x="109" y="117"/>
                  <a:pt x="109" y="117"/>
                </a:cubicBezTo>
                <a:cubicBezTo>
                  <a:pt x="113" y="117"/>
                  <a:pt x="116" y="120"/>
                  <a:pt x="116" y="124"/>
                </a:cubicBezTo>
                <a:cubicBezTo>
                  <a:pt x="116" y="127"/>
                  <a:pt x="113" y="130"/>
                  <a:pt x="109" y="130"/>
                </a:cubicBezTo>
                <a:close/>
                <a:moveTo>
                  <a:pt x="12" y="88"/>
                </a:moveTo>
                <a:cubicBezTo>
                  <a:pt x="4" y="81"/>
                  <a:pt x="0" y="70"/>
                  <a:pt x="0" y="59"/>
                </a:cubicBezTo>
                <a:cubicBezTo>
                  <a:pt x="0" y="36"/>
                  <a:pt x="18" y="18"/>
                  <a:pt x="40" y="18"/>
                </a:cubicBezTo>
                <a:cubicBezTo>
                  <a:pt x="54" y="18"/>
                  <a:pt x="66" y="25"/>
                  <a:pt x="73" y="36"/>
                </a:cubicBezTo>
                <a:cubicBezTo>
                  <a:pt x="45" y="42"/>
                  <a:pt x="22" y="62"/>
                  <a:pt x="12" y="8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1" name="Freeform 33"/>
          <p:cNvSpPr>
            <a:spLocks noEditPoints="1"/>
          </p:cNvSpPr>
          <p:nvPr/>
        </p:nvSpPr>
        <p:spPr bwMode="auto">
          <a:xfrm>
            <a:off x="5041107" y="4166914"/>
            <a:ext cx="293791" cy="293791"/>
          </a:xfrm>
          <a:custGeom>
            <a:avLst/>
            <a:gdLst>
              <a:gd name="T0" fmla="*/ 195 w 201"/>
              <a:gd name="T1" fmla="*/ 53 h 201"/>
              <a:gd name="T2" fmla="*/ 181 w 201"/>
              <a:gd name="T3" fmla="*/ 67 h 201"/>
              <a:gd name="T4" fmla="*/ 133 w 201"/>
              <a:gd name="T5" fmla="*/ 20 h 201"/>
              <a:gd name="T6" fmla="*/ 148 w 201"/>
              <a:gd name="T7" fmla="*/ 5 h 201"/>
              <a:gd name="T8" fmla="*/ 166 w 201"/>
              <a:gd name="T9" fmla="*/ 5 h 201"/>
              <a:gd name="T10" fmla="*/ 196 w 201"/>
              <a:gd name="T11" fmla="*/ 35 h 201"/>
              <a:gd name="T12" fmla="*/ 195 w 201"/>
              <a:gd name="T13" fmla="*/ 53 h 201"/>
              <a:gd name="T14" fmla="*/ 71 w 201"/>
              <a:gd name="T15" fmla="*/ 177 h 201"/>
              <a:gd name="T16" fmla="*/ 24 w 201"/>
              <a:gd name="T17" fmla="*/ 129 h 201"/>
              <a:gd name="T18" fmla="*/ 129 w 201"/>
              <a:gd name="T19" fmla="*/ 24 h 201"/>
              <a:gd name="T20" fmla="*/ 176 w 201"/>
              <a:gd name="T21" fmla="*/ 72 h 201"/>
              <a:gd name="T22" fmla="*/ 71 w 201"/>
              <a:gd name="T23" fmla="*/ 177 h 201"/>
              <a:gd name="T24" fmla="*/ 0 w 201"/>
              <a:gd name="T25" fmla="*/ 201 h 201"/>
              <a:gd name="T26" fmla="*/ 19 w 201"/>
              <a:gd name="T27" fmla="*/ 134 h 201"/>
              <a:gd name="T28" fmla="*/ 66 w 201"/>
              <a:gd name="T29" fmla="*/ 182 h 201"/>
              <a:gd name="T30" fmla="*/ 0 w 201"/>
              <a:gd name="T31" fmla="*/ 201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1" h="201">
                <a:moveTo>
                  <a:pt x="195" y="53"/>
                </a:moveTo>
                <a:cubicBezTo>
                  <a:pt x="181" y="67"/>
                  <a:pt x="181" y="67"/>
                  <a:pt x="181" y="67"/>
                </a:cubicBezTo>
                <a:cubicBezTo>
                  <a:pt x="133" y="20"/>
                  <a:pt x="133" y="20"/>
                  <a:pt x="133" y="20"/>
                </a:cubicBezTo>
                <a:cubicBezTo>
                  <a:pt x="148" y="5"/>
                  <a:pt x="148" y="5"/>
                  <a:pt x="148" y="5"/>
                </a:cubicBezTo>
                <a:cubicBezTo>
                  <a:pt x="153" y="0"/>
                  <a:pt x="161" y="0"/>
                  <a:pt x="166" y="5"/>
                </a:cubicBezTo>
                <a:cubicBezTo>
                  <a:pt x="196" y="35"/>
                  <a:pt x="196" y="35"/>
                  <a:pt x="196" y="35"/>
                </a:cubicBezTo>
                <a:cubicBezTo>
                  <a:pt x="201" y="39"/>
                  <a:pt x="201" y="48"/>
                  <a:pt x="195" y="53"/>
                </a:cubicBezTo>
                <a:close/>
                <a:moveTo>
                  <a:pt x="71" y="177"/>
                </a:moveTo>
                <a:cubicBezTo>
                  <a:pt x="24" y="129"/>
                  <a:pt x="24" y="129"/>
                  <a:pt x="24" y="129"/>
                </a:cubicBezTo>
                <a:cubicBezTo>
                  <a:pt x="129" y="24"/>
                  <a:pt x="129" y="24"/>
                  <a:pt x="129" y="24"/>
                </a:cubicBezTo>
                <a:cubicBezTo>
                  <a:pt x="176" y="72"/>
                  <a:pt x="176" y="72"/>
                  <a:pt x="176" y="72"/>
                </a:cubicBezTo>
                <a:lnTo>
                  <a:pt x="71" y="177"/>
                </a:lnTo>
                <a:close/>
                <a:moveTo>
                  <a:pt x="0" y="201"/>
                </a:moveTo>
                <a:cubicBezTo>
                  <a:pt x="19" y="134"/>
                  <a:pt x="19" y="134"/>
                  <a:pt x="19" y="134"/>
                </a:cubicBezTo>
                <a:cubicBezTo>
                  <a:pt x="66" y="182"/>
                  <a:pt x="66" y="182"/>
                  <a:pt x="66" y="182"/>
                </a:cubicBezTo>
                <a:lnTo>
                  <a:pt x="0" y="201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2" name="Freeform 34"/>
          <p:cNvSpPr>
            <a:spLocks noEditPoints="1"/>
          </p:cNvSpPr>
          <p:nvPr/>
        </p:nvSpPr>
        <p:spPr bwMode="auto">
          <a:xfrm>
            <a:off x="5638297" y="4168476"/>
            <a:ext cx="290666" cy="290666"/>
          </a:xfrm>
          <a:custGeom>
            <a:avLst/>
            <a:gdLst>
              <a:gd name="T0" fmla="*/ 180 w 199"/>
              <a:gd name="T1" fmla="*/ 80 h 199"/>
              <a:gd name="T2" fmla="*/ 118 w 199"/>
              <a:gd name="T3" fmla="*/ 19 h 199"/>
              <a:gd name="T4" fmla="*/ 137 w 199"/>
              <a:gd name="T5" fmla="*/ 0 h 199"/>
              <a:gd name="T6" fmla="*/ 199 w 199"/>
              <a:gd name="T7" fmla="*/ 62 h 199"/>
              <a:gd name="T8" fmla="*/ 180 w 199"/>
              <a:gd name="T9" fmla="*/ 80 h 199"/>
              <a:gd name="T10" fmla="*/ 162 w 199"/>
              <a:gd name="T11" fmla="*/ 98 h 199"/>
              <a:gd name="T12" fmla="*/ 160 w 199"/>
              <a:gd name="T13" fmla="*/ 99 h 199"/>
              <a:gd name="T14" fmla="*/ 149 w 199"/>
              <a:gd name="T15" fmla="*/ 99 h 199"/>
              <a:gd name="T16" fmla="*/ 137 w 199"/>
              <a:gd name="T17" fmla="*/ 99 h 199"/>
              <a:gd name="T18" fmla="*/ 124 w 199"/>
              <a:gd name="T19" fmla="*/ 149 h 199"/>
              <a:gd name="T20" fmla="*/ 25 w 199"/>
              <a:gd name="T21" fmla="*/ 199 h 199"/>
              <a:gd name="T22" fmla="*/ 13 w 199"/>
              <a:gd name="T23" fmla="*/ 199 h 199"/>
              <a:gd name="T24" fmla="*/ 52 w 199"/>
              <a:gd name="T25" fmla="*/ 159 h 199"/>
              <a:gd name="T26" fmla="*/ 62 w 199"/>
              <a:gd name="T27" fmla="*/ 161 h 199"/>
              <a:gd name="T28" fmla="*/ 87 w 199"/>
              <a:gd name="T29" fmla="*/ 137 h 199"/>
              <a:gd name="T30" fmla="*/ 62 w 199"/>
              <a:gd name="T31" fmla="*/ 112 h 199"/>
              <a:gd name="T32" fmla="*/ 37 w 199"/>
              <a:gd name="T33" fmla="*/ 137 h 199"/>
              <a:gd name="T34" fmla="*/ 40 w 199"/>
              <a:gd name="T35" fmla="*/ 147 h 199"/>
              <a:gd name="T36" fmla="*/ 0 w 199"/>
              <a:gd name="T37" fmla="*/ 186 h 199"/>
              <a:gd name="T38" fmla="*/ 0 w 199"/>
              <a:gd name="T39" fmla="*/ 174 h 199"/>
              <a:gd name="T40" fmla="*/ 50 w 199"/>
              <a:gd name="T41" fmla="*/ 75 h 199"/>
              <a:gd name="T42" fmla="*/ 100 w 199"/>
              <a:gd name="T43" fmla="*/ 62 h 199"/>
              <a:gd name="T44" fmla="*/ 100 w 199"/>
              <a:gd name="T45" fmla="*/ 50 h 199"/>
              <a:gd name="T46" fmla="*/ 100 w 199"/>
              <a:gd name="T47" fmla="*/ 38 h 199"/>
              <a:gd name="T48" fmla="*/ 100 w 199"/>
              <a:gd name="T49" fmla="*/ 37 h 199"/>
              <a:gd name="T50" fmla="*/ 106 w 199"/>
              <a:gd name="T51" fmla="*/ 31 h 199"/>
              <a:gd name="T52" fmla="*/ 167 w 199"/>
              <a:gd name="T53" fmla="*/ 93 h 199"/>
              <a:gd name="T54" fmla="*/ 162 w 199"/>
              <a:gd name="T55" fmla="*/ 9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9">
                <a:moveTo>
                  <a:pt x="180" y="80"/>
                </a:moveTo>
                <a:cubicBezTo>
                  <a:pt x="118" y="19"/>
                  <a:pt x="118" y="19"/>
                  <a:pt x="118" y="19"/>
                </a:cubicBezTo>
                <a:cubicBezTo>
                  <a:pt x="137" y="0"/>
                  <a:pt x="137" y="0"/>
                  <a:pt x="137" y="0"/>
                </a:cubicBezTo>
                <a:cubicBezTo>
                  <a:pt x="199" y="62"/>
                  <a:pt x="199" y="62"/>
                  <a:pt x="199" y="62"/>
                </a:cubicBezTo>
                <a:lnTo>
                  <a:pt x="180" y="80"/>
                </a:lnTo>
                <a:close/>
                <a:moveTo>
                  <a:pt x="162" y="98"/>
                </a:moveTo>
                <a:cubicBezTo>
                  <a:pt x="161" y="99"/>
                  <a:pt x="161" y="99"/>
                  <a:pt x="160" y="99"/>
                </a:cubicBezTo>
                <a:cubicBezTo>
                  <a:pt x="149" y="99"/>
                  <a:pt x="149" y="99"/>
                  <a:pt x="149" y="99"/>
                </a:cubicBezTo>
                <a:cubicBezTo>
                  <a:pt x="137" y="99"/>
                  <a:pt x="137" y="99"/>
                  <a:pt x="137" y="99"/>
                </a:cubicBezTo>
                <a:cubicBezTo>
                  <a:pt x="124" y="149"/>
                  <a:pt x="124" y="149"/>
                  <a:pt x="124" y="149"/>
                </a:cubicBezTo>
                <a:cubicBezTo>
                  <a:pt x="25" y="199"/>
                  <a:pt x="25" y="199"/>
                  <a:pt x="25" y="199"/>
                </a:cubicBezTo>
                <a:cubicBezTo>
                  <a:pt x="13" y="199"/>
                  <a:pt x="13" y="199"/>
                  <a:pt x="13" y="199"/>
                </a:cubicBezTo>
                <a:cubicBezTo>
                  <a:pt x="52" y="159"/>
                  <a:pt x="52" y="159"/>
                  <a:pt x="52" y="159"/>
                </a:cubicBezTo>
                <a:cubicBezTo>
                  <a:pt x="55" y="161"/>
                  <a:pt x="59" y="161"/>
                  <a:pt x="62" y="161"/>
                </a:cubicBezTo>
                <a:cubicBezTo>
                  <a:pt x="76" y="161"/>
                  <a:pt x="87" y="150"/>
                  <a:pt x="87" y="137"/>
                </a:cubicBezTo>
                <a:cubicBezTo>
                  <a:pt x="87" y="123"/>
                  <a:pt x="76" y="112"/>
                  <a:pt x="62" y="112"/>
                </a:cubicBezTo>
                <a:cubicBezTo>
                  <a:pt x="49" y="112"/>
                  <a:pt x="37" y="123"/>
                  <a:pt x="37" y="137"/>
                </a:cubicBezTo>
                <a:cubicBezTo>
                  <a:pt x="37" y="140"/>
                  <a:pt x="38" y="144"/>
                  <a:pt x="40" y="147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74"/>
                  <a:pt x="0" y="174"/>
                  <a:pt x="0" y="174"/>
                </a:cubicBezTo>
                <a:cubicBezTo>
                  <a:pt x="50" y="75"/>
                  <a:pt x="50" y="75"/>
                  <a:pt x="50" y="75"/>
                </a:cubicBezTo>
                <a:cubicBezTo>
                  <a:pt x="100" y="62"/>
                  <a:pt x="100" y="62"/>
                  <a:pt x="100" y="62"/>
                </a:cubicBezTo>
                <a:cubicBezTo>
                  <a:pt x="100" y="50"/>
                  <a:pt x="100" y="50"/>
                  <a:pt x="100" y="50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6" y="31"/>
                  <a:pt x="106" y="31"/>
                  <a:pt x="106" y="31"/>
                </a:cubicBezTo>
                <a:cubicBezTo>
                  <a:pt x="167" y="93"/>
                  <a:pt x="167" y="93"/>
                  <a:pt x="167" y="93"/>
                </a:cubicBezTo>
                <a:lnTo>
                  <a:pt x="162" y="9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3" name="Freeform 35"/>
          <p:cNvSpPr>
            <a:spLocks/>
          </p:cNvSpPr>
          <p:nvPr/>
        </p:nvSpPr>
        <p:spPr bwMode="auto">
          <a:xfrm>
            <a:off x="6241434" y="4170040"/>
            <a:ext cx="287540" cy="287540"/>
          </a:xfrm>
          <a:custGeom>
            <a:avLst/>
            <a:gdLst>
              <a:gd name="T0" fmla="*/ 74 w 197"/>
              <a:gd name="T1" fmla="*/ 172 h 197"/>
              <a:gd name="T2" fmla="*/ 46 w 197"/>
              <a:gd name="T3" fmla="*/ 163 h 197"/>
              <a:gd name="T4" fmla="*/ 12 w 197"/>
              <a:gd name="T5" fmla="*/ 197 h 197"/>
              <a:gd name="T6" fmla="*/ 0 w 197"/>
              <a:gd name="T7" fmla="*/ 197 h 197"/>
              <a:gd name="T8" fmla="*/ 0 w 197"/>
              <a:gd name="T9" fmla="*/ 184 h 197"/>
              <a:gd name="T10" fmla="*/ 34 w 197"/>
              <a:gd name="T11" fmla="*/ 151 h 197"/>
              <a:gd name="T12" fmla="*/ 34 w 197"/>
              <a:gd name="T13" fmla="*/ 151 h 197"/>
              <a:gd name="T14" fmla="*/ 148 w 197"/>
              <a:gd name="T15" fmla="*/ 37 h 197"/>
              <a:gd name="T16" fmla="*/ 27 w 197"/>
              <a:gd name="T17" fmla="*/ 136 h 197"/>
              <a:gd name="T18" fmla="*/ 25 w 197"/>
              <a:gd name="T19" fmla="*/ 123 h 197"/>
              <a:gd name="T20" fmla="*/ 185 w 197"/>
              <a:gd name="T21" fmla="*/ 0 h 197"/>
              <a:gd name="T22" fmla="*/ 197 w 197"/>
              <a:gd name="T23" fmla="*/ 12 h 197"/>
              <a:gd name="T24" fmla="*/ 74 w 197"/>
              <a:gd name="T25" fmla="*/ 172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7" h="197">
                <a:moveTo>
                  <a:pt x="74" y="172"/>
                </a:moveTo>
                <a:cubicBezTo>
                  <a:pt x="64" y="172"/>
                  <a:pt x="54" y="169"/>
                  <a:pt x="46" y="163"/>
                </a:cubicBezTo>
                <a:cubicBezTo>
                  <a:pt x="12" y="197"/>
                  <a:pt x="12" y="197"/>
                  <a:pt x="12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184"/>
                  <a:pt x="0" y="184"/>
                  <a:pt x="0" y="184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34" y="151"/>
                  <a:pt x="34" y="151"/>
                  <a:pt x="34" y="151"/>
                </a:cubicBezTo>
                <a:cubicBezTo>
                  <a:pt x="148" y="37"/>
                  <a:pt x="148" y="37"/>
                  <a:pt x="148" y="37"/>
                </a:cubicBezTo>
                <a:cubicBezTo>
                  <a:pt x="27" y="136"/>
                  <a:pt x="27" y="136"/>
                  <a:pt x="27" y="136"/>
                </a:cubicBezTo>
                <a:cubicBezTo>
                  <a:pt x="25" y="132"/>
                  <a:pt x="25" y="127"/>
                  <a:pt x="25" y="123"/>
                </a:cubicBezTo>
                <a:cubicBezTo>
                  <a:pt x="25" y="95"/>
                  <a:pt x="158" y="0"/>
                  <a:pt x="185" y="0"/>
                </a:cubicBezTo>
                <a:cubicBezTo>
                  <a:pt x="197" y="0"/>
                  <a:pt x="197" y="0"/>
                  <a:pt x="197" y="12"/>
                </a:cubicBezTo>
                <a:cubicBezTo>
                  <a:pt x="197" y="39"/>
                  <a:pt x="101" y="172"/>
                  <a:pt x="74" y="17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4" name="Freeform 36"/>
          <p:cNvSpPr>
            <a:spLocks noEditPoints="1"/>
          </p:cNvSpPr>
          <p:nvPr/>
        </p:nvSpPr>
        <p:spPr bwMode="auto">
          <a:xfrm>
            <a:off x="6837573" y="4164831"/>
            <a:ext cx="296917" cy="297958"/>
          </a:xfrm>
          <a:custGeom>
            <a:avLst/>
            <a:gdLst>
              <a:gd name="T0" fmla="*/ 200 w 203"/>
              <a:gd name="T1" fmla="*/ 2 h 204"/>
              <a:gd name="T2" fmla="*/ 160 w 203"/>
              <a:gd name="T3" fmla="*/ 25 h 204"/>
              <a:gd name="T4" fmla="*/ 99 w 203"/>
              <a:gd name="T5" fmla="*/ 75 h 204"/>
              <a:gd name="T6" fmla="*/ 84 w 203"/>
              <a:gd name="T7" fmla="*/ 80 h 204"/>
              <a:gd name="T8" fmla="*/ 76 w 203"/>
              <a:gd name="T9" fmla="*/ 95 h 204"/>
              <a:gd name="T10" fmla="*/ 68 w 203"/>
              <a:gd name="T11" fmla="*/ 102 h 204"/>
              <a:gd name="T12" fmla="*/ 100 w 203"/>
              <a:gd name="T13" fmla="*/ 134 h 204"/>
              <a:gd name="T14" fmla="*/ 107 w 203"/>
              <a:gd name="T15" fmla="*/ 125 h 204"/>
              <a:gd name="T16" fmla="*/ 122 w 203"/>
              <a:gd name="T17" fmla="*/ 118 h 204"/>
              <a:gd name="T18" fmla="*/ 125 w 203"/>
              <a:gd name="T19" fmla="*/ 104 h 204"/>
              <a:gd name="T20" fmla="*/ 173 w 203"/>
              <a:gd name="T21" fmla="*/ 47 h 204"/>
              <a:gd name="T22" fmla="*/ 200 w 203"/>
              <a:gd name="T23" fmla="*/ 2 h 204"/>
              <a:gd name="T24" fmla="*/ 33 w 203"/>
              <a:gd name="T25" fmla="*/ 141 h 204"/>
              <a:gd name="T26" fmla="*/ 0 w 203"/>
              <a:gd name="T27" fmla="*/ 167 h 204"/>
              <a:gd name="T28" fmla="*/ 95 w 203"/>
              <a:gd name="T29" fmla="*/ 139 h 204"/>
              <a:gd name="T30" fmla="*/ 65 w 203"/>
              <a:gd name="T31" fmla="*/ 109 h 204"/>
              <a:gd name="T32" fmla="*/ 33 w 203"/>
              <a:gd name="T33" fmla="*/ 141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3" h="204">
                <a:moveTo>
                  <a:pt x="200" y="2"/>
                </a:moveTo>
                <a:cubicBezTo>
                  <a:pt x="200" y="2"/>
                  <a:pt x="195" y="0"/>
                  <a:pt x="160" y="25"/>
                </a:cubicBezTo>
                <a:cubicBezTo>
                  <a:pt x="160" y="25"/>
                  <a:pt x="124" y="54"/>
                  <a:pt x="99" y="75"/>
                </a:cubicBezTo>
                <a:cubicBezTo>
                  <a:pt x="89" y="72"/>
                  <a:pt x="84" y="80"/>
                  <a:pt x="84" y="80"/>
                </a:cubicBezTo>
                <a:cubicBezTo>
                  <a:pt x="74" y="88"/>
                  <a:pt x="78" y="94"/>
                  <a:pt x="76" y="95"/>
                </a:cubicBezTo>
                <a:cubicBezTo>
                  <a:pt x="71" y="99"/>
                  <a:pt x="68" y="102"/>
                  <a:pt x="68" y="102"/>
                </a:cubicBezTo>
                <a:cubicBezTo>
                  <a:pt x="100" y="134"/>
                  <a:pt x="100" y="134"/>
                  <a:pt x="100" y="134"/>
                </a:cubicBezTo>
                <a:cubicBezTo>
                  <a:pt x="100" y="134"/>
                  <a:pt x="102" y="132"/>
                  <a:pt x="107" y="125"/>
                </a:cubicBezTo>
                <a:cubicBezTo>
                  <a:pt x="115" y="125"/>
                  <a:pt x="122" y="118"/>
                  <a:pt x="122" y="118"/>
                </a:cubicBezTo>
                <a:cubicBezTo>
                  <a:pt x="122" y="118"/>
                  <a:pt x="128" y="107"/>
                  <a:pt x="125" y="104"/>
                </a:cubicBezTo>
                <a:cubicBezTo>
                  <a:pt x="146" y="79"/>
                  <a:pt x="173" y="47"/>
                  <a:pt x="173" y="47"/>
                </a:cubicBezTo>
                <a:cubicBezTo>
                  <a:pt x="184" y="33"/>
                  <a:pt x="203" y="2"/>
                  <a:pt x="200" y="2"/>
                </a:cubicBezTo>
                <a:close/>
                <a:moveTo>
                  <a:pt x="33" y="141"/>
                </a:moveTo>
                <a:cubicBezTo>
                  <a:pt x="33" y="171"/>
                  <a:pt x="0" y="167"/>
                  <a:pt x="0" y="167"/>
                </a:cubicBezTo>
                <a:cubicBezTo>
                  <a:pt x="0" y="167"/>
                  <a:pt x="67" y="204"/>
                  <a:pt x="95" y="139"/>
                </a:cubicBezTo>
                <a:cubicBezTo>
                  <a:pt x="65" y="109"/>
                  <a:pt x="65" y="109"/>
                  <a:pt x="65" y="109"/>
                </a:cubicBezTo>
                <a:cubicBezTo>
                  <a:pt x="65" y="109"/>
                  <a:pt x="33" y="111"/>
                  <a:pt x="33" y="14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5" name="Freeform 37"/>
          <p:cNvSpPr>
            <a:spLocks noEditPoints="1"/>
          </p:cNvSpPr>
          <p:nvPr/>
        </p:nvSpPr>
        <p:spPr bwMode="auto">
          <a:xfrm>
            <a:off x="7427785" y="4162226"/>
            <a:ext cx="303168" cy="303167"/>
          </a:xfrm>
          <a:custGeom>
            <a:avLst/>
            <a:gdLst>
              <a:gd name="T0" fmla="*/ 173 w 208"/>
              <a:gd name="T1" fmla="*/ 68 h 208"/>
              <a:gd name="T2" fmla="*/ 195 w 208"/>
              <a:gd name="T3" fmla="*/ 57 h 208"/>
              <a:gd name="T4" fmla="*/ 195 w 208"/>
              <a:gd name="T5" fmla="*/ 13 h 208"/>
              <a:gd name="T6" fmla="*/ 150 w 208"/>
              <a:gd name="T7" fmla="*/ 13 h 208"/>
              <a:gd name="T8" fmla="*/ 140 w 208"/>
              <a:gd name="T9" fmla="*/ 36 h 208"/>
              <a:gd name="T10" fmla="*/ 117 w 208"/>
              <a:gd name="T11" fmla="*/ 13 h 208"/>
              <a:gd name="T12" fmla="*/ 106 w 208"/>
              <a:gd name="T13" fmla="*/ 13 h 208"/>
              <a:gd name="T14" fmla="*/ 100 w 208"/>
              <a:gd name="T15" fmla="*/ 18 h 208"/>
              <a:gd name="T16" fmla="*/ 100 w 208"/>
              <a:gd name="T17" fmla="*/ 29 h 208"/>
              <a:gd name="T18" fmla="*/ 123 w 208"/>
              <a:gd name="T19" fmla="*/ 52 h 208"/>
              <a:gd name="T20" fmla="*/ 18 w 208"/>
              <a:gd name="T21" fmla="*/ 157 h 208"/>
              <a:gd name="T22" fmla="*/ 20 w 208"/>
              <a:gd name="T23" fmla="*/ 167 h 208"/>
              <a:gd name="T24" fmla="*/ 12 w 208"/>
              <a:gd name="T25" fmla="*/ 174 h 208"/>
              <a:gd name="T26" fmla="*/ 11 w 208"/>
              <a:gd name="T27" fmla="*/ 196 h 208"/>
              <a:gd name="T28" fmla="*/ 34 w 208"/>
              <a:gd name="T29" fmla="*/ 196 h 208"/>
              <a:gd name="T30" fmla="*/ 42 w 208"/>
              <a:gd name="T31" fmla="*/ 188 h 208"/>
              <a:gd name="T32" fmla="*/ 51 w 208"/>
              <a:gd name="T33" fmla="*/ 191 h 208"/>
              <a:gd name="T34" fmla="*/ 156 w 208"/>
              <a:gd name="T35" fmla="*/ 85 h 208"/>
              <a:gd name="T36" fmla="*/ 178 w 208"/>
              <a:gd name="T37" fmla="*/ 108 h 208"/>
              <a:gd name="T38" fmla="*/ 189 w 208"/>
              <a:gd name="T39" fmla="*/ 108 h 208"/>
              <a:gd name="T40" fmla="*/ 195 w 208"/>
              <a:gd name="T41" fmla="*/ 102 h 208"/>
              <a:gd name="T42" fmla="*/ 195 w 208"/>
              <a:gd name="T43" fmla="*/ 91 h 208"/>
              <a:gd name="T44" fmla="*/ 173 w 208"/>
              <a:gd name="T45" fmla="*/ 68 h 208"/>
              <a:gd name="T46" fmla="*/ 28 w 208"/>
              <a:gd name="T47" fmla="*/ 191 h 208"/>
              <a:gd name="T48" fmla="*/ 17 w 208"/>
              <a:gd name="T49" fmla="*/ 190 h 208"/>
              <a:gd name="T50" fmla="*/ 17 w 208"/>
              <a:gd name="T51" fmla="*/ 179 h 208"/>
              <a:gd name="T52" fmla="*/ 23 w 208"/>
              <a:gd name="T53" fmla="*/ 173 h 208"/>
              <a:gd name="T54" fmla="*/ 28 w 208"/>
              <a:gd name="T55" fmla="*/ 180 h 208"/>
              <a:gd name="T56" fmla="*/ 34 w 208"/>
              <a:gd name="T57" fmla="*/ 184 h 208"/>
              <a:gd name="T58" fmla="*/ 28 w 208"/>
              <a:gd name="T59" fmla="*/ 191 h 208"/>
              <a:gd name="T60" fmla="*/ 56 w 208"/>
              <a:gd name="T61" fmla="*/ 174 h 208"/>
              <a:gd name="T62" fmla="*/ 34 w 208"/>
              <a:gd name="T63" fmla="*/ 174 h 208"/>
              <a:gd name="T64" fmla="*/ 34 w 208"/>
              <a:gd name="T65" fmla="*/ 151 h 208"/>
              <a:gd name="T66" fmla="*/ 128 w 208"/>
              <a:gd name="T67" fmla="*/ 57 h 208"/>
              <a:gd name="T68" fmla="*/ 150 w 208"/>
              <a:gd name="T69" fmla="*/ 80 h 208"/>
              <a:gd name="T70" fmla="*/ 56 w 208"/>
              <a:gd name="T71" fmla="*/ 17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208">
                <a:moveTo>
                  <a:pt x="173" y="68"/>
                </a:moveTo>
                <a:cubicBezTo>
                  <a:pt x="195" y="57"/>
                  <a:pt x="195" y="57"/>
                  <a:pt x="195" y="57"/>
                </a:cubicBezTo>
                <a:cubicBezTo>
                  <a:pt x="208" y="45"/>
                  <a:pt x="208" y="25"/>
                  <a:pt x="195" y="13"/>
                </a:cubicBezTo>
                <a:cubicBezTo>
                  <a:pt x="183" y="0"/>
                  <a:pt x="163" y="0"/>
                  <a:pt x="150" y="13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7" y="13"/>
                  <a:pt x="111" y="7"/>
                  <a:pt x="106" y="13"/>
                </a:cubicBezTo>
                <a:cubicBezTo>
                  <a:pt x="100" y="18"/>
                  <a:pt x="100" y="18"/>
                  <a:pt x="100" y="18"/>
                </a:cubicBezTo>
                <a:cubicBezTo>
                  <a:pt x="100" y="18"/>
                  <a:pt x="96" y="25"/>
                  <a:pt x="100" y="29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8" y="157"/>
                  <a:pt x="18" y="157"/>
                  <a:pt x="18" y="157"/>
                </a:cubicBezTo>
                <a:cubicBezTo>
                  <a:pt x="18" y="157"/>
                  <a:pt x="17" y="161"/>
                  <a:pt x="20" y="167"/>
                </a:cubicBezTo>
                <a:cubicBezTo>
                  <a:pt x="12" y="174"/>
                  <a:pt x="12" y="174"/>
                  <a:pt x="12" y="174"/>
                </a:cubicBezTo>
                <a:cubicBezTo>
                  <a:pt x="12" y="174"/>
                  <a:pt x="0" y="185"/>
                  <a:pt x="11" y="196"/>
                </a:cubicBezTo>
                <a:cubicBezTo>
                  <a:pt x="11" y="196"/>
                  <a:pt x="22" y="208"/>
                  <a:pt x="34" y="196"/>
                </a:cubicBezTo>
                <a:cubicBezTo>
                  <a:pt x="42" y="188"/>
                  <a:pt x="42" y="188"/>
                  <a:pt x="42" y="188"/>
                </a:cubicBezTo>
                <a:cubicBezTo>
                  <a:pt x="44" y="189"/>
                  <a:pt x="47" y="190"/>
                  <a:pt x="51" y="191"/>
                </a:cubicBezTo>
                <a:cubicBezTo>
                  <a:pt x="156" y="85"/>
                  <a:pt x="156" y="85"/>
                  <a:pt x="156" y="85"/>
                </a:cubicBezTo>
                <a:cubicBezTo>
                  <a:pt x="178" y="108"/>
                  <a:pt x="178" y="108"/>
                  <a:pt x="178" y="108"/>
                </a:cubicBezTo>
                <a:cubicBezTo>
                  <a:pt x="178" y="108"/>
                  <a:pt x="184" y="113"/>
                  <a:pt x="189" y="108"/>
                </a:cubicBezTo>
                <a:cubicBezTo>
                  <a:pt x="195" y="102"/>
                  <a:pt x="195" y="102"/>
                  <a:pt x="195" y="102"/>
                </a:cubicBezTo>
                <a:cubicBezTo>
                  <a:pt x="195" y="102"/>
                  <a:pt x="201" y="96"/>
                  <a:pt x="195" y="91"/>
                </a:cubicBezTo>
                <a:lnTo>
                  <a:pt x="173" y="68"/>
                </a:lnTo>
                <a:close/>
                <a:moveTo>
                  <a:pt x="28" y="191"/>
                </a:moveTo>
                <a:cubicBezTo>
                  <a:pt x="23" y="196"/>
                  <a:pt x="17" y="190"/>
                  <a:pt x="17" y="190"/>
                </a:cubicBezTo>
                <a:cubicBezTo>
                  <a:pt x="12" y="185"/>
                  <a:pt x="17" y="179"/>
                  <a:pt x="17" y="179"/>
                </a:cubicBezTo>
                <a:cubicBezTo>
                  <a:pt x="23" y="173"/>
                  <a:pt x="23" y="173"/>
                  <a:pt x="23" y="173"/>
                </a:cubicBezTo>
                <a:cubicBezTo>
                  <a:pt x="23" y="173"/>
                  <a:pt x="26" y="177"/>
                  <a:pt x="28" y="180"/>
                </a:cubicBezTo>
                <a:cubicBezTo>
                  <a:pt x="28" y="180"/>
                  <a:pt x="30" y="181"/>
                  <a:pt x="34" y="184"/>
                </a:cubicBezTo>
                <a:lnTo>
                  <a:pt x="28" y="191"/>
                </a:lnTo>
                <a:close/>
                <a:moveTo>
                  <a:pt x="56" y="174"/>
                </a:moveTo>
                <a:cubicBezTo>
                  <a:pt x="46" y="184"/>
                  <a:pt x="43" y="183"/>
                  <a:pt x="34" y="174"/>
                </a:cubicBezTo>
                <a:cubicBezTo>
                  <a:pt x="25" y="165"/>
                  <a:pt x="24" y="161"/>
                  <a:pt x="34" y="151"/>
                </a:cubicBezTo>
                <a:cubicBezTo>
                  <a:pt x="128" y="57"/>
                  <a:pt x="128" y="57"/>
                  <a:pt x="128" y="57"/>
                </a:cubicBezTo>
                <a:cubicBezTo>
                  <a:pt x="150" y="80"/>
                  <a:pt x="150" y="80"/>
                  <a:pt x="150" y="80"/>
                </a:cubicBezTo>
                <a:lnTo>
                  <a:pt x="56" y="174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6" name="Freeform 38"/>
          <p:cNvSpPr>
            <a:spLocks noEditPoints="1"/>
          </p:cNvSpPr>
          <p:nvPr/>
        </p:nvSpPr>
        <p:spPr bwMode="auto">
          <a:xfrm>
            <a:off x="8028424" y="4165873"/>
            <a:ext cx="297959" cy="295874"/>
          </a:xfrm>
          <a:custGeom>
            <a:avLst/>
            <a:gdLst>
              <a:gd name="T0" fmla="*/ 200 w 204"/>
              <a:gd name="T1" fmla="*/ 82 h 203"/>
              <a:gd name="T2" fmla="*/ 105 w 204"/>
              <a:gd name="T3" fmla="*/ 100 h 203"/>
              <a:gd name="T4" fmla="*/ 104 w 204"/>
              <a:gd name="T5" fmla="*/ 99 h 203"/>
              <a:gd name="T6" fmla="*/ 121 w 204"/>
              <a:gd name="T7" fmla="*/ 4 h 203"/>
              <a:gd name="T8" fmla="*/ 113 w 204"/>
              <a:gd name="T9" fmla="*/ 4 h 203"/>
              <a:gd name="T10" fmla="*/ 86 w 204"/>
              <a:gd name="T11" fmla="*/ 56 h 203"/>
              <a:gd name="T12" fmla="*/ 79 w 204"/>
              <a:gd name="T13" fmla="*/ 104 h 203"/>
              <a:gd name="T14" fmla="*/ 65 w 204"/>
              <a:gd name="T15" fmla="*/ 108 h 203"/>
              <a:gd name="T16" fmla="*/ 59 w 204"/>
              <a:gd name="T17" fmla="*/ 97 h 203"/>
              <a:gd name="T18" fmla="*/ 15 w 204"/>
              <a:gd name="T19" fmla="*/ 102 h 203"/>
              <a:gd name="T20" fmla="*/ 11 w 204"/>
              <a:gd name="T21" fmla="*/ 145 h 203"/>
              <a:gd name="T22" fmla="*/ 54 w 204"/>
              <a:gd name="T23" fmla="*/ 141 h 203"/>
              <a:gd name="T24" fmla="*/ 64 w 204"/>
              <a:gd name="T25" fmla="*/ 123 h 203"/>
              <a:gd name="T26" fmla="*/ 65 w 204"/>
              <a:gd name="T27" fmla="*/ 122 h 203"/>
              <a:gd name="T28" fmla="*/ 81 w 204"/>
              <a:gd name="T29" fmla="*/ 122 h 203"/>
              <a:gd name="T30" fmla="*/ 81 w 204"/>
              <a:gd name="T31" fmla="*/ 139 h 203"/>
              <a:gd name="T32" fmla="*/ 63 w 204"/>
              <a:gd name="T33" fmla="*/ 150 h 203"/>
              <a:gd name="T34" fmla="*/ 58 w 204"/>
              <a:gd name="T35" fmla="*/ 193 h 203"/>
              <a:gd name="T36" fmla="*/ 102 w 204"/>
              <a:gd name="T37" fmla="*/ 189 h 203"/>
              <a:gd name="T38" fmla="*/ 106 w 204"/>
              <a:gd name="T39" fmla="*/ 145 h 203"/>
              <a:gd name="T40" fmla="*/ 95 w 204"/>
              <a:gd name="T41" fmla="*/ 139 h 203"/>
              <a:gd name="T42" fmla="*/ 98 w 204"/>
              <a:gd name="T43" fmla="*/ 123 h 203"/>
              <a:gd name="T44" fmla="*/ 155 w 204"/>
              <a:gd name="T45" fmla="*/ 116 h 203"/>
              <a:gd name="T46" fmla="*/ 199 w 204"/>
              <a:gd name="T47" fmla="*/ 90 h 203"/>
              <a:gd name="T48" fmla="*/ 200 w 204"/>
              <a:gd name="T49" fmla="*/ 82 h 203"/>
              <a:gd name="T50" fmla="*/ 41 w 204"/>
              <a:gd name="T51" fmla="*/ 129 h 203"/>
              <a:gd name="T52" fmla="*/ 24 w 204"/>
              <a:gd name="T53" fmla="*/ 132 h 203"/>
              <a:gd name="T54" fmla="*/ 27 w 204"/>
              <a:gd name="T55" fmla="*/ 114 h 203"/>
              <a:gd name="T56" fmla="*/ 45 w 204"/>
              <a:gd name="T57" fmla="*/ 111 h 203"/>
              <a:gd name="T58" fmla="*/ 41 w 204"/>
              <a:gd name="T59" fmla="*/ 129 h 203"/>
              <a:gd name="T60" fmla="*/ 89 w 204"/>
              <a:gd name="T61" fmla="*/ 177 h 203"/>
              <a:gd name="T62" fmla="*/ 71 w 204"/>
              <a:gd name="T63" fmla="*/ 180 h 203"/>
              <a:gd name="T64" fmla="*/ 75 w 204"/>
              <a:gd name="T65" fmla="*/ 162 h 203"/>
              <a:gd name="T66" fmla="*/ 93 w 204"/>
              <a:gd name="T67" fmla="*/ 158 h 203"/>
              <a:gd name="T68" fmla="*/ 89 w 204"/>
              <a:gd name="T69" fmla="*/ 177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4" h="203">
                <a:moveTo>
                  <a:pt x="200" y="82"/>
                </a:moveTo>
                <a:cubicBezTo>
                  <a:pt x="105" y="100"/>
                  <a:pt x="105" y="100"/>
                  <a:pt x="105" y="100"/>
                </a:cubicBezTo>
                <a:cubicBezTo>
                  <a:pt x="104" y="99"/>
                  <a:pt x="104" y="99"/>
                  <a:pt x="104" y="99"/>
                </a:cubicBezTo>
                <a:cubicBezTo>
                  <a:pt x="121" y="4"/>
                  <a:pt x="121" y="4"/>
                  <a:pt x="121" y="4"/>
                </a:cubicBezTo>
                <a:cubicBezTo>
                  <a:pt x="121" y="4"/>
                  <a:pt x="117" y="0"/>
                  <a:pt x="113" y="4"/>
                </a:cubicBezTo>
                <a:cubicBezTo>
                  <a:pt x="91" y="26"/>
                  <a:pt x="89" y="40"/>
                  <a:pt x="86" y="56"/>
                </a:cubicBezTo>
                <a:cubicBezTo>
                  <a:pt x="86" y="56"/>
                  <a:pt x="81" y="91"/>
                  <a:pt x="79" y="104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4" y="104"/>
                  <a:pt x="62" y="100"/>
                  <a:pt x="59" y="97"/>
                </a:cubicBezTo>
                <a:cubicBezTo>
                  <a:pt x="48" y="87"/>
                  <a:pt x="28" y="88"/>
                  <a:pt x="15" y="102"/>
                </a:cubicBezTo>
                <a:cubicBezTo>
                  <a:pt x="1" y="115"/>
                  <a:pt x="0" y="135"/>
                  <a:pt x="11" y="145"/>
                </a:cubicBezTo>
                <a:cubicBezTo>
                  <a:pt x="21" y="156"/>
                  <a:pt x="40" y="154"/>
                  <a:pt x="54" y="141"/>
                </a:cubicBezTo>
                <a:cubicBezTo>
                  <a:pt x="59" y="135"/>
                  <a:pt x="63" y="129"/>
                  <a:pt x="64" y="123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1" y="139"/>
                  <a:pt x="81" y="139"/>
                  <a:pt x="81" y="139"/>
                </a:cubicBezTo>
                <a:cubicBezTo>
                  <a:pt x="75" y="141"/>
                  <a:pt x="68" y="144"/>
                  <a:pt x="63" y="150"/>
                </a:cubicBezTo>
                <a:cubicBezTo>
                  <a:pt x="50" y="163"/>
                  <a:pt x="48" y="182"/>
                  <a:pt x="58" y="193"/>
                </a:cubicBezTo>
                <a:cubicBezTo>
                  <a:pt x="69" y="203"/>
                  <a:pt x="89" y="202"/>
                  <a:pt x="102" y="189"/>
                </a:cubicBezTo>
                <a:cubicBezTo>
                  <a:pt x="115" y="176"/>
                  <a:pt x="117" y="155"/>
                  <a:pt x="106" y="145"/>
                </a:cubicBezTo>
                <a:cubicBezTo>
                  <a:pt x="103" y="142"/>
                  <a:pt x="99" y="140"/>
                  <a:pt x="95" y="139"/>
                </a:cubicBezTo>
                <a:cubicBezTo>
                  <a:pt x="98" y="123"/>
                  <a:pt x="98" y="123"/>
                  <a:pt x="98" y="123"/>
                </a:cubicBezTo>
                <a:cubicBezTo>
                  <a:pt x="155" y="116"/>
                  <a:pt x="155" y="116"/>
                  <a:pt x="155" y="116"/>
                </a:cubicBezTo>
                <a:cubicBezTo>
                  <a:pt x="171" y="113"/>
                  <a:pt x="179" y="111"/>
                  <a:pt x="199" y="90"/>
                </a:cubicBezTo>
                <a:cubicBezTo>
                  <a:pt x="204" y="86"/>
                  <a:pt x="200" y="82"/>
                  <a:pt x="200" y="82"/>
                </a:cubicBezTo>
                <a:close/>
                <a:moveTo>
                  <a:pt x="41" y="129"/>
                </a:moveTo>
                <a:cubicBezTo>
                  <a:pt x="35" y="135"/>
                  <a:pt x="27" y="136"/>
                  <a:pt x="24" y="132"/>
                </a:cubicBezTo>
                <a:cubicBezTo>
                  <a:pt x="20" y="129"/>
                  <a:pt x="21" y="120"/>
                  <a:pt x="27" y="114"/>
                </a:cubicBezTo>
                <a:cubicBezTo>
                  <a:pt x="33" y="108"/>
                  <a:pt x="41" y="107"/>
                  <a:pt x="45" y="111"/>
                </a:cubicBezTo>
                <a:cubicBezTo>
                  <a:pt x="49" y="115"/>
                  <a:pt x="47" y="123"/>
                  <a:pt x="41" y="129"/>
                </a:cubicBezTo>
                <a:close/>
                <a:moveTo>
                  <a:pt x="89" y="177"/>
                </a:moveTo>
                <a:cubicBezTo>
                  <a:pt x="83" y="183"/>
                  <a:pt x="75" y="184"/>
                  <a:pt x="71" y="180"/>
                </a:cubicBezTo>
                <a:cubicBezTo>
                  <a:pt x="67" y="176"/>
                  <a:pt x="69" y="168"/>
                  <a:pt x="75" y="162"/>
                </a:cubicBezTo>
                <a:cubicBezTo>
                  <a:pt x="81" y="156"/>
                  <a:pt x="89" y="154"/>
                  <a:pt x="93" y="158"/>
                </a:cubicBezTo>
                <a:cubicBezTo>
                  <a:pt x="97" y="162"/>
                  <a:pt x="95" y="171"/>
                  <a:pt x="89" y="17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7" name="Freeform 39"/>
          <p:cNvSpPr>
            <a:spLocks noEditPoints="1"/>
          </p:cNvSpPr>
          <p:nvPr/>
        </p:nvSpPr>
        <p:spPr bwMode="auto">
          <a:xfrm>
            <a:off x="8621576" y="4167956"/>
            <a:ext cx="275038" cy="291707"/>
          </a:xfrm>
          <a:custGeom>
            <a:avLst/>
            <a:gdLst>
              <a:gd name="T0" fmla="*/ 162 w 188"/>
              <a:gd name="T1" fmla="*/ 63 h 199"/>
              <a:gd name="T2" fmla="*/ 50 w 188"/>
              <a:gd name="T3" fmla="*/ 63 h 199"/>
              <a:gd name="T4" fmla="*/ 25 w 188"/>
              <a:gd name="T5" fmla="*/ 36 h 199"/>
              <a:gd name="T6" fmla="*/ 24 w 188"/>
              <a:gd name="T7" fmla="*/ 36 h 199"/>
              <a:gd name="T8" fmla="*/ 12 w 188"/>
              <a:gd name="T9" fmla="*/ 48 h 199"/>
              <a:gd name="T10" fmla="*/ 12 w 188"/>
              <a:gd name="T11" fmla="*/ 68 h 199"/>
              <a:gd name="T12" fmla="*/ 24 w 188"/>
              <a:gd name="T13" fmla="*/ 80 h 199"/>
              <a:gd name="T14" fmla="*/ 100 w 188"/>
              <a:gd name="T15" fmla="*/ 80 h 199"/>
              <a:gd name="T16" fmla="*/ 112 w 188"/>
              <a:gd name="T17" fmla="*/ 92 h 199"/>
              <a:gd name="T18" fmla="*/ 112 w 188"/>
              <a:gd name="T19" fmla="*/ 113 h 199"/>
              <a:gd name="T20" fmla="*/ 124 w 188"/>
              <a:gd name="T21" fmla="*/ 130 h 199"/>
              <a:gd name="T22" fmla="*/ 124 w 188"/>
              <a:gd name="T23" fmla="*/ 180 h 199"/>
              <a:gd name="T24" fmla="*/ 106 w 188"/>
              <a:gd name="T25" fmla="*/ 199 h 199"/>
              <a:gd name="T26" fmla="*/ 88 w 188"/>
              <a:gd name="T27" fmla="*/ 180 h 199"/>
              <a:gd name="T28" fmla="*/ 88 w 188"/>
              <a:gd name="T29" fmla="*/ 130 h 199"/>
              <a:gd name="T30" fmla="*/ 100 w 188"/>
              <a:gd name="T31" fmla="*/ 113 h 199"/>
              <a:gd name="T32" fmla="*/ 100 w 188"/>
              <a:gd name="T33" fmla="*/ 102 h 199"/>
              <a:gd name="T34" fmla="*/ 88 w 188"/>
              <a:gd name="T35" fmla="*/ 92 h 199"/>
              <a:gd name="T36" fmla="*/ 12 w 188"/>
              <a:gd name="T37" fmla="*/ 92 h 199"/>
              <a:gd name="T38" fmla="*/ 0 w 188"/>
              <a:gd name="T39" fmla="*/ 80 h 199"/>
              <a:gd name="T40" fmla="*/ 0 w 188"/>
              <a:gd name="T41" fmla="*/ 36 h 199"/>
              <a:gd name="T42" fmla="*/ 12 w 188"/>
              <a:gd name="T43" fmla="*/ 24 h 199"/>
              <a:gd name="T44" fmla="*/ 12 w 188"/>
              <a:gd name="T45" fmla="*/ 24 h 199"/>
              <a:gd name="T46" fmla="*/ 12 w 188"/>
              <a:gd name="T47" fmla="*/ 24 h 199"/>
              <a:gd name="T48" fmla="*/ 25 w 188"/>
              <a:gd name="T49" fmla="*/ 24 h 199"/>
              <a:gd name="T50" fmla="*/ 50 w 188"/>
              <a:gd name="T51" fmla="*/ 0 h 199"/>
              <a:gd name="T52" fmla="*/ 162 w 188"/>
              <a:gd name="T53" fmla="*/ 0 h 199"/>
              <a:gd name="T54" fmla="*/ 188 w 188"/>
              <a:gd name="T55" fmla="*/ 24 h 199"/>
              <a:gd name="T56" fmla="*/ 188 w 188"/>
              <a:gd name="T57" fmla="*/ 37 h 199"/>
              <a:gd name="T58" fmla="*/ 162 w 188"/>
              <a:gd name="T59" fmla="*/ 63 h 199"/>
              <a:gd name="T60" fmla="*/ 170 w 188"/>
              <a:gd name="T61" fmla="*/ 16 h 199"/>
              <a:gd name="T62" fmla="*/ 42 w 188"/>
              <a:gd name="T63" fmla="*/ 16 h 199"/>
              <a:gd name="T64" fmla="*/ 36 w 188"/>
              <a:gd name="T65" fmla="*/ 22 h 199"/>
              <a:gd name="T66" fmla="*/ 42 w 188"/>
              <a:gd name="T67" fmla="*/ 28 h 199"/>
              <a:gd name="T68" fmla="*/ 170 w 188"/>
              <a:gd name="T69" fmla="*/ 28 h 199"/>
              <a:gd name="T70" fmla="*/ 176 w 188"/>
              <a:gd name="T71" fmla="*/ 22 h 199"/>
              <a:gd name="T72" fmla="*/ 170 w 188"/>
              <a:gd name="T73" fmla="*/ 1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8" h="199">
                <a:moveTo>
                  <a:pt x="162" y="63"/>
                </a:moveTo>
                <a:cubicBezTo>
                  <a:pt x="50" y="63"/>
                  <a:pt x="50" y="63"/>
                  <a:pt x="50" y="63"/>
                </a:cubicBezTo>
                <a:cubicBezTo>
                  <a:pt x="36" y="63"/>
                  <a:pt x="25" y="49"/>
                  <a:pt x="25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17" y="36"/>
                  <a:pt x="12" y="41"/>
                  <a:pt x="12" y="4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74"/>
                  <a:pt x="17" y="80"/>
                  <a:pt x="24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7" y="80"/>
                  <a:pt x="112" y="85"/>
                  <a:pt x="112" y="92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119" y="115"/>
                  <a:pt x="124" y="122"/>
                  <a:pt x="124" y="130"/>
                </a:cubicBezTo>
                <a:cubicBezTo>
                  <a:pt x="124" y="180"/>
                  <a:pt x="124" y="180"/>
                  <a:pt x="124" y="180"/>
                </a:cubicBezTo>
                <a:cubicBezTo>
                  <a:pt x="124" y="190"/>
                  <a:pt x="116" y="199"/>
                  <a:pt x="106" y="199"/>
                </a:cubicBezTo>
                <a:cubicBezTo>
                  <a:pt x="96" y="199"/>
                  <a:pt x="88" y="190"/>
                  <a:pt x="88" y="180"/>
                </a:cubicBezTo>
                <a:cubicBezTo>
                  <a:pt x="88" y="130"/>
                  <a:pt x="88" y="130"/>
                  <a:pt x="88" y="130"/>
                </a:cubicBezTo>
                <a:cubicBezTo>
                  <a:pt x="88" y="122"/>
                  <a:pt x="93" y="115"/>
                  <a:pt x="100" y="113"/>
                </a:cubicBezTo>
                <a:cubicBezTo>
                  <a:pt x="100" y="102"/>
                  <a:pt x="100" y="102"/>
                  <a:pt x="100" y="102"/>
                </a:cubicBezTo>
                <a:cubicBezTo>
                  <a:pt x="99" y="96"/>
                  <a:pt x="94" y="92"/>
                  <a:pt x="88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5" y="92"/>
                  <a:pt x="0" y="86"/>
                  <a:pt x="0" y="8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5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10"/>
                  <a:pt x="36" y="0"/>
                  <a:pt x="50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76" y="0"/>
                  <a:pt x="188" y="11"/>
                  <a:pt x="188" y="24"/>
                </a:cubicBezTo>
                <a:cubicBezTo>
                  <a:pt x="188" y="37"/>
                  <a:pt x="188" y="37"/>
                  <a:pt x="188" y="37"/>
                </a:cubicBezTo>
                <a:cubicBezTo>
                  <a:pt x="188" y="51"/>
                  <a:pt x="176" y="63"/>
                  <a:pt x="162" y="63"/>
                </a:cubicBezTo>
                <a:close/>
                <a:moveTo>
                  <a:pt x="170" y="16"/>
                </a:moveTo>
                <a:cubicBezTo>
                  <a:pt x="42" y="16"/>
                  <a:pt x="42" y="16"/>
                  <a:pt x="42" y="16"/>
                </a:cubicBezTo>
                <a:cubicBezTo>
                  <a:pt x="39" y="16"/>
                  <a:pt x="36" y="18"/>
                  <a:pt x="36" y="22"/>
                </a:cubicBezTo>
                <a:cubicBezTo>
                  <a:pt x="36" y="25"/>
                  <a:pt x="39" y="28"/>
                  <a:pt x="42" y="28"/>
                </a:cubicBezTo>
                <a:cubicBezTo>
                  <a:pt x="170" y="28"/>
                  <a:pt x="170" y="28"/>
                  <a:pt x="170" y="28"/>
                </a:cubicBezTo>
                <a:cubicBezTo>
                  <a:pt x="173" y="28"/>
                  <a:pt x="176" y="25"/>
                  <a:pt x="176" y="22"/>
                </a:cubicBezTo>
                <a:cubicBezTo>
                  <a:pt x="176" y="18"/>
                  <a:pt x="173" y="16"/>
                  <a:pt x="170" y="1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8" name="Freeform 90"/>
          <p:cNvSpPr>
            <a:spLocks noEditPoints="1"/>
          </p:cNvSpPr>
          <p:nvPr/>
        </p:nvSpPr>
        <p:spPr bwMode="auto">
          <a:xfrm>
            <a:off x="877443" y="4167956"/>
            <a:ext cx="275038" cy="291707"/>
          </a:xfrm>
          <a:custGeom>
            <a:avLst/>
            <a:gdLst>
              <a:gd name="T0" fmla="*/ 20 w 188"/>
              <a:gd name="T1" fmla="*/ 116 h 200"/>
              <a:gd name="T2" fmla="*/ 160 w 188"/>
              <a:gd name="T3" fmla="*/ 96 h 200"/>
              <a:gd name="T4" fmla="*/ 180 w 188"/>
              <a:gd name="T5" fmla="*/ 56 h 200"/>
              <a:gd name="T6" fmla="*/ 180 w 188"/>
              <a:gd name="T7" fmla="*/ 36 h 200"/>
              <a:gd name="T8" fmla="*/ 20 w 188"/>
              <a:gd name="T9" fmla="*/ 8 h 200"/>
              <a:gd name="T10" fmla="*/ 188 w 188"/>
              <a:gd name="T11" fmla="*/ 104 h 200"/>
              <a:gd name="T12" fmla="*/ 120 w 188"/>
              <a:gd name="T13" fmla="*/ 36 h 200"/>
              <a:gd name="T14" fmla="*/ 120 w 188"/>
              <a:gd name="T15" fmla="*/ 56 h 200"/>
              <a:gd name="T16" fmla="*/ 100 w 188"/>
              <a:gd name="T17" fmla="*/ 36 h 200"/>
              <a:gd name="T18" fmla="*/ 40 w 188"/>
              <a:gd name="T19" fmla="*/ 56 h 200"/>
              <a:gd name="T20" fmla="*/ 60 w 188"/>
              <a:gd name="T21" fmla="*/ 56 h 200"/>
              <a:gd name="T22" fmla="*/ 40 w 188"/>
              <a:gd name="T23" fmla="*/ 96 h 200"/>
              <a:gd name="T24" fmla="*/ 60 w 188"/>
              <a:gd name="T25" fmla="*/ 96 h 200"/>
              <a:gd name="T26" fmla="*/ 80 w 188"/>
              <a:gd name="T27" fmla="*/ 96 h 200"/>
              <a:gd name="T28" fmla="*/ 140 w 188"/>
              <a:gd name="T29" fmla="*/ 76 h 200"/>
              <a:gd name="T30" fmla="*/ 120 w 188"/>
              <a:gd name="T31" fmla="*/ 76 h 200"/>
              <a:gd name="T32" fmla="*/ 160 w 188"/>
              <a:gd name="T33" fmla="*/ 56 h 200"/>
              <a:gd name="T34" fmla="*/ 140 w 188"/>
              <a:gd name="T35" fmla="*/ 56 h 200"/>
              <a:gd name="T36" fmla="*/ 120 w 188"/>
              <a:gd name="T37" fmla="*/ 56 h 200"/>
              <a:gd name="T38" fmla="*/ 60 w 188"/>
              <a:gd name="T39" fmla="*/ 76 h 200"/>
              <a:gd name="T40" fmla="*/ 80 w 188"/>
              <a:gd name="T41" fmla="*/ 76 h 200"/>
              <a:gd name="T42" fmla="*/ 16 w 188"/>
              <a:gd name="T43" fmla="*/ 192 h 200"/>
              <a:gd name="T44" fmla="*/ 0 w 188"/>
              <a:gd name="T45" fmla="*/ 8 h 200"/>
              <a:gd name="T46" fmla="*/ 16 w 188"/>
              <a:gd name="T47" fmla="*/ 124 h 200"/>
              <a:gd name="T48" fmla="*/ 16 w 188"/>
              <a:gd name="T49" fmla="*/ 124 h 200"/>
              <a:gd name="T50" fmla="*/ 140 w 188"/>
              <a:gd name="T51" fmla="*/ 96 h 200"/>
              <a:gd name="T52" fmla="*/ 120 w 188"/>
              <a:gd name="T53" fmla="*/ 116 h 200"/>
              <a:gd name="T54" fmla="*/ 120 w 188"/>
              <a:gd name="T55" fmla="*/ 96 h 200"/>
              <a:gd name="T56" fmla="*/ 60 w 188"/>
              <a:gd name="T57" fmla="*/ 116 h 200"/>
              <a:gd name="T58" fmla="*/ 80 w 188"/>
              <a:gd name="T59" fmla="*/ 116 h 200"/>
              <a:gd name="T60" fmla="*/ 40 w 188"/>
              <a:gd name="T61" fmla="*/ 96 h 200"/>
              <a:gd name="T62" fmla="*/ 20 w 188"/>
              <a:gd name="T63" fmla="*/ 76 h 200"/>
              <a:gd name="T64" fmla="*/ 40 w 188"/>
              <a:gd name="T65" fmla="*/ 76 h 200"/>
              <a:gd name="T66" fmla="*/ 20 w 188"/>
              <a:gd name="T67" fmla="*/ 16 h 200"/>
              <a:gd name="T68" fmla="*/ 40 w 188"/>
              <a:gd name="T69" fmla="*/ 36 h 200"/>
              <a:gd name="T70" fmla="*/ 60 w 188"/>
              <a:gd name="T71" fmla="*/ 16 h 200"/>
              <a:gd name="T72" fmla="*/ 80 w 188"/>
              <a:gd name="T73" fmla="*/ 36 h 200"/>
              <a:gd name="T74" fmla="*/ 100 w 188"/>
              <a:gd name="T75" fmla="*/ 16 h 200"/>
              <a:gd name="T76" fmla="*/ 120 w 188"/>
              <a:gd name="T77" fmla="*/ 36 h 200"/>
              <a:gd name="T78" fmla="*/ 140 w 188"/>
              <a:gd name="T79" fmla="*/ 16 h 200"/>
              <a:gd name="T80" fmla="*/ 160 w 188"/>
              <a:gd name="T81" fmla="*/ 36 h 200"/>
              <a:gd name="T82" fmla="*/ 20 w 188"/>
              <a:gd name="T83" fmla="*/ 8 h 200"/>
              <a:gd name="T84" fmla="*/ 20 w 188"/>
              <a:gd name="T85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8" h="200">
                <a:moveTo>
                  <a:pt x="168" y="124"/>
                </a:moveTo>
                <a:cubicBezTo>
                  <a:pt x="168" y="124"/>
                  <a:pt x="57" y="124"/>
                  <a:pt x="20" y="124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71" y="116"/>
                  <a:pt x="180" y="107"/>
                  <a:pt x="180" y="96"/>
                </a:cubicBezTo>
                <a:cubicBezTo>
                  <a:pt x="160" y="96"/>
                  <a:pt x="160" y="96"/>
                  <a:pt x="160" y="9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80" y="56"/>
                  <a:pt x="180" y="56"/>
                  <a:pt x="180" y="56"/>
                </a:cubicBezTo>
                <a:cubicBezTo>
                  <a:pt x="160" y="56"/>
                  <a:pt x="160" y="56"/>
                  <a:pt x="160" y="5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25"/>
                  <a:pt x="171" y="16"/>
                  <a:pt x="16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8"/>
                  <a:pt x="20" y="8"/>
                  <a:pt x="20" y="8"/>
                </a:cubicBezTo>
                <a:cubicBezTo>
                  <a:pt x="57" y="8"/>
                  <a:pt x="168" y="8"/>
                  <a:pt x="168" y="8"/>
                </a:cubicBezTo>
                <a:cubicBezTo>
                  <a:pt x="179" y="8"/>
                  <a:pt x="188" y="17"/>
                  <a:pt x="188" y="28"/>
                </a:cubicBezTo>
                <a:cubicBezTo>
                  <a:pt x="188" y="104"/>
                  <a:pt x="188" y="104"/>
                  <a:pt x="188" y="104"/>
                </a:cubicBezTo>
                <a:cubicBezTo>
                  <a:pt x="188" y="115"/>
                  <a:pt x="179" y="124"/>
                  <a:pt x="168" y="124"/>
                </a:cubicBezTo>
                <a:close/>
                <a:moveTo>
                  <a:pt x="120" y="56"/>
                </a:moveTo>
                <a:cubicBezTo>
                  <a:pt x="120" y="36"/>
                  <a:pt x="120" y="36"/>
                  <a:pt x="120" y="36"/>
                </a:cubicBezTo>
                <a:cubicBezTo>
                  <a:pt x="140" y="36"/>
                  <a:pt x="140" y="36"/>
                  <a:pt x="140" y="36"/>
                </a:cubicBezTo>
                <a:cubicBezTo>
                  <a:pt x="140" y="56"/>
                  <a:pt x="140" y="56"/>
                  <a:pt x="140" y="56"/>
                </a:cubicBezTo>
                <a:lnTo>
                  <a:pt x="120" y="56"/>
                </a:lnTo>
                <a:close/>
                <a:moveTo>
                  <a:pt x="80" y="56"/>
                </a:moveTo>
                <a:cubicBezTo>
                  <a:pt x="80" y="36"/>
                  <a:pt x="80" y="36"/>
                  <a:pt x="80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56"/>
                  <a:pt x="100" y="56"/>
                  <a:pt x="100" y="56"/>
                </a:cubicBezTo>
                <a:lnTo>
                  <a:pt x="80" y="56"/>
                </a:lnTo>
                <a:close/>
                <a:moveTo>
                  <a:pt x="40" y="56"/>
                </a:moveTo>
                <a:cubicBezTo>
                  <a:pt x="40" y="36"/>
                  <a:pt x="40" y="36"/>
                  <a:pt x="40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56"/>
                  <a:pt x="60" y="56"/>
                  <a:pt x="60" y="56"/>
                </a:cubicBezTo>
                <a:lnTo>
                  <a:pt x="40" y="56"/>
                </a:lnTo>
                <a:close/>
                <a:moveTo>
                  <a:pt x="60" y="96"/>
                </a:moveTo>
                <a:cubicBezTo>
                  <a:pt x="40" y="96"/>
                  <a:pt x="40" y="96"/>
                  <a:pt x="40" y="96"/>
                </a:cubicBezTo>
                <a:cubicBezTo>
                  <a:pt x="40" y="76"/>
                  <a:pt x="40" y="76"/>
                  <a:pt x="40" y="76"/>
                </a:cubicBezTo>
                <a:cubicBezTo>
                  <a:pt x="60" y="76"/>
                  <a:pt x="60" y="76"/>
                  <a:pt x="60" y="76"/>
                </a:cubicBezTo>
                <a:lnTo>
                  <a:pt x="60" y="96"/>
                </a:lnTo>
                <a:close/>
                <a:moveTo>
                  <a:pt x="100" y="76"/>
                </a:moveTo>
                <a:cubicBezTo>
                  <a:pt x="100" y="96"/>
                  <a:pt x="100" y="96"/>
                  <a:pt x="100" y="96"/>
                </a:cubicBezTo>
                <a:cubicBezTo>
                  <a:pt x="80" y="96"/>
                  <a:pt x="80" y="96"/>
                  <a:pt x="80" y="96"/>
                </a:cubicBezTo>
                <a:cubicBezTo>
                  <a:pt x="80" y="76"/>
                  <a:pt x="80" y="76"/>
                  <a:pt x="80" y="76"/>
                </a:cubicBezTo>
                <a:lnTo>
                  <a:pt x="100" y="76"/>
                </a:lnTo>
                <a:close/>
                <a:moveTo>
                  <a:pt x="140" y="76"/>
                </a:moveTo>
                <a:cubicBezTo>
                  <a:pt x="140" y="96"/>
                  <a:pt x="140" y="96"/>
                  <a:pt x="140" y="96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0" y="76"/>
                  <a:pt x="120" y="76"/>
                  <a:pt x="120" y="76"/>
                </a:cubicBezTo>
                <a:lnTo>
                  <a:pt x="140" y="76"/>
                </a:lnTo>
                <a:close/>
                <a:moveTo>
                  <a:pt x="140" y="56"/>
                </a:moveTo>
                <a:cubicBezTo>
                  <a:pt x="160" y="56"/>
                  <a:pt x="160" y="56"/>
                  <a:pt x="160" y="56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40" y="76"/>
                  <a:pt x="140" y="76"/>
                  <a:pt x="140" y="76"/>
                </a:cubicBezTo>
                <a:lnTo>
                  <a:pt x="140" y="56"/>
                </a:lnTo>
                <a:close/>
                <a:moveTo>
                  <a:pt x="100" y="76"/>
                </a:moveTo>
                <a:cubicBezTo>
                  <a:pt x="100" y="56"/>
                  <a:pt x="100" y="56"/>
                  <a:pt x="100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76"/>
                  <a:pt x="120" y="76"/>
                  <a:pt x="120" y="76"/>
                </a:cubicBezTo>
                <a:lnTo>
                  <a:pt x="100" y="76"/>
                </a:lnTo>
                <a:close/>
                <a:moveTo>
                  <a:pt x="60" y="76"/>
                </a:moveTo>
                <a:cubicBezTo>
                  <a:pt x="60" y="56"/>
                  <a:pt x="60" y="56"/>
                  <a:pt x="60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80" y="76"/>
                  <a:pt x="80" y="76"/>
                  <a:pt x="80" y="76"/>
                </a:cubicBezTo>
                <a:lnTo>
                  <a:pt x="60" y="76"/>
                </a:lnTo>
                <a:close/>
                <a:moveTo>
                  <a:pt x="16" y="124"/>
                </a:moveTo>
                <a:cubicBezTo>
                  <a:pt x="16" y="192"/>
                  <a:pt x="16" y="192"/>
                  <a:pt x="16" y="192"/>
                </a:cubicBezTo>
                <a:cubicBezTo>
                  <a:pt x="16" y="196"/>
                  <a:pt x="12" y="200"/>
                  <a:pt x="8" y="200"/>
                </a:cubicBezTo>
                <a:cubicBezTo>
                  <a:pt x="3" y="200"/>
                  <a:pt x="0" y="196"/>
                  <a:pt x="0" y="192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6" y="3"/>
                  <a:pt x="16" y="8"/>
                </a:cubicBezTo>
                <a:cubicBezTo>
                  <a:pt x="16" y="124"/>
                  <a:pt x="16" y="124"/>
                  <a:pt x="16" y="124"/>
                </a:cubicBezTo>
                <a:cubicBezTo>
                  <a:pt x="17" y="124"/>
                  <a:pt x="18" y="124"/>
                  <a:pt x="20" y="124"/>
                </a:cubicBezTo>
                <a:cubicBezTo>
                  <a:pt x="20" y="124"/>
                  <a:pt x="20" y="124"/>
                  <a:pt x="20" y="124"/>
                </a:cubicBezTo>
                <a:cubicBezTo>
                  <a:pt x="18" y="124"/>
                  <a:pt x="17" y="124"/>
                  <a:pt x="16" y="124"/>
                </a:cubicBezTo>
                <a:close/>
                <a:moveTo>
                  <a:pt x="160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6"/>
                  <a:pt x="140" y="96"/>
                  <a:pt x="140" y="96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116"/>
                </a:lnTo>
                <a:close/>
                <a:moveTo>
                  <a:pt x="120" y="116"/>
                </a:moveTo>
                <a:cubicBezTo>
                  <a:pt x="100" y="116"/>
                  <a:pt x="100" y="116"/>
                  <a:pt x="100" y="116"/>
                </a:cubicBezTo>
                <a:cubicBezTo>
                  <a:pt x="100" y="96"/>
                  <a:pt x="100" y="96"/>
                  <a:pt x="100" y="96"/>
                </a:cubicBezTo>
                <a:cubicBezTo>
                  <a:pt x="120" y="96"/>
                  <a:pt x="120" y="96"/>
                  <a:pt x="120" y="96"/>
                </a:cubicBezTo>
                <a:lnTo>
                  <a:pt x="120" y="116"/>
                </a:lnTo>
                <a:close/>
                <a:moveTo>
                  <a:pt x="80" y="116"/>
                </a:moveTo>
                <a:cubicBezTo>
                  <a:pt x="60" y="116"/>
                  <a:pt x="60" y="116"/>
                  <a:pt x="60" y="116"/>
                </a:cubicBezTo>
                <a:cubicBezTo>
                  <a:pt x="60" y="96"/>
                  <a:pt x="60" y="96"/>
                  <a:pt x="60" y="96"/>
                </a:cubicBezTo>
                <a:cubicBezTo>
                  <a:pt x="80" y="96"/>
                  <a:pt x="80" y="96"/>
                  <a:pt x="80" y="96"/>
                </a:cubicBezTo>
                <a:lnTo>
                  <a:pt x="80" y="116"/>
                </a:lnTo>
                <a:close/>
                <a:moveTo>
                  <a:pt x="20" y="116"/>
                </a:moveTo>
                <a:cubicBezTo>
                  <a:pt x="20" y="96"/>
                  <a:pt x="20" y="96"/>
                  <a:pt x="20" y="96"/>
                </a:cubicBezTo>
                <a:cubicBezTo>
                  <a:pt x="40" y="96"/>
                  <a:pt x="40" y="96"/>
                  <a:pt x="40" y="96"/>
                </a:cubicBezTo>
                <a:cubicBezTo>
                  <a:pt x="40" y="116"/>
                  <a:pt x="40" y="116"/>
                  <a:pt x="40" y="116"/>
                </a:cubicBezTo>
                <a:lnTo>
                  <a:pt x="20" y="116"/>
                </a:lnTo>
                <a:close/>
                <a:moveTo>
                  <a:pt x="20" y="76"/>
                </a:moveTo>
                <a:cubicBezTo>
                  <a:pt x="20" y="56"/>
                  <a:pt x="20" y="56"/>
                  <a:pt x="20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40" y="76"/>
                  <a:pt x="40" y="76"/>
                  <a:pt x="40" y="76"/>
                </a:cubicBezTo>
                <a:lnTo>
                  <a:pt x="20" y="76"/>
                </a:lnTo>
                <a:close/>
                <a:moveTo>
                  <a:pt x="20" y="36"/>
                </a:moveTo>
                <a:cubicBezTo>
                  <a:pt x="20" y="16"/>
                  <a:pt x="20" y="16"/>
                  <a:pt x="20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20" y="36"/>
                  <a:pt x="20" y="36"/>
                  <a:pt x="20" y="36"/>
                </a:cubicBezTo>
                <a:close/>
                <a:moveTo>
                  <a:pt x="60" y="36"/>
                </a:moveTo>
                <a:cubicBezTo>
                  <a:pt x="60" y="16"/>
                  <a:pt x="60" y="16"/>
                  <a:pt x="60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80" y="36"/>
                  <a:pt x="80" y="36"/>
                  <a:pt x="80" y="36"/>
                </a:cubicBezTo>
                <a:cubicBezTo>
                  <a:pt x="80" y="36"/>
                  <a:pt x="80" y="36"/>
                  <a:pt x="80" y="36"/>
                </a:cubicBezTo>
                <a:cubicBezTo>
                  <a:pt x="60" y="36"/>
                  <a:pt x="60" y="36"/>
                  <a:pt x="60" y="36"/>
                </a:cubicBezTo>
                <a:close/>
                <a:moveTo>
                  <a:pt x="100" y="36"/>
                </a:moveTo>
                <a:cubicBezTo>
                  <a:pt x="100" y="16"/>
                  <a:pt x="100" y="16"/>
                  <a:pt x="10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20" y="36"/>
                  <a:pt x="120" y="36"/>
                  <a:pt x="120" y="36"/>
                </a:cubicBezTo>
                <a:cubicBezTo>
                  <a:pt x="100" y="36"/>
                  <a:pt x="100" y="36"/>
                  <a:pt x="100" y="36"/>
                </a:cubicBezTo>
                <a:close/>
                <a:moveTo>
                  <a:pt x="140" y="36"/>
                </a:moveTo>
                <a:cubicBezTo>
                  <a:pt x="140" y="16"/>
                  <a:pt x="140" y="16"/>
                  <a:pt x="140" y="16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60" y="36"/>
                  <a:pt x="160" y="36"/>
                  <a:pt x="160" y="36"/>
                </a:cubicBezTo>
                <a:cubicBezTo>
                  <a:pt x="140" y="36"/>
                  <a:pt x="140" y="36"/>
                  <a:pt x="140" y="36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15" y="8"/>
                  <a:pt x="16" y="8"/>
                  <a:pt x="20" y="8"/>
                </a:cubicBezTo>
                <a:close/>
                <a:moveTo>
                  <a:pt x="20" y="8"/>
                </a:moveTo>
                <a:cubicBezTo>
                  <a:pt x="20" y="8"/>
                  <a:pt x="20" y="8"/>
                  <a:pt x="20" y="8"/>
                </a:cubicBezTo>
                <a:cubicBezTo>
                  <a:pt x="43" y="8"/>
                  <a:pt x="27" y="8"/>
                  <a:pt x="20" y="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49" name="Freeform 91"/>
          <p:cNvSpPr>
            <a:spLocks noEditPoints="1"/>
          </p:cNvSpPr>
          <p:nvPr/>
        </p:nvSpPr>
        <p:spPr bwMode="auto">
          <a:xfrm>
            <a:off x="1459308" y="4156496"/>
            <a:ext cx="313586" cy="314627"/>
          </a:xfrm>
          <a:custGeom>
            <a:avLst/>
            <a:gdLst>
              <a:gd name="T0" fmla="*/ 40 w 215"/>
              <a:gd name="T1" fmla="*/ 215 h 215"/>
              <a:gd name="T2" fmla="*/ 202 w 215"/>
              <a:gd name="T3" fmla="*/ 215 h 215"/>
              <a:gd name="T4" fmla="*/ 215 w 215"/>
              <a:gd name="T5" fmla="*/ 154 h 215"/>
              <a:gd name="T6" fmla="*/ 107 w 215"/>
              <a:gd name="T7" fmla="*/ 129 h 215"/>
              <a:gd name="T8" fmla="*/ 109 w 215"/>
              <a:gd name="T9" fmla="*/ 91 h 215"/>
              <a:gd name="T10" fmla="*/ 176 w 215"/>
              <a:gd name="T11" fmla="*/ 91 h 215"/>
              <a:gd name="T12" fmla="*/ 27 w 215"/>
              <a:gd name="T13" fmla="*/ 94 h 215"/>
              <a:gd name="T14" fmla="*/ 40 w 215"/>
              <a:gd name="T15" fmla="*/ 215 h 215"/>
              <a:gd name="T16" fmla="*/ 146 w 215"/>
              <a:gd name="T17" fmla="*/ 75 h 215"/>
              <a:gd name="T18" fmla="*/ 93 w 215"/>
              <a:gd name="T19" fmla="*/ 76 h 215"/>
              <a:gd name="T20" fmla="*/ 64 w 215"/>
              <a:gd name="T21" fmla="*/ 195 h 215"/>
              <a:gd name="T22" fmla="*/ 48 w 215"/>
              <a:gd name="T23" fmla="*/ 195 h 215"/>
              <a:gd name="T24" fmla="*/ 146 w 215"/>
              <a:gd name="T25" fmla="*/ 75 h 215"/>
              <a:gd name="T26" fmla="*/ 198 w 215"/>
              <a:gd name="T27" fmla="*/ 147 h 215"/>
              <a:gd name="T28" fmla="*/ 210 w 215"/>
              <a:gd name="T29" fmla="*/ 147 h 215"/>
              <a:gd name="T30" fmla="*/ 183 w 215"/>
              <a:gd name="T31" fmla="*/ 95 h 215"/>
              <a:gd name="T32" fmla="*/ 171 w 215"/>
              <a:gd name="T33" fmla="*/ 95 h 215"/>
              <a:gd name="T34" fmla="*/ 198 w 215"/>
              <a:gd name="T35" fmla="*/ 147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5" h="215">
                <a:moveTo>
                  <a:pt x="40" y="215"/>
                </a:moveTo>
                <a:cubicBezTo>
                  <a:pt x="202" y="215"/>
                  <a:pt x="202" y="215"/>
                  <a:pt x="202" y="215"/>
                </a:cubicBezTo>
                <a:cubicBezTo>
                  <a:pt x="215" y="154"/>
                  <a:pt x="215" y="154"/>
                  <a:pt x="215" y="154"/>
                </a:cubicBezTo>
                <a:cubicBezTo>
                  <a:pt x="215" y="154"/>
                  <a:pt x="132" y="163"/>
                  <a:pt x="107" y="129"/>
                </a:cubicBezTo>
                <a:cubicBezTo>
                  <a:pt x="100" y="106"/>
                  <a:pt x="109" y="91"/>
                  <a:pt x="109" y="91"/>
                </a:cubicBezTo>
                <a:cubicBezTo>
                  <a:pt x="109" y="91"/>
                  <a:pt x="156" y="91"/>
                  <a:pt x="176" y="91"/>
                </a:cubicBezTo>
                <a:cubicBezTo>
                  <a:pt x="185" y="72"/>
                  <a:pt x="79" y="0"/>
                  <a:pt x="27" y="94"/>
                </a:cubicBezTo>
                <a:cubicBezTo>
                  <a:pt x="0" y="172"/>
                  <a:pt x="40" y="215"/>
                  <a:pt x="40" y="215"/>
                </a:cubicBezTo>
                <a:close/>
                <a:moveTo>
                  <a:pt x="146" y="75"/>
                </a:moveTo>
                <a:cubicBezTo>
                  <a:pt x="142" y="86"/>
                  <a:pt x="106" y="72"/>
                  <a:pt x="93" y="76"/>
                </a:cubicBezTo>
                <a:cubicBezTo>
                  <a:pt x="18" y="91"/>
                  <a:pt x="64" y="195"/>
                  <a:pt x="64" y="195"/>
                </a:cubicBezTo>
                <a:cubicBezTo>
                  <a:pt x="64" y="195"/>
                  <a:pt x="51" y="195"/>
                  <a:pt x="48" y="195"/>
                </a:cubicBezTo>
                <a:cubicBezTo>
                  <a:pt x="28" y="185"/>
                  <a:pt x="0" y="13"/>
                  <a:pt x="146" y="75"/>
                </a:cubicBezTo>
                <a:close/>
                <a:moveTo>
                  <a:pt x="198" y="147"/>
                </a:moveTo>
                <a:cubicBezTo>
                  <a:pt x="210" y="147"/>
                  <a:pt x="210" y="147"/>
                  <a:pt x="210" y="147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71" y="95"/>
                  <a:pt x="171" y="95"/>
                  <a:pt x="171" y="95"/>
                </a:cubicBezTo>
                <a:lnTo>
                  <a:pt x="198" y="147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0" name="Freeform 92"/>
          <p:cNvSpPr>
            <a:spLocks noEditPoints="1"/>
          </p:cNvSpPr>
          <p:nvPr/>
        </p:nvSpPr>
        <p:spPr bwMode="auto">
          <a:xfrm>
            <a:off x="2070418" y="4167434"/>
            <a:ext cx="285457" cy="292750"/>
          </a:xfrm>
          <a:custGeom>
            <a:avLst/>
            <a:gdLst>
              <a:gd name="T0" fmla="*/ 161 w 195"/>
              <a:gd name="T1" fmla="*/ 101 h 200"/>
              <a:gd name="T2" fmla="*/ 152 w 195"/>
              <a:gd name="T3" fmla="*/ 99 h 200"/>
              <a:gd name="T4" fmla="*/ 159 w 195"/>
              <a:gd name="T5" fmla="*/ 87 h 200"/>
              <a:gd name="T6" fmla="*/ 161 w 195"/>
              <a:gd name="T7" fmla="*/ 87 h 200"/>
              <a:gd name="T8" fmla="*/ 184 w 195"/>
              <a:gd name="T9" fmla="*/ 46 h 200"/>
              <a:gd name="T10" fmla="*/ 164 w 195"/>
              <a:gd name="T11" fmla="*/ 23 h 200"/>
              <a:gd name="T12" fmla="*/ 164 w 195"/>
              <a:gd name="T13" fmla="*/ 9 h 200"/>
              <a:gd name="T14" fmla="*/ 195 w 195"/>
              <a:gd name="T15" fmla="*/ 46 h 200"/>
              <a:gd name="T16" fmla="*/ 161 w 195"/>
              <a:gd name="T17" fmla="*/ 101 h 200"/>
              <a:gd name="T18" fmla="*/ 98 w 195"/>
              <a:gd name="T19" fmla="*/ 130 h 200"/>
              <a:gd name="T20" fmla="*/ 36 w 195"/>
              <a:gd name="T21" fmla="*/ 40 h 200"/>
              <a:gd name="T22" fmla="*/ 36 w 195"/>
              <a:gd name="T23" fmla="*/ 0 h 200"/>
              <a:gd name="T24" fmla="*/ 160 w 195"/>
              <a:gd name="T25" fmla="*/ 0 h 200"/>
              <a:gd name="T26" fmla="*/ 160 w 195"/>
              <a:gd name="T27" fmla="*/ 40 h 200"/>
              <a:gd name="T28" fmla="*/ 98 w 195"/>
              <a:gd name="T29" fmla="*/ 130 h 200"/>
              <a:gd name="T30" fmla="*/ 67 w 195"/>
              <a:gd name="T31" fmla="*/ 12 h 200"/>
              <a:gd name="T32" fmla="*/ 52 w 195"/>
              <a:gd name="T33" fmla="*/ 12 h 200"/>
              <a:gd name="T34" fmla="*/ 99 w 195"/>
              <a:gd name="T35" fmla="*/ 119 h 200"/>
              <a:gd name="T36" fmla="*/ 67 w 195"/>
              <a:gd name="T37" fmla="*/ 12 h 200"/>
              <a:gd name="T38" fmla="*/ 34 w 195"/>
              <a:gd name="T39" fmla="*/ 87 h 200"/>
              <a:gd name="T40" fmla="*/ 36 w 195"/>
              <a:gd name="T41" fmla="*/ 87 h 200"/>
              <a:gd name="T42" fmla="*/ 43 w 195"/>
              <a:gd name="T43" fmla="*/ 99 h 200"/>
              <a:gd name="T44" fmla="*/ 34 w 195"/>
              <a:gd name="T45" fmla="*/ 101 h 200"/>
              <a:gd name="T46" fmla="*/ 0 w 195"/>
              <a:gd name="T47" fmla="*/ 46 h 200"/>
              <a:gd name="T48" fmla="*/ 31 w 195"/>
              <a:gd name="T49" fmla="*/ 9 h 200"/>
              <a:gd name="T50" fmla="*/ 31 w 195"/>
              <a:gd name="T51" fmla="*/ 23 h 200"/>
              <a:gd name="T52" fmla="*/ 11 w 195"/>
              <a:gd name="T53" fmla="*/ 46 h 200"/>
              <a:gd name="T54" fmla="*/ 34 w 195"/>
              <a:gd name="T55" fmla="*/ 87 h 200"/>
              <a:gd name="T56" fmla="*/ 87 w 195"/>
              <a:gd name="T57" fmla="*/ 147 h 200"/>
              <a:gd name="T58" fmla="*/ 97 w 195"/>
              <a:gd name="T59" fmla="*/ 136 h 200"/>
              <a:gd name="T60" fmla="*/ 108 w 195"/>
              <a:gd name="T61" fmla="*/ 147 h 200"/>
              <a:gd name="T62" fmla="*/ 97 w 195"/>
              <a:gd name="T63" fmla="*/ 157 h 200"/>
              <a:gd name="T64" fmla="*/ 87 w 195"/>
              <a:gd name="T65" fmla="*/ 147 h 200"/>
              <a:gd name="T66" fmla="*/ 128 w 195"/>
              <a:gd name="T67" fmla="*/ 170 h 200"/>
              <a:gd name="T68" fmla="*/ 118 w 195"/>
              <a:gd name="T69" fmla="*/ 180 h 200"/>
              <a:gd name="T70" fmla="*/ 78 w 195"/>
              <a:gd name="T71" fmla="*/ 180 h 200"/>
              <a:gd name="T72" fmla="*/ 68 w 195"/>
              <a:gd name="T73" fmla="*/ 170 h 200"/>
              <a:gd name="T74" fmla="*/ 78 w 195"/>
              <a:gd name="T75" fmla="*/ 160 h 200"/>
              <a:gd name="T76" fmla="*/ 118 w 195"/>
              <a:gd name="T77" fmla="*/ 160 h 200"/>
              <a:gd name="T78" fmla="*/ 128 w 195"/>
              <a:gd name="T79" fmla="*/ 170 h 200"/>
              <a:gd name="T80" fmla="*/ 58 w 195"/>
              <a:gd name="T81" fmla="*/ 184 h 200"/>
              <a:gd name="T82" fmla="*/ 134 w 195"/>
              <a:gd name="T83" fmla="*/ 184 h 200"/>
              <a:gd name="T84" fmla="*/ 144 w 195"/>
              <a:gd name="T85" fmla="*/ 200 h 200"/>
              <a:gd name="T86" fmla="*/ 48 w 195"/>
              <a:gd name="T87" fmla="*/ 200 h 200"/>
              <a:gd name="T88" fmla="*/ 58 w 195"/>
              <a:gd name="T89" fmla="*/ 18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5" h="200">
                <a:moveTo>
                  <a:pt x="161" y="101"/>
                </a:moveTo>
                <a:cubicBezTo>
                  <a:pt x="158" y="101"/>
                  <a:pt x="155" y="100"/>
                  <a:pt x="152" y="99"/>
                </a:cubicBezTo>
                <a:cubicBezTo>
                  <a:pt x="155" y="96"/>
                  <a:pt x="157" y="92"/>
                  <a:pt x="159" y="87"/>
                </a:cubicBezTo>
                <a:cubicBezTo>
                  <a:pt x="159" y="87"/>
                  <a:pt x="160" y="87"/>
                  <a:pt x="161" y="87"/>
                </a:cubicBezTo>
                <a:cubicBezTo>
                  <a:pt x="176" y="87"/>
                  <a:pt x="184" y="64"/>
                  <a:pt x="184" y="46"/>
                </a:cubicBezTo>
                <a:cubicBezTo>
                  <a:pt x="184" y="31"/>
                  <a:pt x="175" y="23"/>
                  <a:pt x="164" y="23"/>
                </a:cubicBezTo>
                <a:cubicBezTo>
                  <a:pt x="164" y="18"/>
                  <a:pt x="164" y="13"/>
                  <a:pt x="164" y="9"/>
                </a:cubicBezTo>
                <a:cubicBezTo>
                  <a:pt x="181" y="9"/>
                  <a:pt x="195" y="23"/>
                  <a:pt x="195" y="46"/>
                </a:cubicBezTo>
                <a:cubicBezTo>
                  <a:pt x="195" y="71"/>
                  <a:pt x="182" y="101"/>
                  <a:pt x="161" y="101"/>
                </a:cubicBezTo>
                <a:close/>
                <a:moveTo>
                  <a:pt x="98" y="130"/>
                </a:moveTo>
                <a:cubicBezTo>
                  <a:pt x="65" y="130"/>
                  <a:pt x="36" y="90"/>
                  <a:pt x="36" y="40"/>
                </a:cubicBezTo>
                <a:cubicBezTo>
                  <a:pt x="36" y="37"/>
                  <a:pt x="36" y="3"/>
                  <a:pt x="36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3"/>
                  <a:pt x="160" y="37"/>
                  <a:pt x="160" y="40"/>
                </a:cubicBezTo>
                <a:cubicBezTo>
                  <a:pt x="160" y="90"/>
                  <a:pt x="131" y="130"/>
                  <a:pt x="98" y="130"/>
                </a:cubicBezTo>
                <a:close/>
                <a:moveTo>
                  <a:pt x="67" y="12"/>
                </a:moveTo>
                <a:cubicBezTo>
                  <a:pt x="52" y="12"/>
                  <a:pt x="52" y="12"/>
                  <a:pt x="52" y="12"/>
                </a:cubicBezTo>
                <a:cubicBezTo>
                  <a:pt x="52" y="12"/>
                  <a:pt x="50" y="116"/>
                  <a:pt x="99" y="119"/>
                </a:cubicBezTo>
                <a:cubicBezTo>
                  <a:pt x="62" y="92"/>
                  <a:pt x="67" y="12"/>
                  <a:pt x="67" y="12"/>
                </a:cubicBezTo>
                <a:close/>
                <a:moveTo>
                  <a:pt x="34" y="87"/>
                </a:moveTo>
                <a:cubicBezTo>
                  <a:pt x="35" y="87"/>
                  <a:pt x="36" y="87"/>
                  <a:pt x="36" y="87"/>
                </a:cubicBezTo>
                <a:cubicBezTo>
                  <a:pt x="38" y="92"/>
                  <a:pt x="40" y="96"/>
                  <a:pt x="43" y="99"/>
                </a:cubicBezTo>
                <a:cubicBezTo>
                  <a:pt x="40" y="100"/>
                  <a:pt x="37" y="101"/>
                  <a:pt x="34" y="101"/>
                </a:cubicBezTo>
                <a:cubicBezTo>
                  <a:pt x="13" y="101"/>
                  <a:pt x="0" y="71"/>
                  <a:pt x="0" y="46"/>
                </a:cubicBezTo>
                <a:cubicBezTo>
                  <a:pt x="0" y="23"/>
                  <a:pt x="14" y="9"/>
                  <a:pt x="31" y="9"/>
                </a:cubicBezTo>
                <a:cubicBezTo>
                  <a:pt x="31" y="13"/>
                  <a:pt x="31" y="18"/>
                  <a:pt x="31" y="23"/>
                </a:cubicBezTo>
                <a:cubicBezTo>
                  <a:pt x="20" y="23"/>
                  <a:pt x="11" y="31"/>
                  <a:pt x="11" y="46"/>
                </a:cubicBezTo>
                <a:cubicBezTo>
                  <a:pt x="11" y="64"/>
                  <a:pt x="19" y="87"/>
                  <a:pt x="34" y="87"/>
                </a:cubicBezTo>
                <a:close/>
                <a:moveTo>
                  <a:pt x="87" y="147"/>
                </a:moveTo>
                <a:cubicBezTo>
                  <a:pt x="87" y="141"/>
                  <a:pt x="91" y="136"/>
                  <a:pt x="97" y="136"/>
                </a:cubicBezTo>
                <a:cubicBezTo>
                  <a:pt x="103" y="136"/>
                  <a:pt x="108" y="141"/>
                  <a:pt x="108" y="147"/>
                </a:cubicBezTo>
                <a:cubicBezTo>
                  <a:pt x="108" y="153"/>
                  <a:pt x="103" y="157"/>
                  <a:pt x="97" y="157"/>
                </a:cubicBezTo>
                <a:cubicBezTo>
                  <a:pt x="91" y="157"/>
                  <a:pt x="87" y="153"/>
                  <a:pt x="87" y="147"/>
                </a:cubicBezTo>
                <a:close/>
                <a:moveTo>
                  <a:pt x="128" y="170"/>
                </a:moveTo>
                <a:cubicBezTo>
                  <a:pt x="128" y="176"/>
                  <a:pt x="123" y="180"/>
                  <a:pt x="118" y="180"/>
                </a:cubicBezTo>
                <a:cubicBezTo>
                  <a:pt x="78" y="180"/>
                  <a:pt x="78" y="180"/>
                  <a:pt x="78" y="180"/>
                </a:cubicBezTo>
                <a:cubicBezTo>
                  <a:pt x="72" y="180"/>
                  <a:pt x="68" y="176"/>
                  <a:pt x="68" y="170"/>
                </a:cubicBezTo>
                <a:cubicBezTo>
                  <a:pt x="68" y="165"/>
                  <a:pt x="72" y="160"/>
                  <a:pt x="78" y="160"/>
                </a:cubicBezTo>
                <a:cubicBezTo>
                  <a:pt x="118" y="160"/>
                  <a:pt x="118" y="160"/>
                  <a:pt x="118" y="160"/>
                </a:cubicBezTo>
                <a:cubicBezTo>
                  <a:pt x="123" y="160"/>
                  <a:pt x="128" y="165"/>
                  <a:pt x="128" y="170"/>
                </a:cubicBezTo>
                <a:close/>
                <a:moveTo>
                  <a:pt x="58" y="184"/>
                </a:moveTo>
                <a:cubicBezTo>
                  <a:pt x="134" y="184"/>
                  <a:pt x="134" y="184"/>
                  <a:pt x="134" y="184"/>
                </a:cubicBezTo>
                <a:cubicBezTo>
                  <a:pt x="143" y="184"/>
                  <a:pt x="144" y="195"/>
                  <a:pt x="144" y="200"/>
                </a:cubicBezTo>
                <a:cubicBezTo>
                  <a:pt x="102" y="200"/>
                  <a:pt x="88" y="200"/>
                  <a:pt x="48" y="200"/>
                </a:cubicBezTo>
                <a:cubicBezTo>
                  <a:pt x="48" y="195"/>
                  <a:pt x="48" y="184"/>
                  <a:pt x="58" y="18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1" name="Freeform 93"/>
          <p:cNvSpPr>
            <a:spLocks noEditPoints="1"/>
          </p:cNvSpPr>
          <p:nvPr/>
        </p:nvSpPr>
        <p:spPr bwMode="auto">
          <a:xfrm>
            <a:off x="2692900" y="4167434"/>
            <a:ext cx="238576" cy="292750"/>
          </a:xfrm>
          <a:custGeom>
            <a:avLst/>
            <a:gdLst>
              <a:gd name="T0" fmla="*/ 164 w 164"/>
              <a:gd name="T1" fmla="*/ 182 h 200"/>
              <a:gd name="T2" fmla="*/ 146 w 164"/>
              <a:gd name="T3" fmla="*/ 200 h 200"/>
              <a:gd name="T4" fmla="*/ 18 w 164"/>
              <a:gd name="T5" fmla="*/ 200 h 200"/>
              <a:gd name="T6" fmla="*/ 0 w 164"/>
              <a:gd name="T7" fmla="*/ 182 h 200"/>
              <a:gd name="T8" fmla="*/ 18 w 164"/>
              <a:gd name="T9" fmla="*/ 164 h 200"/>
              <a:gd name="T10" fmla="*/ 22 w 164"/>
              <a:gd name="T11" fmla="*/ 164 h 200"/>
              <a:gd name="T12" fmla="*/ 25 w 164"/>
              <a:gd name="T13" fmla="*/ 148 h 200"/>
              <a:gd name="T14" fmla="*/ 143 w 164"/>
              <a:gd name="T15" fmla="*/ 148 h 200"/>
              <a:gd name="T16" fmla="*/ 146 w 164"/>
              <a:gd name="T17" fmla="*/ 164 h 200"/>
              <a:gd name="T18" fmla="*/ 164 w 164"/>
              <a:gd name="T19" fmla="*/ 182 h 200"/>
              <a:gd name="T20" fmla="*/ 33 w 164"/>
              <a:gd name="T21" fmla="*/ 104 h 200"/>
              <a:gd name="T22" fmla="*/ 135 w 164"/>
              <a:gd name="T23" fmla="*/ 104 h 200"/>
              <a:gd name="T24" fmla="*/ 139 w 164"/>
              <a:gd name="T25" fmla="*/ 124 h 200"/>
              <a:gd name="T26" fmla="*/ 29 w 164"/>
              <a:gd name="T27" fmla="*/ 124 h 200"/>
              <a:gd name="T28" fmla="*/ 33 w 164"/>
              <a:gd name="T29" fmla="*/ 104 h 200"/>
              <a:gd name="T30" fmla="*/ 42 w 164"/>
              <a:gd name="T31" fmla="*/ 60 h 200"/>
              <a:gd name="T32" fmla="*/ 126 w 164"/>
              <a:gd name="T33" fmla="*/ 60 h 200"/>
              <a:gd name="T34" fmla="*/ 130 w 164"/>
              <a:gd name="T35" fmla="*/ 80 h 200"/>
              <a:gd name="T36" fmla="*/ 38 w 164"/>
              <a:gd name="T37" fmla="*/ 80 h 200"/>
              <a:gd name="T38" fmla="*/ 42 w 164"/>
              <a:gd name="T39" fmla="*/ 60 h 200"/>
              <a:gd name="T40" fmla="*/ 52 w 164"/>
              <a:gd name="T41" fmla="*/ 16 h 200"/>
              <a:gd name="T42" fmla="*/ 52 w 164"/>
              <a:gd name="T43" fmla="*/ 15 h 200"/>
              <a:gd name="T44" fmla="*/ 84 w 164"/>
              <a:gd name="T45" fmla="*/ 0 h 200"/>
              <a:gd name="T46" fmla="*/ 115 w 164"/>
              <a:gd name="T47" fmla="*/ 15 h 200"/>
              <a:gd name="T48" fmla="*/ 115 w 164"/>
              <a:gd name="T49" fmla="*/ 16 h 200"/>
              <a:gd name="T50" fmla="*/ 116 w 164"/>
              <a:gd name="T51" fmla="*/ 16 h 200"/>
              <a:gd name="T52" fmla="*/ 121 w 164"/>
              <a:gd name="T53" fmla="*/ 44 h 200"/>
              <a:gd name="T54" fmla="*/ 46 w 164"/>
              <a:gd name="T55" fmla="*/ 44 h 200"/>
              <a:gd name="T56" fmla="*/ 52 w 164"/>
              <a:gd name="T57" fmla="*/ 1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4" h="200">
                <a:moveTo>
                  <a:pt x="164" y="182"/>
                </a:moveTo>
                <a:cubicBezTo>
                  <a:pt x="164" y="192"/>
                  <a:pt x="156" y="200"/>
                  <a:pt x="146" y="200"/>
                </a:cubicBezTo>
                <a:cubicBezTo>
                  <a:pt x="18" y="200"/>
                  <a:pt x="18" y="200"/>
                  <a:pt x="18" y="200"/>
                </a:cubicBezTo>
                <a:cubicBezTo>
                  <a:pt x="8" y="200"/>
                  <a:pt x="0" y="192"/>
                  <a:pt x="0" y="182"/>
                </a:cubicBezTo>
                <a:cubicBezTo>
                  <a:pt x="0" y="172"/>
                  <a:pt x="8" y="164"/>
                  <a:pt x="18" y="164"/>
                </a:cubicBezTo>
                <a:cubicBezTo>
                  <a:pt x="22" y="164"/>
                  <a:pt x="22" y="164"/>
                  <a:pt x="22" y="164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143" y="148"/>
                  <a:pt x="143" y="148"/>
                  <a:pt x="143" y="148"/>
                </a:cubicBezTo>
                <a:cubicBezTo>
                  <a:pt x="146" y="164"/>
                  <a:pt x="146" y="164"/>
                  <a:pt x="146" y="164"/>
                </a:cubicBezTo>
                <a:cubicBezTo>
                  <a:pt x="156" y="165"/>
                  <a:pt x="164" y="172"/>
                  <a:pt x="164" y="182"/>
                </a:cubicBezTo>
                <a:close/>
                <a:moveTo>
                  <a:pt x="33" y="104"/>
                </a:moveTo>
                <a:cubicBezTo>
                  <a:pt x="135" y="104"/>
                  <a:pt x="135" y="104"/>
                  <a:pt x="135" y="104"/>
                </a:cubicBezTo>
                <a:cubicBezTo>
                  <a:pt x="139" y="124"/>
                  <a:pt x="139" y="124"/>
                  <a:pt x="139" y="124"/>
                </a:cubicBezTo>
                <a:cubicBezTo>
                  <a:pt x="29" y="124"/>
                  <a:pt x="29" y="124"/>
                  <a:pt x="29" y="124"/>
                </a:cubicBezTo>
                <a:lnTo>
                  <a:pt x="33" y="104"/>
                </a:lnTo>
                <a:close/>
                <a:moveTo>
                  <a:pt x="42" y="60"/>
                </a:moveTo>
                <a:cubicBezTo>
                  <a:pt x="126" y="60"/>
                  <a:pt x="126" y="60"/>
                  <a:pt x="126" y="60"/>
                </a:cubicBezTo>
                <a:cubicBezTo>
                  <a:pt x="130" y="80"/>
                  <a:pt x="130" y="80"/>
                  <a:pt x="130" y="80"/>
                </a:cubicBezTo>
                <a:cubicBezTo>
                  <a:pt x="38" y="80"/>
                  <a:pt x="38" y="80"/>
                  <a:pt x="38" y="80"/>
                </a:cubicBezTo>
                <a:lnTo>
                  <a:pt x="42" y="60"/>
                </a:lnTo>
                <a:close/>
                <a:moveTo>
                  <a:pt x="52" y="16"/>
                </a:moveTo>
                <a:cubicBezTo>
                  <a:pt x="52" y="16"/>
                  <a:pt x="52" y="16"/>
                  <a:pt x="52" y="15"/>
                </a:cubicBezTo>
                <a:cubicBezTo>
                  <a:pt x="52" y="7"/>
                  <a:pt x="67" y="0"/>
                  <a:pt x="84" y="0"/>
                </a:cubicBezTo>
                <a:cubicBezTo>
                  <a:pt x="101" y="0"/>
                  <a:pt x="115" y="7"/>
                  <a:pt x="115" y="15"/>
                </a:cubicBezTo>
                <a:cubicBezTo>
                  <a:pt x="115" y="16"/>
                  <a:pt x="115" y="16"/>
                  <a:pt x="115" y="16"/>
                </a:cubicBezTo>
                <a:cubicBezTo>
                  <a:pt x="116" y="16"/>
                  <a:pt x="116" y="16"/>
                  <a:pt x="116" y="16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46" y="44"/>
                  <a:pt x="46" y="44"/>
                  <a:pt x="46" y="44"/>
                </a:cubicBezTo>
                <a:lnTo>
                  <a:pt x="52" y="1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2" name="Freeform 94"/>
          <p:cNvSpPr>
            <a:spLocks noEditPoints="1"/>
          </p:cNvSpPr>
          <p:nvPr/>
        </p:nvSpPr>
        <p:spPr bwMode="auto">
          <a:xfrm>
            <a:off x="3255779" y="4168476"/>
            <a:ext cx="290666" cy="290666"/>
          </a:xfrm>
          <a:custGeom>
            <a:avLst/>
            <a:gdLst>
              <a:gd name="T0" fmla="*/ 99 w 199"/>
              <a:gd name="T1" fmla="*/ 199 h 199"/>
              <a:gd name="T2" fmla="*/ 0 w 199"/>
              <a:gd name="T3" fmla="*/ 100 h 199"/>
              <a:gd name="T4" fmla="*/ 99 w 199"/>
              <a:gd name="T5" fmla="*/ 0 h 199"/>
              <a:gd name="T6" fmla="*/ 199 w 199"/>
              <a:gd name="T7" fmla="*/ 100 h 199"/>
              <a:gd name="T8" fmla="*/ 99 w 199"/>
              <a:gd name="T9" fmla="*/ 199 h 199"/>
              <a:gd name="T10" fmla="*/ 99 w 199"/>
              <a:gd name="T11" fmla="*/ 35 h 199"/>
              <a:gd name="T12" fmla="*/ 35 w 199"/>
              <a:gd name="T13" fmla="*/ 100 h 199"/>
              <a:gd name="T14" fmla="*/ 99 w 199"/>
              <a:gd name="T15" fmla="*/ 164 h 199"/>
              <a:gd name="T16" fmla="*/ 164 w 199"/>
              <a:gd name="T17" fmla="*/ 100 h 199"/>
              <a:gd name="T18" fmla="*/ 99 w 199"/>
              <a:gd name="T19" fmla="*/ 35 h 199"/>
              <a:gd name="T20" fmla="*/ 132 w 199"/>
              <a:gd name="T21" fmla="*/ 99 h 199"/>
              <a:gd name="T22" fmla="*/ 131 w 199"/>
              <a:gd name="T23" fmla="*/ 92 h 199"/>
              <a:gd name="T24" fmla="*/ 149 w 199"/>
              <a:gd name="T25" fmla="*/ 81 h 199"/>
              <a:gd name="T26" fmla="*/ 152 w 199"/>
              <a:gd name="T27" fmla="*/ 96 h 199"/>
              <a:gd name="T28" fmla="*/ 151 w 199"/>
              <a:gd name="T29" fmla="*/ 100 h 199"/>
              <a:gd name="T30" fmla="*/ 152 w 199"/>
              <a:gd name="T31" fmla="*/ 104 h 199"/>
              <a:gd name="T32" fmla="*/ 149 w 199"/>
              <a:gd name="T33" fmla="*/ 119 h 199"/>
              <a:gd name="T34" fmla="*/ 131 w 199"/>
              <a:gd name="T35" fmla="*/ 108 h 199"/>
              <a:gd name="T36" fmla="*/ 132 w 199"/>
              <a:gd name="T37" fmla="*/ 99 h 199"/>
              <a:gd name="T38" fmla="*/ 110 w 199"/>
              <a:gd name="T39" fmla="*/ 69 h 199"/>
              <a:gd name="T40" fmla="*/ 109 w 199"/>
              <a:gd name="T41" fmla="*/ 47 h 199"/>
              <a:gd name="T42" fmla="*/ 140 w 199"/>
              <a:gd name="T43" fmla="*/ 67 h 199"/>
              <a:gd name="T44" fmla="*/ 123 w 199"/>
              <a:gd name="T45" fmla="*/ 77 h 199"/>
              <a:gd name="T46" fmla="*/ 110 w 199"/>
              <a:gd name="T47" fmla="*/ 69 h 199"/>
              <a:gd name="T48" fmla="*/ 115 w 199"/>
              <a:gd name="T49" fmla="*/ 99 h 199"/>
              <a:gd name="T50" fmla="*/ 99 w 199"/>
              <a:gd name="T51" fmla="*/ 115 h 199"/>
              <a:gd name="T52" fmla="*/ 83 w 199"/>
              <a:gd name="T53" fmla="*/ 99 h 199"/>
              <a:gd name="T54" fmla="*/ 99 w 199"/>
              <a:gd name="T55" fmla="*/ 83 h 199"/>
              <a:gd name="T56" fmla="*/ 115 w 199"/>
              <a:gd name="T57" fmla="*/ 99 h 199"/>
              <a:gd name="T58" fmla="*/ 77 w 199"/>
              <a:gd name="T59" fmla="*/ 78 h 199"/>
              <a:gd name="T60" fmla="*/ 57 w 199"/>
              <a:gd name="T61" fmla="*/ 67 h 199"/>
              <a:gd name="T62" fmla="*/ 90 w 199"/>
              <a:gd name="T63" fmla="*/ 47 h 199"/>
              <a:gd name="T64" fmla="*/ 89 w 199"/>
              <a:gd name="T65" fmla="*/ 70 h 199"/>
              <a:gd name="T66" fmla="*/ 77 w 199"/>
              <a:gd name="T67" fmla="*/ 78 h 199"/>
              <a:gd name="T68" fmla="*/ 68 w 199"/>
              <a:gd name="T69" fmla="*/ 99 h 199"/>
              <a:gd name="T70" fmla="*/ 69 w 199"/>
              <a:gd name="T71" fmla="*/ 106 h 199"/>
              <a:gd name="T72" fmla="*/ 48 w 199"/>
              <a:gd name="T73" fmla="*/ 119 h 199"/>
              <a:gd name="T74" fmla="*/ 46 w 199"/>
              <a:gd name="T75" fmla="*/ 104 h 199"/>
              <a:gd name="T76" fmla="*/ 46 w 199"/>
              <a:gd name="T77" fmla="*/ 100 h 199"/>
              <a:gd name="T78" fmla="*/ 46 w 199"/>
              <a:gd name="T79" fmla="*/ 96 h 199"/>
              <a:gd name="T80" fmla="*/ 48 w 199"/>
              <a:gd name="T81" fmla="*/ 81 h 199"/>
              <a:gd name="T82" fmla="*/ 69 w 199"/>
              <a:gd name="T83" fmla="*/ 93 h 199"/>
              <a:gd name="T84" fmla="*/ 68 w 199"/>
              <a:gd name="T85" fmla="*/ 99 h 199"/>
              <a:gd name="T86" fmla="*/ 89 w 199"/>
              <a:gd name="T87" fmla="*/ 129 h 199"/>
              <a:gd name="T88" fmla="*/ 90 w 199"/>
              <a:gd name="T89" fmla="*/ 153 h 199"/>
              <a:gd name="T90" fmla="*/ 57 w 199"/>
              <a:gd name="T91" fmla="*/ 133 h 199"/>
              <a:gd name="T92" fmla="*/ 78 w 199"/>
              <a:gd name="T93" fmla="*/ 122 h 199"/>
              <a:gd name="T94" fmla="*/ 89 w 199"/>
              <a:gd name="T95" fmla="*/ 129 h 199"/>
              <a:gd name="T96" fmla="*/ 122 w 199"/>
              <a:gd name="T97" fmla="*/ 122 h 199"/>
              <a:gd name="T98" fmla="*/ 140 w 199"/>
              <a:gd name="T99" fmla="*/ 133 h 199"/>
              <a:gd name="T100" fmla="*/ 109 w 199"/>
              <a:gd name="T101" fmla="*/ 152 h 199"/>
              <a:gd name="T102" fmla="*/ 110 w 199"/>
              <a:gd name="T103" fmla="*/ 130 h 199"/>
              <a:gd name="T104" fmla="*/ 122 w 199"/>
              <a:gd name="T105" fmla="*/ 122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9" h="199">
                <a:moveTo>
                  <a:pt x="99" y="199"/>
                </a:moveTo>
                <a:cubicBezTo>
                  <a:pt x="44" y="199"/>
                  <a:pt x="0" y="155"/>
                  <a:pt x="0" y="100"/>
                </a:cubicBezTo>
                <a:cubicBezTo>
                  <a:pt x="0" y="45"/>
                  <a:pt x="44" y="0"/>
                  <a:pt x="99" y="0"/>
                </a:cubicBezTo>
                <a:cubicBezTo>
                  <a:pt x="154" y="0"/>
                  <a:pt x="199" y="45"/>
                  <a:pt x="199" y="100"/>
                </a:cubicBezTo>
                <a:cubicBezTo>
                  <a:pt x="199" y="155"/>
                  <a:pt x="154" y="199"/>
                  <a:pt x="99" y="199"/>
                </a:cubicBezTo>
                <a:close/>
                <a:moveTo>
                  <a:pt x="99" y="35"/>
                </a:moveTo>
                <a:cubicBezTo>
                  <a:pt x="64" y="35"/>
                  <a:pt x="35" y="64"/>
                  <a:pt x="35" y="100"/>
                </a:cubicBezTo>
                <a:cubicBezTo>
                  <a:pt x="35" y="135"/>
                  <a:pt x="64" y="164"/>
                  <a:pt x="99" y="164"/>
                </a:cubicBezTo>
                <a:cubicBezTo>
                  <a:pt x="135" y="164"/>
                  <a:pt x="164" y="135"/>
                  <a:pt x="164" y="100"/>
                </a:cubicBezTo>
                <a:cubicBezTo>
                  <a:pt x="164" y="64"/>
                  <a:pt x="135" y="35"/>
                  <a:pt x="99" y="35"/>
                </a:cubicBezTo>
                <a:close/>
                <a:moveTo>
                  <a:pt x="132" y="99"/>
                </a:moveTo>
                <a:cubicBezTo>
                  <a:pt x="132" y="97"/>
                  <a:pt x="131" y="94"/>
                  <a:pt x="131" y="92"/>
                </a:cubicBezTo>
                <a:cubicBezTo>
                  <a:pt x="137" y="87"/>
                  <a:pt x="144" y="83"/>
                  <a:pt x="149" y="81"/>
                </a:cubicBezTo>
                <a:cubicBezTo>
                  <a:pt x="151" y="86"/>
                  <a:pt x="152" y="91"/>
                  <a:pt x="152" y="96"/>
                </a:cubicBezTo>
                <a:cubicBezTo>
                  <a:pt x="152" y="97"/>
                  <a:pt x="151" y="98"/>
                  <a:pt x="151" y="100"/>
                </a:cubicBezTo>
                <a:cubicBezTo>
                  <a:pt x="151" y="101"/>
                  <a:pt x="152" y="103"/>
                  <a:pt x="152" y="104"/>
                </a:cubicBezTo>
                <a:cubicBezTo>
                  <a:pt x="152" y="109"/>
                  <a:pt x="151" y="114"/>
                  <a:pt x="149" y="119"/>
                </a:cubicBezTo>
                <a:cubicBezTo>
                  <a:pt x="144" y="117"/>
                  <a:pt x="137" y="113"/>
                  <a:pt x="131" y="108"/>
                </a:cubicBezTo>
                <a:cubicBezTo>
                  <a:pt x="131" y="105"/>
                  <a:pt x="132" y="102"/>
                  <a:pt x="132" y="99"/>
                </a:cubicBezTo>
                <a:close/>
                <a:moveTo>
                  <a:pt x="110" y="69"/>
                </a:moveTo>
                <a:cubicBezTo>
                  <a:pt x="109" y="64"/>
                  <a:pt x="108" y="56"/>
                  <a:pt x="109" y="47"/>
                </a:cubicBezTo>
                <a:cubicBezTo>
                  <a:pt x="122" y="50"/>
                  <a:pt x="133" y="57"/>
                  <a:pt x="140" y="67"/>
                </a:cubicBezTo>
                <a:cubicBezTo>
                  <a:pt x="135" y="72"/>
                  <a:pt x="128" y="75"/>
                  <a:pt x="123" y="77"/>
                </a:cubicBezTo>
                <a:cubicBezTo>
                  <a:pt x="119" y="73"/>
                  <a:pt x="115" y="71"/>
                  <a:pt x="110" y="69"/>
                </a:cubicBezTo>
                <a:close/>
                <a:moveTo>
                  <a:pt x="115" y="99"/>
                </a:moveTo>
                <a:cubicBezTo>
                  <a:pt x="115" y="108"/>
                  <a:pt x="108" y="115"/>
                  <a:pt x="99" y="115"/>
                </a:cubicBezTo>
                <a:cubicBezTo>
                  <a:pt x="90" y="115"/>
                  <a:pt x="83" y="108"/>
                  <a:pt x="83" y="99"/>
                </a:cubicBezTo>
                <a:cubicBezTo>
                  <a:pt x="83" y="90"/>
                  <a:pt x="90" y="83"/>
                  <a:pt x="99" y="83"/>
                </a:cubicBezTo>
                <a:cubicBezTo>
                  <a:pt x="108" y="83"/>
                  <a:pt x="115" y="90"/>
                  <a:pt x="115" y="99"/>
                </a:cubicBezTo>
                <a:close/>
                <a:moveTo>
                  <a:pt x="77" y="78"/>
                </a:moveTo>
                <a:cubicBezTo>
                  <a:pt x="71" y="76"/>
                  <a:pt x="64" y="72"/>
                  <a:pt x="57" y="67"/>
                </a:cubicBezTo>
                <a:cubicBezTo>
                  <a:pt x="65" y="56"/>
                  <a:pt x="77" y="49"/>
                  <a:pt x="90" y="47"/>
                </a:cubicBezTo>
                <a:cubicBezTo>
                  <a:pt x="91" y="53"/>
                  <a:pt x="91" y="61"/>
                  <a:pt x="89" y="70"/>
                </a:cubicBezTo>
                <a:cubicBezTo>
                  <a:pt x="85" y="71"/>
                  <a:pt x="80" y="74"/>
                  <a:pt x="77" y="78"/>
                </a:cubicBezTo>
                <a:close/>
                <a:moveTo>
                  <a:pt x="68" y="99"/>
                </a:moveTo>
                <a:cubicBezTo>
                  <a:pt x="68" y="102"/>
                  <a:pt x="69" y="104"/>
                  <a:pt x="69" y="106"/>
                </a:cubicBezTo>
                <a:cubicBezTo>
                  <a:pt x="62" y="113"/>
                  <a:pt x="54" y="117"/>
                  <a:pt x="48" y="119"/>
                </a:cubicBezTo>
                <a:cubicBezTo>
                  <a:pt x="47" y="114"/>
                  <a:pt x="46" y="109"/>
                  <a:pt x="46" y="104"/>
                </a:cubicBezTo>
                <a:cubicBezTo>
                  <a:pt x="46" y="103"/>
                  <a:pt x="46" y="101"/>
                  <a:pt x="46" y="100"/>
                </a:cubicBezTo>
                <a:cubicBezTo>
                  <a:pt x="46" y="98"/>
                  <a:pt x="46" y="97"/>
                  <a:pt x="46" y="96"/>
                </a:cubicBezTo>
                <a:cubicBezTo>
                  <a:pt x="46" y="91"/>
                  <a:pt x="47" y="86"/>
                  <a:pt x="48" y="81"/>
                </a:cubicBezTo>
                <a:cubicBezTo>
                  <a:pt x="54" y="83"/>
                  <a:pt x="62" y="87"/>
                  <a:pt x="69" y="93"/>
                </a:cubicBezTo>
                <a:cubicBezTo>
                  <a:pt x="69" y="95"/>
                  <a:pt x="68" y="97"/>
                  <a:pt x="68" y="99"/>
                </a:cubicBezTo>
                <a:close/>
                <a:moveTo>
                  <a:pt x="89" y="129"/>
                </a:moveTo>
                <a:cubicBezTo>
                  <a:pt x="91" y="138"/>
                  <a:pt x="91" y="146"/>
                  <a:pt x="90" y="153"/>
                </a:cubicBezTo>
                <a:cubicBezTo>
                  <a:pt x="77" y="150"/>
                  <a:pt x="65" y="143"/>
                  <a:pt x="57" y="133"/>
                </a:cubicBezTo>
                <a:cubicBezTo>
                  <a:pt x="64" y="127"/>
                  <a:pt x="72" y="124"/>
                  <a:pt x="78" y="122"/>
                </a:cubicBezTo>
                <a:cubicBezTo>
                  <a:pt x="81" y="125"/>
                  <a:pt x="85" y="127"/>
                  <a:pt x="89" y="129"/>
                </a:cubicBezTo>
                <a:close/>
                <a:moveTo>
                  <a:pt x="122" y="122"/>
                </a:moveTo>
                <a:cubicBezTo>
                  <a:pt x="128" y="124"/>
                  <a:pt x="134" y="128"/>
                  <a:pt x="140" y="133"/>
                </a:cubicBezTo>
                <a:cubicBezTo>
                  <a:pt x="133" y="143"/>
                  <a:pt x="122" y="150"/>
                  <a:pt x="109" y="152"/>
                </a:cubicBezTo>
                <a:cubicBezTo>
                  <a:pt x="108" y="143"/>
                  <a:pt x="109" y="135"/>
                  <a:pt x="110" y="130"/>
                </a:cubicBezTo>
                <a:cubicBezTo>
                  <a:pt x="114" y="128"/>
                  <a:pt x="119" y="126"/>
                  <a:pt x="122" y="122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3" name="Freeform 95"/>
          <p:cNvSpPr>
            <a:spLocks noEditPoints="1"/>
          </p:cNvSpPr>
          <p:nvPr/>
        </p:nvSpPr>
        <p:spPr bwMode="auto">
          <a:xfrm>
            <a:off x="3855809" y="4170561"/>
            <a:ext cx="287540" cy="286499"/>
          </a:xfrm>
          <a:custGeom>
            <a:avLst/>
            <a:gdLst>
              <a:gd name="T0" fmla="*/ 128 w 197"/>
              <a:gd name="T1" fmla="*/ 100 h 196"/>
              <a:gd name="T2" fmla="*/ 147 w 197"/>
              <a:gd name="T3" fmla="*/ 104 h 196"/>
              <a:gd name="T4" fmla="*/ 197 w 197"/>
              <a:gd name="T5" fmla="*/ 54 h 196"/>
              <a:gd name="T6" fmla="*/ 196 w 197"/>
              <a:gd name="T7" fmla="*/ 45 h 196"/>
              <a:gd name="T8" fmla="*/ 161 w 197"/>
              <a:gd name="T9" fmla="*/ 83 h 196"/>
              <a:gd name="T10" fmla="*/ 127 w 197"/>
              <a:gd name="T11" fmla="*/ 77 h 196"/>
              <a:gd name="T12" fmla="*/ 115 w 197"/>
              <a:gd name="T13" fmla="*/ 45 h 196"/>
              <a:gd name="T14" fmla="*/ 154 w 197"/>
              <a:gd name="T15" fmla="*/ 4 h 196"/>
              <a:gd name="T16" fmla="*/ 147 w 197"/>
              <a:gd name="T17" fmla="*/ 3 h 196"/>
              <a:gd name="T18" fmla="*/ 96 w 197"/>
              <a:gd name="T19" fmla="*/ 54 h 196"/>
              <a:gd name="T20" fmla="*/ 101 w 197"/>
              <a:gd name="T21" fmla="*/ 74 h 196"/>
              <a:gd name="T22" fmla="*/ 53 w 197"/>
              <a:gd name="T23" fmla="*/ 133 h 196"/>
              <a:gd name="T24" fmla="*/ 44 w 197"/>
              <a:gd name="T25" fmla="*/ 131 h 196"/>
              <a:gd name="T26" fmla="*/ 12 w 197"/>
              <a:gd name="T27" fmla="*/ 162 h 196"/>
              <a:gd name="T28" fmla="*/ 44 w 197"/>
              <a:gd name="T29" fmla="*/ 194 h 196"/>
              <a:gd name="T30" fmla="*/ 75 w 197"/>
              <a:gd name="T31" fmla="*/ 162 h 196"/>
              <a:gd name="T32" fmla="*/ 72 w 197"/>
              <a:gd name="T33" fmla="*/ 151 h 196"/>
              <a:gd name="T34" fmla="*/ 128 w 197"/>
              <a:gd name="T35" fmla="*/ 100 h 196"/>
              <a:gd name="T36" fmla="*/ 44 w 197"/>
              <a:gd name="T37" fmla="*/ 179 h 196"/>
              <a:gd name="T38" fmla="*/ 27 w 197"/>
              <a:gd name="T39" fmla="*/ 162 h 196"/>
              <a:gd name="T40" fmla="*/ 44 w 197"/>
              <a:gd name="T41" fmla="*/ 146 h 196"/>
              <a:gd name="T42" fmla="*/ 60 w 197"/>
              <a:gd name="T43" fmla="*/ 162 h 196"/>
              <a:gd name="T44" fmla="*/ 44 w 197"/>
              <a:gd name="T45" fmla="*/ 179 h 196"/>
              <a:gd name="T46" fmla="*/ 47 w 197"/>
              <a:gd name="T47" fmla="*/ 61 h 196"/>
              <a:gd name="T48" fmla="*/ 76 w 197"/>
              <a:gd name="T49" fmla="*/ 92 h 196"/>
              <a:gd name="T50" fmla="*/ 90 w 197"/>
              <a:gd name="T51" fmla="*/ 77 h 196"/>
              <a:gd name="T52" fmla="*/ 61 w 197"/>
              <a:gd name="T53" fmla="*/ 47 h 196"/>
              <a:gd name="T54" fmla="*/ 68 w 197"/>
              <a:gd name="T55" fmla="*/ 40 h 196"/>
              <a:gd name="T56" fmla="*/ 28 w 197"/>
              <a:gd name="T57" fmla="*/ 0 h 196"/>
              <a:gd name="T58" fmla="*/ 0 w 197"/>
              <a:gd name="T59" fmla="*/ 29 h 196"/>
              <a:gd name="T60" fmla="*/ 39 w 197"/>
              <a:gd name="T61" fmla="*/ 68 h 196"/>
              <a:gd name="T62" fmla="*/ 47 w 197"/>
              <a:gd name="T63" fmla="*/ 61 h 196"/>
              <a:gd name="T64" fmla="*/ 138 w 197"/>
              <a:gd name="T65" fmla="*/ 107 h 196"/>
              <a:gd name="T66" fmla="*/ 97 w 197"/>
              <a:gd name="T67" fmla="*/ 143 h 196"/>
              <a:gd name="T68" fmla="*/ 142 w 197"/>
              <a:gd name="T69" fmla="*/ 188 h 196"/>
              <a:gd name="T70" fmla="*/ 170 w 197"/>
              <a:gd name="T71" fmla="*/ 188 h 196"/>
              <a:gd name="T72" fmla="*/ 182 w 197"/>
              <a:gd name="T73" fmla="*/ 177 h 196"/>
              <a:gd name="T74" fmla="*/ 182 w 197"/>
              <a:gd name="T75" fmla="*/ 149 h 196"/>
              <a:gd name="T76" fmla="*/ 138 w 197"/>
              <a:gd name="T77" fmla="*/ 107 h 196"/>
              <a:gd name="T78" fmla="*/ 158 w 197"/>
              <a:gd name="T79" fmla="*/ 180 h 196"/>
              <a:gd name="T80" fmla="*/ 151 w 197"/>
              <a:gd name="T81" fmla="*/ 180 h 196"/>
              <a:gd name="T82" fmla="*/ 114 w 197"/>
              <a:gd name="T83" fmla="*/ 144 h 196"/>
              <a:gd name="T84" fmla="*/ 114 w 197"/>
              <a:gd name="T85" fmla="*/ 137 h 196"/>
              <a:gd name="T86" fmla="*/ 121 w 197"/>
              <a:gd name="T87" fmla="*/ 137 h 196"/>
              <a:gd name="T88" fmla="*/ 158 w 197"/>
              <a:gd name="T89" fmla="*/ 173 h 196"/>
              <a:gd name="T90" fmla="*/ 158 w 197"/>
              <a:gd name="T91" fmla="*/ 180 h 196"/>
              <a:gd name="T92" fmla="*/ 174 w 197"/>
              <a:gd name="T93" fmla="*/ 164 h 196"/>
              <a:gd name="T94" fmla="*/ 167 w 197"/>
              <a:gd name="T95" fmla="*/ 164 h 196"/>
              <a:gd name="T96" fmla="*/ 130 w 197"/>
              <a:gd name="T97" fmla="*/ 128 h 196"/>
              <a:gd name="T98" fmla="*/ 130 w 197"/>
              <a:gd name="T99" fmla="*/ 121 h 196"/>
              <a:gd name="T100" fmla="*/ 137 w 197"/>
              <a:gd name="T101" fmla="*/ 121 h 196"/>
              <a:gd name="T102" fmla="*/ 174 w 197"/>
              <a:gd name="T103" fmla="*/ 157 h 196"/>
              <a:gd name="T104" fmla="*/ 174 w 197"/>
              <a:gd name="T105" fmla="*/ 164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97" h="196">
                <a:moveTo>
                  <a:pt x="128" y="100"/>
                </a:moveTo>
                <a:cubicBezTo>
                  <a:pt x="134" y="103"/>
                  <a:pt x="140" y="104"/>
                  <a:pt x="147" y="104"/>
                </a:cubicBezTo>
                <a:cubicBezTo>
                  <a:pt x="175" y="104"/>
                  <a:pt x="197" y="82"/>
                  <a:pt x="197" y="54"/>
                </a:cubicBezTo>
                <a:cubicBezTo>
                  <a:pt x="197" y="51"/>
                  <a:pt x="197" y="48"/>
                  <a:pt x="196" y="45"/>
                </a:cubicBezTo>
                <a:cubicBezTo>
                  <a:pt x="161" y="83"/>
                  <a:pt x="161" y="83"/>
                  <a:pt x="161" y="83"/>
                </a:cubicBezTo>
                <a:cubicBezTo>
                  <a:pt x="127" y="77"/>
                  <a:pt x="127" y="77"/>
                  <a:pt x="127" y="77"/>
                </a:cubicBezTo>
                <a:cubicBezTo>
                  <a:pt x="115" y="45"/>
                  <a:pt x="115" y="45"/>
                  <a:pt x="115" y="45"/>
                </a:cubicBezTo>
                <a:cubicBezTo>
                  <a:pt x="154" y="4"/>
                  <a:pt x="154" y="4"/>
                  <a:pt x="154" y="4"/>
                </a:cubicBezTo>
                <a:cubicBezTo>
                  <a:pt x="152" y="3"/>
                  <a:pt x="149" y="3"/>
                  <a:pt x="147" y="3"/>
                </a:cubicBezTo>
                <a:cubicBezTo>
                  <a:pt x="119" y="3"/>
                  <a:pt x="96" y="26"/>
                  <a:pt x="96" y="54"/>
                </a:cubicBezTo>
                <a:cubicBezTo>
                  <a:pt x="96" y="61"/>
                  <a:pt x="98" y="68"/>
                  <a:pt x="101" y="74"/>
                </a:cubicBezTo>
                <a:cubicBezTo>
                  <a:pt x="85" y="101"/>
                  <a:pt x="62" y="124"/>
                  <a:pt x="53" y="133"/>
                </a:cubicBezTo>
                <a:cubicBezTo>
                  <a:pt x="50" y="132"/>
                  <a:pt x="47" y="131"/>
                  <a:pt x="44" y="131"/>
                </a:cubicBezTo>
                <a:cubicBezTo>
                  <a:pt x="26" y="131"/>
                  <a:pt x="12" y="145"/>
                  <a:pt x="12" y="162"/>
                </a:cubicBezTo>
                <a:cubicBezTo>
                  <a:pt x="12" y="180"/>
                  <a:pt x="26" y="194"/>
                  <a:pt x="44" y="194"/>
                </a:cubicBezTo>
                <a:cubicBezTo>
                  <a:pt x="61" y="194"/>
                  <a:pt x="75" y="180"/>
                  <a:pt x="75" y="162"/>
                </a:cubicBezTo>
                <a:cubicBezTo>
                  <a:pt x="75" y="158"/>
                  <a:pt x="74" y="154"/>
                  <a:pt x="72" y="151"/>
                </a:cubicBezTo>
                <a:cubicBezTo>
                  <a:pt x="79" y="141"/>
                  <a:pt x="98" y="119"/>
                  <a:pt x="128" y="100"/>
                </a:cubicBezTo>
                <a:close/>
                <a:moveTo>
                  <a:pt x="44" y="179"/>
                </a:moveTo>
                <a:cubicBezTo>
                  <a:pt x="34" y="179"/>
                  <a:pt x="27" y="172"/>
                  <a:pt x="27" y="162"/>
                </a:cubicBezTo>
                <a:cubicBezTo>
                  <a:pt x="27" y="153"/>
                  <a:pt x="34" y="146"/>
                  <a:pt x="44" y="146"/>
                </a:cubicBezTo>
                <a:cubicBezTo>
                  <a:pt x="53" y="146"/>
                  <a:pt x="60" y="153"/>
                  <a:pt x="60" y="162"/>
                </a:cubicBezTo>
                <a:cubicBezTo>
                  <a:pt x="60" y="172"/>
                  <a:pt x="53" y="179"/>
                  <a:pt x="44" y="179"/>
                </a:cubicBezTo>
                <a:close/>
                <a:moveTo>
                  <a:pt x="47" y="61"/>
                </a:moveTo>
                <a:cubicBezTo>
                  <a:pt x="76" y="92"/>
                  <a:pt x="76" y="92"/>
                  <a:pt x="76" y="92"/>
                </a:cubicBezTo>
                <a:cubicBezTo>
                  <a:pt x="90" y="77"/>
                  <a:pt x="90" y="77"/>
                  <a:pt x="90" y="77"/>
                </a:cubicBezTo>
                <a:cubicBezTo>
                  <a:pt x="61" y="47"/>
                  <a:pt x="61" y="47"/>
                  <a:pt x="61" y="47"/>
                </a:cubicBezTo>
                <a:cubicBezTo>
                  <a:pt x="68" y="40"/>
                  <a:pt x="68" y="40"/>
                  <a:pt x="68" y="40"/>
                </a:cubicBezTo>
                <a:cubicBezTo>
                  <a:pt x="28" y="0"/>
                  <a:pt x="28" y="0"/>
                  <a:pt x="28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9" y="68"/>
                  <a:pt x="39" y="68"/>
                  <a:pt x="39" y="68"/>
                </a:cubicBezTo>
                <a:lnTo>
                  <a:pt x="47" y="61"/>
                </a:lnTo>
                <a:close/>
                <a:moveTo>
                  <a:pt x="138" y="107"/>
                </a:moveTo>
                <a:cubicBezTo>
                  <a:pt x="138" y="107"/>
                  <a:pt x="114" y="114"/>
                  <a:pt x="97" y="143"/>
                </a:cubicBezTo>
                <a:cubicBezTo>
                  <a:pt x="97" y="141"/>
                  <a:pt x="142" y="188"/>
                  <a:pt x="142" y="188"/>
                </a:cubicBezTo>
                <a:cubicBezTo>
                  <a:pt x="150" y="196"/>
                  <a:pt x="163" y="196"/>
                  <a:pt x="170" y="188"/>
                </a:cubicBezTo>
                <a:cubicBezTo>
                  <a:pt x="182" y="177"/>
                  <a:pt x="182" y="177"/>
                  <a:pt x="182" y="177"/>
                </a:cubicBezTo>
                <a:cubicBezTo>
                  <a:pt x="189" y="169"/>
                  <a:pt x="189" y="156"/>
                  <a:pt x="182" y="149"/>
                </a:cubicBezTo>
                <a:lnTo>
                  <a:pt x="138" y="107"/>
                </a:lnTo>
                <a:close/>
                <a:moveTo>
                  <a:pt x="158" y="180"/>
                </a:moveTo>
                <a:cubicBezTo>
                  <a:pt x="156" y="182"/>
                  <a:pt x="153" y="182"/>
                  <a:pt x="151" y="180"/>
                </a:cubicBezTo>
                <a:cubicBezTo>
                  <a:pt x="114" y="144"/>
                  <a:pt x="114" y="144"/>
                  <a:pt x="114" y="144"/>
                </a:cubicBezTo>
                <a:cubicBezTo>
                  <a:pt x="112" y="142"/>
                  <a:pt x="112" y="139"/>
                  <a:pt x="114" y="137"/>
                </a:cubicBezTo>
                <a:cubicBezTo>
                  <a:pt x="116" y="135"/>
                  <a:pt x="120" y="135"/>
                  <a:pt x="121" y="137"/>
                </a:cubicBezTo>
                <a:cubicBezTo>
                  <a:pt x="158" y="173"/>
                  <a:pt x="158" y="173"/>
                  <a:pt x="158" y="173"/>
                </a:cubicBezTo>
                <a:cubicBezTo>
                  <a:pt x="160" y="175"/>
                  <a:pt x="160" y="178"/>
                  <a:pt x="158" y="180"/>
                </a:cubicBezTo>
                <a:close/>
                <a:moveTo>
                  <a:pt x="174" y="164"/>
                </a:moveTo>
                <a:cubicBezTo>
                  <a:pt x="172" y="166"/>
                  <a:pt x="169" y="166"/>
                  <a:pt x="167" y="164"/>
                </a:cubicBezTo>
                <a:cubicBezTo>
                  <a:pt x="130" y="128"/>
                  <a:pt x="130" y="128"/>
                  <a:pt x="130" y="128"/>
                </a:cubicBezTo>
                <a:cubicBezTo>
                  <a:pt x="128" y="126"/>
                  <a:pt x="128" y="123"/>
                  <a:pt x="130" y="121"/>
                </a:cubicBezTo>
                <a:cubicBezTo>
                  <a:pt x="132" y="119"/>
                  <a:pt x="136" y="119"/>
                  <a:pt x="137" y="121"/>
                </a:cubicBezTo>
                <a:cubicBezTo>
                  <a:pt x="174" y="157"/>
                  <a:pt x="174" y="157"/>
                  <a:pt x="174" y="157"/>
                </a:cubicBezTo>
                <a:cubicBezTo>
                  <a:pt x="176" y="159"/>
                  <a:pt x="176" y="162"/>
                  <a:pt x="174" y="16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4" name="Freeform 96"/>
          <p:cNvSpPr>
            <a:spLocks noEditPoints="1"/>
          </p:cNvSpPr>
          <p:nvPr/>
        </p:nvSpPr>
        <p:spPr bwMode="auto">
          <a:xfrm>
            <a:off x="4441692" y="4167956"/>
            <a:ext cx="291708" cy="291707"/>
          </a:xfrm>
          <a:custGeom>
            <a:avLst/>
            <a:gdLst>
              <a:gd name="T0" fmla="*/ 140 w 200"/>
              <a:gd name="T1" fmla="*/ 200 h 200"/>
              <a:gd name="T2" fmla="*/ 140 w 200"/>
              <a:gd name="T3" fmla="*/ 184 h 200"/>
              <a:gd name="T4" fmla="*/ 200 w 200"/>
              <a:gd name="T5" fmla="*/ 184 h 200"/>
              <a:gd name="T6" fmla="*/ 200 w 200"/>
              <a:gd name="T7" fmla="*/ 200 h 200"/>
              <a:gd name="T8" fmla="*/ 140 w 200"/>
              <a:gd name="T9" fmla="*/ 200 h 200"/>
              <a:gd name="T10" fmla="*/ 160 w 200"/>
              <a:gd name="T11" fmla="*/ 87 h 200"/>
              <a:gd name="T12" fmla="*/ 40 w 200"/>
              <a:gd name="T13" fmla="*/ 87 h 200"/>
              <a:gd name="T14" fmla="*/ 40 w 200"/>
              <a:gd name="T15" fmla="*/ 180 h 200"/>
              <a:gd name="T16" fmla="*/ 20 w 200"/>
              <a:gd name="T17" fmla="*/ 180 h 200"/>
              <a:gd name="T18" fmla="*/ 20 w 200"/>
              <a:gd name="T19" fmla="*/ 10 h 200"/>
              <a:gd name="T20" fmla="*/ 30 w 200"/>
              <a:gd name="T21" fmla="*/ 0 h 200"/>
              <a:gd name="T22" fmla="*/ 40 w 200"/>
              <a:gd name="T23" fmla="*/ 10 h 200"/>
              <a:gd name="T24" fmla="*/ 40 w 200"/>
              <a:gd name="T25" fmla="*/ 28 h 200"/>
              <a:gd name="T26" fmla="*/ 160 w 200"/>
              <a:gd name="T27" fmla="*/ 28 h 200"/>
              <a:gd name="T28" fmla="*/ 160 w 200"/>
              <a:gd name="T29" fmla="*/ 10 h 200"/>
              <a:gd name="T30" fmla="*/ 170 w 200"/>
              <a:gd name="T31" fmla="*/ 0 h 200"/>
              <a:gd name="T32" fmla="*/ 180 w 200"/>
              <a:gd name="T33" fmla="*/ 10 h 200"/>
              <a:gd name="T34" fmla="*/ 180 w 200"/>
              <a:gd name="T35" fmla="*/ 180 h 200"/>
              <a:gd name="T36" fmla="*/ 160 w 200"/>
              <a:gd name="T37" fmla="*/ 180 h 200"/>
              <a:gd name="T38" fmla="*/ 160 w 200"/>
              <a:gd name="T39" fmla="*/ 87 h 200"/>
              <a:gd name="T40" fmla="*/ 140 w 200"/>
              <a:gd name="T41" fmla="*/ 40 h 200"/>
              <a:gd name="T42" fmla="*/ 140 w 200"/>
              <a:gd name="T43" fmla="*/ 60 h 200"/>
              <a:gd name="T44" fmla="*/ 120 w 200"/>
              <a:gd name="T45" fmla="*/ 60 h 200"/>
              <a:gd name="T46" fmla="*/ 120 w 200"/>
              <a:gd name="T47" fmla="*/ 40 h 200"/>
              <a:gd name="T48" fmla="*/ 100 w 200"/>
              <a:gd name="T49" fmla="*/ 40 h 200"/>
              <a:gd name="T50" fmla="*/ 100 w 200"/>
              <a:gd name="T51" fmla="*/ 60 h 200"/>
              <a:gd name="T52" fmla="*/ 80 w 200"/>
              <a:gd name="T53" fmla="*/ 60 h 200"/>
              <a:gd name="T54" fmla="*/ 80 w 200"/>
              <a:gd name="T55" fmla="*/ 40 h 200"/>
              <a:gd name="T56" fmla="*/ 60 w 200"/>
              <a:gd name="T57" fmla="*/ 40 h 200"/>
              <a:gd name="T58" fmla="*/ 60 w 200"/>
              <a:gd name="T59" fmla="*/ 60 h 200"/>
              <a:gd name="T60" fmla="*/ 40 w 200"/>
              <a:gd name="T61" fmla="*/ 60 h 200"/>
              <a:gd name="T62" fmla="*/ 40 w 200"/>
              <a:gd name="T63" fmla="*/ 80 h 200"/>
              <a:gd name="T64" fmla="*/ 60 w 200"/>
              <a:gd name="T65" fmla="*/ 80 h 200"/>
              <a:gd name="T66" fmla="*/ 60 w 200"/>
              <a:gd name="T67" fmla="*/ 60 h 200"/>
              <a:gd name="T68" fmla="*/ 80 w 200"/>
              <a:gd name="T69" fmla="*/ 60 h 200"/>
              <a:gd name="T70" fmla="*/ 80 w 200"/>
              <a:gd name="T71" fmla="*/ 80 h 200"/>
              <a:gd name="T72" fmla="*/ 100 w 200"/>
              <a:gd name="T73" fmla="*/ 80 h 200"/>
              <a:gd name="T74" fmla="*/ 100 w 200"/>
              <a:gd name="T75" fmla="*/ 60 h 200"/>
              <a:gd name="T76" fmla="*/ 120 w 200"/>
              <a:gd name="T77" fmla="*/ 60 h 200"/>
              <a:gd name="T78" fmla="*/ 120 w 200"/>
              <a:gd name="T79" fmla="*/ 80 h 200"/>
              <a:gd name="T80" fmla="*/ 140 w 200"/>
              <a:gd name="T81" fmla="*/ 80 h 200"/>
              <a:gd name="T82" fmla="*/ 140 w 200"/>
              <a:gd name="T83" fmla="*/ 60 h 200"/>
              <a:gd name="T84" fmla="*/ 160 w 200"/>
              <a:gd name="T85" fmla="*/ 60 h 200"/>
              <a:gd name="T86" fmla="*/ 160 w 200"/>
              <a:gd name="T87" fmla="*/ 40 h 200"/>
              <a:gd name="T88" fmla="*/ 140 w 200"/>
              <a:gd name="T89" fmla="*/ 40 h 200"/>
              <a:gd name="T90" fmla="*/ 60 w 200"/>
              <a:gd name="T91" fmla="*/ 200 h 200"/>
              <a:gd name="T92" fmla="*/ 0 w 200"/>
              <a:gd name="T93" fmla="*/ 200 h 200"/>
              <a:gd name="T94" fmla="*/ 0 w 200"/>
              <a:gd name="T95" fmla="*/ 184 h 200"/>
              <a:gd name="T96" fmla="*/ 60 w 200"/>
              <a:gd name="T97" fmla="*/ 184 h 200"/>
              <a:gd name="T98" fmla="*/ 60 w 200"/>
              <a:gd name="T99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40" y="200"/>
                </a:moveTo>
                <a:cubicBezTo>
                  <a:pt x="140" y="184"/>
                  <a:pt x="140" y="184"/>
                  <a:pt x="140" y="184"/>
                </a:cubicBezTo>
                <a:cubicBezTo>
                  <a:pt x="200" y="184"/>
                  <a:pt x="200" y="184"/>
                  <a:pt x="200" y="184"/>
                </a:cubicBezTo>
                <a:cubicBezTo>
                  <a:pt x="200" y="200"/>
                  <a:pt x="200" y="200"/>
                  <a:pt x="200" y="200"/>
                </a:cubicBezTo>
                <a:lnTo>
                  <a:pt x="140" y="200"/>
                </a:lnTo>
                <a:close/>
                <a:moveTo>
                  <a:pt x="160" y="87"/>
                </a:moveTo>
                <a:cubicBezTo>
                  <a:pt x="40" y="87"/>
                  <a:pt x="40" y="87"/>
                  <a:pt x="40" y="87"/>
                </a:cubicBezTo>
                <a:cubicBezTo>
                  <a:pt x="40" y="180"/>
                  <a:pt x="40" y="180"/>
                  <a:pt x="40" y="180"/>
                </a:cubicBezTo>
                <a:cubicBezTo>
                  <a:pt x="20" y="180"/>
                  <a:pt x="20" y="180"/>
                  <a:pt x="20" y="18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4"/>
                  <a:pt x="24" y="0"/>
                  <a:pt x="30" y="0"/>
                </a:cubicBezTo>
                <a:cubicBezTo>
                  <a:pt x="35" y="0"/>
                  <a:pt x="40" y="4"/>
                  <a:pt x="40" y="10"/>
                </a:cubicBezTo>
                <a:cubicBezTo>
                  <a:pt x="40" y="28"/>
                  <a:pt x="40" y="28"/>
                  <a:pt x="40" y="28"/>
                </a:cubicBezTo>
                <a:cubicBezTo>
                  <a:pt x="160" y="28"/>
                  <a:pt x="160" y="28"/>
                  <a:pt x="160" y="28"/>
                </a:cubicBezTo>
                <a:cubicBezTo>
                  <a:pt x="160" y="10"/>
                  <a:pt x="160" y="10"/>
                  <a:pt x="160" y="10"/>
                </a:cubicBezTo>
                <a:cubicBezTo>
                  <a:pt x="160" y="4"/>
                  <a:pt x="164" y="0"/>
                  <a:pt x="170" y="0"/>
                </a:cubicBezTo>
                <a:cubicBezTo>
                  <a:pt x="175" y="0"/>
                  <a:pt x="180" y="4"/>
                  <a:pt x="180" y="10"/>
                </a:cubicBezTo>
                <a:cubicBezTo>
                  <a:pt x="180" y="180"/>
                  <a:pt x="180" y="180"/>
                  <a:pt x="180" y="180"/>
                </a:cubicBezTo>
                <a:cubicBezTo>
                  <a:pt x="160" y="180"/>
                  <a:pt x="160" y="180"/>
                  <a:pt x="160" y="180"/>
                </a:cubicBezTo>
                <a:lnTo>
                  <a:pt x="160" y="87"/>
                </a:lnTo>
                <a:close/>
                <a:moveTo>
                  <a:pt x="140" y="40"/>
                </a:moveTo>
                <a:cubicBezTo>
                  <a:pt x="140" y="60"/>
                  <a:pt x="140" y="60"/>
                  <a:pt x="14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00" y="40"/>
                  <a:pt x="100" y="40"/>
                  <a:pt x="100" y="4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40"/>
                  <a:pt x="80" y="40"/>
                  <a:pt x="80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80"/>
                  <a:pt x="40" y="80"/>
                  <a:pt x="40" y="80"/>
                </a:cubicBezTo>
                <a:cubicBezTo>
                  <a:pt x="60" y="80"/>
                  <a:pt x="60" y="80"/>
                  <a:pt x="60" y="80"/>
                </a:cubicBezTo>
                <a:cubicBezTo>
                  <a:pt x="60" y="60"/>
                  <a:pt x="60" y="60"/>
                  <a:pt x="6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80" y="80"/>
                  <a:pt x="80" y="80"/>
                  <a:pt x="80" y="80"/>
                </a:cubicBezTo>
                <a:cubicBezTo>
                  <a:pt x="100" y="80"/>
                  <a:pt x="100" y="80"/>
                  <a:pt x="100" y="80"/>
                </a:cubicBezTo>
                <a:cubicBezTo>
                  <a:pt x="100" y="60"/>
                  <a:pt x="100" y="60"/>
                  <a:pt x="100" y="60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40" y="80"/>
                  <a:pt x="140" y="80"/>
                  <a:pt x="140" y="80"/>
                </a:cubicBezTo>
                <a:cubicBezTo>
                  <a:pt x="140" y="60"/>
                  <a:pt x="140" y="60"/>
                  <a:pt x="140" y="60"/>
                </a:cubicBezTo>
                <a:cubicBezTo>
                  <a:pt x="160" y="60"/>
                  <a:pt x="160" y="60"/>
                  <a:pt x="160" y="60"/>
                </a:cubicBezTo>
                <a:cubicBezTo>
                  <a:pt x="160" y="40"/>
                  <a:pt x="160" y="40"/>
                  <a:pt x="160" y="40"/>
                </a:cubicBezTo>
                <a:lnTo>
                  <a:pt x="140" y="40"/>
                </a:lnTo>
                <a:close/>
                <a:moveTo>
                  <a:pt x="60" y="200"/>
                </a:moveTo>
                <a:cubicBezTo>
                  <a:pt x="0" y="200"/>
                  <a:pt x="0" y="200"/>
                  <a:pt x="0" y="200"/>
                </a:cubicBezTo>
                <a:cubicBezTo>
                  <a:pt x="0" y="184"/>
                  <a:pt x="0" y="184"/>
                  <a:pt x="0" y="184"/>
                </a:cubicBezTo>
                <a:cubicBezTo>
                  <a:pt x="60" y="184"/>
                  <a:pt x="60" y="184"/>
                  <a:pt x="60" y="184"/>
                </a:cubicBezTo>
                <a:lnTo>
                  <a:pt x="60" y="20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5" name="Freeform 124"/>
          <p:cNvSpPr>
            <a:spLocks noEditPoints="1"/>
          </p:cNvSpPr>
          <p:nvPr/>
        </p:nvSpPr>
        <p:spPr bwMode="auto">
          <a:xfrm>
            <a:off x="282254" y="4167956"/>
            <a:ext cx="291708" cy="291707"/>
          </a:xfrm>
          <a:custGeom>
            <a:avLst/>
            <a:gdLst>
              <a:gd name="T0" fmla="*/ 162 w 200"/>
              <a:gd name="T1" fmla="*/ 200 h 200"/>
              <a:gd name="T2" fmla="*/ 38 w 200"/>
              <a:gd name="T3" fmla="*/ 200 h 200"/>
              <a:gd name="T4" fmla="*/ 0 w 200"/>
              <a:gd name="T5" fmla="*/ 162 h 200"/>
              <a:gd name="T6" fmla="*/ 0 w 200"/>
              <a:gd name="T7" fmla="*/ 38 h 200"/>
              <a:gd name="T8" fmla="*/ 38 w 200"/>
              <a:gd name="T9" fmla="*/ 0 h 200"/>
              <a:gd name="T10" fmla="*/ 162 w 200"/>
              <a:gd name="T11" fmla="*/ 0 h 200"/>
              <a:gd name="T12" fmla="*/ 200 w 200"/>
              <a:gd name="T13" fmla="*/ 38 h 200"/>
              <a:gd name="T14" fmla="*/ 200 w 200"/>
              <a:gd name="T15" fmla="*/ 162 h 200"/>
              <a:gd name="T16" fmla="*/ 162 w 200"/>
              <a:gd name="T17" fmla="*/ 200 h 200"/>
              <a:gd name="T18" fmla="*/ 176 w 200"/>
              <a:gd name="T19" fmla="*/ 38 h 200"/>
              <a:gd name="T20" fmla="*/ 162 w 200"/>
              <a:gd name="T21" fmla="*/ 24 h 200"/>
              <a:gd name="T22" fmla="*/ 38 w 200"/>
              <a:gd name="T23" fmla="*/ 24 h 200"/>
              <a:gd name="T24" fmla="*/ 24 w 200"/>
              <a:gd name="T25" fmla="*/ 38 h 200"/>
              <a:gd name="T26" fmla="*/ 24 w 200"/>
              <a:gd name="T27" fmla="*/ 50 h 200"/>
              <a:gd name="T28" fmla="*/ 13 w 200"/>
              <a:gd name="T29" fmla="*/ 63 h 200"/>
              <a:gd name="T30" fmla="*/ 13 w 200"/>
              <a:gd name="T31" fmla="*/ 75 h 200"/>
              <a:gd name="T32" fmla="*/ 24 w 200"/>
              <a:gd name="T33" fmla="*/ 88 h 200"/>
              <a:gd name="T34" fmla="*/ 24 w 200"/>
              <a:gd name="T35" fmla="*/ 113 h 200"/>
              <a:gd name="T36" fmla="*/ 13 w 200"/>
              <a:gd name="T37" fmla="*/ 125 h 200"/>
              <a:gd name="T38" fmla="*/ 13 w 200"/>
              <a:gd name="T39" fmla="*/ 137 h 200"/>
              <a:gd name="T40" fmla="*/ 24 w 200"/>
              <a:gd name="T41" fmla="*/ 150 h 200"/>
              <a:gd name="T42" fmla="*/ 24 w 200"/>
              <a:gd name="T43" fmla="*/ 162 h 200"/>
              <a:gd name="T44" fmla="*/ 38 w 200"/>
              <a:gd name="T45" fmla="*/ 176 h 200"/>
              <a:gd name="T46" fmla="*/ 162 w 200"/>
              <a:gd name="T47" fmla="*/ 176 h 200"/>
              <a:gd name="T48" fmla="*/ 176 w 200"/>
              <a:gd name="T49" fmla="*/ 162 h 200"/>
              <a:gd name="T50" fmla="*/ 176 w 200"/>
              <a:gd name="T51" fmla="*/ 38 h 200"/>
              <a:gd name="T52" fmla="*/ 150 w 200"/>
              <a:gd name="T53" fmla="*/ 164 h 200"/>
              <a:gd name="T54" fmla="*/ 50 w 200"/>
              <a:gd name="T55" fmla="*/ 164 h 200"/>
              <a:gd name="T56" fmla="*/ 38 w 200"/>
              <a:gd name="T57" fmla="*/ 150 h 200"/>
              <a:gd name="T58" fmla="*/ 48 w 200"/>
              <a:gd name="T59" fmla="*/ 137 h 200"/>
              <a:gd name="T60" fmla="*/ 48 w 200"/>
              <a:gd name="T61" fmla="*/ 125 h 200"/>
              <a:gd name="T62" fmla="*/ 36 w 200"/>
              <a:gd name="T63" fmla="*/ 113 h 200"/>
              <a:gd name="T64" fmla="*/ 36 w 200"/>
              <a:gd name="T65" fmla="*/ 88 h 200"/>
              <a:gd name="T66" fmla="*/ 48 w 200"/>
              <a:gd name="T67" fmla="*/ 75 h 200"/>
              <a:gd name="T68" fmla="*/ 48 w 200"/>
              <a:gd name="T69" fmla="*/ 63 h 200"/>
              <a:gd name="T70" fmla="*/ 38 w 200"/>
              <a:gd name="T71" fmla="*/ 50 h 200"/>
              <a:gd name="T72" fmla="*/ 50 w 200"/>
              <a:gd name="T73" fmla="*/ 36 h 200"/>
              <a:gd name="T74" fmla="*/ 150 w 200"/>
              <a:gd name="T75" fmla="*/ 36 h 200"/>
              <a:gd name="T76" fmla="*/ 164 w 200"/>
              <a:gd name="T77" fmla="*/ 50 h 200"/>
              <a:gd name="T78" fmla="*/ 164 w 200"/>
              <a:gd name="T79" fmla="*/ 150 h 200"/>
              <a:gd name="T80" fmla="*/ 150 w 200"/>
              <a:gd name="T81" fmla="*/ 164 h 200"/>
              <a:gd name="T82" fmla="*/ 100 w 200"/>
              <a:gd name="T83" fmla="*/ 63 h 200"/>
              <a:gd name="T84" fmla="*/ 63 w 200"/>
              <a:gd name="T85" fmla="*/ 100 h 200"/>
              <a:gd name="T86" fmla="*/ 100 w 200"/>
              <a:gd name="T87" fmla="*/ 137 h 200"/>
              <a:gd name="T88" fmla="*/ 137 w 200"/>
              <a:gd name="T89" fmla="*/ 100 h 200"/>
              <a:gd name="T90" fmla="*/ 100 w 200"/>
              <a:gd name="T91" fmla="*/ 63 h 200"/>
              <a:gd name="T92" fmla="*/ 100 w 200"/>
              <a:gd name="T93" fmla="*/ 125 h 200"/>
              <a:gd name="T94" fmla="*/ 75 w 200"/>
              <a:gd name="T95" fmla="*/ 100 h 200"/>
              <a:gd name="T96" fmla="*/ 100 w 200"/>
              <a:gd name="T97" fmla="*/ 75 h 200"/>
              <a:gd name="T98" fmla="*/ 125 w 200"/>
              <a:gd name="T99" fmla="*/ 100 h 200"/>
              <a:gd name="T100" fmla="*/ 100 w 200"/>
              <a:gd name="T101" fmla="*/ 125 h 200"/>
              <a:gd name="T102" fmla="*/ 31 w 200"/>
              <a:gd name="T103" fmla="*/ 75 h 200"/>
              <a:gd name="T104" fmla="*/ 25 w 200"/>
              <a:gd name="T105" fmla="*/ 69 h 200"/>
              <a:gd name="T106" fmla="*/ 31 w 200"/>
              <a:gd name="T107" fmla="*/ 63 h 200"/>
              <a:gd name="T108" fmla="*/ 38 w 200"/>
              <a:gd name="T109" fmla="*/ 69 h 200"/>
              <a:gd name="T110" fmla="*/ 31 w 200"/>
              <a:gd name="T111" fmla="*/ 75 h 200"/>
              <a:gd name="T112" fmla="*/ 31 w 200"/>
              <a:gd name="T113" fmla="*/ 125 h 200"/>
              <a:gd name="T114" fmla="*/ 38 w 200"/>
              <a:gd name="T115" fmla="*/ 131 h 200"/>
              <a:gd name="T116" fmla="*/ 31 w 200"/>
              <a:gd name="T117" fmla="*/ 137 h 200"/>
              <a:gd name="T118" fmla="*/ 25 w 200"/>
              <a:gd name="T119" fmla="*/ 131 h 200"/>
              <a:gd name="T120" fmla="*/ 31 w 200"/>
              <a:gd name="T121" fmla="*/ 12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00" h="200">
                <a:moveTo>
                  <a:pt x="162" y="200"/>
                </a:moveTo>
                <a:cubicBezTo>
                  <a:pt x="38" y="200"/>
                  <a:pt x="38" y="200"/>
                  <a:pt x="38" y="200"/>
                </a:cubicBezTo>
                <a:cubicBezTo>
                  <a:pt x="17" y="200"/>
                  <a:pt x="0" y="183"/>
                  <a:pt x="0" y="16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17"/>
                  <a:pt x="17" y="0"/>
                  <a:pt x="38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83" y="0"/>
                  <a:pt x="200" y="17"/>
                  <a:pt x="200" y="38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83"/>
                  <a:pt x="183" y="200"/>
                  <a:pt x="162" y="200"/>
                </a:cubicBezTo>
                <a:close/>
                <a:moveTo>
                  <a:pt x="176" y="38"/>
                </a:moveTo>
                <a:cubicBezTo>
                  <a:pt x="176" y="31"/>
                  <a:pt x="169" y="24"/>
                  <a:pt x="16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1" y="24"/>
                  <a:pt x="24" y="31"/>
                  <a:pt x="24" y="38"/>
                </a:cubicBezTo>
                <a:cubicBezTo>
                  <a:pt x="24" y="50"/>
                  <a:pt x="24" y="50"/>
                  <a:pt x="24" y="50"/>
                </a:cubicBezTo>
                <a:cubicBezTo>
                  <a:pt x="17" y="50"/>
                  <a:pt x="13" y="56"/>
                  <a:pt x="13" y="63"/>
                </a:cubicBezTo>
                <a:cubicBezTo>
                  <a:pt x="13" y="75"/>
                  <a:pt x="13" y="75"/>
                  <a:pt x="13" y="75"/>
                </a:cubicBezTo>
                <a:cubicBezTo>
                  <a:pt x="13" y="82"/>
                  <a:pt x="17" y="88"/>
                  <a:pt x="24" y="88"/>
                </a:cubicBezTo>
                <a:cubicBezTo>
                  <a:pt x="24" y="113"/>
                  <a:pt x="24" y="113"/>
                  <a:pt x="24" y="113"/>
                </a:cubicBezTo>
                <a:cubicBezTo>
                  <a:pt x="17" y="113"/>
                  <a:pt x="13" y="118"/>
                  <a:pt x="13" y="125"/>
                </a:cubicBezTo>
                <a:cubicBezTo>
                  <a:pt x="13" y="137"/>
                  <a:pt x="13" y="137"/>
                  <a:pt x="13" y="137"/>
                </a:cubicBezTo>
                <a:cubicBezTo>
                  <a:pt x="13" y="144"/>
                  <a:pt x="17" y="150"/>
                  <a:pt x="24" y="150"/>
                </a:cubicBezTo>
                <a:cubicBezTo>
                  <a:pt x="24" y="162"/>
                  <a:pt x="24" y="162"/>
                  <a:pt x="24" y="162"/>
                </a:cubicBezTo>
                <a:cubicBezTo>
                  <a:pt x="24" y="169"/>
                  <a:pt x="31" y="176"/>
                  <a:pt x="38" y="176"/>
                </a:cubicBezTo>
                <a:cubicBezTo>
                  <a:pt x="162" y="176"/>
                  <a:pt x="162" y="176"/>
                  <a:pt x="162" y="176"/>
                </a:cubicBezTo>
                <a:cubicBezTo>
                  <a:pt x="169" y="176"/>
                  <a:pt x="176" y="169"/>
                  <a:pt x="176" y="162"/>
                </a:cubicBezTo>
                <a:lnTo>
                  <a:pt x="176" y="38"/>
                </a:lnTo>
                <a:close/>
                <a:moveTo>
                  <a:pt x="150" y="164"/>
                </a:moveTo>
                <a:cubicBezTo>
                  <a:pt x="50" y="164"/>
                  <a:pt x="50" y="164"/>
                  <a:pt x="50" y="164"/>
                </a:cubicBezTo>
                <a:cubicBezTo>
                  <a:pt x="43" y="164"/>
                  <a:pt x="38" y="157"/>
                  <a:pt x="38" y="150"/>
                </a:cubicBezTo>
                <a:cubicBezTo>
                  <a:pt x="45" y="150"/>
                  <a:pt x="48" y="144"/>
                  <a:pt x="48" y="137"/>
                </a:cubicBezTo>
                <a:cubicBezTo>
                  <a:pt x="48" y="125"/>
                  <a:pt x="48" y="125"/>
                  <a:pt x="48" y="125"/>
                </a:cubicBezTo>
                <a:cubicBezTo>
                  <a:pt x="48" y="118"/>
                  <a:pt x="43" y="113"/>
                  <a:pt x="36" y="113"/>
                </a:cubicBezTo>
                <a:cubicBezTo>
                  <a:pt x="36" y="88"/>
                  <a:pt x="36" y="88"/>
                  <a:pt x="36" y="88"/>
                </a:cubicBezTo>
                <a:cubicBezTo>
                  <a:pt x="43" y="88"/>
                  <a:pt x="48" y="82"/>
                  <a:pt x="48" y="75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56"/>
                  <a:pt x="45" y="50"/>
                  <a:pt x="38" y="50"/>
                </a:cubicBezTo>
                <a:cubicBezTo>
                  <a:pt x="38" y="43"/>
                  <a:pt x="43" y="36"/>
                  <a:pt x="50" y="36"/>
                </a:cubicBezTo>
                <a:cubicBezTo>
                  <a:pt x="150" y="36"/>
                  <a:pt x="150" y="36"/>
                  <a:pt x="150" y="36"/>
                </a:cubicBezTo>
                <a:cubicBezTo>
                  <a:pt x="157" y="36"/>
                  <a:pt x="164" y="43"/>
                  <a:pt x="164" y="50"/>
                </a:cubicBezTo>
                <a:cubicBezTo>
                  <a:pt x="164" y="150"/>
                  <a:pt x="164" y="150"/>
                  <a:pt x="164" y="150"/>
                </a:cubicBezTo>
                <a:cubicBezTo>
                  <a:pt x="164" y="157"/>
                  <a:pt x="157" y="164"/>
                  <a:pt x="150" y="164"/>
                </a:cubicBezTo>
                <a:close/>
                <a:moveTo>
                  <a:pt x="100" y="63"/>
                </a:moveTo>
                <a:cubicBezTo>
                  <a:pt x="79" y="63"/>
                  <a:pt x="63" y="79"/>
                  <a:pt x="63" y="100"/>
                </a:cubicBezTo>
                <a:cubicBezTo>
                  <a:pt x="63" y="121"/>
                  <a:pt x="79" y="137"/>
                  <a:pt x="100" y="137"/>
                </a:cubicBezTo>
                <a:cubicBezTo>
                  <a:pt x="121" y="137"/>
                  <a:pt x="137" y="121"/>
                  <a:pt x="137" y="100"/>
                </a:cubicBezTo>
                <a:cubicBezTo>
                  <a:pt x="137" y="79"/>
                  <a:pt x="121" y="63"/>
                  <a:pt x="100" y="63"/>
                </a:cubicBezTo>
                <a:close/>
                <a:moveTo>
                  <a:pt x="100" y="125"/>
                </a:moveTo>
                <a:cubicBezTo>
                  <a:pt x="86" y="125"/>
                  <a:pt x="75" y="114"/>
                  <a:pt x="75" y="100"/>
                </a:cubicBezTo>
                <a:cubicBezTo>
                  <a:pt x="75" y="86"/>
                  <a:pt x="86" y="75"/>
                  <a:pt x="100" y="75"/>
                </a:cubicBezTo>
                <a:cubicBezTo>
                  <a:pt x="114" y="75"/>
                  <a:pt x="125" y="86"/>
                  <a:pt x="125" y="100"/>
                </a:cubicBezTo>
                <a:cubicBezTo>
                  <a:pt x="125" y="114"/>
                  <a:pt x="114" y="125"/>
                  <a:pt x="100" y="125"/>
                </a:cubicBezTo>
                <a:close/>
                <a:moveTo>
                  <a:pt x="31" y="75"/>
                </a:moveTo>
                <a:cubicBezTo>
                  <a:pt x="28" y="75"/>
                  <a:pt x="25" y="72"/>
                  <a:pt x="25" y="69"/>
                </a:cubicBezTo>
                <a:cubicBezTo>
                  <a:pt x="25" y="65"/>
                  <a:pt x="28" y="63"/>
                  <a:pt x="31" y="63"/>
                </a:cubicBezTo>
                <a:cubicBezTo>
                  <a:pt x="35" y="63"/>
                  <a:pt x="38" y="65"/>
                  <a:pt x="38" y="69"/>
                </a:cubicBezTo>
                <a:cubicBezTo>
                  <a:pt x="38" y="72"/>
                  <a:pt x="35" y="75"/>
                  <a:pt x="31" y="75"/>
                </a:cubicBezTo>
                <a:close/>
                <a:moveTo>
                  <a:pt x="31" y="125"/>
                </a:moveTo>
                <a:cubicBezTo>
                  <a:pt x="35" y="125"/>
                  <a:pt x="38" y="128"/>
                  <a:pt x="38" y="131"/>
                </a:cubicBezTo>
                <a:cubicBezTo>
                  <a:pt x="38" y="135"/>
                  <a:pt x="35" y="137"/>
                  <a:pt x="31" y="137"/>
                </a:cubicBezTo>
                <a:cubicBezTo>
                  <a:pt x="28" y="137"/>
                  <a:pt x="25" y="135"/>
                  <a:pt x="25" y="131"/>
                </a:cubicBezTo>
                <a:cubicBezTo>
                  <a:pt x="25" y="128"/>
                  <a:pt x="28" y="125"/>
                  <a:pt x="31" y="125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6" name="Freeform 40"/>
          <p:cNvSpPr>
            <a:spLocks noEditPoints="1"/>
          </p:cNvSpPr>
          <p:nvPr/>
        </p:nvSpPr>
        <p:spPr bwMode="auto">
          <a:xfrm>
            <a:off x="8612720" y="4656038"/>
            <a:ext cx="292750" cy="292750"/>
          </a:xfrm>
          <a:custGeom>
            <a:avLst/>
            <a:gdLst>
              <a:gd name="T0" fmla="*/ 188 w 200"/>
              <a:gd name="T1" fmla="*/ 200 h 200"/>
              <a:gd name="T2" fmla="*/ 12 w 200"/>
              <a:gd name="T3" fmla="*/ 200 h 200"/>
              <a:gd name="T4" fmla="*/ 0 w 200"/>
              <a:gd name="T5" fmla="*/ 188 h 200"/>
              <a:gd name="T6" fmla="*/ 0 w 200"/>
              <a:gd name="T7" fmla="*/ 72 h 200"/>
              <a:gd name="T8" fmla="*/ 0 w 200"/>
              <a:gd name="T9" fmla="*/ 40 h 200"/>
              <a:gd name="T10" fmla="*/ 0 w 200"/>
              <a:gd name="T11" fmla="*/ 12 h 200"/>
              <a:gd name="T12" fmla="*/ 12 w 200"/>
              <a:gd name="T13" fmla="*/ 0 h 200"/>
              <a:gd name="T14" fmla="*/ 167 w 200"/>
              <a:gd name="T15" fmla="*/ 0 h 200"/>
              <a:gd name="T16" fmla="*/ 199 w 200"/>
              <a:gd name="T17" fmla="*/ 32 h 200"/>
              <a:gd name="T18" fmla="*/ 200 w 200"/>
              <a:gd name="T19" fmla="*/ 188 h 200"/>
              <a:gd name="T20" fmla="*/ 188 w 200"/>
              <a:gd name="T21" fmla="*/ 200 h 200"/>
              <a:gd name="T22" fmla="*/ 160 w 200"/>
              <a:gd name="T23" fmla="*/ 32 h 200"/>
              <a:gd name="T24" fmla="*/ 148 w 200"/>
              <a:gd name="T25" fmla="*/ 20 h 200"/>
              <a:gd name="T26" fmla="*/ 44 w 200"/>
              <a:gd name="T27" fmla="*/ 20 h 200"/>
              <a:gd name="T28" fmla="*/ 32 w 200"/>
              <a:gd name="T29" fmla="*/ 32 h 200"/>
              <a:gd name="T30" fmla="*/ 32 w 200"/>
              <a:gd name="T31" fmla="*/ 68 h 200"/>
              <a:gd name="T32" fmla="*/ 44 w 200"/>
              <a:gd name="T33" fmla="*/ 80 h 200"/>
              <a:gd name="T34" fmla="*/ 148 w 200"/>
              <a:gd name="T35" fmla="*/ 80 h 200"/>
              <a:gd name="T36" fmla="*/ 160 w 200"/>
              <a:gd name="T37" fmla="*/ 68 h 200"/>
              <a:gd name="T38" fmla="*/ 160 w 200"/>
              <a:gd name="T39" fmla="*/ 32 h 200"/>
              <a:gd name="T40" fmla="*/ 172 w 200"/>
              <a:gd name="T41" fmla="*/ 96 h 200"/>
              <a:gd name="T42" fmla="*/ 28 w 200"/>
              <a:gd name="T43" fmla="*/ 96 h 200"/>
              <a:gd name="T44" fmla="*/ 28 w 200"/>
              <a:gd name="T45" fmla="*/ 188 h 200"/>
              <a:gd name="T46" fmla="*/ 172 w 200"/>
              <a:gd name="T47" fmla="*/ 188 h 200"/>
              <a:gd name="T48" fmla="*/ 172 w 200"/>
              <a:gd name="T49" fmla="*/ 96 h 200"/>
              <a:gd name="T50" fmla="*/ 156 w 200"/>
              <a:gd name="T51" fmla="*/ 124 h 200"/>
              <a:gd name="T52" fmla="*/ 44 w 200"/>
              <a:gd name="T53" fmla="*/ 124 h 200"/>
              <a:gd name="T54" fmla="*/ 44 w 200"/>
              <a:gd name="T55" fmla="*/ 116 h 200"/>
              <a:gd name="T56" fmla="*/ 156 w 200"/>
              <a:gd name="T57" fmla="*/ 116 h 200"/>
              <a:gd name="T58" fmla="*/ 156 w 200"/>
              <a:gd name="T59" fmla="*/ 124 h 200"/>
              <a:gd name="T60" fmla="*/ 156 w 200"/>
              <a:gd name="T61" fmla="*/ 140 h 200"/>
              <a:gd name="T62" fmla="*/ 44 w 200"/>
              <a:gd name="T63" fmla="*/ 140 h 200"/>
              <a:gd name="T64" fmla="*/ 44 w 200"/>
              <a:gd name="T65" fmla="*/ 132 h 200"/>
              <a:gd name="T66" fmla="*/ 156 w 200"/>
              <a:gd name="T67" fmla="*/ 132 h 200"/>
              <a:gd name="T68" fmla="*/ 156 w 200"/>
              <a:gd name="T69" fmla="*/ 140 h 200"/>
              <a:gd name="T70" fmla="*/ 156 w 200"/>
              <a:gd name="T71" fmla="*/ 156 h 200"/>
              <a:gd name="T72" fmla="*/ 44 w 200"/>
              <a:gd name="T73" fmla="*/ 156 h 200"/>
              <a:gd name="T74" fmla="*/ 44 w 200"/>
              <a:gd name="T75" fmla="*/ 148 h 200"/>
              <a:gd name="T76" fmla="*/ 156 w 200"/>
              <a:gd name="T77" fmla="*/ 148 h 200"/>
              <a:gd name="T78" fmla="*/ 156 w 200"/>
              <a:gd name="T79" fmla="*/ 156 h 200"/>
              <a:gd name="T80" fmla="*/ 156 w 200"/>
              <a:gd name="T81" fmla="*/ 172 h 200"/>
              <a:gd name="T82" fmla="*/ 44 w 200"/>
              <a:gd name="T83" fmla="*/ 172 h 200"/>
              <a:gd name="T84" fmla="*/ 44 w 200"/>
              <a:gd name="T85" fmla="*/ 164 h 200"/>
              <a:gd name="T86" fmla="*/ 156 w 200"/>
              <a:gd name="T87" fmla="*/ 164 h 200"/>
              <a:gd name="T88" fmla="*/ 156 w 200"/>
              <a:gd name="T89" fmla="*/ 172 h 200"/>
              <a:gd name="T90" fmla="*/ 112 w 200"/>
              <a:gd name="T91" fmla="*/ 28 h 200"/>
              <a:gd name="T92" fmla="*/ 136 w 200"/>
              <a:gd name="T93" fmla="*/ 28 h 200"/>
              <a:gd name="T94" fmla="*/ 136 w 200"/>
              <a:gd name="T95" fmla="*/ 72 h 200"/>
              <a:gd name="T96" fmla="*/ 112 w 200"/>
              <a:gd name="T97" fmla="*/ 72 h 200"/>
              <a:gd name="T98" fmla="*/ 112 w 200"/>
              <a:gd name="T99" fmla="*/ 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0" h="200">
                <a:moveTo>
                  <a:pt x="188" y="200"/>
                </a:moveTo>
                <a:cubicBezTo>
                  <a:pt x="12" y="200"/>
                  <a:pt x="12" y="200"/>
                  <a:pt x="12" y="200"/>
                </a:cubicBezTo>
                <a:cubicBezTo>
                  <a:pt x="5" y="200"/>
                  <a:pt x="0" y="195"/>
                  <a:pt x="0" y="18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99" y="32"/>
                  <a:pt x="199" y="32"/>
                  <a:pt x="199" y="32"/>
                </a:cubicBezTo>
                <a:cubicBezTo>
                  <a:pt x="200" y="188"/>
                  <a:pt x="200" y="188"/>
                  <a:pt x="200" y="188"/>
                </a:cubicBezTo>
                <a:cubicBezTo>
                  <a:pt x="200" y="195"/>
                  <a:pt x="194" y="200"/>
                  <a:pt x="188" y="200"/>
                </a:cubicBezTo>
                <a:close/>
                <a:moveTo>
                  <a:pt x="160" y="32"/>
                </a:moveTo>
                <a:cubicBezTo>
                  <a:pt x="160" y="25"/>
                  <a:pt x="154" y="20"/>
                  <a:pt x="148" y="20"/>
                </a:cubicBezTo>
                <a:cubicBezTo>
                  <a:pt x="44" y="20"/>
                  <a:pt x="44" y="20"/>
                  <a:pt x="44" y="20"/>
                </a:cubicBezTo>
                <a:cubicBezTo>
                  <a:pt x="37" y="20"/>
                  <a:pt x="32" y="25"/>
                  <a:pt x="32" y="32"/>
                </a:cubicBezTo>
                <a:cubicBezTo>
                  <a:pt x="32" y="68"/>
                  <a:pt x="32" y="68"/>
                  <a:pt x="32" y="68"/>
                </a:cubicBezTo>
                <a:cubicBezTo>
                  <a:pt x="32" y="75"/>
                  <a:pt x="37" y="80"/>
                  <a:pt x="44" y="80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54" y="80"/>
                  <a:pt x="160" y="75"/>
                  <a:pt x="160" y="68"/>
                </a:cubicBezTo>
                <a:lnTo>
                  <a:pt x="160" y="32"/>
                </a:lnTo>
                <a:close/>
                <a:moveTo>
                  <a:pt x="172" y="96"/>
                </a:moveTo>
                <a:cubicBezTo>
                  <a:pt x="28" y="96"/>
                  <a:pt x="28" y="96"/>
                  <a:pt x="28" y="96"/>
                </a:cubicBezTo>
                <a:cubicBezTo>
                  <a:pt x="28" y="188"/>
                  <a:pt x="28" y="188"/>
                  <a:pt x="28" y="188"/>
                </a:cubicBezTo>
                <a:cubicBezTo>
                  <a:pt x="172" y="188"/>
                  <a:pt x="172" y="188"/>
                  <a:pt x="172" y="188"/>
                </a:cubicBezTo>
                <a:lnTo>
                  <a:pt x="172" y="96"/>
                </a:lnTo>
                <a:close/>
                <a:moveTo>
                  <a:pt x="156" y="124"/>
                </a:moveTo>
                <a:cubicBezTo>
                  <a:pt x="44" y="124"/>
                  <a:pt x="44" y="124"/>
                  <a:pt x="44" y="124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156" y="116"/>
                  <a:pt x="156" y="116"/>
                  <a:pt x="156" y="116"/>
                </a:cubicBezTo>
                <a:lnTo>
                  <a:pt x="156" y="124"/>
                </a:lnTo>
                <a:close/>
                <a:moveTo>
                  <a:pt x="156" y="140"/>
                </a:moveTo>
                <a:cubicBezTo>
                  <a:pt x="44" y="140"/>
                  <a:pt x="44" y="140"/>
                  <a:pt x="44" y="140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156" y="132"/>
                  <a:pt x="156" y="132"/>
                  <a:pt x="156" y="132"/>
                </a:cubicBezTo>
                <a:lnTo>
                  <a:pt x="156" y="140"/>
                </a:lnTo>
                <a:close/>
                <a:moveTo>
                  <a:pt x="156" y="156"/>
                </a:moveTo>
                <a:cubicBezTo>
                  <a:pt x="44" y="156"/>
                  <a:pt x="44" y="156"/>
                  <a:pt x="44" y="156"/>
                </a:cubicBezTo>
                <a:cubicBezTo>
                  <a:pt x="44" y="148"/>
                  <a:pt x="44" y="148"/>
                  <a:pt x="44" y="148"/>
                </a:cubicBezTo>
                <a:cubicBezTo>
                  <a:pt x="156" y="148"/>
                  <a:pt x="156" y="148"/>
                  <a:pt x="156" y="148"/>
                </a:cubicBezTo>
                <a:lnTo>
                  <a:pt x="156" y="156"/>
                </a:lnTo>
                <a:close/>
                <a:moveTo>
                  <a:pt x="156" y="172"/>
                </a:moveTo>
                <a:cubicBezTo>
                  <a:pt x="44" y="172"/>
                  <a:pt x="44" y="172"/>
                  <a:pt x="44" y="172"/>
                </a:cubicBezTo>
                <a:cubicBezTo>
                  <a:pt x="44" y="164"/>
                  <a:pt x="44" y="164"/>
                  <a:pt x="44" y="164"/>
                </a:cubicBezTo>
                <a:cubicBezTo>
                  <a:pt x="156" y="164"/>
                  <a:pt x="156" y="164"/>
                  <a:pt x="156" y="164"/>
                </a:cubicBezTo>
                <a:lnTo>
                  <a:pt x="156" y="172"/>
                </a:lnTo>
                <a:close/>
                <a:moveTo>
                  <a:pt x="112" y="28"/>
                </a:moveTo>
                <a:cubicBezTo>
                  <a:pt x="136" y="28"/>
                  <a:pt x="136" y="28"/>
                  <a:pt x="136" y="28"/>
                </a:cubicBezTo>
                <a:cubicBezTo>
                  <a:pt x="136" y="72"/>
                  <a:pt x="136" y="72"/>
                  <a:pt x="136" y="72"/>
                </a:cubicBezTo>
                <a:cubicBezTo>
                  <a:pt x="112" y="72"/>
                  <a:pt x="112" y="72"/>
                  <a:pt x="112" y="72"/>
                </a:cubicBezTo>
                <a:lnTo>
                  <a:pt x="112" y="2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7" name="Freeform 97"/>
          <p:cNvSpPr>
            <a:spLocks noEditPoints="1"/>
          </p:cNvSpPr>
          <p:nvPr/>
        </p:nvSpPr>
        <p:spPr bwMode="auto">
          <a:xfrm>
            <a:off x="4443776" y="4657602"/>
            <a:ext cx="287540" cy="289623"/>
          </a:xfrm>
          <a:custGeom>
            <a:avLst/>
            <a:gdLst>
              <a:gd name="T0" fmla="*/ 0 w 197"/>
              <a:gd name="T1" fmla="*/ 99 h 198"/>
              <a:gd name="T2" fmla="*/ 197 w 197"/>
              <a:gd name="T3" fmla="*/ 99 h 198"/>
              <a:gd name="T4" fmla="*/ 98 w 197"/>
              <a:gd name="T5" fmla="*/ 15 h 198"/>
              <a:gd name="T6" fmla="*/ 98 w 197"/>
              <a:gd name="T7" fmla="*/ 183 h 198"/>
              <a:gd name="T8" fmla="*/ 98 w 197"/>
              <a:gd name="T9" fmla="*/ 15 h 198"/>
              <a:gd name="T10" fmla="*/ 160 w 197"/>
              <a:gd name="T11" fmla="*/ 99 h 198"/>
              <a:gd name="T12" fmla="*/ 151 w 197"/>
              <a:gd name="T13" fmla="*/ 66 h 198"/>
              <a:gd name="T14" fmla="*/ 171 w 197"/>
              <a:gd name="T15" fmla="*/ 99 h 198"/>
              <a:gd name="T16" fmla="*/ 109 w 197"/>
              <a:gd name="T17" fmla="*/ 86 h 198"/>
              <a:gd name="T18" fmla="*/ 124 w 197"/>
              <a:gd name="T19" fmla="*/ 97 h 198"/>
              <a:gd name="T20" fmla="*/ 99 w 197"/>
              <a:gd name="T21" fmla="*/ 37 h 198"/>
              <a:gd name="T22" fmla="*/ 50 w 197"/>
              <a:gd name="T23" fmla="*/ 95 h 198"/>
              <a:gd name="T24" fmla="*/ 26 w 197"/>
              <a:gd name="T25" fmla="*/ 103 h 198"/>
              <a:gd name="T26" fmla="*/ 26 w 197"/>
              <a:gd name="T27" fmla="*/ 99 h 198"/>
              <a:gd name="T28" fmla="*/ 99 w 197"/>
              <a:gd name="T29" fmla="*/ 26 h 198"/>
              <a:gd name="T30" fmla="*/ 134 w 197"/>
              <a:gd name="T31" fmla="*/ 48 h 198"/>
              <a:gd name="T32" fmla="*/ 78 w 197"/>
              <a:gd name="T33" fmla="*/ 140 h 198"/>
              <a:gd name="T34" fmla="*/ 66 w 197"/>
              <a:gd name="T35" fmla="*/ 153 h 198"/>
              <a:gd name="T36" fmla="*/ 100 w 197"/>
              <a:gd name="T37" fmla="*/ 92 h 198"/>
              <a:gd name="T38" fmla="*/ 100 w 197"/>
              <a:gd name="T39" fmla="*/ 131 h 198"/>
              <a:gd name="T40" fmla="*/ 100 w 197"/>
              <a:gd name="T41" fmla="*/ 92 h 198"/>
              <a:gd name="T42" fmla="*/ 110 w 197"/>
              <a:gd name="T43" fmla="*/ 108 h 198"/>
              <a:gd name="T44" fmla="*/ 89 w 197"/>
              <a:gd name="T45" fmla="*/ 108 h 198"/>
              <a:gd name="T46" fmla="*/ 90 w 197"/>
              <a:gd name="T47" fmla="*/ 167 h 198"/>
              <a:gd name="T48" fmla="*/ 82 w 197"/>
              <a:gd name="T49" fmla="*/ 139 h 198"/>
              <a:gd name="T50" fmla="*/ 90 w 197"/>
              <a:gd name="T51" fmla="*/ 167 h 198"/>
              <a:gd name="T52" fmla="*/ 94 w 197"/>
              <a:gd name="T53" fmla="*/ 167 h 198"/>
              <a:gd name="T54" fmla="*/ 102 w 197"/>
              <a:gd name="T55" fmla="*/ 139 h 198"/>
              <a:gd name="T56" fmla="*/ 114 w 197"/>
              <a:gd name="T57" fmla="*/ 167 h 198"/>
              <a:gd name="T58" fmla="*/ 106 w 197"/>
              <a:gd name="T59" fmla="*/ 139 h 198"/>
              <a:gd name="T60" fmla="*/ 114 w 197"/>
              <a:gd name="T61" fmla="*/ 167 h 198"/>
              <a:gd name="T62" fmla="*/ 118 w 197"/>
              <a:gd name="T63" fmla="*/ 167 h 198"/>
              <a:gd name="T64" fmla="*/ 130 w 197"/>
              <a:gd name="T65" fmla="*/ 15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7" h="198">
                <a:moveTo>
                  <a:pt x="98" y="198"/>
                </a:moveTo>
                <a:cubicBezTo>
                  <a:pt x="44" y="198"/>
                  <a:pt x="0" y="154"/>
                  <a:pt x="0" y="99"/>
                </a:cubicBezTo>
                <a:cubicBezTo>
                  <a:pt x="0" y="45"/>
                  <a:pt x="44" y="0"/>
                  <a:pt x="98" y="0"/>
                </a:cubicBezTo>
                <a:cubicBezTo>
                  <a:pt x="153" y="0"/>
                  <a:pt x="197" y="45"/>
                  <a:pt x="197" y="99"/>
                </a:cubicBezTo>
                <a:cubicBezTo>
                  <a:pt x="197" y="154"/>
                  <a:pt x="153" y="198"/>
                  <a:pt x="98" y="198"/>
                </a:cubicBezTo>
                <a:close/>
                <a:moveTo>
                  <a:pt x="98" y="15"/>
                </a:moveTo>
                <a:cubicBezTo>
                  <a:pt x="52" y="15"/>
                  <a:pt x="15" y="53"/>
                  <a:pt x="15" y="99"/>
                </a:cubicBezTo>
                <a:cubicBezTo>
                  <a:pt x="15" y="145"/>
                  <a:pt x="52" y="183"/>
                  <a:pt x="98" y="183"/>
                </a:cubicBezTo>
                <a:cubicBezTo>
                  <a:pt x="145" y="183"/>
                  <a:pt x="182" y="145"/>
                  <a:pt x="182" y="99"/>
                </a:cubicBezTo>
                <a:cubicBezTo>
                  <a:pt x="182" y="53"/>
                  <a:pt x="145" y="15"/>
                  <a:pt x="98" y="15"/>
                </a:cubicBezTo>
                <a:close/>
                <a:moveTo>
                  <a:pt x="171" y="99"/>
                </a:moveTo>
                <a:cubicBezTo>
                  <a:pt x="160" y="99"/>
                  <a:pt x="160" y="99"/>
                  <a:pt x="160" y="99"/>
                </a:cubicBezTo>
                <a:cubicBezTo>
                  <a:pt x="160" y="99"/>
                  <a:pt x="160" y="99"/>
                  <a:pt x="160" y="99"/>
                </a:cubicBezTo>
                <a:cubicBezTo>
                  <a:pt x="160" y="87"/>
                  <a:pt x="157" y="76"/>
                  <a:pt x="151" y="66"/>
                </a:cubicBezTo>
                <a:cubicBezTo>
                  <a:pt x="153" y="63"/>
                  <a:pt x="156" y="59"/>
                  <a:pt x="158" y="57"/>
                </a:cubicBezTo>
                <a:cubicBezTo>
                  <a:pt x="166" y="69"/>
                  <a:pt x="171" y="83"/>
                  <a:pt x="171" y="99"/>
                </a:cubicBezTo>
                <a:cubicBezTo>
                  <a:pt x="171" y="99"/>
                  <a:pt x="171" y="99"/>
                  <a:pt x="171" y="99"/>
                </a:cubicBezTo>
                <a:close/>
                <a:moveTo>
                  <a:pt x="109" y="86"/>
                </a:moveTo>
                <a:cubicBezTo>
                  <a:pt x="153" y="44"/>
                  <a:pt x="153" y="44"/>
                  <a:pt x="153" y="44"/>
                </a:cubicBezTo>
                <a:cubicBezTo>
                  <a:pt x="153" y="44"/>
                  <a:pt x="124" y="97"/>
                  <a:pt x="124" y="97"/>
                </a:cubicBezTo>
                <a:cubicBezTo>
                  <a:pt x="120" y="88"/>
                  <a:pt x="109" y="86"/>
                  <a:pt x="109" y="86"/>
                </a:cubicBezTo>
                <a:close/>
                <a:moveTo>
                  <a:pt x="99" y="37"/>
                </a:moveTo>
                <a:cubicBezTo>
                  <a:pt x="66" y="37"/>
                  <a:pt x="39" y="63"/>
                  <a:pt x="37" y="95"/>
                </a:cubicBezTo>
                <a:cubicBezTo>
                  <a:pt x="50" y="95"/>
                  <a:pt x="50" y="95"/>
                  <a:pt x="50" y="95"/>
                </a:cubicBezTo>
                <a:cubicBezTo>
                  <a:pt x="50" y="103"/>
                  <a:pt x="50" y="103"/>
                  <a:pt x="50" y="103"/>
                </a:cubicBezTo>
                <a:cubicBezTo>
                  <a:pt x="26" y="103"/>
                  <a:pt x="26" y="103"/>
                  <a:pt x="26" y="103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59"/>
                  <a:pt x="58" y="26"/>
                  <a:pt x="99" y="26"/>
                </a:cubicBezTo>
                <a:cubicBezTo>
                  <a:pt x="115" y="26"/>
                  <a:pt x="130" y="32"/>
                  <a:pt x="142" y="41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24" y="41"/>
                  <a:pt x="112" y="37"/>
                  <a:pt x="99" y="37"/>
                </a:cubicBezTo>
                <a:close/>
                <a:moveTo>
                  <a:pt x="78" y="140"/>
                </a:moveTo>
                <a:cubicBezTo>
                  <a:pt x="78" y="167"/>
                  <a:pt x="78" y="167"/>
                  <a:pt x="78" y="167"/>
                </a:cubicBezTo>
                <a:cubicBezTo>
                  <a:pt x="71" y="166"/>
                  <a:pt x="66" y="161"/>
                  <a:pt x="66" y="153"/>
                </a:cubicBezTo>
                <a:cubicBezTo>
                  <a:pt x="66" y="146"/>
                  <a:pt x="71" y="141"/>
                  <a:pt x="78" y="140"/>
                </a:cubicBezTo>
                <a:close/>
                <a:moveTo>
                  <a:pt x="100" y="92"/>
                </a:moveTo>
                <a:cubicBezTo>
                  <a:pt x="110" y="92"/>
                  <a:pt x="119" y="101"/>
                  <a:pt x="119" y="112"/>
                </a:cubicBezTo>
                <a:cubicBezTo>
                  <a:pt x="119" y="122"/>
                  <a:pt x="110" y="131"/>
                  <a:pt x="100" y="131"/>
                </a:cubicBezTo>
                <a:cubicBezTo>
                  <a:pt x="89" y="131"/>
                  <a:pt x="80" y="122"/>
                  <a:pt x="80" y="112"/>
                </a:cubicBezTo>
                <a:cubicBezTo>
                  <a:pt x="80" y="101"/>
                  <a:pt x="89" y="92"/>
                  <a:pt x="100" y="92"/>
                </a:cubicBezTo>
                <a:close/>
                <a:moveTo>
                  <a:pt x="100" y="115"/>
                </a:moveTo>
                <a:cubicBezTo>
                  <a:pt x="105" y="115"/>
                  <a:pt x="110" y="112"/>
                  <a:pt x="110" y="108"/>
                </a:cubicBezTo>
                <a:cubicBezTo>
                  <a:pt x="110" y="103"/>
                  <a:pt x="105" y="100"/>
                  <a:pt x="100" y="100"/>
                </a:cubicBezTo>
                <a:cubicBezTo>
                  <a:pt x="94" y="100"/>
                  <a:pt x="89" y="103"/>
                  <a:pt x="89" y="108"/>
                </a:cubicBezTo>
                <a:cubicBezTo>
                  <a:pt x="89" y="112"/>
                  <a:pt x="94" y="115"/>
                  <a:pt x="100" y="115"/>
                </a:cubicBezTo>
                <a:close/>
                <a:moveTo>
                  <a:pt x="90" y="167"/>
                </a:moveTo>
                <a:cubicBezTo>
                  <a:pt x="82" y="167"/>
                  <a:pt x="82" y="167"/>
                  <a:pt x="82" y="167"/>
                </a:cubicBezTo>
                <a:cubicBezTo>
                  <a:pt x="82" y="139"/>
                  <a:pt x="82" y="139"/>
                  <a:pt x="82" y="139"/>
                </a:cubicBezTo>
                <a:cubicBezTo>
                  <a:pt x="90" y="139"/>
                  <a:pt x="90" y="139"/>
                  <a:pt x="90" y="139"/>
                </a:cubicBezTo>
                <a:lnTo>
                  <a:pt x="90" y="167"/>
                </a:lnTo>
                <a:close/>
                <a:moveTo>
                  <a:pt x="102" y="167"/>
                </a:moveTo>
                <a:cubicBezTo>
                  <a:pt x="94" y="167"/>
                  <a:pt x="94" y="167"/>
                  <a:pt x="94" y="167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102" y="139"/>
                  <a:pt x="102" y="139"/>
                  <a:pt x="102" y="139"/>
                </a:cubicBezTo>
                <a:lnTo>
                  <a:pt x="102" y="167"/>
                </a:lnTo>
                <a:close/>
                <a:moveTo>
                  <a:pt x="114" y="167"/>
                </a:moveTo>
                <a:cubicBezTo>
                  <a:pt x="106" y="167"/>
                  <a:pt x="106" y="167"/>
                  <a:pt x="106" y="167"/>
                </a:cubicBezTo>
                <a:cubicBezTo>
                  <a:pt x="106" y="139"/>
                  <a:pt x="106" y="139"/>
                  <a:pt x="106" y="139"/>
                </a:cubicBezTo>
                <a:cubicBezTo>
                  <a:pt x="114" y="139"/>
                  <a:pt x="114" y="139"/>
                  <a:pt x="114" y="139"/>
                </a:cubicBezTo>
                <a:lnTo>
                  <a:pt x="114" y="167"/>
                </a:lnTo>
                <a:close/>
                <a:moveTo>
                  <a:pt x="130" y="153"/>
                </a:moveTo>
                <a:cubicBezTo>
                  <a:pt x="130" y="161"/>
                  <a:pt x="125" y="166"/>
                  <a:pt x="118" y="167"/>
                </a:cubicBezTo>
                <a:cubicBezTo>
                  <a:pt x="118" y="140"/>
                  <a:pt x="118" y="140"/>
                  <a:pt x="118" y="140"/>
                </a:cubicBezTo>
                <a:cubicBezTo>
                  <a:pt x="125" y="141"/>
                  <a:pt x="130" y="146"/>
                  <a:pt x="130" y="15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8" name="Freeform 98"/>
          <p:cNvSpPr>
            <a:spLocks noEditPoints="1"/>
          </p:cNvSpPr>
          <p:nvPr/>
        </p:nvSpPr>
        <p:spPr bwMode="auto">
          <a:xfrm>
            <a:off x="5062464" y="4656560"/>
            <a:ext cx="251078" cy="291707"/>
          </a:xfrm>
          <a:custGeom>
            <a:avLst/>
            <a:gdLst>
              <a:gd name="T0" fmla="*/ 146 w 172"/>
              <a:gd name="T1" fmla="*/ 68 h 200"/>
              <a:gd name="T2" fmla="*/ 19 w 172"/>
              <a:gd name="T3" fmla="*/ 63 h 200"/>
              <a:gd name="T4" fmla="*/ 33 w 172"/>
              <a:gd name="T5" fmla="*/ 48 h 200"/>
              <a:gd name="T6" fmla="*/ 131 w 172"/>
              <a:gd name="T7" fmla="*/ 48 h 200"/>
              <a:gd name="T8" fmla="*/ 144 w 172"/>
              <a:gd name="T9" fmla="*/ 48 h 200"/>
              <a:gd name="T10" fmla="*/ 162 w 172"/>
              <a:gd name="T11" fmla="*/ 48 h 200"/>
              <a:gd name="T12" fmla="*/ 162 w 172"/>
              <a:gd name="T13" fmla="*/ 68 h 200"/>
              <a:gd name="T14" fmla="*/ 82 w 172"/>
              <a:gd name="T15" fmla="*/ 111 h 200"/>
              <a:gd name="T16" fmla="*/ 32 w 172"/>
              <a:gd name="T17" fmla="*/ 68 h 200"/>
              <a:gd name="T18" fmla="*/ 143 w 172"/>
              <a:gd name="T19" fmla="*/ 44 h 200"/>
              <a:gd name="T20" fmla="*/ 82 w 172"/>
              <a:gd name="T21" fmla="*/ 0 h 200"/>
              <a:gd name="T22" fmla="*/ 95 w 172"/>
              <a:gd name="T23" fmla="*/ 38 h 200"/>
              <a:gd name="T24" fmla="*/ 104 w 172"/>
              <a:gd name="T25" fmla="*/ 27 h 200"/>
              <a:gd name="T26" fmla="*/ 92 w 172"/>
              <a:gd name="T27" fmla="*/ 20 h 200"/>
              <a:gd name="T28" fmla="*/ 104 w 172"/>
              <a:gd name="T29" fmla="*/ 12 h 200"/>
              <a:gd name="T30" fmla="*/ 86 w 172"/>
              <a:gd name="T31" fmla="*/ 8 h 200"/>
              <a:gd name="T32" fmla="*/ 92 w 172"/>
              <a:gd name="T33" fmla="*/ 25 h 200"/>
              <a:gd name="T34" fmla="*/ 96 w 172"/>
              <a:gd name="T35" fmla="*/ 27 h 200"/>
              <a:gd name="T36" fmla="*/ 94 w 172"/>
              <a:gd name="T37" fmla="*/ 33 h 200"/>
              <a:gd name="T38" fmla="*/ 92 w 172"/>
              <a:gd name="T39" fmla="*/ 29 h 200"/>
              <a:gd name="T40" fmla="*/ 85 w 172"/>
              <a:gd name="T41" fmla="*/ 30 h 200"/>
              <a:gd name="T42" fmla="*/ 52 w 172"/>
              <a:gd name="T43" fmla="*/ 123 h 200"/>
              <a:gd name="T44" fmla="*/ 80 w 172"/>
              <a:gd name="T45" fmla="*/ 175 h 200"/>
              <a:gd name="T46" fmla="*/ 88 w 172"/>
              <a:gd name="T47" fmla="*/ 144 h 200"/>
              <a:gd name="T48" fmla="*/ 120 w 172"/>
              <a:gd name="T49" fmla="*/ 138 h 200"/>
              <a:gd name="T50" fmla="*/ 88 w 172"/>
              <a:gd name="T51" fmla="*/ 144 h 200"/>
              <a:gd name="T52" fmla="*/ 44 w 172"/>
              <a:gd name="T53" fmla="*/ 136 h 200"/>
              <a:gd name="T54" fmla="*/ 40 w 172"/>
              <a:gd name="T55" fmla="*/ 144 h 200"/>
              <a:gd name="T56" fmla="*/ 16 w 172"/>
              <a:gd name="T57" fmla="*/ 192 h 200"/>
              <a:gd name="T58" fmla="*/ 138 w 172"/>
              <a:gd name="T59" fmla="*/ 156 h 200"/>
              <a:gd name="T60" fmla="*/ 124 w 172"/>
              <a:gd name="T61" fmla="*/ 144 h 200"/>
              <a:gd name="T62" fmla="*/ 135 w 172"/>
              <a:gd name="T63" fmla="*/ 136 h 200"/>
              <a:gd name="T64" fmla="*/ 168 w 172"/>
              <a:gd name="T65" fmla="*/ 200 h 200"/>
              <a:gd name="T66" fmla="*/ 38 w 172"/>
              <a:gd name="T67" fmla="*/ 200 h 200"/>
              <a:gd name="T68" fmla="*/ 20 w 172"/>
              <a:gd name="T69" fmla="*/ 1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72" h="200">
                <a:moveTo>
                  <a:pt x="162" y="68"/>
                </a:moveTo>
                <a:cubicBezTo>
                  <a:pt x="146" y="68"/>
                  <a:pt x="146" y="68"/>
                  <a:pt x="146" y="68"/>
                </a:cubicBezTo>
                <a:cubicBezTo>
                  <a:pt x="143" y="101"/>
                  <a:pt x="116" y="127"/>
                  <a:pt x="82" y="127"/>
                </a:cubicBezTo>
                <a:cubicBezTo>
                  <a:pt x="47" y="127"/>
                  <a:pt x="19" y="98"/>
                  <a:pt x="19" y="63"/>
                </a:cubicBezTo>
                <a:cubicBezTo>
                  <a:pt x="19" y="58"/>
                  <a:pt x="20" y="53"/>
                  <a:pt x="21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33" y="48"/>
                  <a:pt x="33" y="48"/>
                  <a:pt x="33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31" y="48"/>
                  <a:pt x="131" y="48"/>
                  <a:pt x="131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44" y="48"/>
                  <a:pt x="144" y="48"/>
                  <a:pt x="144" y="48"/>
                </a:cubicBezTo>
                <a:cubicBezTo>
                  <a:pt x="162" y="48"/>
                  <a:pt x="162" y="48"/>
                  <a:pt x="162" y="48"/>
                </a:cubicBezTo>
                <a:cubicBezTo>
                  <a:pt x="168" y="48"/>
                  <a:pt x="172" y="52"/>
                  <a:pt x="172" y="58"/>
                </a:cubicBezTo>
                <a:cubicBezTo>
                  <a:pt x="172" y="63"/>
                  <a:pt x="168" y="68"/>
                  <a:pt x="162" y="68"/>
                </a:cubicBezTo>
                <a:close/>
                <a:moveTo>
                  <a:pt x="32" y="68"/>
                </a:moveTo>
                <a:cubicBezTo>
                  <a:pt x="35" y="94"/>
                  <a:pt x="61" y="111"/>
                  <a:pt x="82" y="111"/>
                </a:cubicBezTo>
                <a:cubicBezTo>
                  <a:pt x="104" y="111"/>
                  <a:pt x="128" y="96"/>
                  <a:pt x="132" y="68"/>
                </a:cubicBezTo>
                <a:lnTo>
                  <a:pt x="32" y="68"/>
                </a:lnTo>
                <a:close/>
                <a:moveTo>
                  <a:pt x="82" y="0"/>
                </a:moveTo>
                <a:cubicBezTo>
                  <a:pt x="123" y="0"/>
                  <a:pt x="135" y="18"/>
                  <a:pt x="143" y="44"/>
                </a:cubicBezTo>
                <a:cubicBezTo>
                  <a:pt x="22" y="44"/>
                  <a:pt x="22" y="44"/>
                  <a:pt x="22" y="44"/>
                </a:cubicBezTo>
                <a:cubicBezTo>
                  <a:pt x="30" y="18"/>
                  <a:pt x="37" y="0"/>
                  <a:pt x="82" y="0"/>
                </a:cubicBezTo>
                <a:close/>
                <a:moveTo>
                  <a:pt x="85" y="30"/>
                </a:moveTo>
                <a:cubicBezTo>
                  <a:pt x="85" y="35"/>
                  <a:pt x="88" y="38"/>
                  <a:pt x="95" y="38"/>
                </a:cubicBezTo>
                <a:cubicBezTo>
                  <a:pt x="98" y="38"/>
                  <a:pt x="100" y="37"/>
                  <a:pt x="102" y="35"/>
                </a:cubicBezTo>
                <a:cubicBezTo>
                  <a:pt x="103" y="33"/>
                  <a:pt x="104" y="31"/>
                  <a:pt x="104" y="27"/>
                </a:cubicBezTo>
                <a:cubicBezTo>
                  <a:pt x="104" y="21"/>
                  <a:pt x="102" y="18"/>
                  <a:pt x="97" y="18"/>
                </a:cubicBezTo>
                <a:cubicBezTo>
                  <a:pt x="95" y="18"/>
                  <a:pt x="93" y="18"/>
                  <a:pt x="92" y="20"/>
                </a:cubicBezTo>
                <a:cubicBezTo>
                  <a:pt x="92" y="12"/>
                  <a:pt x="92" y="12"/>
                  <a:pt x="92" y="12"/>
                </a:cubicBezTo>
                <a:cubicBezTo>
                  <a:pt x="104" y="12"/>
                  <a:pt x="104" y="12"/>
                  <a:pt x="104" y="12"/>
                </a:cubicBezTo>
                <a:cubicBezTo>
                  <a:pt x="104" y="8"/>
                  <a:pt x="104" y="8"/>
                  <a:pt x="104" y="8"/>
                </a:cubicBezTo>
                <a:cubicBezTo>
                  <a:pt x="86" y="8"/>
                  <a:pt x="86" y="8"/>
                  <a:pt x="86" y="8"/>
                </a:cubicBezTo>
                <a:cubicBezTo>
                  <a:pt x="86" y="25"/>
                  <a:pt x="86" y="25"/>
                  <a:pt x="86" y="25"/>
                </a:cubicBezTo>
                <a:cubicBezTo>
                  <a:pt x="92" y="25"/>
                  <a:pt x="92" y="25"/>
                  <a:pt x="92" y="25"/>
                </a:cubicBezTo>
                <a:cubicBezTo>
                  <a:pt x="92" y="24"/>
                  <a:pt x="93" y="23"/>
                  <a:pt x="94" y="23"/>
                </a:cubicBezTo>
                <a:cubicBezTo>
                  <a:pt x="96" y="23"/>
                  <a:pt x="96" y="24"/>
                  <a:pt x="96" y="27"/>
                </a:cubicBezTo>
                <a:cubicBezTo>
                  <a:pt x="96" y="30"/>
                  <a:pt x="96" y="31"/>
                  <a:pt x="96" y="32"/>
                </a:cubicBezTo>
                <a:cubicBezTo>
                  <a:pt x="96" y="33"/>
                  <a:pt x="95" y="33"/>
                  <a:pt x="94" y="33"/>
                </a:cubicBezTo>
                <a:cubicBezTo>
                  <a:pt x="93" y="33"/>
                  <a:pt x="92" y="32"/>
                  <a:pt x="92" y="30"/>
                </a:cubicBezTo>
                <a:cubicBezTo>
                  <a:pt x="92" y="29"/>
                  <a:pt x="92" y="29"/>
                  <a:pt x="92" y="29"/>
                </a:cubicBezTo>
                <a:cubicBezTo>
                  <a:pt x="85" y="29"/>
                  <a:pt x="85" y="29"/>
                  <a:pt x="85" y="29"/>
                </a:cubicBezTo>
                <a:lnTo>
                  <a:pt x="85" y="30"/>
                </a:lnTo>
                <a:close/>
                <a:moveTo>
                  <a:pt x="48" y="138"/>
                </a:moveTo>
                <a:cubicBezTo>
                  <a:pt x="48" y="126"/>
                  <a:pt x="52" y="124"/>
                  <a:pt x="52" y="123"/>
                </a:cubicBezTo>
                <a:cubicBezTo>
                  <a:pt x="58" y="135"/>
                  <a:pt x="80" y="144"/>
                  <a:pt x="80" y="144"/>
                </a:cubicBezTo>
                <a:cubicBezTo>
                  <a:pt x="80" y="175"/>
                  <a:pt x="80" y="175"/>
                  <a:pt x="80" y="175"/>
                </a:cubicBezTo>
                <a:cubicBezTo>
                  <a:pt x="80" y="175"/>
                  <a:pt x="48" y="152"/>
                  <a:pt x="48" y="138"/>
                </a:cubicBezTo>
                <a:close/>
                <a:moveTo>
                  <a:pt x="88" y="144"/>
                </a:moveTo>
                <a:cubicBezTo>
                  <a:pt x="88" y="144"/>
                  <a:pt x="110" y="135"/>
                  <a:pt x="116" y="123"/>
                </a:cubicBezTo>
                <a:cubicBezTo>
                  <a:pt x="116" y="124"/>
                  <a:pt x="120" y="125"/>
                  <a:pt x="120" y="138"/>
                </a:cubicBezTo>
                <a:cubicBezTo>
                  <a:pt x="120" y="152"/>
                  <a:pt x="88" y="175"/>
                  <a:pt x="88" y="175"/>
                </a:cubicBezTo>
                <a:lnTo>
                  <a:pt x="88" y="144"/>
                </a:lnTo>
                <a:close/>
                <a:moveTo>
                  <a:pt x="36" y="136"/>
                </a:moveTo>
                <a:cubicBezTo>
                  <a:pt x="44" y="136"/>
                  <a:pt x="44" y="136"/>
                  <a:pt x="44" y="136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2" y="144"/>
                  <a:pt x="40" y="144"/>
                  <a:pt x="40" y="144"/>
                </a:cubicBezTo>
                <a:cubicBezTo>
                  <a:pt x="38" y="144"/>
                  <a:pt x="32" y="156"/>
                  <a:pt x="32" y="156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151" y="192"/>
                  <a:pt x="151" y="192"/>
                  <a:pt x="151" y="192"/>
                </a:cubicBezTo>
                <a:cubicBezTo>
                  <a:pt x="138" y="156"/>
                  <a:pt x="138" y="156"/>
                  <a:pt x="138" y="156"/>
                </a:cubicBezTo>
                <a:cubicBezTo>
                  <a:pt x="138" y="156"/>
                  <a:pt x="132" y="144"/>
                  <a:pt x="128" y="144"/>
                </a:cubicBezTo>
                <a:cubicBezTo>
                  <a:pt x="128" y="144"/>
                  <a:pt x="126" y="144"/>
                  <a:pt x="124" y="144"/>
                </a:cubicBezTo>
                <a:cubicBezTo>
                  <a:pt x="124" y="136"/>
                  <a:pt x="124" y="136"/>
                  <a:pt x="124" y="136"/>
                </a:cubicBezTo>
                <a:cubicBezTo>
                  <a:pt x="135" y="136"/>
                  <a:pt x="135" y="136"/>
                  <a:pt x="135" y="136"/>
                </a:cubicBezTo>
                <a:cubicBezTo>
                  <a:pt x="144" y="136"/>
                  <a:pt x="151" y="152"/>
                  <a:pt x="151" y="152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30" y="200"/>
                  <a:pt x="130" y="200"/>
                  <a:pt x="130" y="200"/>
                </a:cubicBezTo>
                <a:cubicBezTo>
                  <a:pt x="128" y="200"/>
                  <a:pt x="43" y="200"/>
                  <a:pt x="38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20" y="152"/>
                  <a:pt x="20" y="152"/>
                  <a:pt x="20" y="152"/>
                </a:cubicBezTo>
                <a:cubicBezTo>
                  <a:pt x="20" y="152"/>
                  <a:pt x="27" y="136"/>
                  <a:pt x="36" y="13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59" name="Freeform 99"/>
          <p:cNvSpPr>
            <a:spLocks noEditPoints="1"/>
          </p:cNvSpPr>
          <p:nvPr/>
        </p:nvSpPr>
        <p:spPr bwMode="auto">
          <a:xfrm>
            <a:off x="5637776" y="4656038"/>
            <a:ext cx="291708" cy="292750"/>
          </a:xfrm>
          <a:custGeom>
            <a:avLst/>
            <a:gdLst>
              <a:gd name="T0" fmla="*/ 40 w 200"/>
              <a:gd name="T1" fmla="*/ 200 h 200"/>
              <a:gd name="T2" fmla="*/ 0 w 200"/>
              <a:gd name="T3" fmla="*/ 40 h 200"/>
              <a:gd name="T4" fmla="*/ 160 w 200"/>
              <a:gd name="T5" fmla="*/ 0 h 200"/>
              <a:gd name="T6" fmla="*/ 200 w 200"/>
              <a:gd name="T7" fmla="*/ 160 h 200"/>
              <a:gd name="T8" fmla="*/ 132 w 200"/>
              <a:gd name="T9" fmla="*/ 184 h 200"/>
              <a:gd name="T10" fmla="*/ 168 w 200"/>
              <a:gd name="T11" fmla="*/ 175 h 200"/>
              <a:gd name="T12" fmla="*/ 136 w 200"/>
              <a:gd name="T13" fmla="*/ 176 h 200"/>
              <a:gd name="T14" fmla="*/ 132 w 200"/>
              <a:gd name="T15" fmla="*/ 184 h 200"/>
              <a:gd name="T16" fmla="*/ 120 w 200"/>
              <a:gd name="T17" fmla="*/ 184 h 200"/>
              <a:gd name="T18" fmla="*/ 84 w 200"/>
              <a:gd name="T19" fmla="*/ 176 h 200"/>
              <a:gd name="T20" fmla="*/ 56 w 200"/>
              <a:gd name="T21" fmla="*/ 184 h 200"/>
              <a:gd name="T22" fmla="*/ 72 w 200"/>
              <a:gd name="T23" fmla="*/ 176 h 200"/>
              <a:gd name="T24" fmla="*/ 38 w 200"/>
              <a:gd name="T25" fmla="*/ 168 h 200"/>
              <a:gd name="T26" fmla="*/ 56 w 200"/>
              <a:gd name="T27" fmla="*/ 184 h 200"/>
              <a:gd name="T28" fmla="*/ 23 w 200"/>
              <a:gd name="T29" fmla="*/ 167 h 200"/>
              <a:gd name="T30" fmla="*/ 24 w 200"/>
              <a:gd name="T31" fmla="*/ 136 h 200"/>
              <a:gd name="T32" fmla="*/ 16 w 200"/>
              <a:gd name="T33" fmla="*/ 128 h 200"/>
              <a:gd name="T34" fmla="*/ 16 w 200"/>
              <a:gd name="T35" fmla="*/ 116 h 200"/>
              <a:gd name="T36" fmla="*/ 24 w 200"/>
              <a:gd name="T37" fmla="*/ 80 h 200"/>
              <a:gd name="T38" fmla="*/ 16 w 200"/>
              <a:gd name="T39" fmla="*/ 116 h 200"/>
              <a:gd name="T40" fmla="*/ 16 w 200"/>
              <a:gd name="T41" fmla="*/ 56 h 200"/>
              <a:gd name="T42" fmla="*/ 24 w 200"/>
              <a:gd name="T43" fmla="*/ 68 h 200"/>
              <a:gd name="T44" fmla="*/ 32 w 200"/>
              <a:gd name="T45" fmla="*/ 39 h 200"/>
              <a:gd name="T46" fmla="*/ 72 w 200"/>
              <a:gd name="T47" fmla="*/ 16 h 200"/>
              <a:gd name="T48" fmla="*/ 33 w 200"/>
              <a:gd name="T49" fmla="*/ 23 h 200"/>
              <a:gd name="T50" fmla="*/ 63 w 200"/>
              <a:gd name="T51" fmla="*/ 24 h 200"/>
              <a:gd name="T52" fmla="*/ 72 w 200"/>
              <a:gd name="T53" fmla="*/ 16 h 200"/>
              <a:gd name="T54" fmla="*/ 84 w 200"/>
              <a:gd name="T55" fmla="*/ 16 h 200"/>
              <a:gd name="T56" fmla="*/ 120 w 200"/>
              <a:gd name="T57" fmla="*/ 24 h 200"/>
              <a:gd name="T58" fmla="*/ 80 w 200"/>
              <a:gd name="T59" fmla="*/ 40 h 200"/>
              <a:gd name="T60" fmla="*/ 40 w 200"/>
              <a:gd name="T61" fmla="*/ 120 h 200"/>
              <a:gd name="T62" fmla="*/ 120 w 200"/>
              <a:gd name="T63" fmla="*/ 160 h 200"/>
              <a:gd name="T64" fmla="*/ 160 w 200"/>
              <a:gd name="T65" fmla="*/ 80 h 200"/>
              <a:gd name="T66" fmla="*/ 80 w 200"/>
              <a:gd name="T67" fmla="*/ 40 h 200"/>
              <a:gd name="T68" fmla="*/ 132 w 200"/>
              <a:gd name="T69" fmla="*/ 16 h 200"/>
              <a:gd name="T70" fmla="*/ 136 w 200"/>
              <a:gd name="T71" fmla="*/ 24 h 200"/>
              <a:gd name="T72" fmla="*/ 166 w 200"/>
              <a:gd name="T73" fmla="*/ 23 h 200"/>
              <a:gd name="T74" fmla="*/ 184 w 200"/>
              <a:gd name="T75" fmla="*/ 56 h 200"/>
              <a:gd name="T76" fmla="*/ 167 w 200"/>
              <a:gd name="T77" fmla="*/ 39 h 200"/>
              <a:gd name="T78" fmla="*/ 176 w 200"/>
              <a:gd name="T79" fmla="*/ 68 h 200"/>
              <a:gd name="T80" fmla="*/ 184 w 200"/>
              <a:gd name="T81" fmla="*/ 56 h 200"/>
              <a:gd name="T82" fmla="*/ 176 w 200"/>
              <a:gd name="T83" fmla="*/ 80 h 200"/>
              <a:gd name="T84" fmla="*/ 184 w 200"/>
              <a:gd name="T85" fmla="*/ 116 h 200"/>
              <a:gd name="T86" fmla="*/ 184 w 200"/>
              <a:gd name="T87" fmla="*/ 128 h 200"/>
              <a:gd name="T88" fmla="*/ 176 w 200"/>
              <a:gd name="T89" fmla="*/ 136 h 200"/>
              <a:gd name="T90" fmla="*/ 177 w 200"/>
              <a:gd name="T91" fmla="*/ 167 h 200"/>
              <a:gd name="T92" fmla="*/ 184 w 200"/>
              <a:gd name="T93" fmla="*/ 12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0" h="200">
                <a:moveTo>
                  <a:pt x="160" y="200"/>
                </a:moveTo>
                <a:cubicBezTo>
                  <a:pt x="40" y="200"/>
                  <a:pt x="40" y="200"/>
                  <a:pt x="40" y="200"/>
                </a:cubicBezTo>
                <a:cubicBezTo>
                  <a:pt x="17" y="200"/>
                  <a:pt x="0" y="182"/>
                  <a:pt x="0" y="16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7" y="0"/>
                  <a:pt x="40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82" y="0"/>
                  <a:pt x="200" y="18"/>
                  <a:pt x="200" y="40"/>
                </a:cubicBezTo>
                <a:cubicBezTo>
                  <a:pt x="200" y="160"/>
                  <a:pt x="200" y="160"/>
                  <a:pt x="200" y="160"/>
                </a:cubicBezTo>
                <a:cubicBezTo>
                  <a:pt x="200" y="182"/>
                  <a:pt x="182" y="200"/>
                  <a:pt x="160" y="200"/>
                </a:cubicBezTo>
                <a:close/>
                <a:moveTo>
                  <a:pt x="132" y="184"/>
                </a:moveTo>
                <a:cubicBezTo>
                  <a:pt x="144" y="184"/>
                  <a:pt x="144" y="184"/>
                  <a:pt x="144" y="184"/>
                </a:cubicBezTo>
                <a:cubicBezTo>
                  <a:pt x="153" y="184"/>
                  <a:pt x="162" y="181"/>
                  <a:pt x="168" y="175"/>
                </a:cubicBezTo>
                <a:cubicBezTo>
                  <a:pt x="161" y="168"/>
                  <a:pt x="161" y="168"/>
                  <a:pt x="161" y="168"/>
                </a:cubicBezTo>
                <a:cubicBezTo>
                  <a:pt x="154" y="173"/>
                  <a:pt x="145" y="176"/>
                  <a:pt x="136" y="176"/>
                </a:cubicBezTo>
                <a:cubicBezTo>
                  <a:pt x="132" y="176"/>
                  <a:pt x="132" y="176"/>
                  <a:pt x="132" y="176"/>
                </a:cubicBezTo>
                <a:lnTo>
                  <a:pt x="132" y="184"/>
                </a:lnTo>
                <a:close/>
                <a:moveTo>
                  <a:pt x="84" y="184"/>
                </a:moveTo>
                <a:cubicBezTo>
                  <a:pt x="120" y="184"/>
                  <a:pt x="120" y="184"/>
                  <a:pt x="120" y="184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84" y="176"/>
                  <a:pt x="84" y="176"/>
                  <a:pt x="84" y="176"/>
                </a:cubicBezTo>
                <a:lnTo>
                  <a:pt x="84" y="184"/>
                </a:lnTo>
                <a:close/>
                <a:moveTo>
                  <a:pt x="56" y="184"/>
                </a:moveTo>
                <a:cubicBezTo>
                  <a:pt x="72" y="184"/>
                  <a:pt x="72" y="184"/>
                  <a:pt x="72" y="184"/>
                </a:cubicBezTo>
                <a:cubicBezTo>
                  <a:pt x="72" y="176"/>
                  <a:pt x="72" y="176"/>
                  <a:pt x="72" y="176"/>
                </a:cubicBezTo>
                <a:cubicBezTo>
                  <a:pt x="63" y="176"/>
                  <a:pt x="63" y="176"/>
                  <a:pt x="63" y="176"/>
                </a:cubicBezTo>
                <a:cubicBezTo>
                  <a:pt x="54" y="176"/>
                  <a:pt x="45" y="173"/>
                  <a:pt x="38" y="168"/>
                </a:cubicBezTo>
                <a:cubicBezTo>
                  <a:pt x="31" y="175"/>
                  <a:pt x="31" y="175"/>
                  <a:pt x="31" y="175"/>
                </a:cubicBezTo>
                <a:cubicBezTo>
                  <a:pt x="38" y="181"/>
                  <a:pt x="46" y="184"/>
                  <a:pt x="56" y="184"/>
                </a:cubicBezTo>
                <a:close/>
                <a:moveTo>
                  <a:pt x="16" y="144"/>
                </a:moveTo>
                <a:cubicBezTo>
                  <a:pt x="16" y="152"/>
                  <a:pt x="18" y="160"/>
                  <a:pt x="23" y="167"/>
                </a:cubicBezTo>
                <a:cubicBezTo>
                  <a:pt x="30" y="159"/>
                  <a:pt x="30" y="159"/>
                  <a:pt x="30" y="159"/>
                </a:cubicBezTo>
                <a:cubicBezTo>
                  <a:pt x="26" y="152"/>
                  <a:pt x="24" y="145"/>
                  <a:pt x="24" y="136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16" y="128"/>
                  <a:pt x="16" y="128"/>
                  <a:pt x="16" y="128"/>
                </a:cubicBezTo>
                <a:lnTo>
                  <a:pt x="16" y="144"/>
                </a:lnTo>
                <a:close/>
                <a:moveTo>
                  <a:pt x="16" y="116"/>
                </a:moveTo>
                <a:cubicBezTo>
                  <a:pt x="24" y="116"/>
                  <a:pt x="24" y="116"/>
                  <a:pt x="24" y="116"/>
                </a:cubicBezTo>
                <a:cubicBezTo>
                  <a:pt x="24" y="80"/>
                  <a:pt x="24" y="80"/>
                  <a:pt x="24" y="80"/>
                </a:cubicBezTo>
                <a:cubicBezTo>
                  <a:pt x="16" y="80"/>
                  <a:pt x="16" y="80"/>
                  <a:pt x="16" y="80"/>
                </a:cubicBezTo>
                <a:lnTo>
                  <a:pt x="16" y="116"/>
                </a:lnTo>
                <a:close/>
                <a:moveTo>
                  <a:pt x="24" y="31"/>
                </a:moveTo>
                <a:cubicBezTo>
                  <a:pt x="19" y="38"/>
                  <a:pt x="16" y="47"/>
                  <a:pt x="16" y="56"/>
                </a:cubicBezTo>
                <a:cubicBezTo>
                  <a:pt x="16" y="68"/>
                  <a:pt x="16" y="68"/>
                  <a:pt x="16" y="68"/>
                </a:cubicBezTo>
                <a:cubicBezTo>
                  <a:pt x="24" y="68"/>
                  <a:pt x="24" y="68"/>
                  <a:pt x="24" y="68"/>
                </a:cubicBezTo>
                <a:cubicBezTo>
                  <a:pt x="24" y="64"/>
                  <a:pt x="24" y="64"/>
                  <a:pt x="24" y="64"/>
                </a:cubicBezTo>
                <a:cubicBezTo>
                  <a:pt x="24" y="55"/>
                  <a:pt x="27" y="46"/>
                  <a:pt x="32" y="39"/>
                </a:cubicBezTo>
                <a:lnTo>
                  <a:pt x="24" y="31"/>
                </a:lnTo>
                <a:close/>
                <a:moveTo>
                  <a:pt x="72" y="16"/>
                </a:moveTo>
                <a:cubicBezTo>
                  <a:pt x="56" y="16"/>
                  <a:pt x="56" y="16"/>
                  <a:pt x="56" y="16"/>
                </a:cubicBezTo>
                <a:cubicBezTo>
                  <a:pt x="47" y="16"/>
                  <a:pt x="39" y="19"/>
                  <a:pt x="33" y="23"/>
                </a:cubicBezTo>
                <a:cubicBezTo>
                  <a:pt x="41" y="31"/>
                  <a:pt x="41" y="31"/>
                  <a:pt x="41" y="31"/>
                </a:cubicBezTo>
                <a:cubicBezTo>
                  <a:pt x="47" y="27"/>
                  <a:pt x="55" y="24"/>
                  <a:pt x="63" y="24"/>
                </a:cubicBezTo>
                <a:cubicBezTo>
                  <a:pt x="72" y="24"/>
                  <a:pt x="72" y="24"/>
                  <a:pt x="72" y="24"/>
                </a:cubicBezTo>
                <a:lnTo>
                  <a:pt x="72" y="16"/>
                </a:lnTo>
                <a:close/>
                <a:moveTo>
                  <a:pt x="120" y="16"/>
                </a:moveTo>
                <a:cubicBezTo>
                  <a:pt x="84" y="16"/>
                  <a:pt x="84" y="16"/>
                  <a:pt x="84" y="16"/>
                </a:cubicBezTo>
                <a:cubicBezTo>
                  <a:pt x="84" y="24"/>
                  <a:pt x="84" y="24"/>
                  <a:pt x="84" y="24"/>
                </a:cubicBezTo>
                <a:cubicBezTo>
                  <a:pt x="120" y="24"/>
                  <a:pt x="120" y="24"/>
                  <a:pt x="120" y="24"/>
                </a:cubicBezTo>
                <a:lnTo>
                  <a:pt x="120" y="16"/>
                </a:lnTo>
                <a:close/>
                <a:moveTo>
                  <a:pt x="80" y="40"/>
                </a:moveTo>
                <a:cubicBezTo>
                  <a:pt x="57" y="40"/>
                  <a:pt x="40" y="58"/>
                  <a:pt x="40" y="8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42"/>
                  <a:pt x="57" y="160"/>
                  <a:pt x="80" y="160"/>
                </a:cubicBezTo>
                <a:cubicBezTo>
                  <a:pt x="120" y="160"/>
                  <a:pt x="120" y="160"/>
                  <a:pt x="120" y="160"/>
                </a:cubicBezTo>
                <a:cubicBezTo>
                  <a:pt x="142" y="160"/>
                  <a:pt x="160" y="142"/>
                  <a:pt x="160" y="120"/>
                </a:cubicBezTo>
                <a:cubicBezTo>
                  <a:pt x="160" y="80"/>
                  <a:pt x="160" y="80"/>
                  <a:pt x="160" y="80"/>
                </a:cubicBezTo>
                <a:cubicBezTo>
                  <a:pt x="160" y="58"/>
                  <a:pt x="142" y="40"/>
                  <a:pt x="120" y="40"/>
                </a:cubicBezTo>
                <a:lnTo>
                  <a:pt x="80" y="40"/>
                </a:lnTo>
                <a:close/>
                <a:moveTo>
                  <a:pt x="144" y="16"/>
                </a:moveTo>
                <a:cubicBezTo>
                  <a:pt x="132" y="16"/>
                  <a:pt x="132" y="16"/>
                  <a:pt x="132" y="16"/>
                </a:cubicBezTo>
                <a:cubicBezTo>
                  <a:pt x="132" y="24"/>
                  <a:pt x="132" y="24"/>
                  <a:pt x="132" y="24"/>
                </a:cubicBezTo>
                <a:cubicBezTo>
                  <a:pt x="136" y="24"/>
                  <a:pt x="136" y="24"/>
                  <a:pt x="136" y="24"/>
                </a:cubicBezTo>
                <a:cubicBezTo>
                  <a:pt x="144" y="24"/>
                  <a:pt x="152" y="27"/>
                  <a:pt x="158" y="31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60" y="19"/>
                  <a:pt x="152" y="16"/>
                  <a:pt x="144" y="16"/>
                </a:cubicBezTo>
                <a:close/>
                <a:moveTo>
                  <a:pt x="184" y="56"/>
                </a:moveTo>
                <a:cubicBezTo>
                  <a:pt x="184" y="47"/>
                  <a:pt x="180" y="38"/>
                  <a:pt x="175" y="31"/>
                </a:cubicBezTo>
                <a:cubicBezTo>
                  <a:pt x="167" y="39"/>
                  <a:pt x="167" y="39"/>
                  <a:pt x="167" y="39"/>
                </a:cubicBezTo>
                <a:cubicBezTo>
                  <a:pt x="172" y="46"/>
                  <a:pt x="176" y="55"/>
                  <a:pt x="176" y="64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84" y="68"/>
                  <a:pt x="184" y="68"/>
                  <a:pt x="184" y="68"/>
                </a:cubicBezTo>
                <a:lnTo>
                  <a:pt x="184" y="56"/>
                </a:lnTo>
                <a:close/>
                <a:moveTo>
                  <a:pt x="184" y="80"/>
                </a:moveTo>
                <a:cubicBezTo>
                  <a:pt x="176" y="80"/>
                  <a:pt x="176" y="80"/>
                  <a:pt x="176" y="80"/>
                </a:cubicBezTo>
                <a:cubicBezTo>
                  <a:pt x="176" y="116"/>
                  <a:pt x="176" y="116"/>
                  <a:pt x="176" y="116"/>
                </a:cubicBezTo>
                <a:cubicBezTo>
                  <a:pt x="184" y="116"/>
                  <a:pt x="184" y="116"/>
                  <a:pt x="184" y="116"/>
                </a:cubicBezTo>
                <a:lnTo>
                  <a:pt x="184" y="80"/>
                </a:lnTo>
                <a:close/>
                <a:moveTo>
                  <a:pt x="184" y="128"/>
                </a:moveTo>
                <a:cubicBezTo>
                  <a:pt x="176" y="128"/>
                  <a:pt x="176" y="128"/>
                  <a:pt x="176" y="128"/>
                </a:cubicBezTo>
                <a:cubicBezTo>
                  <a:pt x="176" y="136"/>
                  <a:pt x="176" y="136"/>
                  <a:pt x="176" y="136"/>
                </a:cubicBezTo>
                <a:cubicBezTo>
                  <a:pt x="176" y="145"/>
                  <a:pt x="173" y="152"/>
                  <a:pt x="169" y="159"/>
                </a:cubicBezTo>
                <a:cubicBezTo>
                  <a:pt x="177" y="167"/>
                  <a:pt x="177" y="167"/>
                  <a:pt x="177" y="167"/>
                </a:cubicBezTo>
                <a:cubicBezTo>
                  <a:pt x="181" y="160"/>
                  <a:pt x="184" y="152"/>
                  <a:pt x="184" y="144"/>
                </a:cubicBezTo>
                <a:lnTo>
                  <a:pt x="184" y="12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0" name="Freeform 100"/>
          <p:cNvSpPr>
            <a:spLocks noEditPoints="1"/>
          </p:cNvSpPr>
          <p:nvPr/>
        </p:nvSpPr>
        <p:spPr bwMode="auto">
          <a:xfrm>
            <a:off x="6238829" y="4665415"/>
            <a:ext cx="292750" cy="273997"/>
          </a:xfrm>
          <a:custGeom>
            <a:avLst/>
            <a:gdLst>
              <a:gd name="T0" fmla="*/ 0 w 200"/>
              <a:gd name="T1" fmla="*/ 172 h 188"/>
              <a:gd name="T2" fmla="*/ 200 w 200"/>
              <a:gd name="T3" fmla="*/ 188 h 188"/>
              <a:gd name="T4" fmla="*/ 184 w 200"/>
              <a:gd name="T5" fmla="*/ 117 h 188"/>
              <a:gd name="T6" fmla="*/ 158 w 200"/>
              <a:gd name="T7" fmla="*/ 129 h 188"/>
              <a:gd name="T8" fmla="*/ 165 w 200"/>
              <a:gd name="T9" fmla="*/ 116 h 188"/>
              <a:gd name="T10" fmla="*/ 169 w 200"/>
              <a:gd name="T11" fmla="*/ 124 h 188"/>
              <a:gd name="T12" fmla="*/ 172 w 200"/>
              <a:gd name="T13" fmla="*/ 117 h 188"/>
              <a:gd name="T14" fmla="*/ 167 w 200"/>
              <a:gd name="T15" fmla="*/ 112 h 188"/>
              <a:gd name="T16" fmla="*/ 164 w 200"/>
              <a:gd name="T17" fmla="*/ 104 h 188"/>
              <a:gd name="T18" fmla="*/ 170 w 200"/>
              <a:gd name="T19" fmla="*/ 103 h 188"/>
              <a:gd name="T20" fmla="*/ 168 w 200"/>
              <a:gd name="T21" fmla="*/ 93 h 188"/>
              <a:gd name="T22" fmla="*/ 165 w 200"/>
              <a:gd name="T23" fmla="*/ 100 h 188"/>
              <a:gd name="T24" fmla="*/ 169 w 200"/>
              <a:gd name="T25" fmla="*/ 85 h 188"/>
              <a:gd name="T26" fmla="*/ 183 w 200"/>
              <a:gd name="T27" fmla="*/ 98 h 188"/>
              <a:gd name="T28" fmla="*/ 177 w 200"/>
              <a:gd name="T29" fmla="*/ 107 h 188"/>
              <a:gd name="T30" fmla="*/ 184 w 200"/>
              <a:gd name="T31" fmla="*/ 117 h 188"/>
              <a:gd name="T32" fmla="*/ 192 w 200"/>
              <a:gd name="T33" fmla="*/ 152 h 188"/>
              <a:gd name="T34" fmla="*/ 148 w 200"/>
              <a:gd name="T35" fmla="*/ 76 h 188"/>
              <a:gd name="T36" fmla="*/ 200 w 200"/>
              <a:gd name="T37" fmla="*/ 56 h 188"/>
              <a:gd name="T38" fmla="*/ 148 w 200"/>
              <a:gd name="T39" fmla="*/ 164 h 188"/>
              <a:gd name="T40" fmla="*/ 64 w 200"/>
              <a:gd name="T41" fmla="*/ 0 h 188"/>
              <a:gd name="T42" fmla="*/ 140 w 200"/>
              <a:gd name="T43" fmla="*/ 164 h 188"/>
              <a:gd name="T44" fmla="*/ 64 w 200"/>
              <a:gd name="T45" fmla="*/ 0 h 188"/>
              <a:gd name="T46" fmla="*/ 132 w 200"/>
              <a:gd name="T47" fmla="*/ 152 h 188"/>
              <a:gd name="T48" fmla="*/ 72 w 200"/>
              <a:gd name="T49" fmla="*/ 20 h 188"/>
              <a:gd name="T50" fmla="*/ 100 w 200"/>
              <a:gd name="T51" fmla="*/ 56 h 188"/>
              <a:gd name="T52" fmla="*/ 92 w 200"/>
              <a:gd name="T53" fmla="*/ 48 h 188"/>
              <a:gd name="T54" fmla="*/ 104 w 200"/>
              <a:gd name="T55" fmla="*/ 40 h 188"/>
              <a:gd name="T56" fmla="*/ 112 w 200"/>
              <a:gd name="T57" fmla="*/ 88 h 188"/>
              <a:gd name="T58" fmla="*/ 100 w 200"/>
              <a:gd name="T59" fmla="*/ 56 h 188"/>
              <a:gd name="T60" fmla="*/ 22 w 200"/>
              <a:gd name="T61" fmla="*/ 124 h 188"/>
              <a:gd name="T62" fmla="*/ 37 w 200"/>
              <a:gd name="T63" fmla="*/ 97 h 188"/>
              <a:gd name="T64" fmla="*/ 37 w 200"/>
              <a:gd name="T65" fmla="*/ 85 h 188"/>
              <a:gd name="T66" fmla="*/ 33 w 200"/>
              <a:gd name="T67" fmla="*/ 93 h 188"/>
              <a:gd name="T68" fmla="*/ 25 w 200"/>
              <a:gd name="T69" fmla="*/ 82 h 188"/>
              <a:gd name="T70" fmla="*/ 49 w 200"/>
              <a:gd name="T71" fmla="*/ 81 h 188"/>
              <a:gd name="T72" fmla="*/ 46 w 200"/>
              <a:gd name="T73" fmla="*/ 103 h 188"/>
              <a:gd name="T74" fmla="*/ 37 w 200"/>
              <a:gd name="T75" fmla="*/ 112 h 188"/>
              <a:gd name="T76" fmla="*/ 52 w 200"/>
              <a:gd name="T77" fmla="*/ 112 h 188"/>
              <a:gd name="T78" fmla="*/ 0 w 200"/>
              <a:gd name="T79" fmla="*/ 40 h 188"/>
              <a:gd name="T80" fmla="*/ 56 w 200"/>
              <a:gd name="T81" fmla="*/ 60 h 188"/>
              <a:gd name="T82" fmla="*/ 8 w 200"/>
              <a:gd name="T83" fmla="*/ 152 h 188"/>
              <a:gd name="T84" fmla="*/ 56 w 200"/>
              <a:gd name="T85" fmla="*/ 164 h 188"/>
              <a:gd name="T86" fmla="*/ 0 w 200"/>
              <a:gd name="T87" fmla="*/ 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00" h="188">
                <a:moveTo>
                  <a:pt x="0" y="188"/>
                </a:moveTo>
                <a:cubicBezTo>
                  <a:pt x="0" y="172"/>
                  <a:pt x="0" y="172"/>
                  <a:pt x="0" y="172"/>
                </a:cubicBezTo>
                <a:cubicBezTo>
                  <a:pt x="200" y="172"/>
                  <a:pt x="200" y="172"/>
                  <a:pt x="200" y="172"/>
                </a:cubicBezTo>
                <a:cubicBezTo>
                  <a:pt x="200" y="188"/>
                  <a:pt x="200" y="188"/>
                  <a:pt x="200" y="188"/>
                </a:cubicBezTo>
                <a:lnTo>
                  <a:pt x="0" y="188"/>
                </a:lnTo>
                <a:close/>
                <a:moveTo>
                  <a:pt x="184" y="117"/>
                </a:moveTo>
                <a:cubicBezTo>
                  <a:pt x="184" y="127"/>
                  <a:pt x="179" y="132"/>
                  <a:pt x="169" y="132"/>
                </a:cubicBezTo>
                <a:cubicBezTo>
                  <a:pt x="164" y="132"/>
                  <a:pt x="160" y="131"/>
                  <a:pt x="158" y="129"/>
                </a:cubicBezTo>
                <a:cubicBezTo>
                  <a:pt x="155" y="126"/>
                  <a:pt x="154" y="122"/>
                  <a:pt x="154" y="116"/>
                </a:cubicBezTo>
                <a:cubicBezTo>
                  <a:pt x="165" y="116"/>
                  <a:pt x="165" y="116"/>
                  <a:pt x="165" y="116"/>
                </a:cubicBezTo>
                <a:cubicBezTo>
                  <a:pt x="165" y="119"/>
                  <a:pt x="165" y="121"/>
                  <a:pt x="166" y="122"/>
                </a:cubicBezTo>
                <a:cubicBezTo>
                  <a:pt x="166" y="124"/>
                  <a:pt x="167" y="124"/>
                  <a:pt x="169" y="124"/>
                </a:cubicBezTo>
                <a:cubicBezTo>
                  <a:pt x="170" y="124"/>
                  <a:pt x="171" y="123"/>
                  <a:pt x="172" y="122"/>
                </a:cubicBezTo>
                <a:cubicBezTo>
                  <a:pt x="172" y="121"/>
                  <a:pt x="172" y="120"/>
                  <a:pt x="172" y="117"/>
                </a:cubicBezTo>
                <a:cubicBezTo>
                  <a:pt x="172" y="115"/>
                  <a:pt x="171" y="114"/>
                  <a:pt x="171" y="113"/>
                </a:cubicBezTo>
                <a:cubicBezTo>
                  <a:pt x="170" y="112"/>
                  <a:pt x="169" y="112"/>
                  <a:pt x="167" y="112"/>
                </a:cubicBezTo>
                <a:cubicBezTo>
                  <a:pt x="164" y="112"/>
                  <a:pt x="164" y="112"/>
                  <a:pt x="164" y="112"/>
                </a:cubicBezTo>
                <a:cubicBezTo>
                  <a:pt x="164" y="104"/>
                  <a:pt x="164" y="104"/>
                  <a:pt x="164" y="104"/>
                </a:cubicBezTo>
                <a:cubicBezTo>
                  <a:pt x="166" y="104"/>
                  <a:pt x="166" y="104"/>
                  <a:pt x="166" y="104"/>
                </a:cubicBezTo>
                <a:cubicBezTo>
                  <a:pt x="168" y="104"/>
                  <a:pt x="169" y="104"/>
                  <a:pt x="170" y="103"/>
                </a:cubicBezTo>
                <a:cubicBezTo>
                  <a:pt x="171" y="102"/>
                  <a:pt x="171" y="100"/>
                  <a:pt x="171" y="98"/>
                </a:cubicBezTo>
                <a:cubicBezTo>
                  <a:pt x="171" y="94"/>
                  <a:pt x="170" y="93"/>
                  <a:pt x="168" y="93"/>
                </a:cubicBezTo>
                <a:cubicBezTo>
                  <a:pt x="167" y="93"/>
                  <a:pt x="166" y="93"/>
                  <a:pt x="166" y="94"/>
                </a:cubicBezTo>
                <a:cubicBezTo>
                  <a:pt x="165" y="95"/>
                  <a:pt x="165" y="97"/>
                  <a:pt x="165" y="100"/>
                </a:cubicBezTo>
                <a:cubicBezTo>
                  <a:pt x="154" y="100"/>
                  <a:pt x="154" y="100"/>
                  <a:pt x="154" y="100"/>
                </a:cubicBezTo>
                <a:cubicBezTo>
                  <a:pt x="155" y="91"/>
                  <a:pt x="159" y="85"/>
                  <a:pt x="169" y="85"/>
                </a:cubicBezTo>
                <a:cubicBezTo>
                  <a:pt x="174" y="85"/>
                  <a:pt x="178" y="87"/>
                  <a:pt x="180" y="89"/>
                </a:cubicBezTo>
                <a:cubicBezTo>
                  <a:pt x="182" y="91"/>
                  <a:pt x="183" y="94"/>
                  <a:pt x="183" y="98"/>
                </a:cubicBezTo>
                <a:cubicBezTo>
                  <a:pt x="183" y="100"/>
                  <a:pt x="182" y="102"/>
                  <a:pt x="181" y="103"/>
                </a:cubicBezTo>
                <a:cubicBezTo>
                  <a:pt x="180" y="105"/>
                  <a:pt x="179" y="106"/>
                  <a:pt x="177" y="107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81" y="108"/>
                  <a:pt x="184" y="111"/>
                  <a:pt x="184" y="117"/>
                </a:cubicBezTo>
                <a:close/>
                <a:moveTo>
                  <a:pt x="148" y="152"/>
                </a:moveTo>
                <a:cubicBezTo>
                  <a:pt x="192" y="152"/>
                  <a:pt x="192" y="152"/>
                  <a:pt x="192" y="152"/>
                </a:cubicBezTo>
                <a:cubicBezTo>
                  <a:pt x="192" y="76"/>
                  <a:pt x="192" y="76"/>
                  <a:pt x="192" y="76"/>
                </a:cubicBezTo>
                <a:cubicBezTo>
                  <a:pt x="148" y="76"/>
                  <a:pt x="148" y="76"/>
                  <a:pt x="148" y="76"/>
                </a:cubicBezTo>
                <a:cubicBezTo>
                  <a:pt x="148" y="56"/>
                  <a:pt x="148" y="56"/>
                  <a:pt x="148" y="56"/>
                </a:cubicBezTo>
                <a:cubicBezTo>
                  <a:pt x="200" y="56"/>
                  <a:pt x="200" y="56"/>
                  <a:pt x="200" y="56"/>
                </a:cubicBezTo>
                <a:cubicBezTo>
                  <a:pt x="200" y="164"/>
                  <a:pt x="200" y="164"/>
                  <a:pt x="200" y="164"/>
                </a:cubicBezTo>
                <a:cubicBezTo>
                  <a:pt x="148" y="164"/>
                  <a:pt x="148" y="164"/>
                  <a:pt x="148" y="164"/>
                </a:cubicBezTo>
                <a:lnTo>
                  <a:pt x="148" y="152"/>
                </a:lnTo>
                <a:close/>
                <a:moveTo>
                  <a:pt x="64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40" y="164"/>
                  <a:pt x="140" y="164"/>
                  <a:pt x="140" y="164"/>
                </a:cubicBezTo>
                <a:cubicBezTo>
                  <a:pt x="64" y="164"/>
                  <a:pt x="64" y="164"/>
                  <a:pt x="64" y="164"/>
                </a:cubicBezTo>
                <a:lnTo>
                  <a:pt x="64" y="0"/>
                </a:lnTo>
                <a:close/>
                <a:moveTo>
                  <a:pt x="72" y="152"/>
                </a:moveTo>
                <a:cubicBezTo>
                  <a:pt x="132" y="152"/>
                  <a:pt x="132" y="152"/>
                  <a:pt x="132" y="152"/>
                </a:cubicBezTo>
                <a:cubicBezTo>
                  <a:pt x="132" y="20"/>
                  <a:pt x="132" y="20"/>
                  <a:pt x="132" y="20"/>
                </a:cubicBezTo>
                <a:cubicBezTo>
                  <a:pt x="72" y="20"/>
                  <a:pt x="72" y="20"/>
                  <a:pt x="72" y="20"/>
                </a:cubicBezTo>
                <a:lnTo>
                  <a:pt x="72" y="152"/>
                </a:lnTo>
                <a:close/>
                <a:moveTo>
                  <a:pt x="100" y="56"/>
                </a:moveTo>
                <a:cubicBezTo>
                  <a:pt x="92" y="56"/>
                  <a:pt x="92" y="56"/>
                  <a:pt x="92" y="56"/>
                </a:cubicBezTo>
                <a:cubicBezTo>
                  <a:pt x="92" y="48"/>
                  <a:pt x="92" y="48"/>
                  <a:pt x="92" y="48"/>
                </a:cubicBezTo>
                <a:cubicBezTo>
                  <a:pt x="96" y="48"/>
                  <a:pt x="98" y="48"/>
                  <a:pt x="100" y="47"/>
                </a:cubicBezTo>
                <a:cubicBezTo>
                  <a:pt x="102" y="46"/>
                  <a:pt x="103" y="43"/>
                  <a:pt x="104" y="4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00" y="88"/>
                  <a:pt x="100" y="88"/>
                  <a:pt x="100" y="88"/>
                </a:cubicBezTo>
                <a:lnTo>
                  <a:pt x="100" y="56"/>
                </a:lnTo>
                <a:close/>
                <a:moveTo>
                  <a:pt x="52" y="124"/>
                </a:moveTo>
                <a:cubicBezTo>
                  <a:pt x="22" y="124"/>
                  <a:pt x="22" y="124"/>
                  <a:pt x="22" y="124"/>
                </a:cubicBezTo>
                <a:cubicBezTo>
                  <a:pt x="22" y="117"/>
                  <a:pt x="24" y="110"/>
                  <a:pt x="29" y="105"/>
                </a:cubicBezTo>
                <a:cubicBezTo>
                  <a:pt x="37" y="97"/>
                  <a:pt x="37" y="97"/>
                  <a:pt x="37" y="97"/>
                </a:cubicBezTo>
                <a:cubicBezTo>
                  <a:pt x="39" y="95"/>
                  <a:pt x="40" y="93"/>
                  <a:pt x="40" y="90"/>
                </a:cubicBezTo>
                <a:cubicBezTo>
                  <a:pt x="40" y="87"/>
                  <a:pt x="39" y="85"/>
                  <a:pt x="37" y="85"/>
                </a:cubicBezTo>
                <a:cubicBezTo>
                  <a:pt x="35" y="85"/>
                  <a:pt x="33" y="87"/>
                  <a:pt x="33" y="91"/>
                </a:cubicBezTo>
                <a:cubicBezTo>
                  <a:pt x="33" y="93"/>
                  <a:pt x="33" y="93"/>
                  <a:pt x="33" y="93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88"/>
                  <a:pt x="23" y="84"/>
                  <a:pt x="25" y="82"/>
                </a:cubicBezTo>
                <a:cubicBezTo>
                  <a:pt x="27" y="79"/>
                  <a:pt x="31" y="77"/>
                  <a:pt x="37" y="77"/>
                </a:cubicBezTo>
                <a:cubicBezTo>
                  <a:pt x="43" y="77"/>
                  <a:pt x="47" y="79"/>
                  <a:pt x="49" y="81"/>
                </a:cubicBezTo>
                <a:cubicBezTo>
                  <a:pt x="51" y="83"/>
                  <a:pt x="52" y="86"/>
                  <a:pt x="52" y="90"/>
                </a:cubicBezTo>
                <a:cubicBezTo>
                  <a:pt x="52" y="95"/>
                  <a:pt x="50" y="100"/>
                  <a:pt x="46" y="103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8" y="111"/>
                  <a:pt x="38" y="111"/>
                  <a:pt x="37" y="112"/>
                </a:cubicBezTo>
                <a:cubicBezTo>
                  <a:pt x="37" y="113"/>
                  <a:pt x="36" y="112"/>
                  <a:pt x="36" y="112"/>
                </a:cubicBezTo>
                <a:cubicBezTo>
                  <a:pt x="52" y="112"/>
                  <a:pt x="52" y="112"/>
                  <a:pt x="52" y="112"/>
                </a:cubicBezTo>
                <a:lnTo>
                  <a:pt x="52" y="124"/>
                </a:lnTo>
                <a:close/>
                <a:moveTo>
                  <a:pt x="0" y="40"/>
                </a:moveTo>
                <a:cubicBezTo>
                  <a:pt x="56" y="40"/>
                  <a:pt x="56" y="40"/>
                  <a:pt x="56" y="40"/>
                </a:cubicBezTo>
                <a:cubicBezTo>
                  <a:pt x="56" y="60"/>
                  <a:pt x="56" y="60"/>
                  <a:pt x="56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152"/>
                  <a:pt x="8" y="152"/>
                  <a:pt x="8" y="152"/>
                </a:cubicBezTo>
                <a:cubicBezTo>
                  <a:pt x="56" y="152"/>
                  <a:pt x="56" y="152"/>
                  <a:pt x="56" y="152"/>
                </a:cubicBezTo>
                <a:cubicBezTo>
                  <a:pt x="56" y="164"/>
                  <a:pt x="56" y="164"/>
                  <a:pt x="56" y="164"/>
                </a:cubicBezTo>
                <a:cubicBezTo>
                  <a:pt x="0" y="164"/>
                  <a:pt x="0" y="164"/>
                  <a:pt x="0" y="164"/>
                </a:cubicBezTo>
                <a:lnTo>
                  <a:pt x="0" y="4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1" name="Freeform 101"/>
          <p:cNvSpPr>
            <a:spLocks noEditPoints="1"/>
          </p:cNvSpPr>
          <p:nvPr/>
        </p:nvSpPr>
        <p:spPr bwMode="auto">
          <a:xfrm>
            <a:off x="6837052" y="4656038"/>
            <a:ext cx="297959" cy="292750"/>
          </a:xfrm>
          <a:custGeom>
            <a:avLst/>
            <a:gdLst>
              <a:gd name="T0" fmla="*/ 192 w 204"/>
              <a:gd name="T1" fmla="*/ 200 h 200"/>
              <a:gd name="T2" fmla="*/ 168 w 204"/>
              <a:gd name="T3" fmla="*/ 200 h 200"/>
              <a:gd name="T4" fmla="*/ 84 w 204"/>
              <a:gd name="T5" fmla="*/ 200 h 200"/>
              <a:gd name="T6" fmla="*/ 60 w 204"/>
              <a:gd name="T7" fmla="*/ 200 h 200"/>
              <a:gd name="T8" fmla="*/ 48 w 204"/>
              <a:gd name="T9" fmla="*/ 188 h 200"/>
              <a:gd name="T10" fmla="*/ 48 w 204"/>
              <a:gd name="T11" fmla="*/ 184 h 200"/>
              <a:gd name="T12" fmla="*/ 60 w 204"/>
              <a:gd name="T13" fmla="*/ 172 h 200"/>
              <a:gd name="T14" fmla="*/ 64 w 204"/>
              <a:gd name="T15" fmla="*/ 172 h 200"/>
              <a:gd name="T16" fmla="*/ 188 w 204"/>
              <a:gd name="T17" fmla="*/ 172 h 200"/>
              <a:gd name="T18" fmla="*/ 192 w 204"/>
              <a:gd name="T19" fmla="*/ 172 h 200"/>
              <a:gd name="T20" fmla="*/ 204 w 204"/>
              <a:gd name="T21" fmla="*/ 184 h 200"/>
              <a:gd name="T22" fmla="*/ 204 w 204"/>
              <a:gd name="T23" fmla="*/ 188 h 200"/>
              <a:gd name="T24" fmla="*/ 192 w 204"/>
              <a:gd name="T25" fmla="*/ 200 h 200"/>
              <a:gd name="T26" fmla="*/ 64 w 204"/>
              <a:gd name="T27" fmla="*/ 160 h 200"/>
              <a:gd name="T28" fmla="*/ 32 w 204"/>
              <a:gd name="T29" fmla="*/ 160 h 200"/>
              <a:gd name="T30" fmla="*/ 0 w 204"/>
              <a:gd name="T31" fmla="*/ 128 h 200"/>
              <a:gd name="T32" fmla="*/ 0 w 204"/>
              <a:gd name="T33" fmla="*/ 48 h 200"/>
              <a:gd name="T34" fmla="*/ 32 w 204"/>
              <a:gd name="T35" fmla="*/ 16 h 200"/>
              <a:gd name="T36" fmla="*/ 56 w 204"/>
              <a:gd name="T37" fmla="*/ 16 h 200"/>
              <a:gd name="T38" fmla="*/ 56 w 204"/>
              <a:gd name="T39" fmla="*/ 32 h 200"/>
              <a:gd name="T40" fmla="*/ 48 w 204"/>
              <a:gd name="T41" fmla="*/ 32 h 200"/>
              <a:gd name="T42" fmla="*/ 45 w 204"/>
              <a:gd name="T43" fmla="*/ 32 h 200"/>
              <a:gd name="T44" fmla="*/ 47 w 204"/>
              <a:gd name="T45" fmla="*/ 43 h 200"/>
              <a:gd name="T46" fmla="*/ 17 w 204"/>
              <a:gd name="T47" fmla="*/ 73 h 200"/>
              <a:gd name="T48" fmla="*/ 16 w 204"/>
              <a:gd name="T49" fmla="*/ 73 h 200"/>
              <a:gd name="T50" fmla="*/ 16 w 204"/>
              <a:gd name="T51" fmla="*/ 116 h 200"/>
              <a:gd name="T52" fmla="*/ 48 w 204"/>
              <a:gd name="T53" fmla="*/ 144 h 200"/>
              <a:gd name="T54" fmla="*/ 64 w 204"/>
              <a:gd name="T55" fmla="*/ 144 h 200"/>
              <a:gd name="T56" fmla="*/ 64 w 204"/>
              <a:gd name="T57" fmla="*/ 20 h 200"/>
              <a:gd name="T58" fmla="*/ 84 w 204"/>
              <a:gd name="T59" fmla="*/ 0 h 200"/>
              <a:gd name="T60" fmla="*/ 168 w 204"/>
              <a:gd name="T61" fmla="*/ 0 h 200"/>
              <a:gd name="T62" fmla="*/ 188 w 204"/>
              <a:gd name="T63" fmla="*/ 20 h 200"/>
              <a:gd name="T64" fmla="*/ 188 w 204"/>
              <a:gd name="T65" fmla="*/ 168 h 200"/>
              <a:gd name="T66" fmla="*/ 64 w 204"/>
              <a:gd name="T67" fmla="*/ 168 h 200"/>
              <a:gd name="T68" fmla="*/ 64 w 204"/>
              <a:gd name="T69" fmla="*/ 160 h 200"/>
              <a:gd name="T70" fmla="*/ 17 w 204"/>
              <a:gd name="T71" fmla="*/ 63 h 200"/>
              <a:gd name="T72" fmla="*/ 36 w 204"/>
              <a:gd name="T73" fmla="*/ 43 h 200"/>
              <a:gd name="T74" fmla="*/ 34 w 204"/>
              <a:gd name="T75" fmla="*/ 35 h 200"/>
              <a:gd name="T76" fmla="*/ 16 w 204"/>
              <a:gd name="T77" fmla="*/ 60 h 200"/>
              <a:gd name="T78" fmla="*/ 16 w 204"/>
              <a:gd name="T79" fmla="*/ 62 h 200"/>
              <a:gd name="T80" fmla="*/ 17 w 204"/>
              <a:gd name="T81" fmla="*/ 63 h 200"/>
              <a:gd name="T82" fmla="*/ 168 w 204"/>
              <a:gd name="T83" fmla="*/ 28 h 200"/>
              <a:gd name="T84" fmla="*/ 156 w 204"/>
              <a:gd name="T85" fmla="*/ 16 h 200"/>
              <a:gd name="T86" fmla="*/ 96 w 204"/>
              <a:gd name="T87" fmla="*/ 16 h 200"/>
              <a:gd name="T88" fmla="*/ 84 w 204"/>
              <a:gd name="T89" fmla="*/ 28 h 200"/>
              <a:gd name="T90" fmla="*/ 84 w 204"/>
              <a:gd name="T91" fmla="*/ 60 h 200"/>
              <a:gd name="T92" fmla="*/ 96 w 204"/>
              <a:gd name="T93" fmla="*/ 72 h 200"/>
              <a:gd name="T94" fmla="*/ 156 w 204"/>
              <a:gd name="T95" fmla="*/ 72 h 200"/>
              <a:gd name="T96" fmla="*/ 168 w 204"/>
              <a:gd name="T97" fmla="*/ 60 h 200"/>
              <a:gd name="T98" fmla="*/ 168 w 204"/>
              <a:gd name="T99" fmla="*/ 28 h 200"/>
              <a:gd name="T100" fmla="*/ 168 w 204"/>
              <a:gd name="T101" fmla="*/ 96 h 200"/>
              <a:gd name="T102" fmla="*/ 168 w 204"/>
              <a:gd name="T103" fmla="*/ 92 h 200"/>
              <a:gd name="T104" fmla="*/ 164 w 204"/>
              <a:gd name="T105" fmla="*/ 88 h 200"/>
              <a:gd name="T106" fmla="*/ 88 w 204"/>
              <a:gd name="T107" fmla="*/ 88 h 200"/>
              <a:gd name="T108" fmla="*/ 84 w 204"/>
              <a:gd name="T109" fmla="*/ 92 h 200"/>
              <a:gd name="T110" fmla="*/ 84 w 204"/>
              <a:gd name="T111" fmla="*/ 96 h 200"/>
              <a:gd name="T112" fmla="*/ 88 w 204"/>
              <a:gd name="T113" fmla="*/ 100 h 200"/>
              <a:gd name="T114" fmla="*/ 164 w 204"/>
              <a:gd name="T115" fmla="*/ 100 h 200"/>
              <a:gd name="T116" fmla="*/ 168 w 204"/>
              <a:gd name="T117" fmla="*/ 9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" h="200">
                <a:moveTo>
                  <a:pt x="192" y="200"/>
                </a:moveTo>
                <a:cubicBezTo>
                  <a:pt x="168" y="200"/>
                  <a:pt x="168" y="200"/>
                  <a:pt x="168" y="200"/>
                </a:cubicBezTo>
                <a:cubicBezTo>
                  <a:pt x="84" y="200"/>
                  <a:pt x="84" y="200"/>
                  <a:pt x="84" y="200"/>
                </a:cubicBezTo>
                <a:cubicBezTo>
                  <a:pt x="60" y="200"/>
                  <a:pt x="60" y="200"/>
                  <a:pt x="60" y="200"/>
                </a:cubicBezTo>
                <a:cubicBezTo>
                  <a:pt x="54" y="200"/>
                  <a:pt x="48" y="195"/>
                  <a:pt x="48" y="188"/>
                </a:cubicBezTo>
                <a:cubicBezTo>
                  <a:pt x="48" y="184"/>
                  <a:pt x="48" y="184"/>
                  <a:pt x="48" y="184"/>
                </a:cubicBezTo>
                <a:cubicBezTo>
                  <a:pt x="48" y="177"/>
                  <a:pt x="54" y="172"/>
                  <a:pt x="60" y="172"/>
                </a:cubicBezTo>
                <a:cubicBezTo>
                  <a:pt x="64" y="172"/>
                  <a:pt x="64" y="172"/>
                  <a:pt x="64" y="172"/>
                </a:cubicBezTo>
                <a:cubicBezTo>
                  <a:pt x="188" y="172"/>
                  <a:pt x="188" y="172"/>
                  <a:pt x="188" y="172"/>
                </a:cubicBezTo>
                <a:cubicBezTo>
                  <a:pt x="192" y="172"/>
                  <a:pt x="192" y="172"/>
                  <a:pt x="192" y="172"/>
                </a:cubicBezTo>
                <a:cubicBezTo>
                  <a:pt x="199" y="172"/>
                  <a:pt x="204" y="177"/>
                  <a:pt x="204" y="184"/>
                </a:cubicBezTo>
                <a:cubicBezTo>
                  <a:pt x="204" y="188"/>
                  <a:pt x="204" y="188"/>
                  <a:pt x="204" y="188"/>
                </a:cubicBezTo>
                <a:cubicBezTo>
                  <a:pt x="204" y="195"/>
                  <a:pt x="199" y="200"/>
                  <a:pt x="192" y="200"/>
                </a:cubicBezTo>
                <a:close/>
                <a:moveTo>
                  <a:pt x="64" y="160"/>
                </a:moveTo>
                <a:cubicBezTo>
                  <a:pt x="32" y="160"/>
                  <a:pt x="32" y="160"/>
                  <a:pt x="32" y="160"/>
                </a:cubicBezTo>
                <a:cubicBezTo>
                  <a:pt x="15" y="160"/>
                  <a:pt x="0" y="146"/>
                  <a:pt x="0" y="128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0"/>
                  <a:pt x="15" y="16"/>
                  <a:pt x="32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32"/>
                  <a:pt x="56" y="32"/>
                  <a:pt x="56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6" y="32"/>
                  <a:pt x="45" y="32"/>
                </a:cubicBezTo>
                <a:cubicBezTo>
                  <a:pt x="46" y="36"/>
                  <a:pt x="47" y="39"/>
                  <a:pt x="47" y="43"/>
                </a:cubicBezTo>
                <a:cubicBezTo>
                  <a:pt x="47" y="60"/>
                  <a:pt x="34" y="73"/>
                  <a:pt x="17" y="73"/>
                </a:cubicBezTo>
                <a:cubicBezTo>
                  <a:pt x="17" y="73"/>
                  <a:pt x="17" y="73"/>
                  <a:pt x="16" y="73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16" y="134"/>
                  <a:pt x="31" y="144"/>
                  <a:pt x="48" y="144"/>
                </a:cubicBezTo>
                <a:cubicBezTo>
                  <a:pt x="64" y="144"/>
                  <a:pt x="64" y="144"/>
                  <a:pt x="64" y="144"/>
                </a:cubicBezTo>
                <a:cubicBezTo>
                  <a:pt x="64" y="20"/>
                  <a:pt x="64" y="20"/>
                  <a:pt x="64" y="20"/>
                </a:cubicBezTo>
                <a:cubicBezTo>
                  <a:pt x="64" y="9"/>
                  <a:pt x="73" y="0"/>
                  <a:pt x="84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79" y="0"/>
                  <a:pt x="188" y="9"/>
                  <a:pt x="188" y="20"/>
                </a:cubicBezTo>
                <a:cubicBezTo>
                  <a:pt x="188" y="168"/>
                  <a:pt x="188" y="168"/>
                  <a:pt x="188" y="168"/>
                </a:cubicBezTo>
                <a:cubicBezTo>
                  <a:pt x="64" y="168"/>
                  <a:pt x="64" y="168"/>
                  <a:pt x="64" y="168"/>
                </a:cubicBezTo>
                <a:lnTo>
                  <a:pt x="64" y="160"/>
                </a:lnTo>
                <a:close/>
                <a:moveTo>
                  <a:pt x="17" y="63"/>
                </a:moveTo>
                <a:cubicBezTo>
                  <a:pt x="28" y="63"/>
                  <a:pt x="36" y="54"/>
                  <a:pt x="36" y="43"/>
                </a:cubicBezTo>
                <a:cubicBezTo>
                  <a:pt x="36" y="40"/>
                  <a:pt x="36" y="37"/>
                  <a:pt x="34" y="35"/>
                </a:cubicBezTo>
                <a:cubicBezTo>
                  <a:pt x="24" y="39"/>
                  <a:pt x="16" y="47"/>
                  <a:pt x="16" y="60"/>
                </a:cubicBezTo>
                <a:cubicBezTo>
                  <a:pt x="16" y="62"/>
                  <a:pt x="16" y="62"/>
                  <a:pt x="16" y="62"/>
                </a:cubicBezTo>
                <a:cubicBezTo>
                  <a:pt x="17" y="62"/>
                  <a:pt x="17" y="63"/>
                  <a:pt x="17" y="63"/>
                </a:cubicBezTo>
                <a:close/>
                <a:moveTo>
                  <a:pt x="168" y="28"/>
                </a:moveTo>
                <a:cubicBezTo>
                  <a:pt x="168" y="21"/>
                  <a:pt x="163" y="16"/>
                  <a:pt x="15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0" y="16"/>
                  <a:pt x="84" y="21"/>
                  <a:pt x="84" y="28"/>
                </a:cubicBezTo>
                <a:cubicBezTo>
                  <a:pt x="84" y="60"/>
                  <a:pt x="84" y="60"/>
                  <a:pt x="84" y="60"/>
                </a:cubicBezTo>
                <a:cubicBezTo>
                  <a:pt x="84" y="67"/>
                  <a:pt x="90" y="72"/>
                  <a:pt x="96" y="72"/>
                </a:cubicBezTo>
                <a:cubicBezTo>
                  <a:pt x="156" y="72"/>
                  <a:pt x="156" y="72"/>
                  <a:pt x="156" y="72"/>
                </a:cubicBezTo>
                <a:cubicBezTo>
                  <a:pt x="163" y="72"/>
                  <a:pt x="168" y="67"/>
                  <a:pt x="168" y="60"/>
                </a:cubicBezTo>
                <a:lnTo>
                  <a:pt x="168" y="28"/>
                </a:lnTo>
                <a:close/>
                <a:moveTo>
                  <a:pt x="168" y="96"/>
                </a:moveTo>
                <a:cubicBezTo>
                  <a:pt x="168" y="92"/>
                  <a:pt x="168" y="92"/>
                  <a:pt x="168" y="92"/>
                </a:cubicBezTo>
                <a:cubicBezTo>
                  <a:pt x="168" y="90"/>
                  <a:pt x="167" y="88"/>
                  <a:pt x="16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86" y="88"/>
                  <a:pt x="84" y="90"/>
                  <a:pt x="84" y="92"/>
                </a:cubicBezTo>
                <a:cubicBezTo>
                  <a:pt x="84" y="96"/>
                  <a:pt x="84" y="96"/>
                  <a:pt x="84" y="96"/>
                </a:cubicBezTo>
                <a:cubicBezTo>
                  <a:pt x="84" y="98"/>
                  <a:pt x="86" y="100"/>
                  <a:pt x="88" y="100"/>
                </a:cubicBezTo>
                <a:cubicBezTo>
                  <a:pt x="164" y="100"/>
                  <a:pt x="164" y="100"/>
                  <a:pt x="164" y="100"/>
                </a:cubicBezTo>
                <a:cubicBezTo>
                  <a:pt x="167" y="100"/>
                  <a:pt x="168" y="98"/>
                  <a:pt x="168" y="96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2" name="Freeform 102"/>
          <p:cNvSpPr>
            <a:spLocks noEditPoints="1"/>
          </p:cNvSpPr>
          <p:nvPr/>
        </p:nvSpPr>
        <p:spPr bwMode="auto">
          <a:xfrm>
            <a:off x="7460602" y="4655518"/>
            <a:ext cx="237534" cy="293791"/>
          </a:xfrm>
          <a:custGeom>
            <a:avLst/>
            <a:gdLst>
              <a:gd name="T0" fmla="*/ 154 w 163"/>
              <a:gd name="T1" fmla="*/ 54 h 201"/>
              <a:gd name="T2" fmla="*/ 163 w 163"/>
              <a:gd name="T3" fmla="*/ 70 h 201"/>
              <a:gd name="T4" fmla="*/ 123 w 163"/>
              <a:gd name="T5" fmla="*/ 139 h 201"/>
              <a:gd name="T6" fmla="*/ 121 w 163"/>
              <a:gd name="T7" fmla="*/ 139 h 201"/>
              <a:gd name="T8" fmla="*/ 124 w 163"/>
              <a:gd name="T9" fmla="*/ 156 h 201"/>
              <a:gd name="T10" fmla="*/ 79 w 163"/>
              <a:gd name="T11" fmla="*/ 201 h 201"/>
              <a:gd name="T12" fmla="*/ 35 w 163"/>
              <a:gd name="T13" fmla="*/ 156 h 201"/>
              <a:gd name="T14" fmla="*/ 39 w 163"/>
              <a:gd name="T15" fmla="*/ 137 h 201"/>
              <a:gd name="T16" fmla="*/ 0 w 163"/>
              <a:gd name="T17" fmla="*/ 70 h 201"/>
              <a:gd name="T18" fmla="*/ 9 w 163"/>
              <a:gd name="T19" fmla="*/ 54 h 201"/>
              <a:gd name="T20" fmla="*/ 49 w 163"/>
              <a:gd name="T21" fmla="*/ 123 h 201"/>
              <a:gd name="T22" fmla="*/ 63 w 163"/>
              <a:gd name="T23" fmla="*/ 115 h 201"/>
              <a:gd name="T24" fmla="*/ 25 w 163"/>
              <a:gd name="T25" fmla="*/ 48 h 201"/>
              <a:gd name="T26" fmla="*/ 11 w 163"/>
              <a:gd name="T27" fmla="*/ 48 h 201"/>
              <a:gd name="T28" fmla="*/ 20 w 163"/>
              <a:gd name="T29" fmla="*/ 32 h 201"/>
              <a:gd name="T30" fmla="*/ 136 w 163"/>
              <a:gd name="T31" fmla="*/ 32 h 201"/>
              <a:gd name="T32" fmla="*/ 145 w 163"/>
              <a:gd name="T33" fmla="*/ 48 h 201"/>
              <a:gd name="T34" fmla="*/ 138 w 163"/>
              <a:gd name="T35" fmla="*/ 48 h 201"/>
              <a:gd name="T36" fmla="*/ 99 w 163"/>
              <a:gd name="T37" fmla="*/ 116 h 201"/>
              <a:gd name="T38" fmla="*/ 112 w 163"/>
              <a:gd name="T39" fmla="*/ 126 h 201"/>
              <a:gd name="T40" fmla="*/ 154 w 163"/>
              <a:gd name="T41" fmla="*/ 54 h 201"/>
              <a:gd name="T42" fmla="*/ 64 w 163"/>
              <a:gd name="T43" fmla="*/ 148 h 201"/>
              <a:gd name="T44" fmla="*/ 74 w 163"/>
              <a:gd name="T45" fmla="*/ 148 h 201"/>
              <a:gd name="T46" fmla="*/ 74 w 163"/>
              <a:gd name="T47" fmla="*/ 184 h 201"/>
              <a:gd name="T48" fmla="*/ 90 w 163"/>
              <a:gd name="T49" fmla="*/ 184 h 201"/>
              <a:gd name="T50" fmla="*/ 90 w 163"/>
              <a:gd name="T51" fmla="*/ 128 h 201"/>
              <a:gd name="T52" fmla="*/ 78 w 163"/>
              <a:gd name="T53" fmla="*/ 128 h 201"/>
              <a:gd name="T54" fmla="*/ 74 w 163"/>
              <a:gd name="T55" fmla="*/ 137 h 201"/>
              <a:gd name="T56" fmla="*/ 64 w 163"/>
              <a:gd name="T57" fmla="*/ 139 h 201"/>
              <a:gd name="T58" fmla="*/ 64 w 163"/>
              <a:gd name="T59" fmla="*/ 148 h 201"/>
              <a:gd name="T60" fmla="*/ 120 w 163"/>
              <a:gd name="T61" fmla="*/ 48 h 201"/>
              <a:gd name="T62" fmla="*/ 43 w 163"/>
              <a:gd name="T63" fmla="*/ 48 h 201"/>
              <a:gd name="T64" fmla="*/ 80 w 163"/>
              <a:gd name="T65" fmla="*/ 112 h 201"/>
              <a:gd name="T66" fmla="*/ 83 w 163"/>
              <a:gd name="T67" fmla="*/ 112 h 201"/>
              <a:gd name="T68" fmla="*/ 120 w 163"/>
              <a:gd name="T69" fmla="*/ 48 h 201"/>
              <a:gd name="T70" fmla="*/ 38 w 163"/>
              <a:gd name="T71" fmla="*/ 0 h 201"/>
              <a:gd name="T72" fmla="*/ 118 w 163"/>
              <a:gd name="T73" fmla="*/ 0 h 201"/>
              <a:gd name="T74" fmla="*/ 127 w 163"/>
              <a:gd name="T75" fmla="*/ 16 h 201"/>
              <a:gd name="T76" fmla="*/ 29 w 163"/>
              <a:gd name="T77" fmla="*/ 16 h 201"/>
              <a:gd name="T78" fmla="*/ 38 w 163"/>
              <a:gd name="T79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3" h="201">
                <a:moveTo>
                  <a:pt x="154" y="54"/>
                </a:moveTo>
                <a:cubicBezTo>
                  <a:pt x="163" y="70"/>
                  <a:pt x="163" y="70"/>
                  <a:pt x="163" y="70"/>
                </a:cubicBezTo>
                <a:cubicBezTo>
                  <a:pt x="123" y="139"/>
                  <a:pt x="123" y="139"/>
                  <a:pt x="123" y="139"/>
                </a:cubicBezTo>
                <a:cubicBezTo>
                  <a:pt x="121" y="139"/>
                  <a:pt x="121" y="139"/>
                  <a:pt x="121" y="139"/>
                </a:cubicBezTo>
                <a:cubicBezTo>
                  <a:pt x="123" y="144"/>
                  <a:pt x="124" y="150"/>
                  <a:pt x="124" y="156"/>
                </a:cubicBezTo>
                <a:cubicBezTo>
                  <a:pt x="124" y="181"/>
                  <a:pt x="104" y="201"/>
                  <a:pt x="79" y="201"/>
                </a:cubicBezTo>
                <a:cubicBezTo>
                  <a:pt x="55" y="201"/>
                  <a:pt x="35" y="181"/>
                  <a:pt x="35" y="156"/>
                </a:cubicBezTo>
                <a:cubicBezTo>
                  <a:pt x="35" y="149"/>
                  <a:pt x="36" y="143"/>
                  <a:pt x="39" y="137"/>
                </a:cubicBezTo>
                <a:cubicBezTo>
                  <a:pt x="0" y="70"/>
                  <a:pt x="0" y="70"/>
                  <a:pt x="0" y="70"/>
                </a:cubicBezTo>
                <a:cubicBezTo>
                  <a:pt x="9" y="54"/>
                  <a:pt x="9" y="54"/>
                  <a:pt x="9" y="54"/>
                </a:cubicBezTo>
                <a:cubicBezTo>
                  <a:pt x="49" y="123"/>
                  <a:pt x="49" y="123"/>
                  <a:pt x="49" y="123"/>
                </a:cubicBezTo>
                <a:cubicBezTo>
                  <a:pt x="53" y="120"/>
                  <a:pt x="58" y="117"/>
                  <a:pt x="63" y="115"/>
                </a:cubicBezTo>
                <a:cubicBezTo>
                  <a:pt x="25" y="48"/>
                  <a:pt x="25" y="48"/>
                  <a:pt x="25" y="48"/>
                </a:cubicBezTo>
                <a:cubicBezTo>
                  <a:pt x="11" y="48"/>
                  <a:pt x="11" y="48"/>
                  <a:pt x="11" y="48"/>
                </a:cubicBezTo>
                <a:cubicBezTo>
                  <a:pt x="20" y="32"/>
                  <a:pt x="20" y="32"/>
                  <a:pt x="20" y="32"/>
                </a:cubicBezTo>
                <a:cubicBezTo>
                  <a:pt x="136" y="32"/>
                  <a:pt x="136" y="32"/>
                  <a:pt x="136" y="32"/>
                </a:cubicBezTo>
                <a:cubicBezTo>
                  <a:pt x="145" y="48"/>
                  <a:pt x="145" y="48"/>
                  <a:pt x="145" y="48"/>
                </a:cubicBezTo>
                <a:cubicBezTo>
                  <a:pt x="138" y="48"/>
                  <a:pt x="138" y="48"/>
                  <a:pt x="138" y="48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104" y="119"/>
                  <a:pt x="108" y="122"/>
                  <a:pt x="112" y="126"/>
                </a:cubicBezTo>
                <a:lnTo>
                  <a:pt x="154" y="54"/>
                </a:lnTo>
                <a:close/>
                <a:moveTo>
                  <a:pt x="64" y="148"/>
                </a:moveTo>
                <a:cubicBezTo>
                  <a:pt x="74" y="148"/>
                  <a:pt x="74" y="148"/>
                  <a:pt x="74" y="148"/>
                </a:cubicBezTo>
                <a:cubicBezTo>
                  <a:pt x="74" y="184"/>
                  <a:pt x="74" y="184"/>
                  <a:pt x="74" y="184"/>
                </a:cubicBezTo>
                <a:cubicBezTo>
                  <a:pt x="90" y="184"/>
                  <a:pt x="90" y="184"/>
                  <a:pt x="90" y="184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78" y="128"/>
                  <a:pt x="78" y="128"/>
                  <a:pt x="78" y="128"/>
                </a:cubicBezTo>
                <a:cubicBezTo>
                  <a:pt x="77" y="132"/>
                  <a:pt x="76" y="135"/>
                  <a:pt x="74" y="137"/>
                </a:cubicBezTo>
                <a:cubicBezTo>
                  <a:pt x="71" y="138"/>
                  <a:pt x="68" y="139"/>
                  <a:pt x="64" y="139"/>
                </a:cubicBezTo>
                <a:lnTo>
                  <a:pt x="64" y="148"/>
                </a:lnTo>
                <a:close/>
                <a:moveTo>
                  <a:pt x="120" y="48"/>
                </a:moveTo>
                <a:cubicBezTo>
                  <a:pt x="43" y="48"/>
                  <a:pt x="43" y="48"/>
                  <a:pt x="43" y="48"/>
                </a:cubicBezTo>
                <a:cubicBezTo>
                  <a:pt x="80" y="112"/>
                  <a:pt x="80" y="112"/>
                  <a:pt x="80" y="112"/>
                </a:cubicBezTo>
                <a:cubicBezTo>
                  <a:pt x="81" y="112"/>
                  <a:pt x="82" y="112"/>
                  <a:pt x="83" y="112"/>
                </a:cubicBezTo>
                <a:lnTo>
                  <a:pt x="120" y="48"/>
                </a:lnTo>
                <a:close/>
                <a:moveTo>
                  <a:pt x="38" y="0"/>
                </a:moveTo>
                <a:cubicBezTo>
                  <a:pt x="118" y="0"/>
                  <a:pt x="118" y="0"/>
                  <a:pt x="118" y="0"/>
                </a:cubicBezTo>
                <a:cubicBezTo>
                  <a:pt x="127" y="16"/>
                  <a:pt x="127" y="16"/>
                  <a:pt x="127" y="16"/>
                </a:cubicBezTo>
                <a:cubicBezTo>
                  <a:pt x="29" y="16"/>
                  <a:pt x="29" y="16"/>
                  <a:pt x="29" y="16"/>
                </a:cubicBezTo>
                <a:lnTo>
                  <a:pt x="38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3" name="Freeform 103"/>
          <p:cNvSpPr>
            <a:spLocks noEditPoints="1"/>
          </p:cNvSpPr>
          <p:nvPr/>
        </p:nvSpPr>
        <p:spPr bwMode="auto">
          <a:xfrm>
            <a:off x="8031549" y="4697191"/>
            <a:ext cx="291708" cy="210446"/>
          </a:xfrm>
          <a:custGeom>
            <a:avLst/>
            <a:gdLst>
              <a:gd name="T0" fmla="*/ 164 w 200"/>
              <a:gd name="T1" fmla="*/ 120 h 144"/>
              <a:gd name="T2" fmla="*/ 76 w 200"/>
              <a:gd name="T3" fmla="*/ 144 h 144"/>
              <a:gd name="T4" fmla="*/ 40 w 200"/>
              <a:gd name="T5" fmla="*/ 120 h 144"/>
              <a:gd name="T6" fmla="*/ 40 w 200"/>
              <a:gd name="T7" fmla="*/ 80 h 144"/>
              <a:gd name="T8" fmla="*/ 46 w 200"/>
              <a:gd name="T9" fmla="*/ 64 h 144"/>
              <a:gd name="T10" fmla="*/ 46 w 200"/>
              <a:gd name="T11" fmla="*/ 52 h 144"/>
              <a:gd name="T12" fmla="*/ 60 w 200"/>
              <a:gd name="T13" fmla="*/ 53 h 144"/>
              <a:gd name="T14" fmla="*/ 164 w 200"/>
              <a:gd name="T15" fmla="*/ 32 h 144"/>
              <a:gd name="T16" fmla="*/ 182 w 200"/>
              <a:gd name="T17" fmla="*/ 52 h 144"/>
              <a:gd name="T18" fmla="*/ 200 w 200"/>
              <a:gd name="T19" fmla="*/ 58 h 144"/>
              <a:gd name="T20" fmla="*/ 188 w 200"/>
              <a:gd name="T21" fmla="*/ 64 h 144"/>
              <a:gd name="T22" fmla="*/ 200 w 200"/>
              <a:gd name="T23" fmla="*/ 100 h 144"/>
              <a:gd name="T24" fmla="*/ 200 w 200"/>
              <a:gd name="T25" fmla="*/ 144 h 144"/>
              <a:gd name="T26" fmla="*/ 56 w 200"/>
              <a:gd name="T27" fmla="*/ 80 h 144"/>
              <a:gd name="T28" fmla="*/ 76 w 200"/>
              <a:gd name="T29" fmla="*/ 88 h 144"/>
              <a:gd name="T30" fmla="*/ 76 w 200"/>
              <a:gd name="T31" fmla="*/ 72 h 144"/>
              <a:gd name="T32" fmla="*/ 56 w 200"/>
              <a:gd name="T33" fmla="*/ 80 h 144"/>
              <a:gd name="T34" fmla="*/ 81 w 200"/>
              <a:gd name="T35" fmla="*/ 40 h 144"/>
              <a:gd name="T36" fmla="*/ 176 w 200"/>
              <a:gd name="T37" fmla="*/ 64 h 144"/>
              <a:gd name="T38" fmla="*/ 176 w 200"/>
              <a:gd name="T39" fmla="*/ 72 h 144"/>
              <a:gd name="T40" fmla="*/ 156 w 200"/>
              <a:gd name="T41" fmla="*/ 80 h 144"/>
              <a:gd name="T42" fmla="*/ 176 w 200"/>
              <a:gd name="T43" fmla="*/ 88 h 144"/>
              <a:gd name="T44" fmla="*/ 176 w 200"/>
              <a:gd name="T45" fmla="*/ 72 h 144"/>
              <a:gd name="T46" fmla="*/ 101 w 200"/>
              <a:gd name="T47" fmla="*/ 22 h 144"/>
              <a:gd name="T48" fmla="*/ 95 w 200"/>
              <a:gd name="T49" fmla="*/ 28 h 144"/>
              <a:gd name="T50" fmla="*/ 85 w 200"/>
              <a:gd name="T51" fmla="*/ 27 h 144"/>
              <a:gd name="T52" fmla="*/ 71 w 200"/>
              <a:gd name="T53" fmla="*/ 28 h 144"/>
              <a:gd name="T54" fmla="*/ 52 w 200"/>
              <a:gd name="T55" fmla="*/ 48 h 144"/>
              <a:gd name="T56" fmla="*/ 31 w 200"/>
              <a:gd name="T57" fmla="*/ 56 h 144"/>
              <a:gd name="T58" fmla="*/ 24 w 200"/>
              <a:gd name="T59" fmla="*/ 60 h 144"/>
              <a:gd name="T60" fmla="*/ 0 w 200"/>
              <a:gd name="T61" fmla="*/ 76 h 144"/>
              <a:gd name="T62" fmla="*/ 0 w 200"/>
              <a:gd name="T63" fmla="*/ 47 h 144"/>
              <a:gd name="T64" fmla="*/ 8 w 200"/>
              <a:gd name="T65" fmla="*/ 22 h 144"/>
              <a:gd name="T66" fmla="*/ 0 w 200"/>
              <a:gd name="T67" fmla="*/ 18 h 144"/>
              <a:gd name="T68" fmla="*/ 12 w 200"/>
              <a:gd name="T69" fmla="*/ 14 h 144"/>
              <a:gd name="T70" fmla="*/ 25 w 200"/>
              <a:gd name="T71" fmla="*/ 0 h 144"/>
              <a:gd name="T72" fmla="*/ 96 w 200"/>
              <a:gd name="T73" fmla="*/ 14 h 144"/>
              <a:gd name="T74" fmla="*/ 105 w 200"/>
              <a:gd name="T75" fmla="*/ 14 h 144"/>
              <a:gd name="T76" fmla="*/ 105 w 200"/>
              <a:gd name="T77" fmla="*/ 22 h 144"/>
              <a:gd name="T78" fmla="*/ 16 w 200"/>
              <a:gd name="T79" fmla="*/ 38 h 144"/>
              <a:gd name="T80" fmla="*/ 30 w 200"/>
              <a:gd name="T81" fmla="*/ 33 h 144"/>
              <a:gd name="T82" fmla="*/ 16 w 200"/>
              <a:gd name="T83" fmla="*/ 27 h 144"/>
              <a:gd name="T84" fmla="*/ 81 w 200"/>
              <a:gd name="T85" fmla="*/ 8 h 144"/>
              <a:gd name="T86" fmla="*/ 18 w 200"/>
              <a:gd name="T87" fmla="*/ 20 h 144"/>
              <a:gd name="T88" fmla="*/ 81 w 200"/>
              <a:gd name="T89" fmla="*/ 8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0" h="144">
                <a:moveTo>
                  <a:pt x="164" y="144"/>
                </a:moveTo>
                <a:cubicBezTo>
                  <a:pt x="164" y="120"/>
                  <a:pt x="164" y="120"/>
                  <a:pt x="164" y="120"/>
                </a:cubicBezTo>
                <a:cubicBezTo>
                  <a:pt x="76" y="120"/>
                  <a:pt x="76" y="120"/>
                  <a:pt x="76" y="120"/>
                </a:cubicBezTo>
                <a:cubicBezTo>
                  <a:pt x="76" y="144"/>
                  <a:pt x="76" y="144"/>
                  <a:pt x="76" y="144"/>
                </a:cubicBezTo>
                <a:cubicBezTo>
                  <a:pt x="40" y="144"/>
                  <a:pt x="40" y="144"/>
                  <a:pt x="40" y="144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40" y="80"/>
                  <a:pt x="40" y="80"/>
                  <a:pt x="40" y="80"/>
                </a:cubicBezTo>
                <a:cubicBezTo>
                  <a:pt x="52" y="64"/>
                  <a:pt x="52" y="64"/>
                  <a:pt x="52" y="64"/>
                </a:cubicBezTo>
                <a:cubicBezTo>
                  <a:pt x="46" y="64"/>
                  <a:pt x="46" y="64"/>
                  <a:pt x="46" y="64"/>
                </a:cubicBezTo>
                <a:cubicBezTo>
                  <a:pt x="43" y="64"/>
                  <a:pt x="40" y="61"/>
                  <a:pt x="40" y="58"/>
                </a:cubicBezTo>
                <a:cubicBezTo>
                  <a:pt x="40" y="55"/>
                  <a:pt x="43" y="52"/>
                  <a:pt x="46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60" y="52"/>
                  <a:pt x="60" y="53"/>
                </a:cubicBezTo>
                <a:cubicBezTo>
                  <a:pt x="76" y="32"/>
                  <a:pt x="76" y="32"/>
                  <a:pt x="76" y="32"/>
                </a:cubicBezTo>
                <a:cubicBezTo>
                  <a:pt x="164" y="32"/>
                  <a:pt x="164" y="32"/>
                  <a:pt x="164" y="32"/>
                </a:cubicBezTo>
                <a:cubicBezTo>
                  <a:pt x="179" y="53"/>
                  <a:pt x="179" y="53"/>
                  <a:pt x="179" y="53"/>
                </a:cubicBezTo>
                <a:cubicBezTo>
                  <a:pt x="180" y="52"/>
                  <a:pt x="181" y="52"/>
                  <a:pt x="182" y="52"/>
                </a:cubicBezTo>
                <a:cubicBezTo>
                  <a:pt x="194" y="52"/>
                  <a:pt x="194" y="52"/>
                  <a:pt x="194" y="52"/>
                </a:cubicBezTo>
                <a:cubicBezTo>
                  <a:pt x="197" y="52"/>
                  <a:pt x="200" y="55"/>
                  <a:pt x="200" y="58"/>
                </a:cubicBezTo>
                <a:cubicBezTo>
                  <a:pt x="200" y="61"/>
                  <a:pt x="197" y="64"/>
                  <a:pt x="194" y="64"/>
                </a:cubicBezTo>
                <a:cubicBezTo>
                  <a:pt x="188" y="64"/>
                  <a:pt x="188" y="64"/>
                  <a:pt x="188" y="64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144"/>
                  <a:pt x="200" y="144"/>
                  <a:pt x="200" y="144"/>
                </a:cubicBezTo>
                <a:lnTo>
                  <a:pt x="164" y="144"/>
                </a:lnTo>
                <a:close/>
                <a:moveTo>
                  <a:pt x="56" y="80"/>
                </a:moveTo>
                <a:cubicBezTo>
                  <a:pt x="56" y="85"/>
                  <a:pt x="60" y="88"/>
                  <a:pt x="64" y="88"/>
                </a:cubicBezTo>
                <a:cubicBezTo>
                  <a:pt x="76" y="88"/>
                  <a:pt x="76" y="88"/>
                  <a:pt x="76" y="88"/>
                </a:cubicBezTo>
                <a:cubicBezTo>
                  <a:pt x="80" y="88"/>
                  <a:pt x="84" y="85"/>
                  <a:pt x="84" y="80"/>
                </a:cubicBezTo>
                <a:cubicBezTo>
                  <a:pt x="84" y="76"/>
                  <a:pt x="80" y="72"/>
                  <a:pt x="76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0" y="72"/>
                  <a:pt x="56" y="76"/>
                  <a:pt x="56" y="80"/>
                </a:cubicBezTo>
                <a:close/>
                <a:moveTo>
                  <a:pt x="158" y="40"/>
                </a:moveTo>
                <a:cubicBezTo>
                  <a:pt x="81" y="40"/>
                  <a:pt x="81" y="40"/>
                  <a:pt x="81" y="40"/>
                </a:cubicBezTo>
                <a:cubicBezTo>
                  <a:pt x="63" y="64"/>
                  <a:pt x="63" y="64"/>
                  <a:pt x="63" y="64"/>
                </a:cubicBezTo>
                <a:cubicBezTo>
                  <a:pt x="176" y="64"/>
                  <a:pt x="176" y="64"/>
                  <a:pt x="176" y="64"/>
                </a:cubicBezTo>
                <a:lnTo>
                  <a:pt x="158" y="40"/>
                </a:lnTo>
                <a:close/>
                <a:moveTo>
                  <a:pt x="176" y="72"/>
                </a:moveTo>
                <a:cubicBezTo>
                  <a:pt x="164" y="72"/>
                  <a:pt x="164" y="72"/>
                  <a:pt x="164" y="72"/>
                </a:cubicBezTo>
                <a:cubicBezTo>
                  <a:pt x="160" y="72"/>
                  <a:pt x="156" y="76"/>
                  <a:pt x="156" y="80"/>
                </a:cubicBezTo>
                <a:cubicBezTo>
                  <a:pt x="156" y="85"/>
                  <a:pt x="160" y="88"/>
                  <a:pt x="164" y="88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180" y="88"/>
                  <a:pt x="184" y="85"/>
                  <a:pt x="184" y="80"/>
                </a:cubicBezTo>
                <a:cubicBezTo>
                  <a:pt x="184" y="76"/>
                  <a:pt x="180" y="72"/>
                  <a:pt x="176" y="72"/>
                </a:cubicBezTo>
                <a:close/>
                <a:moveTo>
                  <a:pt x="105" y="22"/>
                </a:moveTo>
                <a:cubicBezTo>
                  <a:pt x="101" y="22"/>
                  <a:pt x="101" y="22"/>
                  <a:pt x="101" y="22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8"/>
                  <a:pt x="94" y="27"/>
                  <a:pt x="93" y="27"/>
                </a:cubicBezTo>
                <a:cubicBezTo>
                  <a:pt x="85" y="27"/>
                  <a:pt x="85" y="27"/>
                  <a:pt x="85" y="27"/>
                </a:cubicBezTo>
                <a:cubicBezTo>
                  <a:pt x="84" y="27"/>
                  <a:pt x="84" y="28"/>
                  <a:pt x="83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55" y="49"/>
                  <a:pt x="55" y="49"/>
                  <a:pt x="55" y="49"/>
                </a:cubicBezTo>
                <a:cubicBezTo>
                  <a:pt x="54" y="48"/>
                  <a:pt x="53" y="48"/>
                  <a:pt x="52" y="48"/>
                </a:cubicBezTo>
                <a:cubicBezTo>
                  <a:pt x="39" y="48"/>
                  <a:pt x="39" y="48"/>
                  <a:pt x="39" y="48"/>
                </a:cubicBezTo>
                <a:cubicBezTo>
                  <a:pt x="36" y="48"/>
                  <a:pt x="31" y="52"/>
                  <a:pt x="31" y="56"/>
                </a:cubicBezTo>
                <a:cubicBezTo>
                  <a:pt x="31" y="57"/>
                  <a:pt x="32" y="59"/>
                  <a:pt x="33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76"/>
                  <a:pt x="24" y="76"/>
                  <a:pt x="24" y="76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33"/>
                  <a:pt x="0" y="33"/>
                  <a:pt x="0" y="33"/>
                </a:cubicBezTo>
                <a:cubicBezTo>
                  <a:pt x="8" y="22"/>
                  <a:pt x="8" y="22"/>
                  <a:pt x="8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2" y="22"/>
                  <a:pt x="0" y="20"/>
                  <a:pt x="0" y="18"/>
                </a:cubicBezTo>
                <a:cubicBezTo>
                  <a:pt x="0" y="16"/>
                  <a:pt x="2" y="14"/>
                  <a:pt x="4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3" y="14"/>
                  <a:pt x="14" y="14"/>
                </a:cubicBezTo>
                <a:cubicBezTo>
                  <a:pt x="25" y="0"/>
                  <a:pt x="25" y="0"/>
                  <a:pt x="2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14"/>
                  <a:pt x="97" y="14"/>
                  <a:pt x="97" y="14"/>
                </a:cubicBezTo>
                <a:cubicBezTo>
                  <a:pt x="105" y="14"/>
                  <a:pt x="105" y="14"/>
                  <a:pt x="105" y="14"/>
                </a:cubicBezTo>
                <a:cubicBezTo>
                  <a:pt x="108" y="14"/>
                  <a:pt x="110" y="16"/>
                  <a:pt x="110" y="18"/>
                </a:cubicBezTo>
                <a:cubicBezTo>
                  <a:pt x="110" y="20"/>
                  <a:pt x="108" y="22"/>
                  <a:pt x="105" y="22"/>
                </a:cubicBezTo>
                <a:close/>
                <a:moveTo>
                  <a:pt x="11" y="33"/>
                </a:moveTo>
                <a:cubicBezTo>
                  <a:pt x="11" y="36"/>
                  <a:pt x="13" y="38"/>
                  <a:pt x="16" y="38"/>
                </a:cubicBezTo>
                <a:cubicBezTo>
                  <a:pt x="25" y="38"/>
                  <a:pt x="25" y="38"/>
                  <a:pt x="25" y="38"/>
                </a:cubicBezTo>
                <a:cubicBezTo>
                  <a:pt x="28" y="38"/>
                  <a:pt x="30" y="36"/>
                  <a:pt x="30" y="33"/>
                </a:cubicBezTo>
                <a:cubicBezTo>
                  <a:pt x="30" y="30"/>
                  <a:pt x="28" y="27"/>
                  <a:pt x="25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3" y="27"/>
                  <a:pt x="11" y="30"/>
                  <a:pt x="11" y="33"/>
                </a:cubicBezTo>
                <a:close/>
                <a:moveTo>
                  <a:pt x="81" y="8"/>
                </a:moveTo>
                <a:cubicBezTo>
                  <a:pt x="28" y="8"/>
                  <a:pt x="28" y="8"/>
                  <a:pt x="28" y="8"/>
                </a:cubicBezTo>
                <a:cubicBezTo>
                  <a:pt x="18" y="20"/>
                  <a:pt x="18" y="20"/>
                  <a:pt x="18" y="20"/>
                </a:cubicBezTo>
                <a:cubicBezTo>
                  <a:pt x="91" y="20"/>
                  <a:pt x="91" y="20"/>
                  <a:pt x="91" y="20"/>
                </a:cubicBezTo>
                <a:lnTo>
                  <a:pt x="81" y="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4" name="Freeform 125"/>
          <p:cNvSpPr>
            <a:spLocks noEditPoints="1"/>
          </p:cNvSpPr>
          <p:nvPr/>
        </p:nvSpPr>
        <p:spPr bwMode="auto">
          <a:xfrm>
            <a:off x="251520" y="4621659"/>
            <a:ext cx="353175" cy="361509"/>
          </a:xfrm>
          <a:custGeom>
            <a:avLst/>
            <a:gdLst>
              <a:gd name="T0" fmla="*/ 169 w 242"/>
              <a:gd name="T1" fmla="*/ 126 h 247"/>
              <a:gd name="T2" fmla="*/ 103 w 242"/>
              <a:gd name="T3" fmla="*/ 175 h 247"/>
              <a:gd name="T4" fmla="*/ 142 w 242"/>
              <a:gd name="T5" fmla="*/ 106 h 247"/>
              <a:gd name="T6" fmla="*/ 160 w 242"/>
              <a:gd name="T7" fmla="*/ 67 h 247"/>
              <a:gd name="T8" fmla="*/ 98 w 242"/>
              <a:gd name="T9" fmla="*/ 30 h 247"/>
              <a:gd name="T10" fmla="*/ 71 w 242"/>
              <a:gd name="T11" fmla="*/ 180 h 247"/>
              <a:gd name="T12" fmla="*/ 202 w 242"/>
              <a:gd name="T13" fmla="*/ 102 h 247"/>
              <a:gd name="T14" fmla="*/ 169 w 242"/>
              <a:gd name="T15" fmla="*/ 126 h 247"/>
              <a:gd name="T16" fmla="*/ 128 w 242"/>
              <a:gd name="T17" fmla="*/ 41 h 247"/>
              <a:gd name="T18" fmla="*/ 144 w 242"/>
              <a:gd name="T19" fmla="*/ 57 h 247"/>
              <a:gd name="T20" fmla="*/ 128 w 242"/>
              <a:gd name="T21" fmla="*/ 72 h 247"/>
              <a:gd name="T22" fmla="*/ 113 w 242"/>
              <a:gd name="T23" fmla="*/ 57 h 247"/>
              <a:gd name="T24" fmla="*/ 128 w 242"/>
              <a:gd name="T25" fmla="*/ 41 h 247"/>
              <a:gd name="T26" fmla="*/ 78 w 242"/>
              <a:gd name="T27" fmla="*/ 147 h 247"/>
              <a:gd name="T28" fmla="*/ 63 w 242"/>
              <a:gd name="T29" fmla="*/ 131 h 247"/>
              <a:gd name="T30" fmla="*/ 78 w 242"/>
              <a:gd name="T31" fmla="*/ 116 h 247"/>
              <a:gd name="T32" fmla="*/ 94 w 242"/>
              <a:gd name="T33" fmla="*/ 131 h 247"/>
              <a:gd name="T34" fmla="*/ 78 w 242"/>
              <a:gd name="T35" fmla="*/ 147 h 247"/>
              <a:gd name="T36" fmla="*/ 91 w 242"/>
              <a:gd name="T37" fmla="*/ 101 h 247"/>
              <a:gd name="T38" fmla="*/ 75 w 242"/>
              <a:gd name="T39" fmla="*/ 86 h 247"/>
              <a:gd name="T40" fmla="*/ 91 w 242"/>
              <a:gd name="T41" fmla="*/ 70 h 247"/>
              <a:gd name="T42" fmla="*/ 106 w 242"/>
              <a:gd name="T43" fmla="*/ 86 h 247"/>
              <a:gd name="T44" fmla="*/ 91 w 242"/>
              <a:gd name="T45" fmla="*/ 101 h 247"/>
              <a:gd name="T46" fmla="*/ 150 w 242"/>
              <a:gd name="T47" fmla="*/ 107 h 247"/>
              <a:gd name="T48" fmla="*/ 151 w 242"/>
              <a:gd name="T49" fmla="*/ 106 h 247"/>
              <a:gd name="T50" fmla="*/ 150 w 242"/>
              <a:gd name="T51" fmla="*/ 107 h 247"/>
              <a:gd name="T52" fmla="*/ 166 w 242"/>
              <a:gd name="T53" fmla="*/ 118 h 247"/>
              <a:gd name="T54" fmla="*/ 242 w 242"/>
              <a:gd name="T55" fmla="*/ 15 h 247"/>
              <a:gd name="T56" fmla="*/ 238 w 242"/>
              <a:gd name="T57" fmla="*/ 11 h 247"/>
              <a:gd name="T58" fmla="*/ 151 w 242"/>
              <a:gd name="T59" fmla="*/ 106 h 247"/>
              <a:gd name="T60" fmla="*/ 166 w 242"/>
              <a:gd name="T61" fmla="*/ 118 h 247"/>
              <a:gd name="T62" fmla="*/ 126 w 242"/>
              <a:gd name="T63" fmla="*/ 119 h 247"/>
              <a:gd name="T64" fmla="*/ 112 w 242"/>
              <a:gd name="T65" fmla="*/ 165 h 247"/>
              <a:gd name="T66" fmla="*/ 155 w 242"/>
              <a:gd name="T67" fmla="*/ 141 h 247"/>
              <a:gd name="T68" fmla="*/ 126 w 242"/>
              <a:gd name="T69" fmla="*/ 11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42" h="247">
                <a:moveTo>
                  <a:pt x="169" y="126"/>
                </a:moveTo>
                <a:cubicBezTo>
                  <a:pt x="173" y="162"/>
                  <a:pt x="119" y="173"/>
                  <a:pt x="103" y="175"/>
                </a:cubicBezTo>
                <a:cubicBezTo>
                  <a:pt x="105" y="149"/>
                  <a:pt x="102" y="106"/>
                  <a:pt x="142" y="106"/>
                </a:cubicBezTo>
                <a:cubicBezTo>
                  <a:pt x="138" y="103"/>
                  <a:pt x="149" y="79"/>
                  <a:pt x="160" y="67"/>
                </a:cubicBezTo>
                <a:cubicBezTo>
                  <a:pt x="174" y="0"/>
                  <a:pt x="121" y="21"/>
                  <a:pt x="98" y="30"/>
                </a:cubicBezTo>
                <a:cubicBezTo>
                  <a:pt x="0" y="102"/>
                  <a:pt x="68" y="176"/>
                  <a:pt x="71" y="180"/>
                </a:cubicBezTo>
                <a:cubicBezTo>
                  <a:pt x="143" y="247"/>
                  <a:pt x="225" y="137"/>
                  <a:pt x="202" y="102"/>
                </a:cubicBezTo>
                <a:cubicBezTo>
                  <a:pt x="200" y="103"/>
                  <a:pt x="179" y="125"/>
                  <a:pt x="169" y="126"/>
                </a:cubicBezTo>
                <a:close/>
                <a:moveTo>
                  <a:pt x="128" y="41"/>
                </a:moveTo>
                <a:cubicBezTo>
                  <a:pt x="137" y="41"/>
                  <a:pt x="144" y="48"/>
                  <a:pt x="144" y="57"/>
                </a:cubicBezTo>
                <a:cubicBezTo>
                  <a:pt x="144" y="65"/>
                  <a:pt x="137" y="72"/>
                  <a:pt x="128" y="72"/>
                </a:cubicBezTo>
                <a:cubicBezTo>
                  <a:pt x="120" y="72"/>
                  <a:pt x="113" y="65"/>
                  <a:pt x="113" y="57"/>
                </a:cubicBezTo>
                <a:cubicBezTo>
                  <a:pt x="113" y="48"/>
                  <a:pt x="120" y="41"/>
                  <a:pt x="128" y="41"/>
                </a:cubicBezTo>
                <a:close/>
                <a:moveTo>
                  <a:pt x="78" y="147"/>
                </a:moveTo>
                <a:cubicBezTo>
                  <a:pt x="70" y="147"/>
                  <a:pt x="63" y="140"/>
                  <a:pt x="63" y="131"/>
                </a:cubicBezTo>
                <a:cubicBezTo>
                  <a:pt x="63" y="123"/>
                  <a:pt x="70" y="116"/>
                  <a:pt x="78" y="116"/>
                </a:cubicBezTo>
                <a:cubicBezTo>
                  <a:pt x="87" y="116"/>
                  <a:pt x="94" y="123"/>
                  <a:pt x="94" y="131"/>
                </a:cubicBezTo>
                <a:cubicBezTo>
                  <a:pt x="94" y="140"/>
                  <a:pt x="87" y="147"/>
                  <a:pt x="78" y="147"/>
                </a:cubicBezTo>
                <a:close/>
                <a:moveTo>
                  <a:pt x="91" y="101"/>
                </a:moveTo>
                <a:cubicBezTo>
                  <a:pt x="82" y="101"/>
                  <a:pt x="75" y="94"/>
                  <a:pt x="75" y="86"/>
                </a:cubicBezTo>
                <a:cubicBezTo>
                  <a:pt x="75" y="77"/>
                  <a:pt x="82" y="70"/>
                  <a:pt x="91" y="70"/>
                </a:cubicBezTo>
                <a:cubicBezTo>
                  <a:pt x="100" y="70"/>
                  <a:pt x="106" y="77"/>
                  <a:pt x="106" y="86"/>
                </a:cubicBezTo>
                <a:cubicBezTo>
                  <a:pt x="106" y="94"/>
                  <a:pt x="100" y="101"/>
                  <a:pt x="91" y="101"/>
                </a:cubicBezTo>
                <a:close/>
                <a:moveTo>
                  <a:pt x="150" y="107"/>
                </a:moveTo>
                <a:cubicBezTo>
                  <a:pt x="150" y="107"/>
                  <a:pt x="151" y="106"/>
                  <a:pt x="151" y="106"/>
                </a:cubicBezTo>
                <a:cubicBezTo>
                  <a:pt x="150" y="106"/>
                  <a:pt x="149" y="106"/>
                  <a:pt x="150" y="107"/>
                </a:cubicBezTo>
                <a:close/>
                <a:moveTo>
                  <a:pt x="166" y="118"/>
                </a:moveTo>
                <a:cubicBezTo>
                  <a:pt x="190" y="108"/>
                  <a:pt x="242" y="15"/>
                  <a:pt x="242" y="15"/>
                </a:cubicBezTo>
                <a:cubicBezTo>
                  <a:pt x="238" y="11"/>
                  <a:pt x="238" y="11"/>
                  <a:pt x="238" y="11"/>
                </a:cubicBezTo>
                <a:cubicBezTo>
                  <a:pt x="238" y="11"/>
                  <a:pt x="159" y="79"/>
                  <a:pt x="151" y="106"/>
                </a:cubicBezTo>
                <a:cubicBezTo>
                  <a:pt x="153" y="108"/>
                  <a:pt x="163" y="116"/>
                  <a:pt x="166" y="118"/>
                </a:cubicBezTo>
                <a:close/>
                <a:moveTo>
                  <a:pt x="126" y="119"/>
                </a:moveTo>
                <a:cubicBezTo>
                  <a:pt x="114" y="128"/>
                  <a:pt x="118" y="155"/>
                  <a:pt x="112" y="165"/>
                </a:cubicBezTo>
                <a:cubicBezTo>
                  <a:pt x="125" y="155"/>
                  <a:pt x="144" y="158"/>
                  <a:pt x="155" y="141"/>
                </a:cubicBezTo>
                <a:cubicBezTo>
                  <a:pt x="158" y="131"/>
                  <a:pt x="152" y="107"/>
                  <a:pt x="126" y="119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5" name="Freeform 126"/>
          <p:cNvSpPr>
            <a:spLocks noEditPoints="1"/>
          </p:cNvSpPr>
          <p:nvPr/>
        </p:nvSpPr>
        <p:spPr bwMode="auto">
          <a:xfrm>
            <a:off x="874838" y="4659164"/>
            <a:ext cx="280248" cy="286499"/>
          </a:xfrm>
          <a:custGeom>
            <a:avLst/>
            <a:gdLst>
              <a:gd name="T0" fmla="*/ 118 w 192"/>
              <a:gd name="T1" fmla="*/ 196 h 196"/>
              <a:gd name="T2" fmla="*/ 118 w 192"/>
              <a:gd name="T3" fmla="*/ 196 h 196"/>
              <a:gd name="T4" fmla="*/ 117 w 192"/>
              <a:gd name="T5" fmla="*/ 196 h 196"/>
              <a:gd name="T6" fmla="*/ 116 w 192"/>
              <a:gd name="T7" fmla="*/ 196 h 196"/>
              <a:gd name="T8" fmla="*/ 116 w 192"/>
              <a:gd name="T9" fmla="*/ 196 h 196"/>
              <a:gd name="T10" fmla="*/ 72 w 192"/>
              <a:gd name="T11" fmla="*/ 159 h 196"/>
              <a:gd name="T12" fmla="*/ 73 w 192"/>
              <a:gd name="T13" fmla="*/ 159 h 196"/>
              <a:gd name="T14" fmla="*/ 73 w 192"/>
              <a:gd name="T15" fmla="*/ 159 h 196"/>
              <a:gd name="T16" fmla="*/ 74 w 192"/>
              <a:gd name="T17" fmla="*/ 159 h 196"/>
              <a:gd name="T18" fmla="*/ 76 w 192"/>
              <a:gd name="T19" fmla="*/ 159 h 196"/>
              <a:gd name="T20" fmla="*/ 76 w 192"/>
              <a:gd name="T21" fmla="*/ 159 h 196"/>
              <a:gd name="T22" fmla="*/ 97 w 192"/>
              <a:gd name="T23" fmla="*/ 151 h 196"/>
              <a:gd name="T24" fmla="*/ 93 w 192"/>
              <a:gd name="T25" fmla="*/ 172 h 196"/>
              <a:gd name="T26" fmla="*/ 146 w 192"/>
              <a:gd name="T27" fmla="*/ 172 h 196"/>
              <a:gd name="T28" fmla="*/ 122 w 192"/>
              <a:gd name="T29" fmla="*/ 133 h 196"/>
              <a:gd name="T30" fmla="*/ 116 w 192"/>
              <a:gd name="T31" fmla="*/ 134 h 196"/>
              <a:gd name="T32" fmla="*/ 135 w 192"/>
              <a:gd name="T33" fmla="*/ 106 h 196"/>
              <a:gd name="T34" fmla="*/ 147 w 192"/>
              <a:gd name="T35" fmla="*/ 114 h 196"/>
              <a:gd name="T36" fmla="*/ 159 w 192"/>
              <a:gd name="T37" fmla="*/ 102 h 196"/>
              <a:gd name="T38" fmla="*/ 147 w 192"/>
              <a:gd name="T39" fmla="*/ 89 h 196"/>
              <a:gd name="T40" fmla="*/ 143 w 192"/>
              <a:gd name="T41" fmla="*/ 90 h 196"/>
              <a:gd name="T42" fmla="*/ 152 w 192"/>
              <a:gd name="T43" fmla="*/ 64 h 196"/>
              <a:gd name="T44" fmla="*/ 192 w 192"/>
              <a:gd name="T45" fmla="*/ 55 h 196"/>
              <a:gd name="T46" fmla="*/ 118 w 192"/>
              <a:gd name="T47" fmla="*/ 196 h 196"/>
              <a:gd name="T48" fmla="*/ 75 w 192"/>
              <a:gd name="T49" fmla="*/ 141 h 196"/>
              <a:gd name="T50" fmla="*/ 75 w 192"/>
              <a:gd name="T51" fmla="*/ 141 h 196"/>
              <a:gd name="T52" fmla="*/ 74 w 192"/>
              <a:gd name="T53" fmla="*/ 141 h 196"/>
              <a:gd name="T54" fmla="*/ 73 w 192"/>
              <a:gd name="T55" fmla="*/ 141 h 196"/>
              <a:gd name="T56" fmla="*/ 73 w 192"/>
              <a:gd name="T57" fmla="*/ 141 h 196"/>
              <a:gd name="T58" fmla="*/ 0 w 192"/>
              <a:gd name="T59" fmla="*/ 0 h 196"/>
              <a:gd name="T60" fmla="*/ 74 w 192"/>
              <a:gd name="T61" fmla="*/ 11 h 196"/>
              <a:gd name="T62" fmla="*/ 149 w 192"/>
              <a:gd name="T63" fmla="*/ 0 h 196"/>
              <a:gd name="T64" fmla="*/ 75 w 192"/>
              <a:gd name="T65" fmla="*/ 141 h 196"/>
              <a:gd name="T66" fmla="*/ 49 w 192"/>
              <a:gd name="T67" fmla="*/ 34 h 196"/>
              <a:gd name="T68" fmla="*/ 36 w 192"/>
              <a:gd name="T69" fmla="*/ 47 h 196"/>
              <a:gd name="T70" fmla="*/ 49 w 192"/>
              <a:gd name="T71" fmla="*/ 59 h 196"/>
              <a:gd name="T72" fmla="*/ 61 w 192"/>
              <a:gd name="T73" fmla="*/ 47 h 196"/>
              <a:gd name="T74" fmla="*/ 49 w 192"/>
              <a:gd name="T75" fmla="*/ 34 h 196"/>
              <a:gd name="T76" fmla="*/ 112 w 192"/>
              <a:gd name="T77" fmla="*/ 47 h 196"/>
              <a:gd name="T78" fmla="*/ 100 w 192"/>
              <a:gd name="T79" fmla="*/ 34 h 196"/>
              <a:gd name="T80" fmla="*/ 87 w 192"/>
              <a:gd name="T81" fmla="*/ 47 h 196"/>
              <a:gd name="T82" fmla="*/ 100 w 192"/>
              <a:gd name="T83" fmla="*/ 59 h 196"/>
              <a:gd name="T84" fmla="*/ 112 w 192"/>
              <a:gd name="T85" fmla="*/ 47 h 196"/>
              <a:gd name="T86" fmla="*/ 38 w 192"/>
              <a:gd name="T87" fmla="*/ 83 h 196"/>
              <a:gd name="T88" fmla="*/ 74 w 192"/>
              <a:gd name="T89" fmla="*/ 122 h 196"/>
              <a:gd name="T90" fmla="*/ 108 w 192"/>
              <a:gd name="T91" fmla="*/ 83 h 196"/>
              <a:gd name="T92" fmla="*/ 38 w 192"/>
              <a:gd name="T93" fmla="*/ 83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2" h="196">
                <a:moveTo>
                  <a:pt x="118" y="196"/>
                </a:moveTo>
                <a:cubicBezTo>
                  <a:pt x="118" y="196"/>
                  <a:pt x="118" y="196"/>
                  <a:pt x="118" y="196"/>
                </a:cubicBezTo>
                <a:cubicBezTo>
                  <a:pt x="118" y="196"/>
                  <a:pt x="118" y="196"/>
                  <a:pt x="117" y="196"/>
                </a:cubicBezTo>
                <a:cubicBezTo>
                  <a:pt x="117" y="196"/>
                  <a:pt x="117" y="196"/>
                  <a:pt x="116" y="196"/>
                </a:cubicBezTo>
                <a:cubicBezTo>
                  <a:pt x="116" y="196"/>
                  <a:pt x="116" y="196"/>
                  <a:pt x="116" y="196"/>
                </a:cubicBezTo>
                <a:cubicBezTo>
                  <a:pt x="85" y="196"/>
                  <a:pt x="84" y="180"/>
                  <a:pt x="72" y="159"/>
                </a:cubicBezTo>
                <a:cubicBezTo>
                  <a:pt x="72" y="159"/>
                  <a:pt x="73" y="159"/>
                  <a:pt x="73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159"/>
                  <a:pt x="74" y="159"/>
                  <a:pt x="74" y="159"/>
                </a:cubicBezTo>
                <a:cubicBezTo>
                  <a:pt x="75" y="159"/>
                  <a:pt x="75" y="159"/>
                  <a:pt x="76" y="159"/>
                </a:cubicBezTo>
                <a:cubicBezTo>
                  <a:pt x="76" y="159"/>
                  <a:pt x="76" y="159"/>
                  <a:pt x="76" y="159"/>
                </a:cubicBezTo>
                <a:cubicBezTo>
                  <a:pt x="83" y="158"/>
                  <a:pt x="90" y="156"/>
                  <a:pt x="97" y="151"/>
                </a:cubicBezTo>
                <a:cubicBezTo>
                  <a:pt x="93" y="161"/>
                  <a:pt x="93" y="172"/>
                  <a:pt x="93" y="172"/>
                </a:cubicBezTo>
                <a:cubicBezTo>
                  <a:pt x="93" y="172"/>
                  <a:pt x="118" y="122"/>
                  <a:pt x="146" y="172"/>
                </a:cubicBezTo>
                <a:cubicBezTo>
                  <a:pt x="146" y="174"/>
                  <a:pt x="149" y="133"/>
                  <a:pt x="122" y="133"/>
                </a:cubicBezTo>
                <a:cubicBezTo>
                  <a:pt x="120" y="133"/>
                  <a:pt x="118" y="133"/>
                  <a:pt x="116" y="134"/>
                </a:cubicBezTo>
                <a:cubicBezTo>
                  <a:pt x="123" y="126"/>
                  <a:pt x="129" y="116"/>
                  <a:pt x="135" y="106"/>
                </a:cubicBezTo>
                <a:cubicBezTo>
                  <a:pt x="136" y="111"/>
                  <a:pt x="141" y="114"/>
                  <a:pt x="147" y="114"/>
                </a:cubicBezTo>
                <a:cubicBezTo>
                  <a:pt x="154" y="114"/>
                  <a:pt x="159" y="109"/>
                  <a:pt x="159" y="102"/>
                </a:cubicBezTo>
                <a:cubicBezTo>
                  <a:pt x="159" y="95"/>
                  <a:pt x="154" y="89"/>
                  <a:pt x="147" y="89"/>
                </a:cubicBezTo>
                <a:cubicBezTo>
                  <a:pt x="145" y="89"/>
                  <a:pt x="144" y="89"/>
                  <a:pt x="143" y="90"/>
                </a:cubicBezTo>
                <a:cubicBezTo>
                  <a:pt x="146" y="82"/>
                  <a:pt x="149" y="73"/>
                  <a:pt x="152" y="64"/>
                </a:cubicBezTo>
                <a:cubicBezTo>
                  <a:pt x="166" y="63"/>
                  <a:pt x="180" y="60"/>
                  <a:pt x="192" y="55"/>
                </a:cubicBezTo>
                <a:cubicBezTo>
                  <a:pt x="192" y="108"/>
                  <a:pt x="177" y="196"/>
                  <a:pt x="118" y="196"/>
                </a:cubicBezTo>
                <a:close/>
                <a:moveTo>
                  <a:pt x="75" y="141"/>
                </a:moveTo>
                <a:cubicBezTo>
                  <a:pt x="75" y="141"/>
                  <a:pt x="75" y="141"/>
                  <a:pt x="75" y="141"/>
                </a:cubicBezTo>
                <a:cubicBezTo>
                  <a:pt x="75" y="141"/>
                  <a:pt x="75" y="141"/>
                  <a:pt x="74" y="141"/>
                </a:cubicBezTo>
                <a:cubicBezTo>
                  <a:pt x="74" y="141"/>
                  <a:pt x="73" y="141"/>
                  <a:pt x="73" y="141"/>
                </a:cubicBezTo>
                <a:cubicBezTo>
                  <a:pt x="73" y="141"/>
                  <a:pt x="73" y="141"/>
                  <a:pt x="73" y="141"/>
                </a:cubicBezTo>
                <a:cubicBezTo>
                  <a:pt x="18" y="141"/>
                  <a:pt x="0" y="53"/>
                  <a:pt x="0" y="0"/>
                </a:cubicBezTo>
                <a:cubicBezTo>
                  <a:pt x="22" y="9"/>
                  <a:pt x="48" y="11"/>
                  <a:pt x="74" y="11"/>
                </a:cubicBezTo>
                <a:cubicBezTo>
                  <a:pt x="101" y="11"/>
                  <a:pt x="127" y="9"/>
                  <a:pt x="149" y="0"/>
                </a:cubicBezTo>
                <a:cubicBezTo>
                  <a:pt x="149" y="53"/>
                  <a:pt x="132" y="141"/>
                  <a:pt x="75" y="141"/>
                </a:cubicBezTo>
                <a:close/>
                <a:moveTo>
                  <a:pt x="49" y="34"/>
                </a:moveTo>
                <a:cubicBezTo>
                  <a:pt x="41" y="34"/>
                  <a:pt x="36" y="40"/>
                  <a:pt x="36" y="47"/>
                </a:cubicBezTo>
                <a:cubicBezTo>
                  <a:pt x="36" y="54"/>
                  <a:pt x="41" y="59"/>
                  <a:pt x="49" y="59"/>
                </a:cubicBezTo>
                <a:cubicBezTo>
                  <a:pt x="56" y="59"/>
                  <a:pt x="61" y="54"/>
                  <a:pt x="61" y="47"/>
                </a:cubicBezTo>
                <a:cubicBezTo>
                  <a:pt x="61" y="40"/>
                  <a:pt x="56" y="34"/>
                  <a:pt x="49" y="34"/>
                </a:cubicBezTo>
                <a:close/>
                <a:moveTo>
                  <a:pt x="112" y="47"/>
                </a:moveTo>
                <a:cubicBezTo>
                  <a:pt x="112" y="40"/>
                  <a:pt x="107" y="34"/>
                  <a:pt x="100" y="34"/>
                </a:cubicBezTo>
                <a:cubicBezTo>
                  <a:pt x="93" y="34"/>
                  <a:pt x="87" y="40"/>
                  <a:pt x="87" y="47"/>
                </a:cubicBezTo>
                <a:cubicBezTo>
                  <a:pt x="87" y="54"/>
                  <a:pt x="93" y="59"/>
                  <a:pt x="100" y="59"/>
                </a:cubicBezTo>
                <a:cubicBezTo>
                  <a:pt x="107" y="59"/>
                  <a:pt x="112" y="54"/>
                  <a:pt x="112" y="47"/>
                </a:cubicBezTo>
                <a:close/>
                <a:moveTo>
                  <a:pt x="38" y="83"/>
                </a:moveTo>
                <a:cubicBezTo>
                  <a:pt x="38" y="83"/>
                  <a:pt x="46" y="122"/>
                  <a:pt x="74" y="122"/>
                </a:cubicBezTo>
                <a:cubicBezTo>
                  <a:pt x="102" y="122"/>
                  <a:pt x="109" y="81"/>
                  <a:pt x="108" y="83"/>
                </a:cubicBezTo>
                <a:cubicBezTo>
                  <a:pt x="74" y="109"/>
                  <a:pt x="38" y="83"/>
                  <a:pt x="38" y="8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6" name="Freeform 127"/>
          <p:cNvSpPr>
            <a:spLocks noEditPoints="1"/>
          </p:cNvSpPr>
          <p:nvPr/>
        </p:nvSpPr>
        <p:spPr bwMode="auto">
          <a:xfrm>
            <a:off x="1474414" y="4655518"/>
            <a:ext cx="283373" cy="293791"/>
          </a:xfrm>
          <a:custGeom>
            <a:avLst/>
            <a:gdLst>
              <a:gd name="T0" fmla="*/ 147 w 194"/>
              <a:gd name="T1" fmla="*/ 70 h 201"/>
              <a:gd name="T2" fmla="*/ 107 w 194"/>
              <a:gd name="T3" fmla="*/ 80 h 201"/>
              <a:gd name="T4" fmla="*/ 105 w 194"/>
              <a:gd name="T5" fmla="*/ 46 h 201"/>
              <a:gd name="T6" fmla="*/ 84 w 194"/>
              <a:gd name="T7" fmla="*/ 66 h 201"/>
              <a:gd name="T8" fmla="*/ 69 w 194"/>
              <a:gd name="T9" fmla="*/ 80 h 201"/>
              <a:gd name="T10" fmla="*/ 182 w 194"/>
              <a:gd name="T11" fmla="*/ 89 h 201"/>
              <a:gd name="T12" fmla="*/ 188 w 194"/>
              <a:gd name="T13" fmla="*/ 126 h 201"/>
              <a:gd name="T14" fmla="*/ 188 w 194"/>
              <a:gd name="T15" fmla="*/ 163 h 201"/>
              <a:gd name="T16" fmla="*/ 67 w 194"/>
              <a:gd name="T17" fmla="*/ 201 h 201"/>
              <a:gd name="T18" fmla="*/ 67 w 194"/>
              <a:gd name="T19" fmla="*/ 201 h 201"/>
              <a:gd name="T20" fmla="*/ 0 w 194"/>
              <a:gd name="T21" fmla="*/ 163 h 201"/>
              <a:gd name="T22" fmla="*/ 0 w 194"/>
              <a:gd name="T23" fmla="*/ 126 h 201"/>
              <a:gd name="T24" fmla="*/ 172 w 194"/>
              <a:gd name="T25" fmla="*/ 89 h 201"/>
              <a:gd name="T26" fmla="*/ 158 w 194"/>
              <a:gd name="T27" fmla="*/ 80 h 201"/>
              <a:gd name="T28" fmla="*/ 121 w 194"/>
              <a:gd name="T29" fmla="*/ 38 h 201"/>
              <a:gd name="T30" fmla="*/ 81 w 194"/>
              <a:gd name="T31" fmla="*/ 62 h 201"/>
              <a:gd name="T32" fmla="*/ 80 w 194"/>
              <a:gd name="T33" fmla="*/ 63 h 201"/>
              <a:gd name="T34" fmla="*/ 36 w 194"/>
              <a:gd name="T35" fmla="*/ 80 h 201"/>
              <a:gd name="T36" fmla="*/ 143 w 194"/>
              <a:gd name="T37" fmla="*/ 25 h 201"/>
              <a:gd name="T38" fmla="*/ 167 w 194"/>
              <a:gd name="T39" fmla="*/ 50 h 201"/>
              <a:gd name="T40" fmla="*/ 182 w 194"/>
              <a:gd name="T41" fmla="*/ 89 h 201"/>
              <a:gd name="T42" fmla="*/ 149 w 194"/>
              <a:gd name="T43" fmla="*/ 105 h 201"/>
              <a:gd name="T44" fmla="*/ 111 w 194"/>
              <a:gd name="T45" fmla="*/ 105 h 201"/>
              <a:gd name="T46" fmla="*/ 24 w 194"/>
              <a:gd name="T47" fmla="*/ 119 h 201"/>
              <a:gd name="T48" fmla="*/ 38 w 194"/>
              <a:gd name="T49" fmla="*/ 185 h 201"/>
              <a:gd name="T50" fmla="*/ 120 w 194"/>
              <a:gd name="T51" fmla="*/ 185 h 201"/>
              <a:gd name="T52" fmla="*/ 164 w 194"/>
              <a:gd name="T53" fmla="*/ 169 h 201"/>
              <a:gd name="T54" fmla="*/ 142 w 194"/>
              <a:gd name="T55" fmla="*/ 177 h 201"/>
              <a:gd name="T56" fmla="*/ 120 w 194"/>
              <a:gd name="T57" fmla="*/ 113 h 201"/>
              <a:gd name="T58" fmla="*/ 156 w 194"/>
              <a:gd name="T59" fmla="*/ 125 h 201"/>
              <a:gd name="T60" fmla="*/ 142 w 194"/>
              <a:gd name="T61" fmla="*/ 177 h 201"/>
              <a:gd name="T62" fmla="*/ 31 w 194"/>
              <a:gd name="T63" fmla="*/ 163 h 201"/>
              <a:gd name="T64" fmla="*/ 44 w 194"/>
              <a:gd name="T65" fmla="*/ 113 h 201"/>
              <a:gd name="T66" fmla="*/ 111 w 194"/>
              <a:gd name="T67" fmla="*/ 177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" h="201">
                <a:moveTo>
                  <a:pt x="121" y="46"/>
                </a:moveTo>
                <a:cubicBezTo>
                  <a:pt x="147" y="70"/>
                  <a:pt x="147" y="70"/>
                  <a:pt x="147" y="70"/>
                </a:cubicBezTo>
                <a:cubicBezTo>
                  <a:pt x="149" y="73"/>
                  <a:pt x="150" y="77"/>
                  <a:pt x="150" y="80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88" y="63"/>
                  <a:pt x="88" y="63"/>
                  <a:pt x="88" y="63"/>
                </a:cubicBezTo>
                <a:cubicBezTo>
                  <a:pt x="105" y="46"/>
                  <a:pt x="105" y="46"/>
                  <a:pt x="105" y="46"/>
                </a:cubicBezTo>
                <a:cubicBezTo>
                  <a:pt x="109" y="41"/>
                  <a:pt x="117" y="41"/>
                  <a:pt x="121" y="46"/>
                </a:cubicBezTo>
                <a:close/>
                <a:moveTo>
                  <a:pt x="84" y="66"/>
                </a:moveTo>
                <a:cubicBezTo>
                  <a:pt x="98" y="80"/>
                  <a:pt x="98" y="80"/>
                  <a:pt x="98" y="80"/>
                </a:cubicBezTo>
                <a:cubicBezTo>
                  <a:pt x="69" y="80"/>
                  <a:pt x="69" y="80"/>
                  <a:pt x="69" y="80"/>
                </a:cubicBezTo>
                <a:lnTo>
                  <a:pt x="84" y="66"/>
                </a:lnTo>
                <a:close/>
                <a:moveTo>
                  <a:pt x="182" y="89"/>
                </a:moveTo>
                <a:cubicBezTo>
                  <a:pt x="188" y="89"/>
                  <a:pt x="188" y="89"/>
                  <a:pt x="188" y="89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181" y="127"/>
                  <a:pt x="174" y="135"/>
                  <a:pt x="174" y="144"/>
                </a:cubicBezTo>
                <a:cubicBezTo>
                  <a:pt x="174" y="153"/>
                  <a:pt x="181" y="161"/>
                  <a:pt x="188" y="163"/>
                </a:cubicBezTo>
                <a:cubicBezTo>
                  <a:pt x="188" y="201"/>
                  <a:pt x="188" y="201"/>
                  <a:pt x="188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67" y="201"/>
                  <a:pt x="67" y="201"/>
                  <a:pt x="67" y="20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163"/>
                  <a:pt x="0" y="163"/>
                  <a:pt x="0" y="163"/>
                </a:cubicBezTo>
                <a:cubicBezTo>
                  <a:pt x="7" y="161"/>
                  <a:pt x="12" y="153"/>
                  <a:pt x="12" y="144"/>
                </a:cubicBezTo>
                <a:cubicBezTo>
                  <a:pt x="12" y="135"/>
                  <a:pt x="7" y="127"/>
                  <a:pt x="0" y="126"/>
                </a:cubicBezTo>
                <a:cubicBezTo>
                  <a:pt x="0" y="89"/>
                  <a:pt x="0" y="89"/>
                  <a:pt x="0" y="89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72" y="80"/>
                  <a:pt x="172" y="80"/>
                  <a:pt x="172" y="80"/>
                </a:cubicBezTo>
                <a:cubicBezTo>
                  <a:pt x="158" y="80"/>
                  <a:pt x="158" y="80"/>
                  <a:pt x="158" y="80"/>
                </a:cubicBezTo>
                <a:cubicBezTo>
                  <a:pt x="159" y="77"/>
                  <a:pt x="158" y="73"/>
                  <a:pt x="155" y="70"/>
                </a:cubicBezTo>
                <a:cubicBezTo>
                  <a:pt x="121" y="38"/>
                  <a:pt x="121" y="38"/>
                  <a:pt x="121" y="38"/>
                </a:cubicBezTo>
                <a:cubicBezTo>
                  <a:pt x="117" y="33"/>
                  <a:pt x="109" y="33"/>
                  <a:pt x="105" y="38"/>
                </a:cubicBezTo>
                <a:cubicBezTo>
                  <a:pt x="81" y="62"/>
                  <a:pt x="81" y="62"/>
                  <a:pt x="81" y="62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63"/>
                  <a:pt x="80" y="63"/>
                  <a:pt x="80" y="63"/>
                </a:cubicBezTo>
                <a:cubicBezTo>
                  <a:pt x="61" y="80"/>
                  <a:pt x="61" y="80"/>
                  <a:pt x="61" y="80"/>
                </a:cubicBezTo>
                <a:cubicBezTo>
                  <a:pt x="36" y="80"/>
                  <a:pt x="36" y="80"/>
                  <a:pt x="36" y="80"/>
                </a:cubicBezTo>
                <a:cubicBezTo>
                  <a:pt x="117" y="0"/>
                  <a:pt x="117" y="0"/>
                  <a:pt x="117" y="0"/>
                </a:cubicBezTo>
                <a:cubicBezTo>
                  <a:pt x="143" y="25"/>
                  <a:pt x="143" y="25"/>
                  <a:pt x="143" y="25"/>
                </a:cubicBezTo>
                <a:cubicBezTo>
                  <a:pt x="139" y="31"/>
                  <a:pt x="140" y="40"/>
                  <a:pt x="147" y="46"/>
                </a:cubicBezTo>
                <a:cubicBezTo>
                  <a:pt x="153" y="52"/>
                  <a:pt x="161" y="54"/>
                  <a:pt x="167" y="50"/>
                </a:cubicBezTo>
                <a:cubicBezTo>
                  <a:pt x="194" y="75"/>
                  <a:pt x="194" y="75"/>
                  <a:pt x="194" y="75"/>
                </a:cubicBezTo>
                <a:lnTo>
                  <a:pt x="182" y="89"/>
                </a:lnTo>
                <a:close/>
                <a:moveTo>
                  <a:pt x="164" y="119"/>
                </a:moveTo>
                <a:cubicBezTo>
                  <a:pt x="164" y="112"/>
                  <a:pt x="156" y="105"/>
                  <a:pt x="149" y="105"/>
                </a:cubicBezTo>
                <a:cubicBezTo>
                  <a:pt x="120" y="105"/>
                  <a:pt x="120" y="105"/>
                  <a:pt x="120" y="105"/>
                </a:cubicBezTo>
                <a:cubicBezTo>
                  <a:pt x="111" y="105"/>
                  <a:pt x="111" y="105"/>
                  <a:pt x="111" y="105"/>
                </a:cubicBezTo>
                <a:cubicBezTo>
                  <a:pt x="38" y="105"/>
                  <a:pt x="38" y="105"/>
                  <a:pt x="38" y="105"/>
                </a:cubicBezTo>
                <a:cubicBezTo>
                  <a:pt x="31" y="105"/>
                  <a:pt x="24" y="112"/>
                  <a:pt x="24" y="119"/>
                </a:cubicBezTo>
                <a:cubicBezTo>
                  <a:pt x="24" y="169"/>
                  <a:pt x="24" y="169"/>
                  <a:pt x="24" y="169"/>
                </a:cubicBezTo>
                <a:cubicBezTo>
                  <a:pt x="24" y="176"/>
                  <a:pt x="31" y="185"/>
                  <a:pt x="38" y="185"/>
                </a:cubicBezTo>
                <a:cubicBezTo>
                  <a:pt x="111" y="185"/>
                  <a:pt x="111" y="185"/>
                  <a:pt x="111" y="185"/>
                </a:cubicBezTo>
                <a:cubicBezTo>
                  <a:pt x="120" y="185"/>
                  <a:pt x="120" y="185"/>
                  <a:pt x="120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56" y="185"/>
                  <a:pt x="164" y="176"/>
                  <a:pt x="164" y="169"/>
                </a:cubicBezTo>
                <a:lnTo>
                  <a:pt x="164" y="119"/>
                </a:lnTo>
                <a:close/>
                <a:moveTo>
                  <a:pt x="142" y="177"/>
                </a:moveTo>
                <a:cubicBezTo>
                  <a:pt x="120" y="177"/>
                  <a:pt x="120" y="177"/>
                  <a:pt x="120" y="177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9" y="113"/>
                  <a:pt x="156" y="118"/>
                  <a:pt x="156" y="125"/>
                </a:cubicBezTo>
                <a:cubicBezTo>
                  <a:pt x="156" y="163"/>
                  <a:pt x="156" y="163"/>
                  <a:pt x="156" y="163"/>
                </a:cubicBezTo>
                <a:cubicBezTo>
                  <a:pt x="156" y="170"/>
                  <a:pt x="149" y="177"/>
                  <a:pt x="142" y="177"/>
                </a:cubicBezTo>
                <a:close/>
                <a:moveTo>
                  <a:pt x="44" y="177"/>
                </a:moveTo>
                <a:cubicBezTo>
                  <a:pt x="37" y="177"/>
                  <a:pt x="31" y="170"/>
                  <a:pt x="31" y="163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1" y="118"/>
                  <a:pt x="37" y="113"/>
                  <a:pt x="44" y="113"/>
                </a:cubicBezTo>
                <a:cubicBezTo>
                  <a:pt x="111" y="113"/>
                  <a:pt x="111" y="113"/>
                  <a:pt x="111" y="113"/>
                </a:cubicBezTo>
                <a:cubicBezTo>
                  <a:pt x="111" y="177"/>
                  <a:pt x="111" y="177"/>
                  <a:pt x="111" y="177"/>
                </a:cubicBezTo>
                <a:lnTo>
                  <a:pt x="44" y="177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7" name="Freeform 128"/>
          <p:cNvSpPr>
            <a:spLocks noEditPoints="1"/>
          </p:cNvSpPr>
          <p:nvPr/>
        </p:nvSpPr>
        <p:spPr bwMode="auto">
          <a:xfrm>
            <a:off x="2064168" y="4675312"/>
            <a:ext cx="297959" cy="254202"/>
          </a:xfrm>
          <a:custGeom>
            <a:avLst/>
            <a:gdLst>
              <a:gd name="T0" fmla="*/ 175 w 204"/>
              <a:gd name="T1" fmla="*/ 146 h 174"/>
              <a:gd name="T2" fmla="*/ 169 w 204"/>
              <a:gd name="T3" fmla="*/ 170 h 174"/>
              <a:gd name="T4" fmla="*/ 147 w 204"/>
              <a:gd name="T5" fmla="*/ 172 h 174"/>
              <a:gd name="T6" fmla="*/ 144 w 204"/>
              <a:gd name="T7" fmla="*/ 163 h 174"/>
              <a:gd name="T8" fmla="*/ 116 w 204"/>
              <a:gd name="T9" fmla="*/ 166 h 174"/>
              <a:gd name="T10" fmla="*/ 104 w 204"/>
              <a:gd name="T11" fmla="*/ 165 h 174"/>
              <a:gd name="T12" fmla="*/ 100 w 204"/>
              <a:gd name="T13" fmla="*/ 172 h 174"/>
              <a:gd name="T14" fmla="*/ 84 w 204"/>
              <a:gd name="T15" fmla="*/ 172 h 174"/>
              <a:gd name="T16" fmla="*/ 78 w 204"/>
              <a:gd name="T17" fmla="*/ 160 h 174"/>
              <a:gd name="T18" fmla="*/ 74 w 204"/>
              <a:gd name="T19" fmla="*/ 159 h 174"/>
              <a:gd name="T20" fmla="*/ 72 w 204"/>
              <a:gd name="T21" fmla="*/ 165 h 174"/>
              <a:gd name="T22" fmla="*/ 48 w 204"/>
              <a:gd name="T23" fmla="*/ 163 h 174"/>
              <a:gd name="T24" fmla="*/ 50 w 204"/>
              <a:gd name="T25" fmla="*/ 146 h 174"/>
              <a:gd name="T26" fmla="*/ 31 w 204"/>
              <a:gd name="T27" fmla="*/ 128 h 174"/>
              <a:gd name="T28" fmla="*/ 5 w 204"/>
              <a:gd name="T29" fmla="*/ 118 h 174"/>
              <a:gd name="T30" fmla="*/ 6 w 204"/>
              <a:gd name="T31" fmla="*/ 87 h 174"/>
              <a:gd name="T32" fmla="*/ 16 w 204"/>
              <a:gd name="T33" fmla="*/ 80 h 174"/>
              <a:gd name="T34" fmla="*/ 41 w 204"/>
              <a:gd name="T35" fmla="*/ 30 h 174"/>
              <a:gd name="T36" fmla="*/ 36 w 204"/>
              <a:gd name="T37" fmla="*/ 3 h 174"/>
              <a:gd name="T38" fmla="*/ 79 w 204"/>
              <a:gd name="T39" fmla="*/ 15 h 174"/>
              <a:gd name="T40" fmla="*/ 114 w 204"/>
              <a:gd name="T41" fmla="*/ 9 h 174"/>
              <a:gd name="T42" fmla="*/ 204 w 204"/>
              <a:gd name="T43" fmla="*/ 87 h 174"/>
              <a:gd name="T44" fmla="*/ 175 w 204"/>
              <a:gd name="T45" fmla="*/ 146 h 174"/>
              <a:gd name="T46" fmla="*/ 56 w 204"/>
              <a:gd name="T47" fmla="*/ 47 h 174"/>
              <a:gd name="T48" fmla="*/ 45 w 204"/>
              <a:gd name="T49" fmla="*/ 58 h 174"/>
              <a:gd name="T50" fmla="*/ 56 w 204"/>
              <a:gd name="T51" fmla="*/ 69 h 174"/>
              <a:gd name="T52" fmla="*/ 67 w 204"/>
              <a:gd name="T53" fmla="*/ 58 h 174"/>
              <a:gd name="T54" fmla="*/ 56 w 204"/>
              <a:gd name="T55" fmla="*/ 47 h 174"/>
              <a:gd name="T56" fmla="*/ 154 w 204"/>
              <a:gd name="T57" fmla="*/ 41 h 174"/>
              <a:gd name="T58" fmla="*/ 110 w 204"/>
              <a:gd name="T59" fmla="*/ 35 h 174"/>
              <a:gd name="T60" fmla="*/ 104 w 204"/>
              <a:gd name="T61" fmla="*/ 41 h 174"/>
              <a:gd name="T62" fmla="*/ 110 w 204"/>
              <a:gd name="T63" fmla="*/ 47 h 174"/>
              <a:gd name="T64" fmla="*/ 154 w 204"/>
              <a:gd name="T65" fmla="*/ 53 h 174"/>
              <a:gd name="T66" fmla="*/ 160 w 204"/>
              <a:gd name="T67" fmla="*/ 47 h 174"/>
              <a:gd name="T68" fmla="*/ 154 w 204"/>
              <a:gd name="T69" fmla="*/ 41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04" h="174">
                <a:moveTo>
                  <a:pt x="175" y="146"/>
                </a:moveTo>
                <a:cubicBezTo>
                  <a:pt x="170" y="149"/>
                  <a:pt x="175" y="165"/>
                  <a:pt x="169" y="170"/>
                </a:cubicBezTo>
                <a:cubicBezTo>
                  <a:pt x="166" y="174"/>
                  <a:pt x="149" y="171"/>
                  <a:pt x="147" y="172"/>
                </a:cubicBezTo>
                <a:cubicBezTo>
                  <a:pt x="142" y="171"/>
                  <a:pt x="150" y="162"/>
                  <a:pt x="144" y="163"/>
                </a:cubicBezTo>
                <a:cubicBezTo>
                  <a:pt x="134" y="165"/>
                  <a:pt x="127" y="166"/>
                  <a:pt x="116" y="166"/>
                </a:cubicBezTo>
                <a:cubicBezTo>
                  <a:pt x="112" y="166"/>
                  <a:pt x="108" y="166"/>
                  <a:pt x="104" y="165"/>
                </a:cubicBezTo>
                <a:cubicBezTo>
                  <a:pt x="103" y="165"/>
                  <a:pt x="104" y="171"/>
                  <a:pt x="100" y="172"/>
                </a:cubicBezTo>
                <a:cubicBezTo>
                  <a:pt x="93" y="172"/>
                  <a:pt x="87" y="173"/>
                  <a:pt x="84" y="172"/>
                </a:cubicBezTo>
                <a:cubicBezTo>
                  <a:pt x="76" y="172"/>
                  <a:pt x="80" y="162"/>
                  <a:pt x="78" y="160"/>
                </a:cubicBezTo>
                <a:cubicBezTo>
                  <a:pt x="77" y="159"/>
                  <a:pt x="76" y="159"/>
                  <a:pt x="74" y="159"/>
                </a:cubicBezTo>
                <a:cubicBezTo>
                  <a:pt x="72" y="159"/>
                  <a:pt x="75" y="163"/>
                  <a:pt x="72" y="165"/>
                </a:cubicBezTo>
                <a:cubicBezTo>
                  <a:pt x="67" y="168"/>
                  <a:pt x="50" y="167"/>
                  <a:pt x="48" y="163"/>
                </a:cubicBezTo>
                <a:cubicBezTo>
                  <a:pt x="44" y="152"/>
                  <a:pt x="51" y="147"/>
                  <a:pt x="50" y="146"/>
                </a:cubicBezTo>
                <a:cubicBezTo>
                  <a:pt x="43" y="140"/>
                  <a:pt x="36" y="135"/>
                  <a:pt x="31" y="128"/>
                </a:cubicBezTo>
                <a:cubicBezTo>
                  <a:pt x="21" y="117"/>
                  <a:pt x="15" y="126"/>
                  <a:pt x="5" y="118"/>
                </a:cubicBezTo>
                <a:cubicBezTo>
                  <a:pt x="0" y="110"/>
                  <a:pt x="4" y="89"/>
                  <a:pt x="6" y="87"/>
                </a:cubicBezTo>
                <a:cubicBezTo>
                  <a:pt x="10" y="82"/>
                  <a:pt x="12" y="88"/>
                  <a:pt x="16" y="80"/>
                </a:cubicBezTo>
                <a:cubicBezTo>
                  <a:pt x="17" y="61"/>
                  <a:pt x="26" y="43"/>
                  <a:pt x="41" y="30"/>
                </a:cubicBezTo>
                <a:cubicBezTo>
                  <a:pt x="34" y="23"/>
                  <a:pt x="20" y="12"/>
                  <a:pt x="36" y="3"/>
                </a:cubicBezTo>
                <a:cubicBezTo>
                  <a:pt x="50" y="0"/>
                  <a:pt x="79" y="15"/>
                  <a:pt x="79" y="15"/>
                </a:cubicBezTo>
                <a:cubicBezTo>
                  <a:pt x="79" y="15"/>
                  <a:pt x="96" y="9"/>
                  <a:pt x="114" y="9"/>
                </a:cubicBezTo>
                <a:cubicBezTo>
                  <a:pt x="167" y="9"/>
                  <a:pt x="204" y="44"/>
                  <a:pt x="204" y="87"/>
                </a:cubicBezTo>
                <a:cubicBezTo>
                  <a:pt x="204" y="113"/>
                  <a:pt x="198" y="132"/>
                  <a:pt x="175" y="146"/>
                </a:cubicBezTo>
                <a:close/>
                <a:moveTo>
                  <a:pt x="56" y="47"/>
                </a:moveTo>
                <a:cubicBezTo>
                  <a:pt x="50" y="47"/>
                  <a:pt x="45" y="52"/>
                  <a:pt x="45" y="58"/>
                </a:cubicBezTo>
                <a:cubicBezTo>
                  <a:pt x="45" y="64"/>
                  <a:pt x="50" y="69"/>
                  <a:pt x="56" y="69"/>
                </a:cubicBezTo>
                <a:cubicBezTo>
                  <a:pt x="62" y="69"/>
                  <a:pt x="67" y="64"/>
                  <a:pt x="67" y="58"/>
                </a:cubicBezTo>
                <a:cubicBezTo>
                  <a:pt x="67" y="52"/>
                  <a:pt x="62" y="47"/>
                  <a:pt x="56" y="47"/>
                </a:cubicBezTo>
                <a:close/>
                <a:moveTo>
                  <a:pt x="154" y="41"/>
                </a:moveTo>
                <a:cubicBezTo>
                  <a:pt x="154" y="41"/>
                  <a:pt x="132" y="34"/>
                  <a:pt x="110" y="35"/>
                </a:cubicBezTo>
                <a:cubicBezTo>
                  <a:pt x="106" y="35"/>
                  <a:pt x="104" y="37"/>
                  <a:pt x="104" y="41"/>
                </a:cubicBezTo>
                <a:cubicBezTo>
                  <a:pt x="104" y="44"/>
                  <a:pt x="106" y="47"/>
                  <a:pt x="110" y="47"/>
                </a:cubicBezTo>
                <a:cubicBezTo>
                  <a:pt x="110" y="47"/>
                  <a:pt x="133" y="45"/>
                  <a:pt x="154" y="53"/>
                </a:cubicBezTo>
                <a:cubicBezTo>
                  <a:pt x="157" y="53"/>
                  <a:pt x="160" y="51"/>
                  <a:pt x="160" y="47"/>
                </a:cubicBezTo>
                <a:cubicBezTo>
                  <a:pt x="160" y="44"/>
                  <a:pt x="157" y="41"/>
                  <a:pt x="154" y="41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8" name="Freeform 129"/>
          <p:cNvSpPr>
            <a:spLocks noEditPoints="1"/>
          </p:cNvSpPr>
          <p:nvPr/>
        </p:nvSpPr>
        <p:spPr bwMode="auto">
          <a:xfrm>
            <a:off x="2665292" y="4655518"/>
            <a:ext cx="293791" cy="293791"/>
          </a:xfrm>
          <a:custGeom>
            <a:avLst/>
            <a:gdLst>
              <a:gd name="T0" fmla="*/ 78 w 201"/>
              <a:gd name="T1" fmla="*/ 194 h 201"/>
              <a:gd name="T2" fmla="*/ 91 w 201"/>
              <a:gd name="T3" fmla="*/ 164 h 201"/>
              <a:gd name="T4" fmla="*/ 154 w 201"/>
              <a:gd name="T5" fmla="*/ 123 h 201"/>
              <a:gd name="T6" fmla="*/ 150 w 201"/>
              <a:gd name="T7" fmla="*/ 168 h 201"/>
              <a:gd name="T8" fmla="*/ 78 w 201"/>
              <a:gd name="T9" fmla="*/ 194 h 201"/>
              <a:gd name="T10" fmla="*/ 35 w 201"/>
              <a:gd name="T11" fmla="*/ 128 h 201"/>
              <a:gd name="T12" fmla="*/ 82 w 201"/>
              <a:gd name="T13" fmla="*/ 54 h 201"/>
              <a:gd name="T14" fmla="*/ 106 w 201"/>
              <a:gd name="T15" fmla="*/ 35 h 201"/>
              <a:gd name="T16" fmla="*/ 167 w 201"/>
              <a:gd name="T17" fmla="*/ 95 h 201"/>
              <a:gd name="T18" fmla="*/ 148 w 201"/>
              <a:gd name="T19" fmla="*/ 119 h 201"/>
              <a:gd name="T20" fmla="*/ 74 w 201"/>
              <a:gd name="T21" fmla="*/ 166 h 201"/>
              <a:gd name="T22" fmla="*/ 35 w 201"/>
              <a:gd name="T23" fmla="*/ 128 h 201"/>
              <a:gd name="T24" fmla="*/ 127 w 201"/>
              <a:gd name="T25" fmla="*/ 75 h 201"/>
              <a:gd name="T26" fmla="*/ 102 w 201"/>
              <a:gd name="T27" fmla="*/ 75 h 201"/>
              <a:gd name="T28" fmla="*/ 102 w 201"/>
              <a:gd name="T29" fmla="*/ 99 h 201"/>
              <a:gd name="T30" fmla="*/ 127 w 201"/>
              <a:gd name="T31" fmla="*/ 99 h 201"/>
              <a:gd name="T32" fmla="*/ 127 w 201"/>
              <a:gd name="T33" fmla="*/ 75 h 201"/>
              <a:gd name="T34" fmla="*/ 179 w 201"/>
              <a:gd name="T35" fmla="*/ 17 h 201"/>
              <a:gd name="T36" fmla="*/ 196 w 201"/>
              <a:gd name="T37" fmla="*/ 0 h 201"/>
              <a:gd name="T38" fmla="*/ 201 w 201"/>
              <a:gd name="T39" fmla="*/ 5 h 201"/>
              <a:gd name="T40" fmla="*/ 184 w 201"/>
              <a:gd name="T41" fmla="*/ 21 h 201"/>
              <a:gd name="T42" fmla="*/ 170 w 201"/>
              <a:gd name="T43" fmla="*/ 90 h 201"/>
              <a:gd name="T44" fmla="*/ 112 w 201"/>
              <a:gd name="T45" fmla="*/ 31 h 201"/>
              <a:gd name="T46" fmla="*/ 179 w 201"/>
              <a:gd name="T47" fmla="*/ 17 h 201"/>
              <a:gd name="T48" fmla="*/ 7 w 201"/>
              <a:gd name="T49" fmla="*/ 123 h 201"/>
              <a:gd name="T50" fmla="*/ 34 w 201"/>
              <a:gd name="T51" fmla="*/ 51 h 201"/>
              <a:gd name="T52" fmla="*/ 78 w 201"/>
              <a:gd name="T53" fmla="*/ 47 h 201"/>
              <a:gd name="T54" fmla="*/ 37 w 201"/>
              <a:gd name="T55" fmla="*/ 110 h 201"/>
              <a:gd name="T56" fmla="*/ 7 w 201"/>
              <a:gd name="T57" fmla="*/ 123 h 201"/>
              <a:gd name="T58" fmla="*/ 48 w 201"/>
              <a:gd name="T59" fmla="*/ 169 h 201"/>
              <a:gd name="T60" fmla="*/ 48 w 201"/>
              <a:gd name="T61" fmla="*/ 161 h 201"/>
              <a:gd name="T62" fmla="*/ 31 w 201"/>
              <a:gd name="T63" fmla="*/ 170 h 201"/>
              <a:gd name="T64" fmla="*/ 39 w 201"/>
              <a:gd name="T65" fmla="*/ 152 h 201"/>
              <a:gd name="T66" fmla="*/ 29 w 201"/>
              <a:gd name="T67" fmla="*/ 155 h 201"/>
              <a:gd name="T68" fmla="*/ 36 w 201"/>
              <a:gd name="T69" fmla="*/ 138 h 201"/>
              <a:gd name="T70" fmla="*/ 64 w 201"/>
              <a:gd name="T71" fmla="*/ 165 h 201"/>
              <a:gd name="T72" fmla="*/ 48 w 201"/>
              <a:gd name="T73" fmla="*/ 169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01" h="201">
                <a:moveTo>
                  <a:pt x="78" y="194"/>
                </a:moveTo>
                <a:cubicBezTo>
                  <a:pt x="78" y="194"/>
                  <a:pt x="89" y="186"/>
                  <a:pt x="91" y="164"/>
                </a:cubicBezTo>
                <a:cubicBezTo>
                  <a:pt x="128" y="147"/>
                  <a:pt x="154" y="123"/>
                  <a:pt x="154" y="123"/>
                </a:cubicBezTo>
                <a:cubicBezTo>
                  <a:pt x="154" y="123"/>
                  <a:pt x="170" y="148"/>
                  <a:pt x="150" y="168"/>
                </a:cubicBezTo>
                <a:cubicBezTo>
                  <a:pt x="116" y="201"/>
                  <a:pt x="78" y="194"/>
                  <a:pt x="78" y="194"/>
                </a:cubicBezTo>
                <a:close/>
                <a:moveTo>
                  <a:pt x="35" y="128"/>
                </a:moveTo>
                <a:cubicBezTo>
                  <a:pt x="35" y="128"/>
                  <a:pt x="65" y="71"/>
                  <a:pt x="82" y="54"/>
                </a:cubicBezTo>
                <a:cubicBezTo>
                  <a:pt x="90" y="46"/>
                  <a:pt x="98" y="40"/>
                  <a:pt x="106" y="35"/>
                </a:cubicBezTo>
                <a:cubicBezTo>
                  <a:pt x="167" y="95"/>
                  <a:pt x="167" y="95"/>
                  <a:pt x="167" y="95"/>
                </a:cubicBezTo>
                <a:cubicBezTo>
                  <a:pt x="162" y="103"/>
                  <a:pt x="156" y="111"/>
                  <a:pt x="148" y="119"/>
                </a:cubicBezTo>
                <a:cubicBezTo>
                  <a:pt x="130" y="137"/>
                  <a:pt x="74" y="166"/>
                  <a:pt x="74" y="166"/>
                </a:cubicBezTo>
                <a:lnTo>
                  <a:pt x="35" y="128"/>
                </a:lnTo>
                <a:close/>
                <a:moveTo>
                  <a:pt x="127" y="75"/>
                </a:moveTo>
                <a:cubicBezTo>
                  <a:pt x="120" y="68"/>
                  <a:pt x="109" y="68"/>
                  <a:pt x="102" y="75"/>
                </a:cubicBezTo>
                <a:cubicBezTo>
                  <a:pt x="95" y="81"/>
                  <a:pt x="95" y="93"/>
                  <a:pt x="102" y="99"/>
                </a:cubicBezTo>
                <a:cubicBezTo>
                  <a:pt x="109" y="106"/>
                  <a:pt x="120" y="106"/>
                  <a:pt x="127" y="99"/>
                </a:cubicBezTo>
                <a:cubicBezTo>
                  <a:pt x="134" y="93"/>
                  <a:pt x="134" y="81"/>
                  <a:pt x="127" y="75"/>
                </a:cubicBezTo>
                <a:close/>
                <a:moveTo>
                  <a:pt x="179" y="17"/>
                </a:moveTo>
                <a:cubicBezTo>
                  <a:pt x="196" y="0"/>
                  <a:pt x="196" y="0"/>
                  <a:pt x="196" y="0"/>
                </a:cubicBezTo>
                <a:cubicBezTo>
                  <a:pt x="201" y="5"/>
                  <a:pt x="201" y="5"/>
                  <a:pt x="201" y="5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6" y="31"/>
                  <a:pt x="188" y="58"/>
                  <a:pt x="170" y="90"/>
                </a:cubicBezTo>
                <a:cubicBezTo>
                  <a:pt x="112" y="31"/>
                  <a:pt x="112" y="31"/>
                  <a:pt x="112" y="31"/>
                </a:cubicBezTo>
                <a:cubicBezTo>
                  <a:pt x="142" y="14"/>
                  <a:pt x="169" y="15"/>
                  <a:pt x="179" y="17"/>
                </a:cubicBezTo>
                <a:close/>
                <a:moveTo>
                  <a:pt x="7" y="123"/>
                </a:moveTo>
                <a:cubicBezTo>
                  <a:pt x="7" y="123"/>
                  <a:pt x="0" y="85"/>
                  <a:pt x="34" y="51"/>
                </a:cubicBezTo>
                <a:cubicBezTo>
                  <a:pt x="53" y="32"/>
                  <a:pt x="78" y="47"/>
                  <a:pt x="78" y="47"/>
                </a:cubicBezTo>
                <a:cubicBezTo>
                  <a:pt x="78" y="47"/>
                  <a:pt x="55" y="73"/>
                  <a:pt x="37" y="110"/>
                </a:cubicBezTo>
                <a:cubicBezTo>
                  <a:pt x="15" y="112"/>
                  <a:pt x="7" y="123"/>
                  <a:pt x="7" y="123"/>
                </a:cubicBezTo>
                <a:close/>
                <a:moveTo>
                  <a:pt x="48" y="169"/>
                </a:moveTo>
                <a:cubicBezTo>
                  <a:pt x="48" y="161"/>
                  <a:pt x="48" y="161"/>
                  <a:pt x="48" y="161"/>
                </a:cubicBezTo>
                <a:cubicBezTo>
                  <a:pt x="31" y="170"/>
                  <a:pt x="31" y="170"/>
                  <a:pt x="31" y="170"/>
                </a:cubicBezTo>
                <a:cubicBezTo>
                  <a:pt x="39" y="152"/>
                  <a:pt x="39" y="152"/>
                  <a:pt x="39" y="152"/>
                </a:cubicBezTo>
                <a:cubicBezTo>
                  <a:pt x="29" y="155"/>
                  <a:pt x="29" y="155"/>
                  <a:pt x="29" y="155"/>
                </a:cubicBezTo>
                <a:cubicBezTo>
                  <a:pt x="36" y="138"/>
                  <a:pt x="36" y="138"/>
                  <a:pt x="36" y="138"/>
                </a:cubicBezTo>
                <a:cubicBezTo>
                  <a:pt x="64" y="165"/>
                  <a:pt x="64" y="165"/>
                  <a:pt x="64" y="165"/>
                </a:cubicBezTo>
                <a:lnTo>
                  <a:pt x="48" y="169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69" name="Freeform 130"/>
          <p:cNvSpPr>
            <a:spLocks noEditPoints="1"/>
          </p:cNvSpPr>
          <p:nvPr/>
        </p:nvSpPr>
        <p:spPr bwMode="auto">
          <a:xfrm>
            <a:off x="3255259" y="4697191"/>
            <a:ext cx="291708" cy="210446"/>
          </a:xfrm>
          <a:custGeom>
            <a:avLst/>
            <a:gdLst>
              <a:gd name="T0" fmla="*/ 188 w 200"/>
              <a:gd name="T1" fmla="*/ 144 h 144"/>
              <a:gd name="T2" fmla="*/ 176 w 200"/>
              <a:gd name="T3" fmla="*/ 134 h 144"/>
              <a:gd name="T4" fmla="*/ 176 w 200"/>
              <a:gd name="T5" fmla="*/ 10 h 144"/>
              <a:gd name="T6" fmla="*/ 188 w 200"/>
              <a:gd name="T7" fmla="*/ 0 h 144"/>
              <a:gd name="T8" fmla="*/ 200 w 200"/>
              <a:gd name="T9" fmla="*/ 10 h 144"/>
              <a:gd name="T10" fmla="*/ 200 w 200"/>
              <a:gd name="T11" fmla="*/ 134 h 144"/>
              <a:gd name="T12" fmla="*/ 188 w 200"/>
              <a:gd name="T13" fmla="*/ 144 h 144"/>
              <a:gd name="T14" fmla="*/ 137 w 200"/>
              <a:gd name="T15" fmla="*/ 130 h 144"/>
              <a:gd name="T16" fmla="*/ 123 w 200"/>
              <a:gd name="T17" fmla="*/ 144 h 144"/>
              <a:gd name="T18" fmla="*/ 61 w 200"/>
              <a:gd name="T19" fmla="*/ 144 h 144"/>
              <a:gd name="T20" fmla="*/ 48 w 200"/>
              <a:gd name="T21" fmla="*/ 130 h 144"/>
              <a:gd name="T22" fmla="*/ 48 w 200"/>
              <a:gd name="T23" fmla="*/ 103 h 144"/>
              <a:gd name="T24" fmla="*/ 20 w 200"/>
              <a:gd name="T25" fmla="*/ 97 h 144"/>
              <a:gd name="T26" fmla="*/ 20 w 200"/>
              <a:gd name="T27" fmla="*/ 47 h 144"/>
              <a:gd name="T28" fmla="*/ 172 w 200"/>
              <a:gd name="T29" fmla="*/ 14 h 144"/>
              <a:gd name="T30" fmla="*/ 172 w 200"/>
              <a:gd name="T31" fmla="*/ 131 h 144"/>
              <a:gd name="T32" fmla="*/ 137 w 200"/>
              <a:gd name="T33" fmla="*/ 123 h 144"/>
              <a:gd name="T34" fmla="*/ 137 w 200"/>
              <a:gd name="T35" fmla="*/ 130 h 144"/>
              <a:gd name="T36" fmla="*/ 128 w 200"/>
              <a:gd name="T37" fmla="*/ 121 h 144"/>
              <a:gd name="T38" fmla="*/ 56 w 200"/>
              <a:gd name="T39" fmla="*/ 105 h 144"/>
              <a:gd name="T40" fmla="*/ 56 w 200"/>
              <a:gd name="T41" fmla="*/ 129 h 144"/>
              <a:gd name="T42" fmla="*/ 64 w 200"/>
              <a:gd name="T43" fmla="*/ 136 h 144"/>
              <a:gd name="T44" fmla="*/ 121 w 200"/>
              <a:gd name="T45" fmla="*/ 136 h 144"/>
              <a:gd name="T46" fmla="*/ 128 w 200"/>
              <a:gd name="T47" fmla="*/ 129 h 144"/>
              <a:gd name="T48" fmla="*/ 128 w 200"/>
              <a:gd name="T49" fmla="*/ 121 h 144"/>
              <a:gd name="T50" fmla="*/ 7 w 200"/>
              <a:gd name="T51" fmla="*/ 103 h 144"/>
              <a:gd name="T52" fmla="*/ 0 w 200"/>
              <a:gd name="T53" fmla="*/ 96 h 144"/>
              <a:gd name="T54" fmla="*/ 0 w 200"/>
              <a:gd name="T55" fmla="*/ 48 h 144"/>
              <a:gd name="T56" fmla="*/ 7 w 200"/>
              <a:gd name="T57" fmla="*/ 41 h 144"/>
              <a:gd name="T58" fmla="*/ 15 w 200"/>
              <a:gd name="T59" fmla="*/ 48 h 144"/>
              <a:gd name="T60" fmla="*/ 15 w 200"/>
              <a:gd name="T61" fmla="*/ 96 h 144"/>
              <a:gd name="T62" fmla="*/ 7 w 200"/>
              <a:gd name="T63" fmla="*/ 10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0" h="144">
                <a:moveTo>
                  <a:pt x="188" y="144"/>
                </a:moveTo>
                <a:cubicBezTo>
                  <a:pt x="182" y="144"/>
                  <a:pt x="176" y="139"/>
                  <a:pt x="176" y="134"/>
                </a:cubicBezTo>
                <a:cubicBezTo>
                  <a:pt x="176" y="10"/>
                  <a:pt x="176" y="10"/>
                  <a:pt x="176" y="10"/>
                </a:cubicBezTo>
                <a:cubicBezTo>
                  <a:pt x="176" y="5"/>
                  <a:pt x="182" y="0"/>
                  <a:pt x="188" y="0"/>
                </a:cubicBezTo>
                <a:cubicBezTo>
                  <a:pt x="194" y="0"/>
                  <a:pt x="200" y="5"/>
                  <a:pt x="200" y="10"/>
                </a:cubicBezTo>
                <a:cubicBezTo>
                  <a:pt x="200" y="134"/>
                  <a:pt x="200" y="134"/>
                  <a:pt x="200" y="134"/>
                </a:cubicBezTo>
                <a:cubicBezTo>
                  <a:pt x="200" y="139"/>
                  <a:pt x="194" y="144"/>
                  <a:pt x="188" y="144"/>
                </a:cubicBezTo>
                <a:close/>
                <a:moveTo>
                  <a:pt x="137" y="130"/>
                </a:moveTo>
                <a:cubicBezTo>
                  <a:pt x="137" y="138"/>
                  <a:pt x="131" y="144"/>
                  <a:pt x="123" y="144"/>
                </a:cubicBezTo>
                <a:cubicBezTo>
                  <a:pt x="61" y="144"/>
                  <a:pt x="61" y="144"/>
                  <a:pt x="61" y="144"/>
                </a:cubicBezTo>
                <a:cubicBezTo>
                  <a:pt x="54" y="144"/>
                  <a:pt x="48" y="138"/>
                  <a:pt x="48" y="130"/>
                </a:cubicBezTo>
                <a:cubicBezTo>
                  <a:pt x="48" y="103"/>
                  <a:pt x="48" y="103"/>
                  <a:pt x="48" y="103"/>
                </a:cubicBezTo>
                <a:cubicBezTo>
                  <a:pt x="20" y="97"/>
                  <a:pt x="20" y="97"/>
                  <a:pt x="20" y="97"/>
                </a:cubicBezTo>
                <a:cubicBezTo>
                  <a:pt x="20" y="47"/>
                  <a:pt x="20" y="47"/>
                  <a:pt x="20" y="47"/>
                </a:cubicBezTo>
                <a:cubicBezTo>
                  <a:pt x="172" y="14"/>
                  <a:pt x="172" y="14"/>
                  <a:pt x="172" y="14"/>
                </a:cubicBezTo>
                <a:cubicBezTo>
                  <a:pt x="172" y="131"/>
                  <a:pt x="172" y="131"/>
                  <a:pt x="172" y="131"/>
                </a:cubicBezTo>
                <a:cubicBezTo>
                  <a:pt x="137" y="123"/>
                  <a:pt x="137" y="123"/>
                  <a:pt x="137" y="123"/>
                </a:cubicBezTo>
                <a:lnTo>
                  <a:pt x="137" y="130"/>
                </a:lnTo>
                <a:close/>
                <a:moveTo>
                  <a:pt x="128" y="121"/>
                </a:moveTo>
                <a:cubicBezTo>
                  <a:pt x="56" y="105"/>
                  <a:pt x="56" y="105"/>
                  <a:pt x="56" y="105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3"/>
                  <a:pt x="61" y="136"/>
                  <a:pt x="64" y="136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125" y="136"/>
                  <a:pt x="128" y="133"/>
                  <a:pt x="128" y="129"/>
                </a:cubicBezTo>
                <a:lnTo>
                  <a:pt x="128" y="121"/>
                </a:lnTo>
                <a:close/>
                <a:moveTo>
                  <a:pt x="7" y="103"/>
                </a:moveTo>
                <a:cubicBezTo>
                  <a:pt x="3" y="103"/>
                  <a:pt x="0" y="100"/>
                  <a:pt x="0" y="9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4"/>
                  <a:pt x="3" y="41"/>
                  <a:pt x="7" y="41"/>
                </a:cubicBezTo>
                <a:cubicBezTo>
                  <a:pt x="10" y="41"/>
                  <a:pt x="15" y="44"/>
                  <a:pt x="15" y="48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100"/>
                  <a:pt x="10" y="103"/>
                  <a:pt x="7" y="10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0" name="Freeform 131"/>
          <p:cNvSpPr>
            <a:spLocks noEditPoints="1"/>
          </p:cNvSpPr>
          <p:nvPr/>
        </p:nvSpPr>
        <p:spPr bwMode="auto">
          <a:xfrm>
            <a:off x="3854245" y="4685209"/>
            <a:ext cx="290666" cy="234408"/>
          </a:xfrm>
          <a:custGeom>
            <a:avLst/>
            <a:gdLst>
              <a:gd name="T0" fmla="*/ 139 w 279"/>
              <a:gd name="T1" fmla="*/ 225 h 225"/>
              <a:gd name="T2" fmla="*/ 0 w 279"/>
              <a:gd name="T3" fmla="*/ 70 h 225"/>
              <a:gd name="T4" fmla="*/ 52 w 279"/>
              <a:gd name="T5" fmla="*/ 0 h 225"/>
              <a:gd name="T6" fmla="*/ 226 w 279"/>
              <a:gd name="T7" fmla="*/ 0 h 225"/>
              <a:gd name="T8" fmla="*/ 279 w 279"/>
              <a:gd name="T9" fmla="*/ 70 h 225"/>
              <a:gd name="T10" fmla="*/ 139 w 279"/>
              <a:gd name="T11" fmla="*/ 225 h 225"/>
              <a:gd name="T12" fmla="*/ 178 w 279"/>
              <a:gd name="T13" fmla="*/ 89 h 225"/>
              <a:gd name="T14" fmla="*/ 139 w 279"/>
              <a:gd name="T15" fmla="*/ 95 h 225"/>
              <a:gd name="T16" fmla="*/ 101 w 279"/>
              <a:gd name="T17" fmla="*/ 89 h 225"/>
              <a:gd name="T18" fmla="*/ 139 w 279"/>
              <a:gd name="T19" fmla="*/ 172 h 225"/>
              <a:gd name="T20" fmla="*/ 178 w 279"/>
              <a:gd name="T21" fmla="*/ 89 h 225"/>
              <a:gd name="T22" fmla="*/ 196 w 279"/>
              <a:gd name="T23" fmla="*/ 85 h 225"/>
              <a:gd name="T24" fmla="*/ 159 w 279"/>
              <a:gd name="T25" fmla="*/ 169 h 225"/>
              <a:gd name="T26" fmla="*/ 234 w 279"/>
              <a:gd name="T27" fmla="*/ 80 h 225"/>
              <a:gd name="T28" fmla="*/ 196 w 279"/>
              <a:gd name="T29" fmla="*/ 85 h 225"/>
              <a:gd name="T30" fmla="*/ 121 w 279"/>
              <a:gd name="T31" fmla="*/ 169 h 225"/>
              <a:gd name="T32" fmla="*/ 81 w 279"/>
              <a:gd name="T33" fmla="*/ 85 h 225"/>
              <a:gd name="T34" fmla="*/ 44 w 279"/>
              <a:gd name="T35" fmla="*/ 80 h 225"/>
              <a:gd name="T36" fmla="*/ 121 w 279"/>
              <a:gd name="T37" fmla="*/ 169 h 225"/>
              <a:gd name="T38" fmla="*/ 41 w 279"/>
              <a:gd name="T39" fmla="*/ 61 h 225"/>
              <a:gd name="T40" fmla="*/ 100 w 279"/>
              <a:gd name="T41" fmla="*/ 71 h 225"/>
              <a:gd name="T42" fmla="*/ 101 w 279"/>
              <a:gd name="T43" fmla="*/ 70 h 225"/>
              <a:gd name="T44" fmla="*/ 87 w 279"/>
              <a:gd name="T45" fmla="*/ 70 h 225"/>
              <a:gd name="T46" fmla="*/ 65 w 279"/>
              <a:gd name="T47" fmla="*/ 32 h 225"/>
              <a:gd name="T48" fmla="*/ 41 w 279"/>
              <a:gd name="T49" fmla="*/ 61 h 225"/>
              <a:gd name="T50" fmla="*/ 79 w 279"/>
              <a:gd name="T51" fmla="*/ 26 h 225"/>
              <a:gd name="T52" fmla="*/ 103 w 279"/>
              <a:gd name="T53" fmla="*/ 67 h 225"/>
              <a:gd name="T54" fmla="*/ 131 w 279"/>
              <a:gd name="T55" fmla="*/ 26 h 225"/>
              <a:gd name="T56" fmla="*/ 79 w 279"/>
              <a:gd name="T57" fmla="*/ 26 h 225"/>
              <a:gd name="T58" fmla="*/ 115 w 279"/>
              <a:gd name="T59" fmla="*/ 74 h 225"/>
              <a:gd name="T60" fmla="*/ 139 w 279"/>
              <a:gd name="T61" fmla="*/ 78 h 225"/>
              <a:gd name="T62" fmla="*/ 163 w 279"/>
              <a:gd name="T63" fmla="*/ 74 h 225"/>
              <a:gd name="T64" fmla="*/ 139 w 279"/>
              <a:gd name="T65" fmla="*/ 39 h 225"/>
              <a:gd name="T66" fmla="*/ 115 w 279"/>
              <a:gd name="T67" fmla="*/ 74 h 225"/>
              <a:gd name="T68" fmla="*/ 147 w 279"/>
              <a:gd name="T69" fmla="*/ 26 h 225"/>
              <a:gd name="T70" fmla="*/ 175 w 279"/>
              <a:gd name="T71" fmla="*/ 67 h 225"/>
              <a:gd name="T72" fmla="*/ 201 w 279"/>
              <a:gd name="T73" fmla="*/ 26 h 225"/>
              <a:gd name="T74" fmla="*/ 147 w 279"/>
              <a:gd name="T75" fmla="*/ 26 h 225"/>
              <a:gd name="T76" fmla="*/ 213 w 279"/>
              <a:gd name="T77" fmla="*/ 32 h 225"/>
              <a:gd name="T78" fmla="*/ 191 w 279"/>
              <a:gd name="T79" fmla="*/ 70 h 225"/>
              <a:gd name="T80" fmla="*/ 177 w 279"/>
              <a:gd name="T81" fmla="*/ 70 h 225"/>
              <a:gd name="T82" fmla="*/ 178 w 279"/>
              <a:gd name="T83" fmla="*/ 71 h 225"/>
              <a:gd name="T84" fmla="*/ 237 w 279"/>
              <a:gd name="T85" fmla="*/ 61 h 225"/>
              <a:gd name="T86" fmla="*/ 213 w 279"/>
              <a:gd name="T87" fmla="*/ 32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9" h="225">
                <a:moveTo>
                  <a:pt x="139" y="225"/>
                </a:moveTo>
                <a:lnTo>
                  <a:pt x="0" y="70"/>
                </a:lnTo>
                <a:lnTo>
                  <a:pt x="52" y="0"/>
                </a:lnTo>
                <a:lnTo>
                  <a:pt x="226" y="0"/>
                </a:lnTo>
                <a:lnTo>
                  <a:pt x="279" y="70"/>
                </a:lnTo>
                <a:lnTo>
                  <a:pt x="139" y="225"/>
                </a:lnTo>
                <a:close/>
                <a:moveTo>
                  <a:pt x="178" y="89"/>
                </a:moveTo>
                <a:lnTo>
                  <a:pt x="139" y="95"/>
                </a:lnTo>
                <a:lnTo>
                  <a:pt x="101" y="89"/>
                </a:lnTo>
                <a:lnTo>
                  <a:pt x="139" y="172"/>
                </a:lnTo>
                <a:lnTo>
                  <a:pt x="178" y="89"/>
                </a:lnTo>
                <a:close/>
                <a:moveTo>
                  <a:pt x="196" y="85"/>
                </a:moveTo>
                <a:lnTo>
                  <a:pt x="159" y="169"/>
                </a:lnTo>
                <a:lnTo>
                  <a:pt x="234" y="80"/>
                </a:lnTo>
                <a:lnTo>
                  <a:pt x="196" y="85"/>
                </a:lnTo>
                <a:close/>
                <a:moveTo>
                  <a:pt x="121" y="169"/>
                </a:moveTo>
                <a:lnTo>
                  <a:pt x="81" y="85"/>
                </a:lnTo>
                <a:lnTo>
                  <a:pt x="44" y="80"/>
                </a:lnTo>
                <a:lnTo>
                  <a:pt x="121" y="169"/>
                </a:lnTo>
                <a:close/>
                <a:moveTo>
                  <a:pt x="41" y="61"/>
                </a:moveTo>
                <a:lnTo>
                  <a:pt x="100" y="71"/>
                </a:lnTo>
                <a:lnTo>
                  <a:pt x="101" y="70"/>
                </a:lnTo>
                <a:lnTo>
                  <a:pt x="87" y="70"/>
                </a:lnTo>
                <a:lnTo>
                  <a:pt x="65" y="32"/>
                </a:lnTo>
                <a:lnTo>
                  <a:pt x="41" y="61"/>
                </a:lnTo>
                <a:close/>
                <a:moveTo>
                  <a:pt x="79" y="26"/>
                </a:moveTo>
                <a:lnTo>
                  <a:pt x="103" y="67"/>
                </a:lnTo>
                <a:lnTo>
                  <a:pt x="131" y="26"/>
                </a:lnTo>
                <a:lnTo>
                  <a:pt x="79" y="26"/>
                </a:lnTo>
                <a:close/>
                <a:moveTo>
                  <a:pt x="115" y="74"/>
                </a:moveTo>
                <a:lnTo>
                  <a:pt x="139" y="78"/>
                </a:lnTo>
                <a:lnTo>
                  <a:pt x="163" y="74"/>
                </a:lnTo>
                <a:lnTo>
                  <a:pt x="139" y="39"/>
                </a:lnTo>
                <a:lnTo>
                  <a:pt x="115" y="74"/>
                </a:lnTo>
                <a:close/>
                <a:moveTo>
                  <a:pt x="147" y="26"/>
                </a:moveTo>
                <a:lnTo>
                  <a:pt x="175" y="67"/>
                </a:lnTo>
                <a:lnTo>
                  <a:pt x="201" y="26"/>
                </a:lnTo>
                <a:lnTo>
                  <a:pt x="147" y="26"/>
                </a:lnTo>
                <a:close/>
                <a:moveTo>
                  <a:pt x="213" y="32"/>
                </a:moveTo>
                <a:lnTo>
                  <a:pt x="191" y="70"/>
                </a:lnTo>
                <a:lnTo>
                  <a:pt x="177" y="70"/>
                </a:lnTo>
                <a:lnTo>
                  <a:pt x="178" y="71"/>
                </a:lnTo>
                <a:lnTo>
                  <a:pt x="237" y="61"/>
                </a:lnTo>
                <a:lnTo>
                  <a:pt x="213" y="32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1" name="Freeform 41"/>
          <p:cNvSpPr>
            <a:spLocks noEditPoints="1"/>
          </p:cNvSpPr>
          <p:nvPr/>
        </p:nvSpPr>
        <p:spPr bwMode="auto">
          <a:xfrm>
            <a:off x="282774" y="5150391"/>
            <a:ext cx="290666" cy="292750"/>
          </a:xfrm>
          <a:custGeom>
            <a:avLst/>
            <a:gdLst>
              <a:gd name="T0" fmla="*/ 186 w 199"/>
              <a:gd name="T1" fmla="*/ 80 h 200"/>
              <a:gd name="T2" fmla="*/ 170 w 199"/>
              <a:gd name="T3" fmla="*/ 80 h 200"/>
              <a:gd name="T4" fmla="*/ 163 w 199"/>
              <a:gd name="T5" fmla="*/ 64 h 200"/>
              <a:gd name="T6" fmla="*/ 175 w 199"/>
              <a:gd name="T7" fmla="*/ 52 h 200"/>
              <a:gd name="T8" fmla="*/ 175 w 199"/>
              <a:gd name="T9" fmla="*/ 33 h 200"/>
              <a:gd name="T10" fmla="*/ 165 w 199"/>
              <a:gd name="T11" fmla="*/ 24 h 200"/>
              <a:gd name="T12" fmla="*/ 146 w 199"/>
              <a:gd name="T13" fmla="*/ 24 h 200"/>
              <a:gd name="T14" fmla="*/ 135 w 199"/>
              <a:gd name="T15" fmla="*/ 36 h 200"/>
              <a:gd name="T16" fmla="*/ 120 w 199"/>
              <a:gd name="T17" fmla="*/ 30 h 200"/>
              <a:gd name="T18" fmla="*/ 120 w 199"/>
              <a:gd name="T19" fmla="*/ 13 h 200"/>
              <a:gd name="T20" fmla="*/ 106 w 199"/>
              <a:gd name="T21" fmla="*/ 0 h 200"/>
              <a:gd name="T22" fmla="*/ 93 w 199"/>
              <a:gd name="T23" fmla="*/ 0 h 200"/>
              <a:gd name="T24" fmla="*/ 80 w 199"/>
              <a:gd name="T25" fmla="*/ 13 h 200"/>
              <a:gd name="T26" fmla="*/ 80 w 199"/>
              <a:gd name="T27" fmla="*/ 30 h 200"/>
              <a:gd name="T28" fmla="*/ 64 w 199"/>
              <a:gd name="T29" fmla="*/ 36 h 200"/>
              <a:gd name="T30" fmla="*/ 52 w 199"/>
              <a:gd name="T31" fmla="*/ 24 h 200"/>
              <a:gd name="T32" fmla="*/ 33 w 199"/>
              <a:gd name="T33" fmla="*/ 24 h 200"/>
              <a:gd name="T34" fmla="*/ 24 w 199"/>
              <a:gd name="T35" fmla="*/ 33 h 200"/>
              <a:gd name="T36" fmla="*/ 24 w 199"/>
              <a:gd name="T37" fmla="*/ 52 h 200"/>
              <a:gd name="T38" fmla="*/ 36 w 199"/>
              <a:gd name="T39" fmla="*/ 64 h 200"/>
              <a:gd name="T40" fmla="*/ 29 w 199"/>
              <a:gd name="T41" fmla="*/ 80 h 200"/>
              <a:gd name="T42" fmla="*/ 13 w 199"/>
              <a:gd name="T43" fmla="*/ 80 h 200"/>
              <a:gd name="T44" fmla="*/ 0 w 199"/>
              <a:gd name="T45" fmla="*/ 93 h 200"/>
              <a:gd name="T46" fmla="*/ 0 w 199"/>
              <a:gd name="T47" fmla="*/ 107 h 200"/>
              <a:gd name="T48" fmla="*/ 13 w 199"/>
              <a:gd name="T49" fmla="*/ 120 h 200"/>
              <a:gd name="T50" fmla="*/ 29 w 199"/>
              <a:gd name="T51" fmla="*/ 120 h 200"/>
              <a:gd name="T52" fmla="*/ 35 w 199"/>
              <a:gd name="T53" fmla="*/ 135 h 200"/>
              <a:gd name="T54" fmla="*/ 24 w 199"/>
              <a:gd name="T55" fmla="*/ 147 h 200"/>
              <a:gd name="T56" fmla="*/ 24 w 199"/>
              <a:gd name="T57" fmla="*/ 166 h 200"/>
              <a:gd name="T58" fmla="*/ 33 w 199"/>
              <a:gd name="T59" fmla="*/ 175 h 200"/>
              <a:gd name="T60" fmla="*/ 52 w 199"/>
              <a:gd name="T61" fmla="*/ 175 h 200"/>
              <a:gd name="T62" fmla="*/ 63 w 199"/>
              <a:gd name="T63" fmla="*/ 163 h 200"/>
              <a:gd name="T64" fmla="*/ 80 w 199"/>
              <a:gd name="T65" fmla="*/ 170 h 200"/>
              <a:gd name="T66" fmla="*/ 80 w 199"/>
              <a:gd name="T67" fmla="*/ 186 h 200"/>
              <a:gd name="T68" fmla="*/ 93 w 199"/>
              <a:gd name="T69" fmla="*/ 200 h 200"/>
              <a:gd name="T70" fmla="*/ 106 w 199"/>
              <a:gd name="T71" fmla="*/ 200 h 200"/>
              <a:gd name="T72" fmla="*/ 120 w 199"/>
              <a:gd name="T73" fmla="*/ 186 h 200"/>
              <a:gd name="T74" fmla="*/ 120 w 199"/>
              <a:gd name="T75" fmla="*/ 170 h 200"/>
              <a:gd name="T76" fmla="*/ 135 w 199"/>
              <a:gd name="T77" fmla="*/ 164 h 200"/>
              <a:gd name="T78" fmla="*/ 146 w 199"/>
              <a:gd name="T79" fmla="*/ 175 h 200"/>
              <a:gd name="T80" fmla="*/ 165 w 199"/>
              <a:gd name="T81" fmla="*/ 175 h 200"/>
              <a:gd name="T82" fmla="*/ 175 w 199"/>
              <a:gd name="T83" fmla="*/ 166 h 200"/>
              <a:gd name="T84" fmla="*/ 175 w 199"/>
              <a:gd name="T85" fmla="*/ 147 h 200"/>
              <a:gd name="T86" fmla="*/ 163 w 199"/>
              <a:gd name="T87" fmla="*/ 135 h 200"/>
              <a:gd name="T88" fmla="*/ 170 w 199"/>
              <a:gd name="T89" fmla="*/ 120 h 200"/>
              <a:gd name="T90" fmla="*/ 186 w 199"/>
              <a:gd name="T91" fmla="*/ 120 h 200"/>
              <a:gd name="T92" fmla="*/ 199 w 199"/>
              <a:gd name="T93" fmla="*/ 107 h 200"/>
              <a:gd name="T94" fmla="*/ 199 w 199"/>
              <a:gd name="T95" fmla="*/ 93 h 200"/>
              <a:gd name="T96" fmla="*/ 186 w 199"/>
              <a:gd name="T97" fmla="*/ 80 h 200"/>
              <a:gd name="T98" fmla="*/ 100 w 199"/>
              <a:gd name="T99" fmla="*/ 140 h 200"/>
              <a:gd name="T100" fmla="*/ 60 w 199"/>
              <a:gd name="T101" fmla="*/ 100 h 200"/>
              <a:gd name="T102" fmla="*/ 100 w 199"/>
              <a:gd name="T103" fmla="*/ 60 h 200"/>
              <a:gd name="T104" fmla="*/ 139 w 199"/>
              <a:gd name="T105" fmla="*/ 100 h 200"/>
              <a:gd name="T106" fmla="*/ 100 w 199"/>
              <a:gd name="T107" fmla="*/ 140 h 200"/>
              <a:gd name="T108" fmla="*/ 100 w 199"/>
              <a:gd name="T109" fmla="*/ 80 h 200"/>
              <a:gd name="T110" fmla="*/ 80 w 199"/>
              <a:gd name="T111" fmla="*/ 100 h 200"/>
              <a:gd name="T112" fmla="*/ 100 w 199"/>
              <a:gd name="T113" fmla="*/ 120 h 200"/>
              <a:gd name="T114" fmla="*/ 120 w 199"/>
              <a:gd name="T115" fmla="*/ 100 h 200"/>
              <a:gd name="T116" fmla="*/ 100 w 199"/>
              <a:gd name="T117" fmla="*/ 8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9" h="200">
                <a:moveTo>
                  <a:pt x="186" y="80"/>
                </a:moveTo>
                <a:cubicBezTo>
                  <a:pt x="170" y="80"/>
                  <a:pt x="170" y="80"/>
                  <a:pt x="170" y="80"/>
                </a:cubicBezTo>
                <a:cubicBezTo>
                  <a:pt x="168" y="74"/>
                  <a:pt x="166" y="69"/>
                  <a:pt x="163" y="64"/>
                </a:cubicBezTo>
                <a:cubicBezTo>
                  <a:pt x="175" y="52"/>
                  <a:pt x="175" y="52"/>
                  <a:pt x="175" y="52"/>
                </a:cubicBezTo>
                <a:cubicBezTo>
                  <a:pt x="180" y="47"/>
                  <a:pt x="180" y="38"/>
                  <a:pt x="175" y="33"/>
                </a:cubicBezTo>
                <a:cubicBezTo>
                  <a:pt x="165" y="24"/>
                  <a:pt x="165" y="24"/>
                  <a:pt x="165" y="24"/>
                </a:cubicBezTo>
                <a:cubicBezTo>
                  <a:pt x="160" y="19"/>
                  <a:pt x="152" y="19"/>
                  <a:pt x="146" y="24"/>
                </a:cubicBezTo>
                <a:cubicBezTo>
                  <a:pt x="135" y="36"/>
                  <a:pt x="135" y="36"/>
                  <a:pt x="135" y="36"/>
                </a:cubicBezTo>
                <a:cubicBezTo>
                  <a:pt x="130" y="33"/>
                  <a:pt x="125" y="31"/>
                  <a:pt x="120" y="30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6"/>
                  <a:pt x="114" y="0"/>
                  <a:pt x="106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86" y="0"/>
                  <a:pt x="80" y="6"/>
                  <a:pt x="80" y="13"/>
                </a:cubicBezTo>
                <a:cubicBezTo>
                  <a:pt x="80" y="30"/>
                  <a:pt x="80" y="30"/>
                  <a:pt x="80" y="30"/>
                </a:cubicBezTo>
                <a:cubicBezTo>
                  <a:pt x="74" y="31"/>
                  <a:pt x="69" y="33"/>
                  <a:pt x="64" y="36"/>
                </a:cubicBezTo>
                <a:cubicBezTo>
                  <a:pt x="52" y="24"/>
                  <a:pt x="52" y="24"/>
                  <a:pt x="52" y="24"/>
                </a:cubicBezTo>
                <a:cubicBezTo>
                  <a:pt x="47" y="19"/>
                  <a:pt x="38" y="19"/>
                  <a:pt x="33" y="24"/>
                </a:cubicBezTo>
                <a:cubicBezTo>
                  <a:pt x="24" y="33"/>
                  <a:pt x="24" y="33"/>
                  <a:pt x="24" y="33"/>
                </a:cubicBezTo>
                <a:cubicBezTo>
                  <a:pt x="18" y="38"/>
                  <a:pt x="18" y="47"/>
                  <a:pt x="24" y="52"/>
                </a:cubicBezTo>
                <a:cubicBezTo>
                  <a:pt x="36" y="64"/>
                  <a:pt x="36" y="64"/>
                  <a:pt x="36" y="64"/>
                </a:cubicBezTo>
                <a:cubicBezTo>
                  <a:pt x="33" y="69"/>
                  <a:pt x="31" y="74"/>
                  <a:pt x="29" y="80"/>
                </a:cubicBezTo>
                <a:cubicBezTo>
                  <a:pt x="13" y="80"/>
                  <a:pt x="13" y="80"/>
                  <a:pt x="13" y="80"/>
                </a:cubicBezTo>
                <a:cubicBezTo>
                  <a:pt x="6" y="80"/>
                  <a:pt x="0" y="86"/>
                  <a:pt x="0" y="93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14"/>
                  <a:pt x="6" y="120"/>
                  <a:pt x="13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1" y="125"/>
                  <a:pt x="33" y="130"/>
                  <a:pt x="35" y="135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18" y="152"/>
                  <a:pt x="18" y="160"/>
                  <a:pt x="24" y="166"/>
                </a:cubicBezTo>
                <a:cubicBezTo>
                  <a:pt x="33" y="175"/>
                  <a:pt x="33" y="175"/>
                  <a:pt x="33" y="175"/>
                </a:cubicBezTo>
                <a:cubicBezTo>
                  <a:pt x="38" y="180"/>
                  <a:pt x="47" y="180"/>
                  <a:pt x="52" y="175"/>
                </a:cubicBezTo>
                <a:cubicBezTo>
                  <a:pt x="63" y="163"/>
                  <a:pt x="63" y="163"/>
                  <a:pt x="63" y="163"/>
                </a:cubicBezTo>
                <a:cubicBezTo>
                  <a:pt x="69" y="166"/>
                  <a:pt x="74" y="169"/>
                  <a:pt x="80" y="170"/>
                </a:cubicBezTo>
                <a:cubicBezTo>
                  <a:pt x="80" y="186"/>
                  <a:pt x="80" y="186"/>
                  <a:pt x="80" y="186"/>
                </a:cubicBezTo>
                <a:cubicBezTo>
                  <a:pt x="80" y="194"/>
                  <a:pt x="86" y="200"/>
                  <a:pt x="93" y="200"/>
                </a:cubicBezTo>
                <a:cubicBezTo>
                  <a:pt x="106" y="200"/>
                  <a:pt x="106" y="200"/>
                  <a:pt x="106" y="200"/>
                </a:cubicBezTo>
                <a:cubicBezTo>
                  <a:pt x="114" y="200"/>
                  <a:pt x="120" y="194"/>
                  <a:pt x="120" y="186"/>
                </a:cubicBezTo>
                <a:cubicBezTo>
                  <a:pt x="120" y="170"/>
                  <a:pt x="120" y="170"/>
                  <a:pt x="120" y="170"/>
                </a:cubicBezTo>
                <a:cubicBezTo>
                  <a:pt x="125" y="169"/>
                  <a:pt x="130" y="166"/>
                  <a:pt x="135" y="164"/>
                </a:cubicBezTo>
                <a:cubicBezTo>
                  <a:pt x="146" y="175"/>
                  <a:pt x="146" y="175"/>
                  <a:pt x="146" y="175"/>
                </a:cubicBezTo>
                <a:cubicBezTo>
                  <a:pt x="152" y="180"/>
                  <a:pt x="160" y="180"/>
                  <a:pt x="165" y="175"/>
                </a:cubicBezTo>
                <a:cubicBezTo>
                  <a:pt x="175" y="166"/>
                  <a:pt x="175" y="166"/>
                  <a:pt x="175" y="166"/>
                </a:cubicBezTo>
                <a:cubicBezTo>
                  <a:pt x="180" y="160"/>
                  <a:pt x="180" y="152"/>
                  <a:pt x="175" y="147"/>
                </a:cubicBezTo>
                <a:cubicBezTo>
                  <a:pt x="163" y="135"/>
                  <a:pt x="163" y="135"/>
                  <a:pt x="163" y="135"/>
                </a:cubicBezTo>
                <a:cubicBezTo>
                  <a:pt x="166" y="131"/>
                  <a:pt x="168" y="125"/>
                  <a:pt x="170" y="120"/>
                </a:cubicBezTo>
                <a:cubicBezTo>
                  <a:pt x="186" y="120"/>
                  <a:pt x="186" y="120"/>
                  <a:pt x="186" y="120"/>
                </a:cubicBezTo>
                <a:cubicBezTo>
                  <a:pt x="193" y="120"/>
                  <a:pt x="199" y="114"/>
                  <a:pt x="199" y="107"/>
                </a:cubicBezTo>
                <a:cubicBezTo>
                  <a:pt x="199" y="93"/>
                  <a:pt x="199" y="93"/>
                  <a:pt x="199" y="93"/>
                </a:cubicBezTo>
                <a:cubicBezTo>
                  <a:pt x="199" y="86"/>
                  <a:pt x="193" y="80"/>
                  <a:pt x="186" y="80"/>
                </a:cubicBezTo>
                <a:close/>
                <a:moveTo>
                  <a:pt x="100" y="140"/>
                </a:moveTo>
                <a:cubicBezTo>
                  <a:pt x="78" y="140"/>
                  <a:pt x="60" y="122"/>
                  <a:pt x="60" y="100"/>
                </a:cubicBezTo>
                <a:cubicBezTo>
                  <a:pt x="60" y="78"/>
                  <a:pt x="78" y="60"/>
                  <a:pt x="100" y="60"/>
                </a:cubicBezTo>
                <a:cubicBezTo>
                  <a:pt x="122" y="60"/>
                  <a:pt x="139" y="78"/>
                  <a:pt x="139" y="100"/>
                </a:cubicBezTo>
                <a:cubicBezTo>
                  <a:pt x="139" y="122"/>
                  <a:pt x="122" y="140"/>
                  <a:pt x="100" y="140"/>
                </a:cubicBezTo>
                <a:close/>
                <a:moveTo>
                  <a:pt x="100" y="80"/>
                </a:moveTo>
                <a:cubicBezTo>
                  <a:pt x="89" y="80"/>
                  <a:pt x="80" y="89"/>
                  <a:pt x="80" y="100"/>
                </a:cubicBezTo>
                <a:cubicBezTo>
                  <a:pt x="80" y="111"/>
                  <a:pt x="89" y="120"/>
                  <a:pt x="100" y="120"/>
                </a:cubicBezTo>
                <a:cubicBezTo>
                  <a:pt x="111" y="120"/>
                  <a:pt x="120" y="111"/>
                  <a:pt x="120" y="100"/>
                </a:cubicBezTo>
                <a:cubicBezTo>
                  <a:pt x="120" y="89"/>
                  <a:pt x="111" y="80"/>
                  <a:pt x="100" y="80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2" name="Freeform 42"/>
          <p:cNvSpPr>
            <a:spLocks noEditPoints="1"/>
          </p:cNvSpPr>
          <p:nvPr/>
        </p:nvSpPr>
        <p:spPr bwMode="auto">
          <a:xfrm>
            <a:off x="889423" y="5151433"/>
            <a:ext cx="251078" cy="290666"/>
          </a:xfrm>
          <a:custGeom>
            <a:avLst/>
            <a:gdLst>
              <a:gd name="T0" fmla="*/ 159 w 172"/>
              <a:gd name="T1" fmla="*/ 36 h 199"/>
              <a:gd name="T2" fmla="*/ 124 w 172"/>
              <a:gd name="T3" fmla="*/ 36 h 199"/>
              <a:gd name="T4" fmla="*/ 86 w 172"/>
              <a:gd name="T5" fmla="*/ 0 h 199"/>
              <a:gd name="T6" fmla="*/ 49 w 172"/>
              <a:gd name="T7" fmla="*/ 36 h 199"/>
              <a:gd name="T8" fmla="*/ 12 w 172"/>
              <a:gd name="T9" fmla="*/ 36 h 199"/>
              <a:gd name="T10" fmla="*/ 0 w 172"/>
              <a:gd name="T11" fmla="*/ 49 h 199"/>
              <a:gd name="T12" fmla="*/ 11 w 172"/>
              <a:gd name="T13" fmla="*/ 62 h 199"/>
              <a:gd name="T14" fmla="*/ 11 w 172"/>
              <a:gd name="T15" fmla="*/ 162 h 199"/>
              <a:gd name="T16" fmla="*/ 49 w 172"/>
              <a:gd name="T17" fmla="*/ 199 h 199"/>
              <a:gd name="T18" fmla="*/ 124 w 172"/>
              <a:gd name="T19" fmla="*/ 199 h 199"/>
              <a:gd name="T20" fmla="*/ 159 w 172"/>
              <a:gd name="T21" fmla="*/ 162 h 199"/>
              <a:gd name="T22" fmla="*/ 159 w 172"/>
              <a:gd name="T23" fmla="*/ 62 h 199"/>
              <a:gd name="T24" fmla="*/ 172 w 172"/>
              <a:gd name="T25" fmla="*/ 49 h 199"/>
              <a:gd name="T26" fmla="*/ 159 w 172"/>
              <a:gd name="T27" fmla="*/ 36 h 199"/>
              <a:gd name="T28" fmla="*/ 86 w 172"/>
              <a:gd name="T29" fmla="*/ 22 h 199"/>
              <a:gd name="T30" fmla="*/ 99 w 172"/>
              <a:gd name="T31" fmla="*/ 36 h 199"/>
              <a:gd name="T32" fmla="*/ 74 w 172"/>
              <a:gd name="T33" fmla="*/ 36 h 199"/>
              <a:gd name="T34" fmla="*/ 86 w 172"/>
              <a:gd name="T35" fmla="*/ 22 h 199"/>
              <a:gd name="T36" fmla="*/ 136 w 172"/>
              <a:gd name="T37" fmla="*/ 163 h 199"/>
              <a:gd name="T38" fmla="*/ 123 w 172"/>
              <a:gd name="T39" fmla="*/ 176 h 199"/>
              <a:gd name="T40" fmla="*/ 48 w 172"/>
              <a:gd name="T41" fmla="*/ 176 h 199"/>
              <a:gd name="T42" fmla="*/ 36 w 172"/>
              <a:gd name="T43" fmla="*/ 163 h 199"/>
              <a:gd name="T44" fmla="*/ 36 w 172"/>
              <a:gd name="T45" fmla="*/ 63 h 199"/>
              <a:gd name="T46" fmla="*/ 136 w 172"/>
              <a:gd name="T47" fmla="*/ 63 h 199"/>
              <a:gd name="T48" fmla="*/ 136 w 172"/>
              <a:gd name="T49" fmla="*/ 163 h 199"/>
              <a:gd name="T50" fmla="*/ 55 w 172"/>
              <a:gd name="T51" fmla="*/ 149 h 199"/>
              <a:gd name="T52" fmla="*/ 64 w 172"/>
              <a:gd name="T53" fmla="*/ 142 h 199"/>
              <a:gd name="T54" fmla="*/ 64 w 172"/>
              <a:gd name="T55" fmla="*/ 93 h 199"/>
              <a:gd name="T56" fmla="*/ 55 w 172"/>
              <a:gd name="T57" fmla="*/ 86 h 199"/>
              <a:gd name="T58" fmla="*/ 47 w 172"/>
              <a:gd name="T59" fmla="*/ 93 h 199"/>
              <a:gd name="T60" fmla="*/ 47 w 172"/>
              <a:gd name="T61" fmla="*/ 142 h 199"/>
              <a:gd name="T62" fmla="*/ 55 w 172"/>
              <a:gd name="T63" fmla="*/ 149 h 199"/>
              <a:gd name="T64" fmla="*/ 115 w 172"/>
              <a:gd name="T65" fmla="*/ 149 h 199"/>
              <a:gd name="T66" fmla="*/ 124 w 172"/>
              <a:gd name="T67" fmla="*/ 142 h 199"/>
              <a:gd name="T68" fmla="*/ 124 w 172"/>
              <a:gd name="T69" fmla="*/ 93 h 199"/>
              <a:gd name="T70" fmla="*/ 115 w 172"/>
              <a:gd name="T71" fmla="*/ 86 h 199"/>
              <a:gd name="T72" fmla="*/ 107 w 172"/>
              <a:gd name="T73" fmla="*/ 93 h 199"/>
              <a:gd name="T74" fmla="*/ 107 w 172"/>
              <a:gd name="T75" fmla="*/ 142 h 199"/>
              <a:gd name="T76" fmla="*/ 115 w 172"/>
              <a:gd name="T77" fmla="*/ 149 h 199"/>
              <a:gd name="T78" fmla="*/ 84 w 172"/>
              <a:gd name="T79" fmla="*/ 149 h 199"/>
              <a:gd name="T80" fmla="*/ 93 w 172"/>
              <a:gd name="T81" fmla="*/ 142 h 199"/>
              <a:gd name="T82" fmla="*/ 93 w 172"/>
              <a:gd name="T83" fmla="*/ 93 h 199"/>
              <a:gd name="T84" fmla="*/ 84 w 172"/>
              <a:gd name="T85" fmla="*/ 86 h 199"/>
              <a:gd name="T86" fmla="*/ 76 w 172"/>
              <a:gd name="T87" fmla="*/ 93 h 199"/>
              <a:gd name="T88" fmla="*/ 76 w 172"/>
              <a:gd name="T89" fmla="*/ 142 h 199"/>
              <a:gd name="T90" fmla="*/ 84 w 172"/>
              <a:gd name="T91" fmla="*/ 149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72" h="199">
                <a:moveTo>
                  <a:pt x="159" y="36"/>
                </a:moveTo>
                <a:cubicBezTo>
                  <a:pt x="124" y="36"/>
                  <a:pt x="124" y="36"/>
                  <a:pt x="124" y="36"/>
                </a:cubicBezTo>
                <a:cubicBezTo>
                  <a:pt x="124" y="15"/>
                  <a:pt x="107" y="0"/>
                  <a:pt x="86" y="0"/>
                </a:cubicBezTo>
                <a:cubicBezTo>
                  <a:pt x="66" y="0"/>
                  <a:pt x="49" y="15"/>
                  <a:pt x="49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5" y="36"/>
                  <a:pt x="0" y="42"/>
                  <a:pt x="0" y="49"/>
                </a:cubicBezTo>
                <a:cubicBezTo>
                  <a:pt x="0" y="56"/>
                  <a:pt x="4" y="62"/>
                  <a:pt x="11" y="62"/>
                </a:cubicBezTo>
                <a:cubicBezTo>
                  <a:pt x="11" y="162"/>
                  <a:pt x="11" y="162"/>
                  <a:pt x="11" y="162"/>
                </a:cubicBezTo>
                <a:cubicBezTo>
                  <a:pt x="11" y="183"/>
                  <a:pt x="29" y="199"/>
                  <a:pt x="49" y="199"/>
                </a:cubicBezTo>
                <a:cubicBezTo>
                  <a:pt x="124" y="199"/>
                  <a:pt x="124" y="199"/>
                  <a:pt x="124" y="199"/>
                </a:cubicBezTo>
                <a:cubicBezTo>
                  <a:pt x="144" y="199"/>
                  <a:pt x="159" y="183"/>
                  <a:pt x="159" y="162"/>
                </a:cubicBezTo>
                <a:cubicBezTo>
                  <a:pt x="159" y="62"/>
                  <a:pt x="159" y="62"/>
                  <a:pt x="159" y="62"/>
                </a:cubicBezTo>
                <a:cubicBezTo>
                  <a:pt x="166" y="62"/>
                  <a:pt x="172" y="56"/>
                  <a:pt x="172" y="49"/>
                </a:cubicBezTo>
                <a:cubicBezTo>
                  <a:pt x="172" y="42"/>
                  <a:pt x="166" y="36"/>
                  <a:pt x="159" y="36"/>
                </a:cubicBezTo>
                <a:close/>
                <a:moveTo>
                  <a:pt x="86" y="22"/>
                </a:moveTo>
                <a:cubicBezTo>
                  <a:pt x="93" y="22"/>
                  <a:pt x="99" y="29"/>
                  <a:pt x="99" y="36"/>
                </a:cubicBezTo>
                <a:cubicBezTo>
                  <a:pt x="74" y="36"/>
                  <a:pt x="74" y="36"/>
                  <a:pt x="74" y="36"/>
                </a:cubicBezTo>
                <a:cubicBezTo>
                  <a:pt x="74" y="29"/>
                  <a:pt x="80" y="22"/>
                  <a:pt x="86" y="22"/>
                </a:cubicBezTo>
                <a:close/>
                <a:moveTo>
                  <a:pt x="136" y="163"/>
                </a:moveTo>
                <a:cubicBezTo>
                  <a:pt x="136" y="170"/>
                  <a:pt x="130" y="176"/>
                  <a:pt x="123" y="176"/>
                </a:cubicBezTo>
                <a:cubicBezTo>
                  <a:pt x="48" y="176"/>
                  <a:pt x="48" y="176"/>
                  <a:pt x="48" y="176"/>
                </a:cubicBezTo>
                <a:cubicBezTo>
                  <a:pt x="41" y="176"/>
                  <a:pt x="36" y="170"/>
                  <a:pt x="36" y="163"/>
                </a:cubicBezTo>
                <a:cubicBezTo>
                  <a:pt x="36" y="63"/>
                  <a:pt x="36" y="63"/>
                  <a:pt x="36" y="63"/>
                </a:cubicBezTo>
                <a:cubicBezTo>
                  <a:pt x="136" y="63"/>
                  <a:pt x="136" y="63"/>
                  <a:pt x="136" y="63"/>
                </a:cubicBezTo>
                <a:lnTo>
                  <a:pt x="136" y="163"/>
                </a:lnTo>
                <a:close/>
                <a:moveTo>
                  <a:pt x="55" y="149"/>
                </a:moveTo>
                <a:cubicBezTo>
                  <a:pt x="58" y="149"/>
                  <a:pt x="64" y="146"/>
                  <a:pt x="64" y="142"/>
                </a:cubicBezTo>
                <a:cubicBezTo>
                  <a:pt x="64" y="93"/>
                  <a:pt x="64" y="93"/>
                  <a:pt x="64" y="93"/>
                </a:cubicBezTo>
                <a:cubicBezTo>
                  <a:pt x="64" y="89"/>
                  <a:pt x="58" y="86"/>
                  <a:pt x="55" y="86"/>
                </a:cubicBezTo>
                <a:cubicBezTo>
                  <a:pt x="51" y="86"/>
                  <a:pt x="47" y="89"/>
                  <a:pt x="47" y="93"/>
                </a:cubicBezTo>
                <a:cubicBezTo>
                  <a:pt x="47" y="142"/>
                  <a:pt x="47" y="142"/>
                  <a:pt x="47" y="142"/>
                </a:cubicBezTo>
                <a:cubicBezTo>
                  <a:pt x="47" y="146"/>
                  <a:pt x="51" y="149"/>
                  <a:pt x="55" y="149"/>
                </a:cubicBezTo>
                <a:close/>
                <a:moveTo>
                  <a:pt x="115" y="149"/>
                </a:moveTo>
                <a:cubicBezTo>
                  <a:pt x="118" y="149"/>
                  <a:pt x="124" y="146"/>
                  <a:pt x="124" y="14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24" y="89"/>
                  <a:pt x="118" y="86"/>
                  <a:pt x="115" y="86"/>
                </a:cubicBezTo>
                <a:cubicBezTo>
                  <a:pt x="111" y="86"/>
                  <a:pt x="107" y="89"/>
                  <a:pt x="107" y="93"/>
                </a:cubicBezTo>
                <a:cubicBezTo>
                  <a:pt x="107" y="142"/>
                  <a:pt x="107" y="142"/>
                  <a:pt x="107" y="142"/>
                </a:cubicBezTo>
                <a:cubicBezTo>
                  <a:pt x="107" y="146"/>
                  <a:pt x="111" y="149"/>
                  <a:pt x="115" y="149"/>
                </a:cubicBezTo>
                <a:close/>
                <a:moveTo>
                  <a:pt x="84" y="149"/>
                </a:moveTo>
                <a:cubicBezTo>
                  <a:pt x="87" y="149"/>
                  <a:pt x="93" y="146"/>
                  <a:pt x="93" y="142"/>
                </a:cubicBezTo>
                <a:cubicBezTo>
                  <a:pt x="93" y="93"/>
                  <a:pt x="93" y="93"/>
                  <a:pt x="93" y="93"/>
                </a:cubicBezTo>
                <a:cubicBezTo>
                  <a:pt x="93" y="89"/>
                  <a:pt x="87" y="86"/>
                  <a:pt x="84" y="86"/>
                </a:cubicBezTo>
                <a:cubicBezTo>
                  <a:pt x="80" y="86"/>
                  <a:pt x="76" y="89"/>
                  <a:pt x="76" y="93"/>
                </a:cubicBezTo>
                <a:cubicBezTo>
                  <a:pt x="76" y="142"/>
                  <a:pt x="76" y="142"/>
                  <a:pt x="76" y="142"/>
                </a:cubicBezTo>
                <a:cubicBezTo>
                  <a:pt x="76" y="146"/>
                  <a:pt x="80" y="149"/>
                  <a:pt x="84" y="149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3" name="Freeform 43"/>
          <p:cNvSpPr>
            <a:spLocks noEditPoints="1"/>
          </p:cNvSpPr>
          <p:nvPr/>
        </p:nvSpPr>
        <p:spPr bwMode="auto">
          <a:xfrm>
            <a:off x="1470247" y="5150391"/>
            <a:ext cx="291708" cy="292750"/>
          </a:xfrm>
          <a:custGeom>
            <a:avLst/>
            <a:gdLst>
              <a:gd name="T0" fmla="*/ 200 w 200"/>
              <a:gd name="T1" fmla="*/ 166 h 200"/>
              <a:gd name="T2" fmla="*/ 166 w 200"/>
              <a:gd name="T3" fmla="*/ 200 h 200"/>
              <a:gd name="T4" fmla="*/ 148 w 200"/>
              <a:gd name="T5" fmla="*/ 200 h 200"/>
              <a:gd name="T6" fmla="*/ 132 w 200"/>
              <a:gd name="T7" fmla="*/ 200 h 200"/>
              <a:gd name="T8" fmla="*/ 35 w 200"/>
              <a:gd name="T9" fmla="*/ 200 h 200"/>
              <a:gd name="T10" fmla="*/ 0 w 200"/>
              <a:gd name="T11" fmla="*/ 166 h 200"/>
              <a:gd name="T12" fmla="*/ 0 w 200"/>
              <a:gd name="T13" fmla="*/ 100 h 200"/>
              <a:gd name="T14" fmla="*/ 0 w 200"/>
              <a:gd name="T15" fmla="*/ 100 h 200"/>
              <a:gd name="T16" fmla="*/ 0 w 200"/>
              <a:gd name="T17" fmla="*/ 33 h 200"/>
              <a:gd name="T18" fmla="*/ 34 w 200"/>
              <a:gd name="T19" fmla="*/ 0 h 200"/>
              <a:gd name="T20" fmla="*/ 79 w 200"/>
              <a:gd name="T21" fmla="*/ 0 h 200"/>
              <a:gd name="T22" fmla="*/ 110 w 200"/>
              <a:gd name="T23" fmla="*/ 23 h 200"/>
              <a:gd name="T24" fmla="*/ 166 w 200"/>
              <a:gd name="T25" fmla="*/ 23 h 200"/>
              <a:gd name="T26" fmla="*/ 200 w 200"/>
              <a:gd name="T27" fmla="*/ 55 h 200"/>
              <a:gd name="T28" fmla="*/ 200 w 200"/>
              <a:gd name="T29" fmla="*/ 100 h 200"/>
              <a:gd name="T30" fmla="*/ 200 w 200"/>
              <a:gd name="T31" fmla="*/ 100 h 200"/>
              <a:gd name="T32" fmla="*/ 200 w 200"/>
              <a:gd name="T33" fmla="*/ 166 h 200"/>
              <a:gd name="T34" fmla="*/ 20 w 200"/>
              <a:gd name="T35" fmla="*/ 168 h 200"/>
              <a:gd name="T36" fmla="*/ 32 w 200"/>
              <a:gd name="T37" fmla="*/ 179 h 200"/>
              <a:gd name="T38" fmla="*/ 132 w 200"/>
              <a:gd name="T39" fmla="*/ 179 h 200"/>
              <a:gd name="T40" fmla="*/ 148 w 200"/>
              <a:gd name="T41" fmla="*/ 179 h 200"/>
              <a:gd name="T42" fmla="*/ 169 w 200"/>
              <a:gd name="T43" fmla="*/ 179 h 200"/>
              <a:gd name="T44" fmla="*/ 180 w 200"/>
              <a:gd name="T45" fmla="*/ 168 h 200"/>
              <a:gd name="T46" fmla="*/ 180 w 200"/>
              <a:gd name="T47" fmla="*/ 108 h 200"/>
              <a:gd name="T48" fmla="*/ 180 w 200"/>
              <a:gd name="T49" fmla="*/ 103 h 200"/>
              <a:gd name="T50" fmla="*/ 169 w 200"/>
              <a:gd name="T51" fmla="*/ 92 h 200"/>
              <a:gd name="T52" fmla="*/ 148 w 200"/>
              <a:gd name="T53" fmla="*/ 92 h 200"/>
              <a:gd name="T54" fmla="*/ 132 w 200"/>
              <a:gd name="T55" fmla="*/ 92 h 200"/>
              <a:gd name="T56" fmla="*/ 32 w 200"/>
              <a:gd name="T57" fmla="*/ 92 h 200"/>
              <a:gd name="T58" fmla="*/ 29 w 200"/>
              <a:gd name="T59" fmla="*/ 92 h 200"/>
              <a:gd name="T60" fmla="*/ 28 w 200"/>
              <a:gd name="T61" fmla="*/ 92 h 200"/>
              <a:gd name="T62" fmla="*/ 27 w 200"/>
              <a:gd name="T63" fmla="*/ 93 h 200"/>
              <a:gd name="T64" fmla="*/ 26 w 200"/>
              <a:gd name="T65" fmla="*/ 93 h 200"/>
              <a:gd name="T66" fmla="*/ 25 w 200"/>
              <a:gd name="T67" fmla="*/ 94 h 200"/>
              <a:gd name="T68" fmla="*/ 24 w 200"/>
              <a:gd name="T69" fmla="*/ 95 h 200"/>
              <a:gd name="T70" fmla="*/ 24 w 200"/>
              <a:gd name="T71" fmla="*/ 95 h 200"/>
              <a:gd name="T72" fmla="*/ 20 w 200"/>
              <a:gd name="T73" fmla="*/ 103 h 200"/>
              <a:gd name="T74" fmla="*/ 20 w 200"/>
              <a:gd name="T75" fmla="*/ 108 h 200"/>
              <a:gd name="T76" fmla="*/ 20 w 200"/>
              <a:gd name="T77" fmla="*/ 108 h 200"/>
              <a:gd name="T78" fmla="*/ 20 w 200"/>
              <a:gd name="T79" fmla="*/ 168 h 200"/>
              <a:gd name="T80" fmla="*/ 169 w 200"/>
              <a:gd name="T81" fmla="*/ 47 h 200"/>
              <a:gd name="T82" fmla="*/ 88 w 200"/>
              <a:gd name="T83" fmla="*/ 47 h 200"/>
              <a:gd name="T84" fmla="*/ 88 w 200"/>
              <a:gd name="T85" fmla="*/ 34 h 200"/>
              <a:gd name="T86" fmla="*/ 77 w 200"/>
              <a:gd name="T87" fmla="*/ 23 h 200"/>
              <a:gd name="T88" fmla="*/ 32 w 200"/>
              <a:gd name="T89" fmla="*/ 23 h 200"/>
              <a:gd name="T90" fmla="*/ 20 w 200"/>
              <a:gd name="T91" fmla="*/ 34 h 200"/>
              <a:gd name="T92" fmla="*/ 20 w 200"/>
              <a:gd name="T93" fmla="*/ 71 h 200"/>
              <a:gd name="T94" fmla="*/ 24 w 200"/>
              <a:gd name="T95" fmla="*/ 69 h 200"/>
              <a:gd name="T96" fmla="*/ 24 w 200"/>
              <a:gd name="T97" fmla="*/ 69 h 200"/>
              <a:gd name="T98" fmla="*/ 27 w 200"/>
              <a:gd name="T99" fmla="*/ 68 h 200"/>
              <a:gd name="T100" fmla="*/ 28 w 200"/>
              <a:gd name="T101" fmla="*/ 68 h 200"/>
              <a:gd name="T102" fmla="*/ 31 w 200"/>
              <a:gd name="T103" fmla="*/ 68 h 200"/>
              <a:gd name="T104" fmla="*/ 32 w 200"/>
              <a:gd name="T105" fmla="*/ 68 h 200"/>
              <a:gd name="T106" fmla="*/ 35 w 200"/>
              <a:gd name="T107" fmla="*/ 67 h 200"/>
              <a:gd name="T108" fmla="*/ 132 w 200"/>
              <a:gd name="T109" fmla="*/ 67 h 200"/>
              <a:gd name="T110" fmla="*/ 148 w 200"/>
              <a:gd name="T111" fmla="*/ 67 h 200"/>
              <a:gd name="T112" fmla="*/ 166 w 200"/>
              <a:gd name="T113" fmla="*/ 67 h 200"/>
              <a:gd name="T114" fmla="*/ 180 w 200"/>
              <a:gd name="T115" fmla="*/ 71 h 200"/>
              <a:gd name="T116" fmla="*/ 180 w 200"/>
              <a:gd name="T117" fmla="*/ 58 h 200"/>
              <a:gd name="T118" fmla="*/ 169 w 200"/>
              <a:gd name="T119" fmla="*/ 4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0">
                <a:moveTo>
                  <a:pt x="200" y="166"/>
                </a:moveTo>
                <a:cubicBezTo>
                  <a:pt x="200" y="185"/>
                  <a:pt x="184" y="200"/>
                  <a:pt x="166" y="200"/>
                </a:cubicBezTo>
                <a:cubicBezTo>
                  <a:pt x="148" y="200"/>
                  <a:pt x="148" y="200"/>
                  <a:pt x="148" y="200"/>
                </a:cubicBezTo>
                <a:cubicBezTo>
                  <a:pt x="132" y="200"/>
                  <a:pt x="132" y="200"/>
                  <a:pt x="132" y="200"/>
                </a:cubicBezTo>
                <a:cubicBezTo>
                  <a:pt x="35" y="200"/>
                  <a:pt x="35" y="200"/>
                  <a:pt x="35" y="200"/>
                </a:cubicBezTo>
                <a:cubicBezTo>
                  <a:pt x="17" y="200"/>
                  <a:pt x="0" y="185"/>
                  <a:pt x="0" y="166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15"/>
                  <a:pt x="15" y="0"/>
                  <a:pt x="34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93" y="0"/>
                  <a:pt x="105" y="10"/>
                  <a:pt x="110" y="23"/>
                </a:cubicBezTo>
                <a:cubicBezTo>
                  <a:pt x="166" y="23"/>
                  <a:pt x="166" y="23"/>
                  <a:pt x="166" y="23"/>
                </a:cubicBezTo>
                <a:cubicBezTo>
                  <a:pt x="184" y="23"/>
                  <a:pt x="200" y="37"/>
                  <a:pt x="200" y="55"/>
                </a:cubicBezTo>
                <a:cubicBezTo>
                  <a:pt x="200" y="100"/>
                  <a:pt x="200" y="100"/>
                  <a:pt x="200" y="100"/>
                </a:cubicBezTo>
                <a:cubicBezTo>
                  <a:pt x="200" y="100"/>
                  <a:pt x="200" y="100"/>
                  <a:pt x="200" y="100"/>
                </a:cubicBezTo>
                <a:lnTo>
                  <a:pt x="200" y="166"/>
                </a:lnTo>
                <a:close/>
                <a:moveTo>
                  <a:pt x="20" y="168"/>
                </a:moveTo>
                <a:cubicBezTo>
                  <a:pt x="20" y="174"/>
                  <a:pt x="25" y="179"/>
                  <a:pt x="32" y="179"/>
                </a:cubicBezTo>
                <a:cubicBezTo>
                  <a:pt x="132" y="179"/>
                  <a:pt x="132" y="179"/>
                  <a:pt x="132" y="179"/>
                </a:cubicBezTo>
                <a:cubicBezTo>
                  <a:pt x="148" y="179"/>
                  <a:pt x="148" y="179"/>
                  <a:pt x="148" y="179"/>
                </a:cubicBezTo>
                <a:cubicBezTo>
                  <a:pt x="169" y="179"/>
                  <a:pt x="169" y="179"/>
                  <a:pt x="169" y="179"/>
                </a:cubicBezTo>
                <a:cubicBezTo>
                  <a:pt x="175" y="179"/>
                  <a:pt x="180" y="174"/>
                  <a:pt x="180" y="16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0" y="103"/>
                  <a:pt x="180" y="103"/>
                  <a:pt x="180" y="103"/>
                </a:cubicBezTo>
                <a:cubicBezTo>
                  <a:pt x="180" y="97"/>
                  <a:pt x="175" y="92"/>
                  <a:pt x="169" y="92"/>
                </a:cubicBezTo>
                <a:cubicBezTo>
                  <a:pt x="148" y="92"/>
                  <a:pt x="148" y="92"/>
                  <a:pt x="148" y="92"/>
                </a:cubicBezTo>
                <a:cubicBezTo>
                  <a:pt x="132" y="92"/>
                  <a:pt x="132" y="92"/>
                  <a:pt x="132" y="92"/>
                </a:cubicBezTo>
                <a:cubicBezTo>
                  <a:pt x="32" y="92"/>
                  <a:pt x="32" y="92"/>
                  <a:pt x="32" y="92"/>
                </a:cubicBezTo>
                <a:cubicBezTo>
                  <a:pt x="31" y="92"/>
                  <a:pt x="30" y="92"/>
                  <a:pt x="29" y="92"/>
                </a:cubicBezTo>
                <a:cubicBezTo>
                  <a:pt x="29" y="92"/>
                  <a:pt x="29" y="92"/>
                  <a:pt x="28" y="92"/>
                </a:cubicBezTo>
                <a:cubicBezTo>
                  <a:pt x="28" y="92"/>
                  <a:pt x="28" y="93"/>
                  <a:pt x="27" y="93"/>
                </a:cubicBezTo>
                <a:cubicBezTo>
                  <a:pt x="27" y="93"/>
                  <a:pt x="26" y="93"/>
                  <a:pt x="26" y="93"/>
                </a:cubicBezTo>
                <a:cubicBezTo>
                  <a:pt x="26" y="94"/>
                  <a:pt x="26" y="94"/>
                  <a:pt x="25" y="94"/>
                </a:cubicBezTo>
                <a:cubicBezTo>
                  <a:pt x="25" y="94"/>
                  <a:pt x="24" y="95"/>
                  <a:pt x="24" y="95"/>
                </a:cubicBezTo>
                <a:cubicBezTo>
                  <a:pt x="24" y="95"/>
                  <a:pt x="24" y="95"/>
                  <a:pt x="24" y="95"/>
                </a:cubicBezTo>
                <a:cubicBezTo>
                  <a:pt x="22" y="97"/>
                  <a:pt x="20" y="100"/>
                  <a:pt x="20" y="103"/>
                </a:cubicBezTo>
                <a:cubicBezTo>
                  <a:pt x="20" y="108"/>
                  <a:pt x="20" y="108"/>
                  <a:pt x="20" y="108"/>
                </a:cubicBezTo>
                <a:cubicBezTo>
                  <a:pt x="20" y="108"/>
                  <a:pt x="20" y="108"/>
                  <a:pt x="20" y="108"/>
                </a:cubicBezTo>
                <a:lnTo>
                  <a:pt x="20" y="168"/>
                </a:lnTo>
                <a:close/>
                <a:moveTo>
                  <a:pt x="169" y="47"/>
                </a:moveTo>
                <a:cubicBezTo>
                  <a:pt x="88" y="47"/>
                  <a:pt x="88" y="47"/>
                  <a:pt x="88" y="47"/>
                </a:cubicBezTo>
                <a:cubicBezTo>
                  <a:pt x="88" y="34"/>
                  <a:pt x="88" y="34"/>
                  <a:pt x="88" y="34"/>
                </a:cubicBezTo>
                <a:cubicBezTo>
                  <a:pt x="88" y="28"/>
                  <a:pt x="83" y="23"/>
                  <a:pt x="77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25" y="23"/>
                  <a:pt x="20" y="28"/>
                  <a:pt x="20" y="34"/>
                </a:cubicBezTo>
                <a:cubicBezTo>
                  <a:pt x="20" y="71"/>
                  <a:pt x="20" y="71"/>
                  <a:pt x="20" y="71"/>
                </a:cubicBezTo>
                <a:cubicBezTo>
                  <a:pt x="22" y="70"/>
                  <a:pt x="23" y="70"/>
                  <a:pt x="24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5" y="69"/>
                  <a:pt x="26" y="69"/>
                  <a:pt x="27" y="68"/>
                </a:cubicBezTo>
                <a:cubicBezTo>
                  <a:pt x="27" y="68"/>
                  <a:pt x="28" y="68"/>
                  <a:pt x="28" y="68"/>
                </a:cubicBezTo>
                <a:cubicBezTo>
                  <a:pt x="29" y="68"/>
                  <a:pt x="30" y="68"/>
                  <a:pt x="31" y="68"/>
                </a:cubicBezTo>
                <a:cubicBezTo>
                  <a:pt x="31" y="68"/>
                  <a:pt x="31" y="68"/>
                  <a:pt x="32" y="68"/>
                </a:cubicBezTo>
                <a:cubicBezTo>
                  <a:pt x="33" y="68"/>
                  <a:pt x="34" y="67"/>
                  <a:pt x="35" y="67"/>
                </a:cubicBezTo>
                <a:cubicBezTo>
                  <a:pt x="132" y="67"/>
                  <a:pt x="132" y="67"/>
                  <a:pt x="132" y="67"/>
                </a:cubicBezTo>
                <a:cubicBezTo>
                  <a:pt x="148" y="67"/>
                  <a:pt x="148" y="67"/>
                  <a:pt x="148" y="67"/>
                </a:cubicBezTo>
                <a:cubicBezTo>
                  <a:pt x="166" y="67"/>
                  <a:pt x="166" y="67"/>
                  <a:pt x="166" y="67"/>
                </a:cubicBezTo>
                <a:cubicBezTo>
                  <a:pt x="171" y="67"/>
                  <a:pt x="176" y="69"/>
                  <a:pt x="180" y="71"/>
                </a:cubicBezTo>
                <a:cubicBezTo>
                  <a:pt x="180" y="58"/>
                  <a:pt x="180" y="58"/>
                  <a:pt x="180" y="58"/>
                </a:cubicBezTo>
                <a:cubicBezTo>
                  <a:pt x="180" y="52"/>
                  <a:pt x="175" y="47"/>
                  <a:pt x="169" y="47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4" name="Freeform 44"/>
          <p:cNvSpPr>
            <a:spLocks noEditPoints="1"/>
          </p:cNvSpPr>
          <p:nvPr/>
        </p:nvSpPr>
        <p:spPr bwMode="auto">
          <a:xfrm>
            <a:off x="2067814" y="5150391"/>
            <a:ext cx="290666" cy="292750"/>
          </a:xfrm>
          <a:custGeom>
            <a:avLst/>
            <a:gdLst>
              <a:gd name="T0" fmla="*/ 66 w 279"/>
              <a:gd name="T1" fmla="*/ 281 h 281"/>
              <a:gd name="T2" fmla="*/ 264 w 279"/>
              <a:gd name="T3" fmla="*/ 264 h 281"/>
              <a:gd name="T4" fmla="*/ 279 w 279"/>
              <a:gd name="T5" fmla="*/ 73 h 281"/>
              <a:gd name="T6" fmla="*/ 279 w 279"/>
              <a:gd name="T7" fmla="*/ 281 h 281"/>
              <a:gd name="T8" fmla="*/ 264 w 279"/>
              <a:gd name="T9" fmla="*/ 56 h 281"/>
              <a:gd name="T10" fmla="*/ 245 w 279"/>
              <a:gd name="T11" fmla="*/ 34 h 281"/>
              <a:gd name="T12" fmla="*/ 227 w 279"/>
              <a:gd name="T13" fmla="*/ 56 h 281"/>
              <a:gd name="T14" fmla="*/ 210 w 279"/>
              <a:gd name="T15" fmla="*/ 17 h 281"/>
              <a:gd name="T16" fmla="*/ 192 w 279"/>
              <a:gd name="T17" fmla="*/ 56 h 281"/>
              <a:gd name="T18" fmla="*/ 175 w 279"/>
              <a:gd name="T19" fmla="*/ 34 h 281"/>
              <a:gd name="T20" fmla="*/ 157 w 279"/>
              <a:gd name="T21" fmla="*/ 56 h 281"/>
              <a:gd name="T22" fmla="*/ 140 w 279"/>
              <a:gd name="T23" fmla="*/ 34 h 281"/>
              <a:gd name="T24" fmla="*/ 122 w 279"/>
              <a:gd name="T25" fmla="*/ 56 h 281"/>
              <a:gd name="T26" fmla="*/ 105 w 279"/>
              <a:gd name="T27" fmla="*/ 34 h 281"/>
              <a:gd name="T28" fmla="*/ 88 w 279"/>
              <a:gd name="T29" fmla="*/ 56 h 281"/>
              <a:gd name="T30" fmla="*/ 66 w 279"/>
              <a:gd name="T31" fmla="*/ 0 h 281"/>
              <a:gd name="T32" fmla="*/ 279 w 279"/>
              <a:gd name="T33" fmla="*/ 34 h 281"/>
              <a:gd name="T34" fmla="*/ 264 w 279"/>
              <a:gd name="T35" fmla="*/ 56 h 281"/>
              <a:gd name="T36" fmla="*/ 0 w 279"/>
              <a:gd name="T37" fmla="*/ 281 h 281"/>
              <a:gd name="T38" fmla="*/ 55 w 279"/>
              <a:gd name="T39" fmla="*/ 73 h 281"/>
              <a:gd name="T40" fmla="*/ 34 w 279"/>
              <a:gd name="T41" fmla="*/ 88 h 281"/>
              <a:gd name="T42" fmla="*/ 55 w 279"/>
              <a:gd name="T43" fmla="*/ 105 h 281"/>
              <a:gd name="T44" fmla="*/ 34 w 279"/>
              <a:gd name="T45" fmla="*/ 124 h 281"/>
              <a:gd name="T46" fmla="*/ 55 w 279"/>
              <a:gd name="T47" fmla="*/ 140 h 281"/>
              <a:gd name="T48" fmla="*/ 34 w 279"/>
              <a:gd name="T49" fmla="*/ 159 h 281"/>
              <a:gd name="T50" fmla="*/ 55 w 279"/>
              <a:gd name="T51" fmla="*/ 175 h 281"/>
              <a:gd name="T52" fmla="*/ 17 w 279"/>
              <a:gd name="T53" fmla="*/ 194 h 281"/>
              <a:gd name="T54" fmla="*/ 55 w 279"/>
              <a:gd name="T55" fmla="*/ 210 h 281"/>
              <a:gd name="T56" fmla="*/ 34 w 279"/>
              <a:gd name="T57" fmla="*/ 229 h 281"/>
              <a:gd name="T58" fmla="*/ 55 w 279"/>
              <a:gd name="T59" fmla="*/ 246 h 281"/>
              <a:gd name="T60" fmla="*/ 34 w 279"/>
              <a:gd name="T61" fmla="*/ 264 h 281"/>
              <a:gd name="T62" fmla="*/ 0 w 279"/>
              <a:gd name="T63" fmla="*/ 0 h 281"/>
              <a:gd name="T64" fmla="*/ 55 w 279"/>
              <a:gd name="T65" fmla="*/ 56 h 281"/>
              <a:gd name="T66" fmla="*/ 0 w 279"/>
              <a:gd name="T67" fmla="*/ 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79" h="281">
                <a:moveTo>
                  <a:pt x="264" y="281"/>
                </a:moveTo>
                <a:lnTo>
                  <a:pt x="66" y="281"/>
                </a:lnTo>
                <a:lnTo>
                  <a:pt x="66" y="264"/>
                </a:lnTo>
                <a:lnTo>
                  <a:pt x="264" y="264"/>
                </a:lnTo>
                <a:lnTo>
                  <a:pt x="264" y="73"/>
                </a:lnTo>
                <a:lnTo>
                  <a:pt x="279" y="73"/>
                </a:lnTo>
                <a:lnTo>
                  <a:pt x="279" y="264"/>
                </a:lnTo>
                <a:lnTo>
                  <a:pt x="279" y="281"/>
                </a:lnTo>
                <a:lnTo>
                  <a:pt x="264" y="281"/>
                </a:lnTo>
                <a:close/>
                <a:moveTo>
                  <a:pt x="264" y="56"/>
                </a:moveTo>
                <a:lnTo>
                  <a:pt x="245" y="56"/>
                </a:lnTo>
                <a:lnTo>
                  <a:pt x="245" y="34"/>
                </a:lnTo>
                <a:lnTo>
                  <a:pt x="227" y="34"/>
                </a:lnTo>
                <a:lnTo>
                  <a:pt x="227" y="56"/>
                </a:lnTo>
                <a:lnTo>
                  <a:pt x="210" y="56"/>
                </a:lnTo>
                <a:lnTo>
                  <a:pt x="210" y="17"/>
                </a:lnTo>
                <a:lnTo>
                  <a:pt x="192" y="17"/>
                </a:lnTo>
                <a:lnTo>
                  <a:pt x="192" y="56"/>
                </a:lnTo>
                <a:lnTo>
                  <a:pt x="175" y="56"/>
                </a:lnTo>
                <a:lnTo>
                  <a:pt x="175" y="34"/>
                </a:lnTo>
                <a:lnTo>
                  <a:pt x="157" y="34"/>
                </a:lnTo>
                <a:lnTo>
                  <a:pt x="157" y="56"/>
                </a:lnTo>
                <a:lnTo>
                  <a:pt x="140" y="56"/>
                </a:lnTo>
                <a:lnTo>
                  <a:pt x="140" y="34"/>
                </a:lnTo>
                <a:lnTo>
                  <a:pt x="122" y="34"/>
                </a:lnTo>
                <a:lnTo>
                  <a:pt x="122" y="56"/>
                </a:lnTo>
                <a:lnTo>
                  <a:pt x="105" y="56"/>
                </a:lnTo>
                <a:lnTo>
                  <a:pt x="105" y="34"/>
                </a:lnTo>
                <a:lnTo>
                  <a:pt x="88" y="34"/>
                </a:lnTo>
                <a:lnTo>
                  <a:pt x="88" y="56"/>
                </a:lnTo>
                <a:lnTo>
                  <a:pt x="66" y="56"/>
                </a:lnTo>
                <a:lnTo>
                  <a:pt x="66" y="0"/>
                </a:lnTo>
                <a:lnTo>
                  <a:pt x="279" y="0"/>
                </a:lnTo>
                <a:lnTo>
                  <a:pt x="279" y="34"/>
                </a:lnTo>
                <a:lnTo>
                  <a:pt x="264" y="34"/>
                </a:lnTo>
                <a:lnTo>
                  <a:pt x="264" y="56"/>
                </a:lnTo>
                <a:close/>
                <a:moveTo>
                  <a:pt x="34" y="281"/>
                </a:moveTo>
                <a:lnTo>
                  <a:pt x="0" y="281"/>
                </a:lnTo>
                <a:lnTo>
                  <a:pt x="0" y="73"/>
                </a:lnTo>
                <a:lnTo>
                  <a:pt x="55" y="73"/>
                </a:lnTo>
                <a:lnTo>
                  <a:pt x="55" y="88"/>
                </a:lnTo>
                <a:lnTo>
                  <a:pt x="34" y="88"/>
                </a:lnTo>
                <a:lnTo>
                  <a:pt x="34" y="105"/>
                </a:lnTo>
                <a:lnTo>
                  <a:pt x="55" y="105"/>
                </a:lnTo>
                <a:lnTo>
                  <a:pt x="55" y="124"/>
                </a:lnTo>
                <a:lnTo>
                  <a:pt x="34" y="124"/>
                </a:lnTo>
                <a:lnTo>
                  <a:pt x="34" y="140"/>
                </a:lnTo>
                <a:lnTo>
                  <a:pt x="55" y="140"/>
                </a:lnTo>
                <a:lnTo>
                  <a:pt x="55" y="159"/>
                </a:lnTo>
                <a:lnTo>
                  <a:pt x="34" y="159"/>
                </a:lnTo>
                <a:lnTo>
                  <a:pt x="34" y="175"/>
                </a:lnTo>
                <a:lnTo>
                  <a:pt x="55" y="175"/>
                </a:lnTo>
                <a:lnTo>
                  <a:pt x="55" y="194"/>
                </a:lnTo>
                <a:lnTo>
                  <a:pt x="17" y="194"/>
                </a:lnTo>
                <a:lnTo>
                  <a:pt x="17" y="210"/>
                </a:lnTo>
                <a:lnTo>
                  <a:pt x="55" y="210"/>
                </a:lnTo>
                <a:lnTo>
                  <a:pt x="55" y="229"/>
                </a:lnTo>
                <a:lnTo>
                  <a:pt x="34" y="229"/>
                </a:lnTo>
                <a:lnTo>
                  <a:pt x="34" y="246"/>
                </a:lnTo>
                <a:lnTo>
                  <a:pt x="55" y="246"/>
                </a:lnTo>
                <a:lnTo>
                  <a:pt x="55" y="264"/>
                </a:lnTo>
                <a:lnTo>
                  <a:pt x="34" y="264"/>
                </a:lnTo>
                <a:lnTo>
                  <a:pt x="34" y="281"/>
                </a:lnTo>
                <a:close/>
                <a:moveTo>
                  <a:pt x="0" y="0"/>
                </a:moveTo>
                <a:lnTo>
                  <a:pt x="55" y="0"/>
                </a:lnTo>
                <a:lnTo>
                  <a:pt x="55" y="56"/>
                </a:lnTo>
                <a:lnTo>
                  <a:pt x="0" y="56"/>
                </a:ln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5" name="Freeform 45"/>
          <p:cNvSpPr>
            <a:spLocks/>
          </p:cNvSpPr>
          <p:nvPr/>
        </p:nvSpPr>
        <p:spPr bwMode="auto">
          <a:xfrm>
            <a:off x="2680920" y="5152996"/>
            <a:ext cx="262536" cy="287540"/>
          </a:xfrm>
          <a:custGeom>
            <a:avLst/>
            <a:gdLst>
              <a:gd name="T0" fmla="*/ 0 w 180"/>
              <a:gd name="T1" fmla="*/ 0 h 197"/>
              <a:gd name="T2" fmla="*/ 0 w 180"/>
              <a:gd name="T3" fmla="*/ 61 h 197"/>
              <a:gd name="T4" fmla="*/ 8 w 180"/>
              <a:gd name="T5" fmla="*/ 61 h 197"/>
              <a:gd name="T6" fmla="*/ 23 w 180"/>
              <a:gd name="T7" fmla="*/ 29 h 197"/>
              <a:gd name="T8" fmla="*/ 56 w 180"/>
              <a:gd name="T9" fmla="*/ 21 h 197"/>
              <a:gd name="T10" fmla="*/ 67 w 180"/>
              <a:gd name="T11" fmla="*/ 21 h 197"/>
              <a:gd name="T12" fmla="*/ 67 w 180"/>
              <a:gd name="T13" fmla="*/ 158 h 197"/>
              <a:gd name="T14" fmla="*/ 66 w 180"/>
              <a:gd name="T15" fmla="*/ 176 h 197"/>
              <a:gd name="T16" fmla="*/ 62 w 180"/>
              <a:gd name="T17" fmla="*/ 183 h 197"/>
              <a:gd name="T18" fmla="*/ 45 w 180"/>
              <a:gd name="T19" fmla="*/ 186 h 197"/>
              <a:gd name="T20" fmla="*/ 39 w 180"/>
              <a:gd name="T21" fmla="*/ 186 h 197"/>
              <a:gd name="T22" fmla="*/ 39 w 180"/>
              <a:gd name="T23" fmla="*/ 197 h 197"/>
              <a:gd name="T24" fmla="*/ 139 w 180"/>
              <a:gd name="T25" fmla="*/ 197 h 197"/>
              <a:gd name="T26" fmla="*/ 139 w 180"/>
              <a:gd name="T27" fmla="*/ 186 h 197"/>
              <a:gd name="T28" fmla="*/ 129 w 180"/>
              <a:gd name="T29" fmla="*/ 186 h 197"/>
              <a:gd name="T30" fmla="*/ 116 w 180"/>
              <a:gd name="T31" fmla="*/ 183 h 197"/>
              <a:gd name="T32" fmla="*/ 109 w 180"/>
              <a:gd name="T33" fmla="*/ 176 h 197"/>
              <a:gd name="T34" fmla="*/ 108 w 180"/>
              <a:gd name="T35" fmla="*/ 158 h 197"/>
              <a:gd name="T36" fmla="*/ 108 w 180"/>
              <a:gd name="T37" fmla="*/ 21 h 197"/>
              <a:gd name="T38" fmla="*/ 122 w 180"/>
              <a:gd name="T39" fmla="*/ 21 h 197"/>
              <a:gd name="T40" fmla="*/ 145 w 180"/>
              <a:gd name="T41" fmla="*/ 24 h 197"/>
              <a:gd name="T42" fmla="*/ 160 w 180"/>
              <a:gd name="T43" fmla="*/ 36 h 197"/>
              <a:gd name="T44" fmla="*/ 170 w 180"/>
              <a:gd name="T45" fmla="*/ 61 h 197"/>
              <a:gd name="T46" fmla="*/ 180 w 180"/>
              <a:gd name="T47" fmla="*/ 61 h 197"/>
              <a:gd name="T48" fmla="*/ 180 w 180"/>
              <a:gd name="T49" fmla="*/ 0 h 197"/>
              <a:gd name="T50" fmla="*/ 0 w 180"/>
              <a:gd name="T51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" h="197">
                <a:moveTo>
                  <a:pt x="0" y="0"/>
                </a:moveTo>
                <a:cubicBezTo>
                  <a:pt x="0" y="61"/>
                  <a:pt x="0" y="61"/>
                  <a:pt x="0" y="61"/>
                </a:cubicBezTo>
                <a:cubicBezTo>
                  <a:pt x="8" y="61"/>
                  <a:pt x="8" y="61"/>
                  <a:pt x="8" y="61"/>
                </a:cubicBezTo>
                <a:cubicBezTo>
                  <a:pt x="10" y="47"/>
                  <a:pt x="15" y="37"/>
                  <a:pt x="23" y="29"/>
                </a:cubicBezTo>
                <a:cubicBezTo>
                  <a:pt x="29" y="24"/>
                  <a:pt x="43" y="21"/>
                  <a:pt x="56" y="21"/>
                </a:cubicBezTo>
                <a:cubicBezTo>
                  <a:pt x="67" y="21"/>
                  <a:pt x="67" y="21"/>
                  <a:pt x="67" y="21"/>
                </a:cubicBezTo>
                <a:cubicBezTo>
                  <a:pt x="67" y="158"/>
                  <a:pt x="67" y="158"/>
                  <a:pt x="67" y="158"/>
                </a:cubicBezTo>
                <a:cubicBezTo>
                  <a:pt x="67" y="168"/>
                  <a:pt x="67" y="174"/>
                  <a:pt x="66" y="176"/>
                </a:cubicBezTo>
                <a:cubicBezTo>
                  <a:pt x="65" y="179"/>
                  <a:pt x="65" y="181"/>
                  <a:pt x="62" y="183"/>
                </a:cubicBezTo>
                <a:cubicBezTo>
                  <a:pt x="59" y="185"/>
                  <a:pt x="50" y="186"/>
                  <a:pt x="45" y="186"/>
                </a:cubicBezTo>
                <a:cubicBezTo>
                  <a:pt x="39" y="186"/>
                  <a:pt x="39" y="186"/>
                  <a:pt x="39" y="186"/>
                </a:cubicBezTo>
                <a:cubicBezTo>
                  <a:pt x="39" y="197"/>
                  <a:pt x="39" y="197"/>
                  <a:pt x="39" y="197"/>
                </a:cubicBezTo>
                <a:cubicBezTo>
                  <a:pt x="139" y="197"/>
                  <a:pt x="139" y="197"/>
                  <a:pt x="139" y="197"/>
                </a:cubicBezTo>
                <a:cubicBezTo>
                  <a:pt x="139" y="186"/>
                  <a:pt x="139" y="186"/>
                  <a:pt x="139" y="186"/>
                </a:cubicBezTo>
                <a:cubicBezTo>
                  <a:pt x="129" y="186"/>
                  <a:pt x="129" y="186"/>
                  <a:pt x="129" y="186"/>
                </a:cubicBezTo>
                <a:cubicBezTo>
                  <a:pt x="123" y="186"/>
                  <a:pt x="119" y="185"/>
                  <a:pt x="116" y="183"/>
                </a:cubicBezTo>
                <a:cubicBezTo>
                  <a:pt x="113" y="181"/>
                  <a:pt x="110" y="179"/>
                  <a:pt x="109" y="176"/>
                </a:cubicBezTo>
                <a:cubicBezTo>
                  <a:pt x="108" y="174"/>
                  <a:pt x="108" y="168"/>
                  <a:pt x="108" y="158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122" y="21"/>
                  <a:pt x="122" y="21"/>
                  <a:pt x="122" y="21"/>
                </a:cubicBezTo>
                <a:cubicBezTo>
                  <a:pt x="131" y="21"/>
                  <a:pt x="141" y="22"/>
                  <a:pt x="145" y="24"/>
                </a:cubicBezTo>
                <a:cubicBezTo>
                  <a:pt x="152" y="27"/>
                  <a:pt x="157" y="31"/>
                  <a:pt x="160" y="36"/>
                </a:cubicBezTo>
                <a:cubicBezTo>
                  <a:pt x="164" y="41"/>
                  <a:pt x="167" y="49"/>
                  <a:pt x="170" y="61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0"/>
                  <a:pt x="180" y="0"/>
                  <a:pt x="1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6" name="Freeform 46"/>
          <p:cNvSpPr>
            <a:spLocks noEditPoints="1"/>
          </p:cNvSpPr>
          <p:nvPr/>
        </p:nvSpPr>
        <p:spPr bwMode="auto">
          <a:xfrm>
            <a:off x="3254737" y="5149350"/>
            <a:ext cx="292750" cy="294833"/>
          </a:xfrm>
          <a:custGeom>
            <a:avLst/>
            <a:gdLst>
              <a:gd name="T0" fmla="*/ 198 w 201"/>
              <a:gd name="T1" fmla="*/ 35 h 202"/>
              <a:gd name="T2" fmla="*/ 188 w 201"/>
              <a:gd name="T3" fmla="*/ 44 h 202"/>
              <a:gd name="T4" fmla="*/ 157 w 201"/>
              <a:gd name="T5" fmla="*/ 13 h 202"/>
              <a:gd name="T6" fmla="*/ 167 w 201"/>
              <a:gd name="T7" fmla="*/ 4 h 202"/>
              <a:gd name="T8" fmla="*/ 179 w 201"/>
              <a:gd name="T9" fmla="*/ 3 h 202"/>
              <a:gd name="T10" fmla="*/ 198 w 201"/>
              <a:gd name="T11" fmla="*/ 23 h 202"/>
              <a:gd name="T12" fmla="*/ 198 w 201"/>
              <a:gd name="T13" fmla="*/ 35 h 202"/>
              <a:gd name="T14" fmla="*/ 115 w 201"/>
              <a:gd name="T15" fmla="*/ 117 h 202"/>
              <a:gd name="T16" fmla="*/ 84 w 201"/>
              <a:gd name="T17" fmla="*/ 86 h 202"/>
              <a:gd name="T18" fmla="*/ 153 w 201"/>
              <a:gd name="T19" fmla="*/ 18 h 202"/>
              <a:gd name="T20" fmla="*/ 184 w 201"/>
              <a:gd name="T21" fmla="*/ 49 h 202"/>
              <a:gd name="T22" fmla="*/ 115 w 201"/>
              <a:gd name="T23" fmla="*/ 117 h 202"/>
              <a:gd name="T24" fmla="*/ 111 w 201"/>
              <a:gd name="T25" fmla="*/ 121 h 202"/>
              <a:gd name="T26" fmla="*/ 67 w 201"/>
              <a:gd name="T27" fmla="*/ 133 h 202"/>
              <a:gd name="T28" fmla="*/ 80 w 201"/>
              <a:gd name="T29" fmla="*/ 90 h 202"/>
              <a:gd name="T30" fmla="*/ 111 w 201"/>
              <a:gd name="T31" fmla="*/ 121 h 202"/>
              <a:gd name="T32" fmla="*/ 39 w 201"/>
              <a:gd name="T33" fmla="*/ 26 h 202"/>
              <a:gd name="T34" fmla="*/ 20 w 201"/>
              <a:gd name="T35" fmla="*/ 45 h 202"/>
              <a:gd name="T36" fmla="*/ 20 w 201"/>
              <a:gd name="T37" fmla="*/ 162 h 202"/>
              <a:gd name="T38" fmla="*/ 39 w 201"/>
              <a:gd name="T39" fmla="*/ 182 h 202"/>
              <a:gd name="T40" fmla="*/ 156 w 201"/>
              <a:gd name="T41" fmla="*/ 182 h 202"/>
              <a:gd name="T42" fmla="*/ 176 w 201"/>
              <a:gd name="T43" fmla="*/ 162 h 202"/>
              <a:gd name="T44" fmla="*/ 176 w 201"/>
              <a:gd name="T45" fmla="*/ 85 h 202"/>
              <a:gd name="T46" fmla="*/ 196 w 201"/>
              <a:gd name="T47" fmla="*/ 66 h 202"/>
              <a:gd name="T48" fmla="*/ 196 w 201"/>
              <a:gd name="T49" fmla="*/ 169 h 202"/>
              <a:gd name="T50" fmla="*/ 163 w 201"/>
              <a:gd name="T51" fmla="*/ 202 h 202"/>
              <a:gd name="T52" fmla="*/ 32 w 201"/>
              <a:gd name="T53" fmla="*/ 202 h 202"/>
              <a:gd name="T54" fmla="*/ 0 w 201"/>
              <a:gd name="T55" fmla="*/ 169 h 202"/>
              <a:gd name="T56" fmla="*/ 0 w 201"/>
              <a:gd name="T57" fmla="*/ 40 h 202"/>
              <a:gd name="T58" fmla="*/ 32 w 201"/>
              <a:gd name="T59" fmla="*/ 6 h 202"/>
              <a:gd name="T60" fmla="*/ 136 w 201"/>
              <a:gd name="T61" fmla="*/ 6 h 202"/>
              <a:gd name="T62" fmla="*/ 116 w 201"/>
              <a:gd name="T63" fmla="*/ 26 h 202"/>
              <a:gd name="T64" fmla="*/ 39 w 201"/>
              <a:gd name="T65" fmla="*/ 26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1" h="202">
                <a:moveTo>
                  <a:pt x="198" y="35"/>
                </a:moveTo>
                <a:cubicBezTo>
                  <a:pt x="188" y="44"/>
                  <a:pt x="188" y="44"/>
                  <a:pt x="188" y="44"/>
                </a:cubicBezTo>
                <a:cubicBezTo>
                  <a:pt x="157" y="13"/>
                  <a:pt x="157" y="13"/>
                  <a:pt x="157" y="13"/>
                </a:cubicBezTo>
                <a:cubicBezTo>
                  <a:pt x="167" y="4"/>
                  <a:pt x="167" y="4"/>
                  <a:pt x="167" y="4"/>
                </a:cubicBezTo>
                <a:cubicBezTo>
                  <a:pt x="170" y="0"/>
                  <a:pt x="175" y="0"/>
                  <a:pt x="179" y="3"/>
                </a:cubicBezTo>
                <a:cubicBezTo>
                  <a:pt x="198" y="23"/>
                  <a:pt x="198" y="23"/>
                  <a:pt x="198" y="23"/>
                </a:cubicBezTo>
                <a:cubicBezTo>
                  <a:pt x="201" y="26"/>
                  <a:pt x="201" y="31"/>
                  <a:pt x="198" y="35"/>
                </a:cubicBezTo>
                <a:close/>
                <a:moveTo>
                  <a:pt x="115" y="117"/>
                </a:moveTo>
                <a:cubicBezTo>
                  <a:pt x="84" y="86"/>
                  <a:pt x="84" y="86"/>
                  <a:pt x="84" y="86"/>
                </a:cubicBezTo>
                <a:cubicBezTo>
                  <a:pt x="153" y="18"/>
                  <a:pt x="153" y="18"/>
                  <a:pt x="153" y="18"/>
                </a:cubicBezTo>
                <a:cubicBezTo>
                  <a:pt x="184" y="49"/>
                  <a:pt x="184" y="49"/>
                  <a:pt x="184" y="49"/>
                </a:cubicBezTo>
                <a:lnTo>
                  <a:pt x="115" y="117"/>
                </a:lnTo>
                <a:close/>
                <a:moveTo>
                  <a:pt x="111" y="121"/>
                </a:moveTo>
                <a:cubicBezTo>
                  <a:pt x="67" y="133"/>
                  <a:pt x="67" y="133"/>
                  <a:pt x="67" y="133"/>
                </a:cubicBezTo>
                <a:cubicBezTo>
                  <a:pt x="80" y="90"/>
                  <a:pt x="80" y="90"/>
                  <a:pt x="80" y="90"/>
                </a:cubicBezTo>
                <a:lnTo>
                  <a:pt x="111" y="121"/>
                </a:lnTo>
                <a:close/>
                <a:moveTo>
                  <a:pt x="39" y="26"/>
                </a:moveTo>
                <a:cubicBezTo>
                  <a:pt x="28" y="26"/>
                  <a:pt x="20" y="34"/>
                  <a:pt x="20" y="45"/>
                </a:cubicBezTo>
                <a:cubicBezTo>
                  <a:pt x="20" y="162"/>
                  <a:pt x="20" y="162"/>
                  <a:pt x="20" y="162"/>
                </a:cubicBezTo>
                <a:cubicBezTo>
                  <a:pt x="20" y="173"/>
                  <a:pt x="28" y="182"/>
                  <a:pt x="39" y="182"/>
                </a:cubicBezTo>
                <a:cubicBezTo>
                  <a:pt x="156" y="182"/>
                  <a:pt x="156" y="182"/>
                  <a:pt x="156" y="182"/>
                </a:cubicBezTo>
                <a:cubicBezTo>
                  <a:pt x="167" y="182"/>
                  <a:pt x="176" y="173"/>
                  <a:pt x="176" y="162"/>
                </a:cubicBezTo>
                <a:cubicBezTo>
                  <a:pt x="176" y="85"/>
                  <a:pt x="176" y="85"/>
                  <a:pt x="176" y="85"/>
                </a:cubicBezTo>
                <a:cubicBezTo>
                  <a:pt x="196" y="66"/>
                  <a:pt x="196" y="66"/>
                  <a:pt x="196" y="66"/>
                </a:cubicBezTo>
                <a:cubicBezTo>
                  <a:pt x="196" y="169"/>
                  <a:pt x="196" y="169"/>
                  <a:pt x="196" y="169"/>
                </a:cubicBezTo>
                <a:cubicBezTo>
                  <a:pt x="196" y="187"/>
                  <a:pt x="181" y="202"/>
                  <a:pt x="163" y="202"/>
                </a:cubicBezTo>
                <a:cubicBezTo>
                  <a:pt x="32" y="202"/>
                  <a:pt x="32" y="202"/>
                  <a:pt x="32" y="202"/>
                </a:cubicBezTo>
                <a:cubicBezTo>
                  <a:pt x="14" y="202"/>
                  <a:pt x="0" y="187"/>
                  <a:pt x="0" y="169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22"/>
                  <a:pt x="14" y="6"/>
                  <a:pt x="32" y="6"/>
                </a:cubicBezTo>
                <a:cubicBezTo>
                  <a:pt x="136" y="6"/>
                  <a:pt x="136" y="6"/>
                  <a:pt x="136" y="6"/>
                </a:cubicBezTo>
                <a:cubicBezTo>
                  <a:pt x="116" y="26"/>
                  <a:pt x="116" y="26"/>
                  <a:pt x="116" y="26"/>
                </a:cubicBezTo>
                <a:lnTo>
                  <a:pt x="39" y="26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7" name="Freeform 104"/>
          <p:cNvSpPr>
            <a:spLocks noEditPoints="1"/>
          </p:cNvSpPr>
          <p:nvPr/>
        </p:nvSpPr>
        <p:spPr bwMode="auto">
          <a:xfrm>
            <a:off x="8045092" y="5148307"/>
            <a:ext cx="264621" cy="296917"/>
          </a:xfrm>
          <a:custGeom>
            <a:avLst/>
            <a:gdLst>
              <a:gd name="T0" fmla="*/ 139 w 181"/>
              <a:gd name="T1" fmla="*/ 4 h 203"/>
              <a:gd name="T2" fmla="*/ 51 w 181"/>
              <a:gd name="T3" fmla="*/ 4 h 203"/>
              <a:gd name="T4" fmla="*/ 21 w 181"/>
              <a:gd name="T5" fmla="*/ 76 h 203"/>
              <a:gd name="T6" fmla="*/ 28 w 181"/>
              <a:gd name="T7" fmla="*/ 98 h 203"/>
              <a:gd name="T8" fmla="*/ 16 w 181"/>
              <a:gd name="T9" fmla="*/ 118 h 203"/>
              <a:gd name="T10" fmla="*/ 21 w 181"/>
              <a:gd name="T11" fmla="*/ 166 h 203"/>
              <a:gd name="T12" fmla="*/ 62 w 181"/>
              <a:gd name="T13" fmla="*/ 203 h 203"/>
              <a:gd name="T14" fmla="*/ 105 w 181"/>
              <a:gd name="T15" fmla="*/ 168 h 203"/>
              <a:gd name="T16" fmla="*/ 105 w 181"/>
              <a:gd name="T17" fmla="*/ 164 h 203"/>
              <a:gd name="T18" fmla="*/ 85 w 181"/>
              <a:gd name="T19" fmla="*/ 164 h 203"/>
              <a:gd name="T20" fmla="*/ 62 w 181"/>
              <a:gd name="T21" fmla="*/ 180 h 203"/>
              <a:gd name="T22" fmla="*/ 40 w 181"/>
              <a:gd name="T23" fmla="*/ 152 h 203"/>
              <a:gd name="T24" fmla="*/ 38 w 181"/>
              <a:gd name="T25" fmla="*/ 116 h 203"/>
              <a:gd name="T26" fmla="*/ 49 w 181"/>
              <a:gd name="T27" fmla="*/ 98 h 203"/>
              <a:gd name="T28" fmla="*/ 44 w 181"/>
              <a:gd name="T29" fmla="*/ 75 h 203"/>
              <a:gd name="T30" fmla="*/ 61 w 181"/>
              <a:gd name="T31" fmla="*/ 20 h 203"/>
              <a:gd name="T32" fmla="*/ 129 w 181"/>
              <a:gd name="T33" fmla="*/ 20 h 203"/>
              <a:gd name="T34" fmla="*/ 161 w 181"/>
              <a:gd name="T35" fmla="*/ 47 h 203"/>
              <a:gd name="T36" fmla="*/ 161 w 181"/>
              <a:gd name="T37" fmla="*/ 73 h 203"/>
              <a:gd name="T38" fmla="*/ 147 w 181"/>
              <a:gd name="T39" fmla="*/ 93 h 203"/>
              <a:gd name="T40" fmla="*/ 126 w 181"/>
              <a:gd name="T41" fmla="*/ 100 h 203"/>
              <a:gd name="T42" fmla="*/ 85 w 181"/>
              <a:gd name="T43" fmla="*/ 126 h 203"/>
              <a:gd name="T44" fmla="*/ 85 w 181"/>
              <a:gd name="T45" fmla="*/ 132 h 203"/>
              <a:gd name="T46" fmla="*/ 109 w 181"/>
              <a:gd name="T47" fmla="*/ 132 h 203"/>
              <a:gd name="T48" fmla="*/ 136 w 181"/>
              <a:gd name="T49" fmla="*/ 117 h 203"/>
              <a:gd name="T50" fmla="*/ 162 w 181"/>
              <a:gd name="T51" fmla="*/ 109 h 203"/>
              <a:gd name="T52" fmla="*/ 181 w 181"/>
              <a:gd name="T53" fmla="*/ 82 h 203"/>
              <a:gd name="T54" fmla="*/ 181 w 181"/>
              <a:gd name="T55" fmla="*/ 40 h 203"/>
              <a:gd name="T56" fmla="*/ 139 w 181"/>
              <a:gd name="T57" fmla="*/ 4 h 203"/>
              <a:gd name="T58" fmla="*/ 73 w 181"/>
              <a:gd name="T59" fmla="*/ 160 h 203"/>
              <a:gd name="T60" fmla="*/ 121 w 181"/>
              <a:gd name="T61" fmla="*/ 160 h 203"/>
              <a:gd name="T62" fmla="*/ 121 w 181"/>
              <a:gd name="T63" fmla="*/ 136 h 203"/>
              <a:gd name="T64" fmla="*/ 73 w 181"/>
              <a:gd name="T65" fmla="*/ 136 h 203"/>
              <a:gd name="T66" fmla="*/ 73 w 181"/>
              <a:gd name="T67" fmla="*/ 160 h 203"/>
              <a:gd name="T68" fmla="*/ 77 w 181"/>
              <a:gd name="T69" fmla="*/ 148 h 203"/>
              <a:gd name="T70" fmla="*/ 85 w 181"/>
              <a:gd name="T71" fmla="*/ 148 h 203"/>
              <a:gd name="T72" fmla="*/ 85 w 181"/>
              <a:gd name="T73" fmla="*/ 140 h 203"/>
              <a:gd name="T74" fmla="*/ 93 w 181"/>
              <a:gd name="T75" fmla="*/ 140 h 203"/>
              <a:gd name="T76" fmla="*/ 93 w 181"/>
              <a:gd name="T77" fmla="*/ 148 h 203"/>
              <a:gd name="T78" fmla="*/ 101 w 181"/>
              <a:gd name="T79" fmla="*/ 148 h 203"/>
              <a:gd name="T80" fmla="*/ 101 w 181"/>
              <a:gd name="T81" fmla="*/ 140 h 203"/>
              <a:gd name="T82" fmla="*/ 109 w 181"/>
              <a:gd name="T83" fmla="*/ 140 h 203"/>
              <a:gd name="T84" fmla="*/ 109 w 181"/>
              <a:gd name="T85" fmla="*/ 148 h 203"/>
              <a:gd name="T86" fmla="*/ 117 w 181"/>
              <a:gd name="T87" fmla="*/ 148 h 203"/>
              <a:gd name="T88" fmla="*/ 117 w 181"/>
              <a:gd name="T89" fmla="*/ 156 h 203"/>
              <a:gd name="T90" fmla="*/ 109 w 181"/>
              <a:gd name="T91" fmla="*/ 156 h 203"/>
              <a:gd name="T92" fmla="*/ 109 w 181"/>
              <a:gd name="T93" fmla="*/ 148 h 203"/>
              <a:gd name="T94" fmla="*/ 101 w 181"/>
              <a:gd name="T95" fmla="*/ 148 h 203"/>
              <a:gd name="T96" fmla="*/ 101 w 181"/>
              <a:gd name="T97" fmla="*/ 156 h 203"/>
              <a:gd name="T98" fmla="*/ 93 w 181"/>
              <a:gd name="T99" fmla="*/ 156 h 203"/>
              <a:gd name="T100" fmla="*/ 93 w 181"/>
              <a:gd name="T101" fmla="*/ 148 h 203"/>
              <a:gd name="T102" fmla="*/ 85 w 181"/>
              <a:gd name="T103" fmla="*/ 148 h 203"/>
              <a:gd name="T104" fmla="*/ 85 w 181"/>
              <a:gd name="T105" fmla="*/ 156 h 203"/>
              <a:gd name="T106" fmla="*/ 77 w 181"/>
              <a:gd name="T107" fmla="*/ 156 h 203"/>
              <a:gd name="T108" fmla="*/ 77 w 181"/>
              <a:gd name="T109" fmla="*/ 14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81" h="203">
                <a:moveTo>
                  <a:pt x="139" y="4"/>
                </a:moveTo>
                <a:cubicBezTo>
                  <a:pt x="139" y="4"/>
                  <a:pt x="65" y="4"/>
                  <a:pt x="51" y="4"/>
                </a:cubicBezTo>
                <a:cubicBezTo>
                  <a:pt x="7" y="4"/>
                  <a:pt x="0" y="68"/>
                  <a:pt x="21" y="76"/>
                </a:cubicBezTo>
                <a:cubicBezTo>
                  <a:pt x="39" y="84"/>
                  <a:pt x="28" y="98"/>
                  <a:pt x="28" y="98"/>
                </a:cubicBezTo>
                <a:cubicBezTo>
                  <a:pt x="28" y="98"/>
                  <a:pt x="15" y="111"/>
                  <a:pt x="16" y="118"/>
                </a:cubicBezTo>
                <a:cubicBezTo>
                  <a:pt x="16" y="125"/>
                  <a:pt x="21" y="166"/>
                  <a:pt x="21" y="166"/>
                </a:cubicBezTo>
                <a:cubicBezTo>
                  <a:pt x="21" y="166"/>
                  <a:pt x="25" y="203"/>
                  <a:pt x="62" y="203"/>
                </a:cubicBezTo>
                <a:cubicBezTo>
                  <a:pt x="100" y="203"/>
                  <a:pt x="105" y="168"/>
                  <a:pt x="105" y="168"/>
                </a:cubicBezTo>
                <a:cubicBezTo>
                  <a:pt x="105" y="168"/>
                  <a:pt x="105" y="166"/>
                  <a:pt x="105" y="164"/>
                </a:cubicBezTo>
                <a:cubicBezTo>
                  <a:pt x="85" y="164"/>
                  <a:pt x="85" y="164"/>
                  <a:pt x="85" y="164"/>
                </a:cubicBezTo>
                <a:cubicBezTo>
                  <a:pt x="83" y="172"/>
                  <a:pt x="78" y="180"/>
                  <a:pt x="62" y="180"/>
                </a:cubicBezTo>
                <a:cubicBezTo>
                  <a:pt x="37" y="180"/>
                  <a:pt x="40" y="152"/>
                  <a:pt x="40" y="152"/>
                </a:cubicBezTo>
                <a:cubicBezTo>
                  <a:pt x="40" y="152"/>
                  <a:pt x="39" y="122"/>
                  <a:pt x="38" y="116"/>
                </a:cubicBezTo>
                <a:cubicBezTo>
                  <a:pt x="38" y="111"/>
                  <a:pt x="49" y="98"/>
                  <a:pt x="49" y="98"/>
                </a:cubicBezTo>
                <a:cubicBezTo>
                  <a:pt x="49" y="98"/>
                  <a:pt x="58" y="81"/>
                  <a:pt x="44" y="75"/>
                </a:cubicBezTo>
                <a:cubicBezTo>
                  <a:pt x="28" y="68"/>
                  <a:pt x="28" y="20"/>
                  <a:pt x="61" y="20"/>
                </a:cubicBezTo>
                <a:cubicBezTo>
                  <a:pt x="73" y="20"/>
                  <a:pt x="129" y="20"/>
                  <a:pt x="129" y="20"/>
                </a:cubicBezTo>
                <a:cubicBezTo>
                  <a:pt x="129" y="20"/>
                  <a:pt x="161" y="16"/>
                  <a:pt x="161" y="47"/>
                </a:cubicBezTo>
                <a:cubicBezTo>
                  <a:pt x="161" y="73"/>
                  <a:pt x="161" y="73"/>
                  <a:pt x="161" y="73"/>
                </a:cubicBezTo>
                <a:cubicBezTo>
                  <a:pt x="161" y="73"/>
                  <a:pt x="159" y="88"/>
                  <a:pt x="147" y="93"/>
                </a:cubicBezTo>
                <a:cubicBezTo>
                  <a:pt x="142" y="95"/>
                  <a:pt x="135" y="97"/>
                  <a:pt x="126" y="100"/>
                </a:cubicBezTo>
                <a:cubicBezTo>
                  <a:pt x="118" y="101"/>
                  <a:pt x="85" y="112"/>
                  <a:pt x="85" y="126"/>
                </a:cubicBezTo>
                <a:cubicBezTo>
                  <a:pt x="85" y="132"/>
                  <a:pt x="85" y="132"/>
                  <a:pt x="85" y="132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15" y="123"/>
                  <a:pt x="127" y="119"/>
                  <a:pt x="136" y="117"/>
                </a:cubicBezTo>
                <a:cubicBezTo>
                  <a:pt x="147" y="114"/>
                  <a:pt x="156" y="111"/>
                  <a:pt x="162" y="109"/>
                </a:cubicBezTo>
                <a:cubicBezTo>
                  <a:pt x="178" y="103"/>
                  <a:pt x="181" y="82"/>
                  <a:pt x="181" y="82"/>
                </a:cubicBezTo>
                <a:cubicBezTo>
                  <a:pt x="181" y="82"/>
                  <a:pt x="181" y="79"/>
                  <a:pt x="181" y="40"/>
                </a:cubicBezTo>
                <a:cubicBezTo>
                  <a:pt x="181" y="0"/>
                  <a:pt x="139" y="4"/>
                  <a:pt x="139" y="4"/>
                </a:cubicBezTo>
                <a:close/>
                <a:moveTo>
                  <a:pt x="73" y="160"/>
                </a:moveTo>
                <a:cubicBezTo>
                  <a:pt x="121" y="160"/>
                  <a:pt x="121" y="160"/>
                  <a:pt x="121" y="160"/>
                </a:cubicBezTo>
                <a:cubicBezTo>
                  <a:pt x="121" y="136"/>
                  <a:pt x="121" y="136"/>
                  <a:pt x="121" y="136"/>
                </a:cubicBezTo>
                <a:cubicBezTo>
                  <a:pt x="73" y="136"/>
                  <a:pt x="73" y="136"/>
                  <a:pt x="73" y="136"/>
                </a:cubicBezTo>
                <a:lnTo>
                  <a:pt x="73" y="160"/>
                </a:lnTo>
                <a:close/>
                <a:moveTo>
                  <a:pt x="77" y="148"/>
                </a:moveTo>
                <a:cubicBezTo>
                  <a:pt x="85" y="148"/>
                  <a:pt x="85" y="148"/>
                  <a:pt x="85" y="148"/>
                </a:cubicBezTo>
                <a:cubicBezTo>
                  <a:pt x="85" y="140"/>
                  <a:pt x="85" y="140"/>
                  <a:pt x="85" y="140"/>
                </a:cubicBezTo>
                <a:cubicBezTo>
                  <a:pt x="93" y="140"/>
                  <a:pt x="93" y="140"/>
                  <a:pt x="93" y="140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101" y="140"/>
                  <a:pt x="101" y="140"/>
                  <a:pt x="101" y="140"/>
                </a:cubicBezTo>
                <a:cubicBezTo>
                  <a:pt x="109" y="140"/>
                  <a:pt x="109" y="140"/>
                  <a:pt x="109" y="140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17" y="148"/>
                  <a:pt x="117" y="148"/>
                  <a:pt x="117" y="148"/>
                </a:cubicBezTo>
                <a:cubicBezTo>
                  <a:pt x="117" y="156"/>
                  <a:pt x="117" y="156"/>
                  <a:pt x="117" y="156"/>
                </a:cubicBezTo>
                <a:cubicBezTo>
                  <a:pt x="109" y="156"/>
                  <a:pt x="109" y="156"/>
                  <a:pt x="109" y="156"/>
                </a:cubicBezTo>
                <a:cubicBezTo>
                  <a:pt x="109" y="148"/>
                  <a:pt x="109" y="148"/>
                  <a:pt x="109" y="148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101" y="156"/>
                  <a:pt x="101" y="156"/>
                  <a:pt x="101" y="156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85" y="156"/>
                  <a:pt x="85" y="156"/>
                  <a:pt x="85" y="156"/>
                </a:cubicBezTo>
                <a:cubicBezTo>
                  <a:pt x="77" y="156"/>
                  <a:pt x="77" y="156"/>
                  <a:pt x="77" y="156"/>
                </a:cubicBezTo>
                <a:lnTo>
                  <a:pt x="77" y="148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8" name="Freeform 105"/>
          <p:cNvSpPr>
            <a:spLocks noEditPoints="1"/>
          </p:cNvSpPr>
          <p:nvPr/>
        </p:nvSpPr>
        <p:spPr bwMode="auto">
          <a:xfrm>
            <a:off x="8655956" y="5151433"/>
            <a:ext cx="206279" cy="290666"/>
          </a:xfrm>
          <a:custGeom>
            <a:avLst/>
            <a:gdLst>
              <a:gd name="T0" fmla="*/ 141 w 141"/>
              <a:gd name="T1" fmla="*/ 189 h 199"/>
              <a:gd name="T2" fmla="*/ 133 w 141"/>
              <a:gd name="T3" fmla="*/ 199 h 199"/>
              <a:gd name="T4" fmla="*/ 9 w 141"/>
              <a:gd name="T5" fmla="*/ 199 h 199"/>
              <a:gd name="T6" fmla="*/ 1 w 141"/>
              <a:gd name="T7" fmla="*/ 189 h 199"/>
              <a:gd name="T8" fmla="*/ 4 w 141"/>
              <a:gd name="T9" fmla="*/ 181 h 199"/>
              <a:gd name="T10" fmla="*/ 1 w 141"/>
              <a:gd name="T11" fmla="*/ 175 h 199"/>
              <a:gd name="T12" fmla="*/ 1 w 141"/>
              <a:gd name="T13" fmla="*/ 174 h 199"/>
              <a:gd name="T14" fmla="*/ 1 w 141"/>
              <a:gd name="T15" fmla="*/ 173 h 199"/>
              <a:gd name="T16" fmla="*/ 7 w 141"/>
              <a:gd name="T17" fmla="*/ 162 h 199"/>
              <a:gd name="T18" fmla="*/ 117 w 141"/>
              <a:gd name="T19" fmla="*/ 126 h 199"/>
              <a:gd name="T20" fmla="*/ 127 w 141"/>
              <a:gd name="T21" fmla="*/ 134 h 199"/>
              <a:gd name="T22" fmla="*/ 121 w 141"/>
              <a:gd name="T23" fmla="*/ 146 h 199"/>
              <a:gd name="T24" fmla="*/ 82 w 141"/>
              <a:gd name="T25" fmla="*/ 158 h 199"/>
              <a:gd name="T26" fmla="*/ 127 w 141"/>
              <a:gd name="T27" fmla="*/ 155 h 199"/>
              <a:gd name="T28" fmla="*/ 135 w 141"/>
              <a:gd name="T29" fmla="*/ 164 h 199"/>
              <a:gd name="T30" fmla="*/ 128 w 141"/>
              <a:gd name="T31" fmla="*/ 175 h 199"/>
              <a:gd name="T32" fmla="*/ 75 w 141"/>
              <a:gd name="T33" fmla="*/ 179 h 199"/>
              <a:gd name="T34" fmla="*/ 133 w 141"/>
              <a:gd name="T35" fmla="*/ 179 h 199"/>
              <a:gd name="T36" fmla="*/ 141 w 141"/>
              <a:gd name="T37" fmla="*/ 189 h 199"/>
              <a:gd name="T38" fmla="*/ 113 w 141"/>
              <a:gd name="T39" fmla="*/ 121 h 199"/>
              <a:gd name="T40" fmla="*/ 15 w 141"/>
              <a:gd name="T41" fmla="*/ 153 h 199"/>
              <a:gd name="T42" fmla="*/ 5 w 141"/>
              <a:gd name="T43" fmla="*/ 145 h 199"/>
              <a:gd name="T44" fmla="*/ 10 w 141"/>
              <a:gd name="T45" fmla="*/ 134 h 199"/>
              <a:gd name="T46" fmla="*/ 109 w 141"/>
              <a:gd name="T47" fmla="*/ 102 h 199"/>
              <a:gd name="T48" fmla="*/ 119 w 141"/>
              <a:gd name="T49" fmla="*/ 110 h 199"/>
              <a:gd name="T50" fmla="*/ 113 w 141"/>
              <a:gd name="T51" fmla="*/ 121 h 199"/>
              <a:gd name="T52" fmla="*/ 54 w 141"/>
              <a:gd name="T53" fmla="*/ 63 h 199"/>
              <a:gd name="T54" fmla="*/ 67 w 141"/>
              <a:gd name="T55" fmla="*/ 107 h 199"/>
              <a:gd name="T56" fmla="*/ 52 w 141"/>
              <a:gd name="T57" fmla="*/ 112 h 199"/>
              <a:gd name="T58" fmla="*/ 39 w 141"/>
              <a:gd name="T59" fmla="*/ 68 h 199"/>
              <a:gd name="T60" fmla="*/ 36 w 141"/>
              <a:gd name="T61" fmla="*/ 68 h 199"/>
              <a:gd name="T62" fmla="*/ 2 w 141"/>
              <a:gd name="T63" fmla="*/ 34 h 199"/>
              <a:gd name="T64" fmla="*/ 36 w 141"/>
              <a:gd name="T65" fmla="*/ 0 h 199"/>
              <a:gd name="T66" fmla="*/ 71 w 141"/>
              <a:gd name="T67" fmla="*/ 34 h 199"/>
              <a:gd name="T68" fmla="*/ 54 w 141"/>
              <a:gd name="T69" fmla="*/ 63 h 199"/>
              <a:gd name="T70" fmla="*/ 42 w 141"/>
              <a:gd name="T71" fmla="*/ 53 h 199"/>
              <a:gd name="T72" fmla="*/ 11 w 141"/>
              <a:gd name="T73" fmla="*/ 26 h 199"/>
              <a:gd name="T74" fmla="*/ 10 w 141"/>
              <a:gd name="T75" fmla="*/ 34 h 199"/>
              <a:gd name="T76" fmla="*/ 36 w 141"/>
              <a:gd name="T77" fmla="*/ 60 h 199"/>
              <a:gd name="T78" fmla="*/ 58 w 141"/>
              <a:gd name="T79" fmla="*/ 48 h 199"/>
              <a:gd name="T80" fmla="*/ 42 w 141"/>
              <a:gd name="T81" fmla="*/ 53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1" h="199">
                <a:moveTo>
                  <a:pt x="141" y="189"/>
                </a:moveTo>
                <a:cubicBezTo>
                  <a:pt x="141" y="194"/>
                  <a:pt x="137" y="199"/>
                  <a:pt x="133" y="199"/>
                </a:cubicBezTo>
                <a:cubicBezTo>
                  <a:pt x="9" y="199"/>
                  <a:pt x="9" y="199"/>
                  <a:pt x="9" y="199"/>
                </a:cubicBezTo>
                <a:cubicBezTo>
                  <a:pt x="4" y="199"/>
                  <a:pt x="1" y="194"/>
                  <a:pt x="1" y="189"/>
                </a:cubicBezTo>
                <a:cubicBezTo>
                  <a:pt x="1" y="186"/>
                  <a:pt x="2" y="183"/>
                  <a:pt x="4" y="181"/>
                </a:cubicBezTo>
                <a:cubicBezTo>
                  <a:pt x="2" y="180"/>
                  <a:pt x="1" y="177"/>
                  <a:pt x="1" y="175"/>
                </a:cubicBezTo>
                <a:cubicBezTo>
                  <a:pt x="1" y="175"/>
                  <a:pt x="1" y="174"/>
                  <a:pt x="1" y="174"/>
                </a:cubicBezTo>
                <a:cubicBezTo>
                  <a:pt x="1" y="174"/>
                  <a:pt x="1" y="173"/>
                  <a:pt x="1" y="173"/>
                </a:cubicBezTo>
                <a:cubicBezTo>
                  <a:pt x="0" y="168"/>
                  <a:pt x="2" y="163"/>
                  <a:pt x="7" y="162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22" y="125"/>
                  <a:pt x="126" y="129"/>
                  <a:pt x="127" y="134"/>
                </a:cubicBezTo>
                <a:cubicBezTo>
                  <a:pt x="128" y="140"/>
                  <a:pt x="126" y="145"/>
                  <a:pt x="121" y="146"/>
                </a:cubicBezTo>
                <a:cubicBezTo>
                  <a:pt x="82" y="158"/>
                  <a:pt x="82" y="158"/>
                  <a:pt x="82" y="158"/>
                </a:cubicBezTo>
                <a:cubicBezTo>
                  <a:pt x="127" y="155"/>
                  <a:pt x="127" y="155"/>
                  <a:pt x="127" y="155"/>
                </a:cubicBezTo>
                <a:cubicBezTo>
                  <a:pt x="131" y="154"/>
                  <a:pt x="135" y="159"/>
                  <a:pt x="135" y="164"/>
                </a:cubicBezTo>
                <a:cubicBezTo>
                  <a:pt x="136" y="170"/>
                  <a:pt x="133" y="174"/>
                  <a:pt x="128" y="175"/>
                </a:cubicBezTo>
                <a:cubicBezTo>
                  <a:pt x="75" y="179"/>
                  <a:pt x="75" y="179"/>
                  <a:pt x="75" y="179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37" y="179"/>
                  <a:pt x="141" y="183"/>
                  <a:pt x="141" y="189"/>
                </a:cubicBezTo>
                <a:close/>
                <a:moveTo>
                  <a:pt x="113" y="121"/>
                </a:moveTo>
                <a:cubicBezTo>
                  <a:pt x="15" y="153"/>
                  <a:pt x="15" y="153"/>
                  <a:pt x="15" y="153"/>
                </a:cubicBezTo>
                <a:cubicBezTo>
                  <a:pt x="10" y="154"/>
                  <a:pt x="6" y="150"/>
                  <a:pt x="5" y="145"/>
                </a:cubicBezTo>
                <a:cubicBezTo>
                  <a:pt x="3" y="140"/>
                  <a:pt x="6" y="135"/>
                  <a:pt x="10" y="134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13" y="101"/>
                  <a:pt x="118" y="105"/>
                  <a:pt x="119" y="110"/>
                </a:cubicBezTo>
                <a:cubicBezTo>
                  <a:pt x="120" y="115"/>
                  <a:pt x="117" y="121"/>
                  <a:pt x="113" y="121"/>
                </a:cubicBezTo>
                <a:close/>
                <a:moveTo>
                  <a:pt x="54" y="63"/>
                </a:moveTo>
                <a:cubicBezTo>
                  <a:pt x="67" y="107"/>
                  <a:pt x="67" y="107"/>
                  <a:pt x="67" y="107"/>
                </a:cubicBezTo>
                <a:cubicBezTo>
                  <a:pt x="52" y="112"/>
                  <a:pt x="52" y="112"/>
                  <a:pt x="52" y="112"/>
                </a:cubicBezTo>
                <a:cubicBezTo>
                  <a:pt x="39" y="68"/>
                  <a:pt x="39" y="68"/>
                  <a:pt x="39" y="68"/>
                </a:cubicBezTo>
                <a:cubicBezTo>
                  <a:pt x="38" y="68"/>
                  <a:pt x="37" y="68"/>
                  <a:pt x="36" y="68"/>
                </a:cubicBezTo>
                <a:cubicBezTo>
                  <a:pt x="17" y="68"/>
                  <a:pt x="2" y="53"/>
                  <a:pt x="2" y="34"/>
                </a:cubicBezTo>
                <a:cubicBezTo>
                  <a:pt x="2" y="15"/>
                  <a:pt x="17" y="0"/>
                  <a:pt x="36" y="0"/>
                </a:cubicBezTo>
                <a:cubicBezTo>
                  <a:pt x="55" y="0"/>
                  <a:pt x="71" y="15"/>
                  <a:pt x="71" y="34"/>
                </a:cubicBezTo>
                <a:cubicBezTo>
                  <a:pt x="71" y="46"/>
                  <a:pt x="64" y="57"/>
                  <a:pt x="54" y="63"/>
                </a:cubicBezTo>
                <a:close/>
                <a:moveTo>
                  <a:pt x="42" y="53"/>
                </a:moveTo>
                <a:cubicBezTo>
                  <a:pt x="26" y="53"/>
                  <a:pt x="13" y="41"/>
                  <a:pt x="11" y="26"/>
                </a:cubicBezTo>
                <a:cubicBezTo>
                  <a:pt x="11" y="28"/>
                  <a:pt x="10" y="31"/>
                  <a:pt x="10" y="34"/>
                </a:cubicBezTo>
                <a:cubicBezTo>
                  <a:pt x="10" y="48"/>
                  <a:pt x="22" y="60"/>
                  <a:pt x="36" y="60"/>
                </a:cubicBezTo>
                <a:cubicBezTo>
                  <a:pt x="46" y="60"/>
                  <a:pt x="54" y="55"/>
                  <a:pt x="58" y="48"/>
                </a:cubicBezTo>
                <a:cubicBezTo>
                  <a:pt x="54" y="51"/>
                  <a:pt x="48" y="53"/>
                  <a:pt x="42" y="53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79" name="Freeform 132"/>
          <p:cNvSpPr>
            <a:spLocks noEditPoints="1"/>
          </p:cNvSpPr>
          <p:nvPr/>
        </p:nvSpPr>
        <p:spPr bwMode="auto">
          <a:xfrm>
            <a:off x="3853203" y="5150391"/>
            <a:ext cx="292750" cy="292750"/>
          </a:xfrm>
          <a:custGeom>
            <a:avLst/>
            <a:gdLst>
              <a:gd name="T0" fmla="*/ 162 w 200"/>
              <a:gd name="T1" fmla="*/ 200 h 200"/>
              <a:gd name="T2" fmla="*/ 37 w 200"/>
              <a:gd name="T3" fmla="*/ 200 h 200"/>
              <a:gd name="T4" fmla="*/ 0 w 200"/>
              <a:gd name="T5" fmla="*/ 162 h 200"/>
              <a:gd name="T6" fmla="*/ 0 w 200"/>
              <a:gd name="T7" fmla="*/ 0 h 200"/>
              <a:gd name="T8" fmla="*/ 148 w 200"/>
              <a:gd name="T9" fmla="*/ 0 h 200"/>
              <a:gd name="T10" fmla="*/ 148 w 200"/>
              <a:gd name="T11" fmla="*/ 12 h 200"/>
              <a:gd name="T12" fmla="*/ 176 w 200"/>
              <a:gd name="T13" fmla="*/ 12 h 200"/>
              <a:gd name="T14" fmla="*/ 176 w 200"/>
              <a:gd name="T15" fmla="*/ 12 h 200"/>
              <a:gd name="T16" fmla="*/ 176 w 200"/>
              <a:gd name="T17" fmla="*/ 24 h 200"/>
              <a:gd name="T18" fmla="*/ 187 w 200"/>
              <a:gd name="T19" fmla="*/ 24 h 200"/>
              <a:gd name="T20" fmla="*/ 200 w 200"/>
              <a:gd name="T21" fmla="*/ 24 h 200"/>
              <a:gd name="T22" fmla="*/ 200 w 200"/>
              <a:gd name="T23" fmla="*/ 162 h 200"/>
              <a:gd name="T24" fmla="*/ 162 w 200"/>
              <a:gd name="T25" fmla="*/ 200 h 200"/>
              <a:gd name="T26" fmla="*/ 132 w 200"/>
              <a:gd name="T27" fmla="*/ 16 h 200"/>
              <a:gd name="T28" fmla="*/ 16 w 200"/>
              <a:gd name="T29" fmla="*/ 16 h 200"/>
              <a:gd name="T30" fmla="*/ 16 w 200"/>
              <a:gd name="T31" fmla="*/ 166 h 200"/>
              <a:gd name="T32" fmla="*/ 29 w 200"/>
              <a:gd name="T33" fmla="*/ 180 h 200"/>
              <a:gd name="T34" fmla="*/ 132 w 200"/>
              <a:gd name="T35" fmla="*/ 180 h 200"/>
              <a:gd name="T36" fmla="*/ 132 w 200"/>
              <a:gd name="T37" fmla="*/ 16 h 200"/>
              <a:gd name="T38" fmla="*/ 187 w 200"/>
              <a:gd name="T39" fmla="*/ 36 h 200"/>
              <a:gd name="T40" fmla="*/ 176 w 200"/>
              <a:gd name="T41" fmla="*/ 36 h 200"/>
              <a:gd name="T42" fmla="*/ 176 w 200"/>
              <a:gd name="T43" fmla="*/ 156 h 200"/>
              <a:gd name="T44" fmla="*/ 168 w 200"/>
              <a:gd name="T45" fmla="*/ 162 h 200"/>
              <a:gd name="T46" fmla="*/ 160 w 200"/>
              <a:gd name="T47" fmla="*/ 156 h 200"/>
              <a:gd name="T48" fmla="*/ 160 w 200"/>
              <a:gd name="T49" fmla="*/ 24 h 200"/>
              <a:gd name="T50" fmla="*/ 148 w 200"/>
              <a:gd name="T51" fmla="*/ 24 h 200"/>
              <a:gd name="T52" fmla="*/ 148 w 200"/>
              <a:gd name="T53" fmla="*/ 162 h 200"/>
              <a:gd name="T54" fmla="*/ 168 w 200"/>
              <a:gd name="T55" fmla="*/ 181 h 200"/>
              <a:gd name="T56" fmla="*/ 187 w 200"/>
              <a:gd name="T57" fmla="*/ 162 h 200"/>
              <a:gd name="T58" fmla="*/ 187 w 200"/>
              <a:gd name="T59" fmla="*/ 36 h 200"/>
              <a:gd name="T60" fmla="*/ 36 w 200"/>
              <a:gd name="T61" fmla="*/ 148 h 200"/>
              <a:gd name="T62" fmla="*/ 76 w 200"/>
              <a:gd name="T63" fmla="*/ 148 h 200"/>
              <a:gd name="T64" fmla="*/ 76 w 200"/>
              <a:gd name="T65" fmla="*/ 160 h 200"/>
              <a:gd name="T66" fmla="*/ 36 w 200"/>
              <a:gd name="T67" fmla="*/ 160 h 200"/>
              <a:gd name="T68" fmla="*/ 36 w 200"/>
              <a:gd name="T69" fmla="*/ 148 h 200"/>
              <a:gd name="T70" fmla="*/ 36 w 200"/>
              <a:gd name="T71" fmla="*/ 124 h 200"/>
              <a:gd name="T72" fmla="*/ 87 w 200"/>
              <a:gd name="T73" fmla="*/ 124 h 200"/>
              <a:gd name="T74" fmla="*/ 87 w 200"/>
              <a:gd name="T75" fmla="*/ 136 h 200"/>
              <a:gd name="T76" fmla="*/ 36 w 200"/>
              <a:gd name="T77" fmla="*/ 136 h 200"/>
              <a:gd name="T78" fmla="*/ 36 w 200"/>
              <a:gd name="T79" fmla="*/ 124 h 200"/>
              <a:gd name="T80" fmla="*/ 112 w 200"/>
              <a:gd name="T81" fmla="*/ 136 h 200"/>
              <a:gd name="T82" fmla="*/ 99 w 200"/>
              <a:gd name="T83" fmla="*/ 136 h 200"/>
              <a:gd name="T84" fmla="*/ 99 w 200"/>
              <a:gd name="T85" fmla="*/ 124 h 200"/>
              <a:gd name="T86" fmla="*/ 112 w 200"/>
              <a:gd name="T87" fmla="*/ 124 h 200"/>
              <a:gd name="T88" fmla="*/ 112 w 200"/>
              <a:gd name="T89" fmla="*/ 136 h 200"/>
              <a:gd name="T90" fmla="*/ 87 w 200"/>
              <a:gd name="T91" fmla="*/ 100 h 200"/>
              <a:gd name="T92" fmla="*/ 112 w 200"/>
              <a:gd name="T93" fmla="*/ 100 h 200"/>
              <a:gd name="T94" fmla="*/ 112 w 200"/>
              <a:gd name="T95" fmla="*/ 113 h 200"/>
              <a:gd name="T96" fmla="*/ 87 w 200"/>
              <a:gd name="T97" fmla="*/ 113 h 200"/>
              <a:gd name="T98" fmla="*/ 87 w 200"/>
              <a:gd name="T99" fmla="*/ 100 h 200"/>
              <a:gd name="T100" fmla="*/ 36 w 200"/>
              <a:gd name="T101" fmla="*/ 37 h 200"/>
              <a:gd name="T102" fmla="*/ 112 w 200"/>
              <a:gd name="T103" fmla="*/ 37 h 200"/>
              <a:gd name="T104" fmla="*/ 112 w 200"/>
              <a:gd name="T105" fmla="*/ 88 h 200"/>
              <a:gd name="T106" fmla="*/ 36 w 200"/>
              <a:gd name="T107" fmla="*/ 88 h 200"/>
              <a:gd name="T108" fmla="*/ 36 w 200"/>
              <a:gd name="T109" fmla="*/ 37 h 200"/>
              <a:gd name="T110" fmla="*/ 76 w 200"/>
              <a:gd name="T111" fmla="*/ 113 h 200"/>
              <a:gd name="T112" fmla="*/ 36 w 200"/>
              <a:gd name="T113" fmla="*/ 113 h 200"/>
              <a:gd name="T114" fmla="*/ 36 w 200"/>
              <a:gd name="T115" fmla="*/ 100 h 200"/>
              <a:gd name="T116" fmla="*/ 76 w 200"/>
              <a:gd name="T117" fmla="*/ 100 h 200"/>
              <a:gd name="T118" fmla="*/ 76 w 200"/>
              <a:gd name="T119" fmla="*/ 11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00" h="200">
                <a:moveTo>
                  <a:pt x="162" y="200"/>
                </a:moveTo>
                <a:cubicBezTo>
                  <a:pt x="37" y="200"/>
                  <a:pt x="37" y="200"/>
                  <a:pt x="37" y="200"/>
                </a:cubicBezTo>
                <a:cubicBezTo>
                  <a:pt x="16" y="200"/>
                  <a:pt x="0" y="183"/>
                  <a:pt x="0" y="162"/>
                </a:cubicBezTo>
                <a:cubicBezTo>
                  <a:pt x="0" y="0"/>
                  <a:pt x="0" y="0"/>
                  <a:pt x="0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8" y="12"/>
                  <a:pt x="148" y="12"/>
                  <a:pt x="148" y="12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12"/>
                  <a:pt x="176" y="12"/>
                  <a:pt x="176" y="12"/>
                </a:cubicBezTo>
                <a:cubicBezTo>
                  <a:pt x="176" y="24"/>
                  <a:pt x="176" y="24"/>
                  <a:pt x="176" y="24"/>
                </a:cubicBezTo>
                <a:cubicBezTo>
                  <a:pt x="187" y="24"/>
                  <a:pt x="187" y="24"/>
                  <a:pt x="187" y="24"/>
                </a:cubicBezTo>
                <a:cubicBezTo>
                  <a:pt x="200" y="24"/>
                  <a:pt x="200" y="24"/>
                  <a:pt x="200" y="24"/>
                </a:cubicBezTo>
                <a:cubicBezTo>
                  <a:pt x="200" y="162"/>
                  <a:pt x="200" y="162"/>
                  <a:pt x="200" y="162"/>
                </a:cubicBezTo>
                <a:cubicBezTo>
                  <a:pt x="200" y="183"/>
                  <a:pt x="182" y="200"/>
                  <a:pt x="162" y="200"/>
                </a:cubicBezTo>
                <a:close/>
                <a:moveTo>
                  <a:pt x="132" y="16"/>
                </a:moveTo>
                <a:cubicBezTo>
                  <a:pt x="16" y="16"/>
                  <a:pt x="16" y="16"/>
                  <a:pt x="16" y="16"/>
                </a:cubicBezTo>
                <a:cubicBezTo>
                  <a:pt x="16" y="166"/>
                  <a:pt x="16" y="166"/>
                  <a:pt x="16" y="166"/>
                </a:cubicBezTo>
                <a:cubicBezTo>
                  <a:pt x="16" y="173"/>
                  <a:pt x="22" y="180"/>
                  <a:pt x="29" y="180"/>
                </a:cubicBezTo>
                <a:cubicBezTo>
                  <a:pt x="132" y="180"/>
                  <a:pt x="132" y="180"/>
                  <a:pt x="132" y="180"/>
                </a:cubicBezTo>
                <a:lnTo>
                  <a:pt x="132" y="16"/>
                </a:lnTo>
                <a:close/>
                <a:moveTo>
                  <a:pt x="187" y="36"/>
                </a:moveTo>
                <a:cubicBezTo>
                  <a:pt x="176" y="36"/>
                  <a:pt x="176" y="36"/>
                  <a:pt x="176" y="36"/>
                </a:cubicBezTo>
                <a:cubicBezTo>
                  <a:pt x="176" y="156"/>
                  <a:pt x="176" y="156"/>
                  <a:pt x="176" y="156"/>
                </a:cubicBezTo>
                <a:cubicBezTo>
                  <a:pt x="176" y="160"/>
                  <a:pt x="171" y="162"/>
                  <a:pt x="168" y="162"/>
                </a:cubicBezTo>
                <a:cubicBezTo>
                  <a:pt x="165" y="162"/>
                  <a:pt x="160" y="160"/>
                  <a:pt x="160" y="156"/>
                </a:cubicBezTo>
                <a:cubicBezTo>
                  <a:pt x="160" y="24"/>
                  <a:pt x="160" y="24"/>
                  <a:pt x="160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162"/>
                  <a:pt x="148" y="162"/>
                  <a:pt x="148" y="162"/>
                </a:cubicBezTo>
                <a:cubicBezTo>
                  <a:pt x="148" y="173"/>
                  <a:pt x="158" y="181"/>
                  <a:pt x="168" y="181"/>
                </a:cubicBezTo>
                <a:cubicBezTo>
                  <a:pt x="178" y="181"/>
                  <a:pt x="187" y="173"/>
                  <a:pt x="187" y="162"/>
                </a:cubicBezTo>
                <a:lnTo>
                  <a:pt x="187" y="36"/>
                </a:lnTo>
                <a:close/>
                <a:moveTo>
                  <a:pt x="36" y="148"/>
                </a:moveTo>
                <a:cubicBezTo>
                  <a:pt x="76" y="148"/>
                  <a:pt x="76" y="148"/>
                  <a:pt x="76" y="148"/>
                </a:cubicBezTo>
                <a:cubicBezTo>
                  <a:pt x="76" y="160"/>
                  <a:pt x="76" y="160"/>
                  <a:pt x="76" y="160"/>
                </a:cubicBezTo>
                <a:cubicBezTo>
                  <a:pt x="36" y="160"/>
                  <a:pt x="36" y="160"/>
                  <a:pt x="36" y="160"/>
                </a:cubicBezTo>
                <a:lnTo>
                  <a:pt x="36" y="148"/>
                </a:lnTo>
                <a:close/>
                <a:moveTo>
                  <a:pt x="36" y="124"/>
                </a:moveTo>
                <a:cubicBezTo>
                  <a:pt x="87" y="124"/>
                  <a:pt x="87" y="124"/>
                  <a:pt x="87" y="124"/>
                </a:cubicBezTo>
                <a:cubicBezTo>
                  <a:pt x="87" y="136"/>
                  <a:pt x="87" y="136"/>
                  <a:pt x="87" y="136"/>
                </a:cubicBezTo>
                <a:cubicBezTo>
                  <a:pt x="36" y="136"/>
                  <a:pt x="36" y="136"/>
                  <a:pt x="36" y="136"/>
                </a:cubicBezTo>
                <a:lnTo>
                  <a:pt x="36" y="124"/>
                </a:lnTo>
                <a:close/>
                <a:moveTo>
                  <a:pt x="112" y="136"/>
                </a:moveTo>
                <a:cubicBezTo>
                  <a:pt x="99" y="136"/>
                  <a:pt x="99" y="136"/>
                  <a:pt x="99" y="136"/>
                </a:cubicBezTo>
                <a:cubicBezTo>
                  <a:pt x="99" y="124"/>
                  <a:pt x="99" y="124"/>
                  <a:pt x="99" y="124"/>
                </a:cubicBezTo>
                <a:cubicBezTo>
                  <a:pt x="112" y="124"/>
                  <a:pt x="112" y="124"/>
                  <a:pt x="112" y="124"/>
                </a:cubicBezTo>
                <a:lnTo>
                  <a:pt x="112" y="136"/>
                </a:lnTo>
                <a:close/>
                <a:moveTo>
                  <a:pt x="87" y="100"/>
                </a:moveTo>
                <a:cubicBezTo>
                  <a:pt x="112" y="100"/>
                  <a:pt x="112" y="100"/>
                  <a:pt x="112" y="100"/>
                </a:cubicBezTo>
                <a:cubicBezTo>
                  <a:pt x="112" y="113"/>
                  <a:pt x="112" y="113"/>
                  <a:pt x="112" y="113"/>
                </a:cubicBezTo>
                <a:cubicBezTo>
                  <a:pt x="87" y="113"/>
                  <a:pt x="87" y="113"/>
                  <a:pt x="87" y="113"/>
                </a:cubicBezTo>
                <a:lnTo>
                  <a:pt x="87" y="100"/>
                </a:lnTo>
                <a:close/>
                <a:moveTo>
                  <a:pt x="36" y="37"/>
                </a:moveTo>
                <a:cubicBezTo>
                  <a:pt x="112" y="37"/>
                  <a:pt x="112" y="37"/>
                  <a:pt x="112" y="37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36" y="88"/>
                  <a:pt x="36" y="88"/>
                  <a:pt x="36" y="88"/>
                </a:cubicBezTo>
                <a:lnTo>
                  <a:pt x="36" y="37"/>
                </a:lnTo>
                <a:close/>
                <a:moveTo>
                  <a:pt x="76" y="113"/>
                </a:moveTo>
                <a:cubicBezTo>
                  <a:pt x="36" y="113"/>
                  <a:pt x="36" y="113"/>
                  <a:pt x="36" y="113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76" y="100"/>
                  <a:pt x="76" y="100"/>
                  <a:pt x="76" y="100"/>
                </a:cubicBezTo>
                <a:lnTo>
                  <a:pt x="76" y="113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80" name="Freeform 133"/>
          <p:cNvSpPr>
            <a:spLocks noEditPoints="1"/>
          </p:cNvSpPr>
          <p:nvPr/>
        </p:nvSpPr>
        <p:spPr bwMode="auto">
          <a:xfrm>
            <a:off x="4438045" y="5152475"/>
            <a:ext cx="299001" cy="288582"/>
          </a:xfrm>
          <a:custGeom>
            <a:avLst/>
            <a:gdLst>
              <a:gd name="T0" fmla="*/ 113 w 205"/>
              <a:gd name="T1" fmla="*/ 114 h 197"/>
              <a:gd name="T2" fmla="*/ 36 w 205"/>
              <a:gd name="T3" fmla="*/ 191 h 197"/>
              <a:gd name="T4" fmla="*/ 14 w 205"/>
              <a:gd name="T5" fmla="*/ 191 h 197"/>
              <a:gd name="T6" fmla="*/ 14 w 205"/>
              <a:gd name="T7" fmla="*/ 169 h 197"/>
              <a:gd name="T8" fmla="*/ 20 w 205"/>
              <a:gd name="T9" fmla="*/ 164 h 197"/>
              <a:gd name="T10" fmla="*/ 3 w 205"/>
              <a:gd name="T11" fmla="*/ 147 h 197"/>
              <a:gd name="T12" fmla="*/ 3 w 205"/>
              <a:gd name="T13" fmla="*/ 136 h 197"/>
              <a:gd name="T14" fmla="*/ 14 w 205"/>
              <a:gd name="T15" fmla="*/ 136 h 197"/>
              <a:gd name="T16" fmla="*/ 31 w 205"/>
              <a:gd name="T17" fmla="*/ 153 h 197"/>
              <a:gd name="T18" fmla="*/ 36 w 205"/>
              <a:gd name="T19" fmla="*/ 147 h 197"/>
              <a:gd name="T20" fmla="*/ 30 w 205"/>
              <a:gd name="T21" fmla="*/ 141 h 197"/>
              <a:gd name="T22" fmla="*/ 30 w 205"/>
              <a:gd name="T23" fmla="*/ 131 h 197"/>
              <a:gd name="T24" fmla="*/ 41 w 205"/>
              <a:gd name="T25" fmla="*/ 131 h 197"/>
              <a:gd name="T26" fmla="*/ 47 w 205"/>
              <a:gd name="T27" fmla="*/ 136 h 197"/>
              <a:gd name="T28" fmla="*/ 52 w 205"/>
              <a:gd name="T29" fmla="*/ 131 h 197"/>
              <a:gd name="T30" fmla="*/ 36 w 205"/>
              <a:gd name="T31" fmla="*/ 114 h 197"/>
              <a:gd name="T32" fmla="*/ 36 w 205"/>
              <a:gd name="T33" fmla="*/ 103 h 197"/>
              <a:gd name="T34" fmla="*/ 46 w 205"/>
              <a:gd name="T35" fmla="*/ 103 h 197"/>
              <a:gd name="T36" fmla="*/ 63 w 205"/>
              <a:gd name="T37" fmla="*/ 120 h 197"/>
              <a:gd name="T38" fmla="*/ 91 w 205"/>
              <a:gd name="T39" fmla="*/ 92 h 197"/>
              <a:gd name="T40" fmla="*/ 87 w 205"/>
              <a:gd name="T41" fmla="*/ 20 h 197"/>
              <a:gd name="T42" fmla="*/ 172 w 205"/>
              <a:gd name="T43" fmla="*/ 33 h 197"/>
              <a:gd name="T44" fmla="*/ 185 w 205"/>
              <a:gd name="T45" fmla="*/ 118 h 197"/>
              <a:gd name="T46" fmla="*/ 113 w 205"/>
              <a:gd name="T47" fmla="*/ 114 h 197"/>
              <a:gd name="T48" fmla="*/ 155 w 205"/>
              <a:gd name="T49" fmla="*/ 50 h 197"/>
              <a:gd name="T50" fmla="*/ 120 w 205"/>
              <a:gd name="T51" fmla="*/ 41 h 197"/>
              <a:gd name="T52" fmla="*/ 128 w 205"/>
              <a:gd name="T53" fmla="*/ 77 h 197"/>
              <a:gd name="T54" fmla="*/ 164 w 205"/>
              <a:gd name="T55" fmla="*/ 85 h 197"/>
              <a:gd name="T56" fmla="*/ 155 w 205"/>
              <a:gd name="T57" fmla="*/ 5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5" h="197">
                <a:moveTo>
                  <a:pt x="113" y="114"/>
                </a:moveTo>
                <a:cubicBezTo>
                  <a:pt x="36" y="191"/>
                  <a:pt x="36" y="191"/>
                  <a:pt x="36" y="191"/>
                </a:cubicBezTo>
                <a:cubicBezTo>
                  <a:pt x="30" y="197"/>
                  <a:pt x="20" y="197"/>
                  <a:pt x="14" y="191"/>
                </a:cubicBezTo>
                <a:cubicBezTo>
                  <a:pt x="8" y="185"/>
                  <a:pt x="8" y="175"/>
                  <a:pt x="14" y="169"/>
                </a:cubicBezTo>
                <a:cubicBezTo>
                  <a:pt x="20" y="164"/>
                  <a:pt x="20" y="164"/>
                  <a:pt x="20" y="164"/>
                </a:cubicBezTo>
                <a:cubicBezTo>
                  <a:pt x="3" y="147"/>
                  <a:pt x="3" y="147"/>
                  <a:pt x="3" y="147"/>
                </a:cubicBezTo>
                <a:cubicBezTo>
                  <a:pt x="0" y="144"/>
                  <a:pt x="0" y="139"/>
                  <a:pt x="3" y="136"/>
                </a:cubicBezTo>
                <a:cubicBezTo>
                  <a:pt x="6" y="133"/>
                  <a:pt x="11" y="133"/>
                  <a:pt x="14" y="136"/>
                </a:cubicBezTo>
                <a:cubicBezTo>
                  <a:pt x="31" y="153"/>
                  <a:pt x="31" y="153"/>
                  <a:pt x="31" y="153"/>
                </a:cubicBezTo>
                <a:cubicBezTo>
                  <a:pt x="36" y="147"/>
                  <a:pt x="36" y="147"/>
                  <a:pt x="36" y="147"/>
                </a:cubicBezTo>
                <a:cubicBezTo>
                  <a:pt x="30" y="141"/>
                  <a:pt x="30" y="141"/>
                  <a:pt x="30" y="141"/>
                </a:cubicBezTo>
                <a:cubicBezTo>
                  <a:pt x="27" y="138"/>
                  <a:pt x="27" y="134"/>
                  <a:pt x="30" y="131"/>
                </a:cubicBezTo>
                <a:cubicBezTo>
                  <a:pt x="33" y="128"/>
                  <a:pt x="38" y="128"/>
                  <a:pt x="41" y="131"/>
                </a:cubicBezTo>
                <a:cubicBezTo>
                  <a:pt x="47" y="136"/>
                  <a:pt x="47" y="136"/>
                  <a:pt x="47" y="136"/>
                </a:cubicBezTo>
                <a:cubicBezTo>
                  <a:pt x="52" y="131"/>
                  <a:pt x="52" y="131"/>
                  <a:pt x="52" y="131"/>
                </a:cubicBezTo>
                <a:cubicBezTo>
                  <a:pt x="36" y="114"/>
                  <a:pt x="36" y="114"/>
                  <a:pt x="36" y="114"/>
                </a:cubicBezTo>
                <a:cubicBezTo>
                  <a:pt x="33" y="111"/>
                  <a:pt x="33" y="106"/>
                  <a:pt x="36" y="103"/>
                </a:cubicBezTo>
                <a:cubicBezTo>
                  <a:pt x="39" y="100"/>
                  <a:pt x="43" y="100"/>
                  <a:pt x="46" y="103"/>
                </a:cubicBezTo>
                <a:cubicBezTo>
                  <a:pt x="63" y="120"/>
                  <a:pt x="63" y="120"/>
                  <a:pt x="63" y="120"/>
                </a:cubicBezTo>
                <a:cubicBezTo>
                  <a:pt x="91" y="92"/>
                  <a:pt x="91" y="92"/>
                  <a:pt x="91" y="92"/>
                </a:cubicBezTo>
                <a:cubicBezTo>
                  <a:pt x="73" y="67"/>
                  <a:pt x="71" y="36"/>
                  <a:pt x="87" y="20"/>
                </a:cubicBezTo>
                <a:cubicBezTo>
                  <a:pt x="107" y="0"/>
                  <a:pt x="145" y="6"/>
                  <a:pt x="172" y="33"/>
                </a:cubicBezTo>
                <a:cubicBezTo>
                  <a:pt x="199" y="60"/>
                  <a:pt x="205" y="98"/>
                  <a:pt x="185" y="118"/>
                </a:cubicBezTo>
                <a:cubicBezTo>
                  <a:pt x="169" y="134"/>
                  <a:pt x="138" y="132"/>
                  <a:pt x="113" y="114"/>
                </a:cubicBezTo>
                <a:close/>
                <a:moveTo>
                  <a:pt x="155" y="50"/>
                </a:moveTo>
                <a:cubicBezTo>
                  <a:pt x="143" y="38"/>
                  <a:pt x="127" y="34"/>
                  <a:pt x="120" y="41"/>
                </a:cubicBezTo>
                <a:cubicBezTo>
                  <a:pt x="113" y="49"/>
                  <a:pt x="116" y="65"/>
                  <a:pt x="128" y="77"/>
                </a:cubicBezTo>
                <a:cubicBezTo>
                  <a:pt x="140" y="89"/>
                  <a:pt x="156" y="92"/>
                  <a:pt x="164" y="85"/>
                </a:cubicBezTo>
                <a:cubicBezTo>
                  <a:pt x="171" y="77"/>
                  <a:pt x="167" y="62"/>
                  <a:pt x="155" y="50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81" name="Freeform 134"/>
          <p:cNvSpPr>
            <a:spLocks noEditPoints="1"/>
          </p:cNvSpPr>
          <p:nvPr/>
        </p:nvSpPr>
        <p:spPr bwMode="auto">
          <a:xfrm>
            <a:off x="5042669" y="5208733"/>
            <a:ext cx="290666" cy="176067"/>
          </a:xfrm>
          <a:custGeom>
            <a:avLst/>
            <a:gdLst>
              <a:gd name="T0" fmla="*/ 155 w 199"/>
              <a:gd name="T1" fmla="*/ 65 h 121"/>
              <a:gd name="T2" fmla="*/ 103 w 199"/>
              <a:gd name="T3" fmla="*/ 43 h 121"/>
              <a:gd name="T4" fmla="*/ 45 w 199"/>
              <a:gd name="T5" fmla="*/ 65 h 121"/>
              <a:gd name="T6" fmla="*/ 29 w 199"/>
              <a:gd name="T7" fmla="*/ 58 h 121"/>
              <a:gd name="T8" fmla="*/ 29 w 199"/>
              <a:gd name="T9" fmla="*/ 78 h 121"/>
              <a:gd name="T10" fmla="*/ 33 w 199"/>
              <a:gd name="T11" fmla="*/ 84 h 121"/>
              <a:gd name="T12" fmla="*/ 29 w 199"/>
              <a:gd name="T13" fmla="*/ 90 h 121"/>
              <a:gd name="T14" fmla="*/ 33 w 199"/>
              <a:gd name="T15" fmla="*/ 112 h 121"/>
              <a:gd name="T16" fmla="*/ 19 w 199"/>
              <a:gd name="T17" fmla="*/ 112 h 121"/>
              <a:gd name="T18" fmla="*/ 24 w 199"/>
              <a:gd name="T19" fmla="*/ 90 h 121"/>
              <a:gd name="T20" fmla="*/ 20 w 199"/>
              <a:gd name="T21" fmla="*/ 84 h 121"/>
              <a:gd name="T22" fmla="*/ 24 w 199"/>
              <a:gd name="T23" fmla="*/ 78 h 121"/>
              <a:gd name="T24" fmla="*/ 24 w 199"/>
              <a:gd name="T25" fmla="*/ 56 h 121"/>
              <a:gd name="T26" fmla="*/ 0 w 199"/>
              <a:gd name="T27" fmla="*/ 46 h 121"/>
              <a:gd name="T28" fmla="*/ 104 w 199"/>
              <a:gd name="T29" fmla="*/ 0 h 121"/>
              <a:gd name="T30" fmla="*/ 199 w 199"/>
              <a:gd name="T31" fmla="*/ 47 h 121"/>
              <a:gd name="T32" fmla="*/ 155 w 199"/>
              <a:gd name="T33" fmla="*/ 65 h 121"/>
              <a:gd name="T34" fmla="*/ 102 w 199"/>
              <a:gd name="T35" fmla="*/ 54 h 121"/>
              <a:gd name="T36" fmla="*/ 149 w 199"/>
              <a:gd name="T37" fmla="*/ 70 h 121"/>
              <a:gd name="T38" fmla="*/ 149 w 199"/>
              <a:gd name="T39" fmla="*/ 108 h 121"/>
              <a:gd name="T40" fmla="*/ 99 w 199"/>
              <a:gd name="T41" fmla="*/ 121 h 121"/>
              <a:gd name="T42" fmla="*/ 56 w 199"/>
              <a:gd name="T43" fmla="*/ 108 h 121"/>
              <a:gd name="T44" fmla="*/ 56 w 199"/>
              <a:gd name="T45" fmla="*/ 70 h 121"/>
              <a:gd name="T46" fmla="*/ 102 w 199"/>
              <a:gd name="T47" fmla="*/ 54 h 121"/>
              <a:gd name="T48" fmla="*/ 101 w 199"/>
              <a:gd name="T49" fmla="*/ 114 h 121"/>
              <a:gd name="T50" fmla="*/ 139 w 199"/>
              <a:gd name="T51" fmla="*/ 104 h 121"/>
              <a:gd name="T52" fmla="*/ 101 w 199"/>
              <a:gd name="T53" fmla="*/ 95 h 121"/>
              <a:gd name="T54" fmla="*/ 63 w 199"/>
              <a:gd name="T55" fmla="*/ 104 h 121"/>
              <a:gd name="T56" fmla="*/ 101 w 199"/>
              <a:gd name="T57" fmla="*/ 114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21">
                <a:moveTo>
                  <a:pt x="155" y="65"/>
                </a:moveTo>
                <a:cubicBezTo>
                  <a:pt x="155" y="65"/>
                  <a:pt x="133" y="43"/>
                  <a:pt x="103" y="43"/>
                </a:cubicBezTo>
                <a:cubicBezTo>
                  <a:pt x="74" y="43"/>
                  <a:pt x="45" y="65"/>
                  <a:pt x="45" y="65"/>
                </a:cubicBezTo>
                <a:cubicBezTo>
                  <a:pt x="29" y="58"/>
                  <a:pt x="29" y="58"/>
                  <a:pt x="29" y="58"/>
                </a:cubicBezTo>
                <a:cubicBezTo>
                  <a:pt x="29" y="78"/>
                  <a:pt x="29" y="78"/>
                  <a:pt x="29" y="78"/>
                </a:cubicBezTo>
                <a:cubicBezTo>
                  <a:pt x="31" y="79"/>
                  <a:pt x="33" y="81"/>
                  <a:pt x="33" y="84"/>
                </a:cubicBezTo>
                <a:cubicBezTo>
                  <a:pt x="33" y="87"/>
                  <a:pt x="31" y="89"/>
                  <a:pt x="29" y="90"/>
                </a:cubicBezTo>
                <a:cubicBezTo>
                  <a:pt x="33" y="112"/>
                  <a:pt x="33" y="112"/>
                  <a:pt x="33" y="112"/>
                </a:cubicBezTo>
                <a:cubicBezTo>
                  <a:pt x="19" y="112"/>
                  <a:pt x="19" y="112"/>
                  <a:pt x="19" y="112"/>
                </a:cubicBezTo>
                <a:cubicBezTo>
                  <a:pt x="24" y="90"/>
                  <a:pt x="24" y="90"/>
                  <a:pt x="24" y="90"/>
                </a:cubicBezTo>
                <a:cubicBezTo>
                  <a:pt x="22" y="89"/>
                  <a:pt x="20" y="87"/>
                  <a:pt x="20" y="84"/>
                </a:cubicBezTo>
                <a:cubicBezTo>
                  <a:pt x="20" y="81"/>
                  <a:pt x="22" y="79"/>
                  <a:pt x="24" y="78"/>
                </a:cubicBezTo>
                <a:cubicBezTo>
                  <a:pt x="24" y="56"/>
                  <a:pt x="24" y="56"/>
                  <a:pt x="24" y="56"/>
                </a:cubicBezTo>
                <a:cubicBezTo>
                  <a:pt x="0" y="46"/>
                  <a:pt x="0" y="46"/>
                  <a:pt x="0" y="46"/>
                </a:cubicBezTo>
                <a:cubicBezTo>
                  <a:pt x="104" y="0"/>
                  <a:pt x="104" y="0"/>
                  <a:pt x="104" y="0"/>
                </a:cubicBezTo>
                <a:cubicBezTo>
                  <a:pt x="199" y="47"/>
                  <a:pt x="199" y="47"/>
                  <a:pt x="199" y="47"/>
                </a:cubicBezTo>
                <a:lnTo>
                  <a:pt x="155" y="65"/>
                </a:lnTo>
                <a:close/>
                <a:moveTo>
                  <a:pt x="102" y="54"/>
                </a:moveTo>
                <a:cubicBezTo>
                  <a:pt x="132" y="54"/>
                  <a:pt x="149" y="70"/>
                  <a:pt x="149" y="70"/>
                </a:cubicBezTo>
                <a:cubicBezTo>
                  <a:pt x="149" y="108"/>
                  <a:pt x="149" y="108"/>
                  <a:pt x="149" y="108"/>
                </a:cubicBezTo>
                <a:cubicBezTo>
                  <a:pt x="149" y="108"/>
                  <a:pt x="131" y="121"/>
                  <a:pt x="99" y="121"/>
                </a:cubicBezTo>
                <a:cubicBezTo>
                  <a:pt x="68" y="121"/>
                  <a:pt x="56" y="108"/>
                  <a:pt x="56" y="108"/>
                </a:cubicBezTo>
                <a:cubicBezTo>
                  <a:pt x="56" y="70"/>
                  <a:pt x="56" y="70"/>
                  <a:pt x="56" y="70"/>
                </a:cubicBezTo>
                <a:cubicBezTo>
                  <a:pt x="56" y="70"/>
                  <a:pt x="72" y="54"/>
                  <a:pt x="102" y="54"/>
                </a:cubicBezTo>
                <a:close/>
                <a:moveTo>
                  <a:pt x="101" y="114"/>
                </a:moveTo>
                <a:cubicBezTo>
                  <a:pt x="122" y="114"/>
                  <a:pt x="139" y="110"/>
                  <a:pt x="139" y="104"/>
                </a:cubicBezTo>
                <a:cubicBezTo>
                  <a:pt x="139" y="99"/>
                  <a:pt x="122" y="95"/>
                  <a:pt x="101" y="95"/>
                </a:cubicBezTo>
                <a:cubicBezTo>
                  <a:pt x="80" y="95"/>
                  <a:pt x="63" y="99"/>
                  <a:pt x="63" y="104"/>
                </a:cubicBezTo>
                <a:cubicBezTo>
                  <a:pt x="63" y="110"/>
                  <a:pt x="80" y="114"/>
                  <a:pt x="101" y="114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82" name="Freeform 135"/>
          <p:cNvSpPr>
            <a:spLocks noEditPoints="1"/>
          </p:cNvSpPr>
          <p:nvPr/>
        </p:nvSpPr>
        <p:spPr bwMode="auto">
          <a:xfrm>
            <a:off x="5644547" y="5150391"/>
            <a:ext cx="278165" cy="292750"/>
          </a:xfrm>
          <a:custGeom>
            <a:avLst/>
            <a:gdLst>
              <a:gd name="T0" fmla="*/ 95 w 190"/>
              <a:gd name="T1" fmla="*/ 200 h 200"/>
              <a:gd name="T2" fmla="*/ 0 w 190"/>
              <a:gd name="T3" fmla="*/ 118 h 200"/>
              <a:gd name="T4" fmla="*/ 7 w 190"/>
              <a:gd name="T5" fmla="*/ 56 h 200"/>
              <a:gd name="T6" fmla="*/ 54 w 190"/>
              <a:gd name="T7" fmla="*/ 56 h 200"/>
              <a:gd name="T8" fmla="*/ 49 w 190"/>
              <a:gd name="T9" fmla="*/ 116 h 200"/>
              <a:gd name="T10" fmla="*/ 95 w 190"/>
              <a:gd name="T11" fmla="*/ 150 h 200"/>
              <a:gd name="T12" fmla="*/ 141 w 190"/>
              <a:gd name="T13" fmla="*/ 116 h 200"/>
              <a:gd name="T14" fmla="*/ 136 w 190"/>
              <a:gd name="T15" fmla="*/ 56 h 200"/>
              <a:gd name="T16" fmla="*/ 183 w 190"/>
              <a:gd name="T17" fmla="*/ 56 h 200"/>
              <a:gd name="T18" fmla="*/ 190 w 190"/>
              <a:gd name="T19" fmla="*/ 118 h 200"/>
              <a:gd name="T20" fmla="*/ 95 w 190"/>
              <a:gd name="T21" fmla="*/ 200 h 200"/>
              <a:gd name="T22" fmla="*/ 127 w 190"/>
              <a:gd name="T23" fmla="*/ 0 h 200"/>
              <a:gd name="T24" fmla="*/ 172 w 190"/>
              <a:gd name="T25" fmla="*/ 0 h 200"/>
              <a:gd name="T26" fmla="*/ 181 w 190"/>
              <a:gd name="T27" fmla="*/ 48 h 200"/>
              <a:gd name="T28" fmla="*/ 135 w 190"/>
              <a:gd name="T29" fmla="*/ 48 h 200"/>
              <a:gd name="T30" fmla="*/ 127 w 190"/>
              <a:gd name="T31" fmla="*/ 0 h 200"/>
              <a:gd name="T32" fmla="*/ 63 w 190"/>
              <a:gd name="T33" fmla="*/ 0 h 200"/>
              <a:gd name="T34" fmla="*/ 55 w 190"/>
              <a:gd name="T35" fmla="*/ 48 h 200"/>
              <a:gd name="T36" fmla="*/ 9 w 190"/>
              <a:gd name="T37" fmla="*/ 48 h 200"/>
              <a:gd name="T38" fmla="*/ 18 w 190"/>
              <a:gd name="T39" fmla="*/ 0 h 200"/>
              <a:gd name="T40" fmla="*/ 63 w 190"/>
              <a:gd name="T41" fmla="*/ 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0" h="200">
                <a:moveTo>
                  <a:pt x="95" y="200"/>
                </a:moveTo>
                <a:cubicBezTo>
                  <a:pt x="20" y="200"/>
                  <a:pt x="0" y="159"/>
                  <a:pt x="0" y="118"/>
                </a:cubicBezTo>
                <a:cubicBezTo>
                  <a:pt x="0" y="100"/>
                  <a:pt x="3" y="78"/>
                  <a:pt x="7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1" y="75"/>
                  <a:pt x="49" y="95"/>
                  <a:pt x="49" y="116"/>
                </a:cubicBezTo>
                <a:cubicBezTo>
                  <a:pt x="53" y="136"/>
                  <a:pt x="80" y="150"/>
                  <a:pt x="95" y="150"/>
                </a:cubicBezTo>
                <a:cubicBezTo>
                  <a:pt x="111" y="150"/>
                  <a:pt x="137" y="136"/>
                  <a:pt x="141" y="116"/>
                </a:cubicBezTo>
                <a:cubicBezTo>
                  <a:pt x="141" y="95"/>
                  <a:pt x="139" y="75"/>
                  <a:pt x="136" y="56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187" y="78"/>
                  <a:pt x="190" y="101"/>
                  <a:pt x="190" y="118"/>
                </a:cubicBezTo>
                <a:cubicBezTo>
                  <a:pt x="190" y="159"/>
                  <a:pt x="166" y="200"/>
                  <a:pt x="95" y="200"/>
                </a:cubicBezTo>
                <a:close/>
                <a:moveTo>
                  <a:pt x="127" y="0"/>
                </a:moveTo>
                <a:cubicBezTo>
                  <a:pt x="172" y="0"/>
                  <a:pt x="172" y="0"/>
                  <a:pt x="172" y="0"/>
                </a:cubicBezTo>
                <a:cubicBezTo>
                  <a:pt x="172" y="0"/>
                  <a:pt x="176" y="23"/>
                  <a:pt x="181" y="48"/>
                </a:cubicBezTo>
                <a:cubicBezTo>
                  <a:pt x="135" y="48"/>
                  <a:pt x="135" y="48"/>
                  <a:pt x="135" y="48"/>
                </a:cubicBezTo>
                <a:cubicBezTo>
                  <a:pt x="131" y="22"/>
                  <a:pt x="127" y="0"/>
                  <a:pt x="127" y="0"/>
                </a:cubicBezTo>
                <a:close/>
                <a:moveTo>
                  <a:pt x="63" y="0"/>
                </a:moveTo>
                <a:cubicBezTo>
                  <a:pt x="63" y="0"/>
                  <a:pt x="59" y="22"/>
                  <a:pt x="55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3" y="23"/>
                  <a:pt x="18" y="0"/>
                  <a:pt x="18" y="0"/>
                </a:cubicBezTo>
                <a:lnTo>
                  <a:pt x="63" y="0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83" name="Freeform 136"/>
          <p:cNvSpPr>
            <a:spLocks noEditPoints="1"/>
          </p:cNvSpPr>
          <p:nvPr/>
        </p:nvSpPr>
        <p:spPr bwMode="auto">
          <a:xfrm>
            <a:off x="6248727" y="5151954"/>
            <a:ext cx="272955" cy="289623"/>
          </a:xfrm>
          <a:custGeom>
            <a:avLst/>
            <a:gdLst>
              <a:gd name="T0" fmla="*/ 151 w 187"/>
              <a:gd name="T1" fmla="*/ 29 h 198"/>
              <a:gd name="T2" fmla="*/ 123 w 187"/>
              <a:gd name="T3" fmla="*/ 89 h 198"/>
              <a:gd name="T4" fmla="*/ 116 w 187"/>
              <a:gd name="T5" fmla="*/ 89 h 198"/>
              <a:gd name="T6" fmla="*/ 144 w 187"/>
              <a:gd name="T7" fmla="*/ 26 h 198"/>
              <a:gd name="T8" fmla="*/ 100 w 187"/>
              <a:gd name="T9" fmla="*/ 26 h 198"/>
              <a:gd name="T10" fmla="*/ 100 w 187"/>
              <a:gd name="T11" fmla="*/ 175 h 198"/>
              <a:gd name="T12" fmla="*/ 156 w 187"/>
              <a:gd name="T13" fmla="*/ 190 h 198"/>
              <a:gd name="T14" fmla="*/ 156 w 187"/>
              <a:gd name="T15" fmla="*/ 198 h 198"/>
              <a:gd name="T16" fmla="*/ 30 w 187"/>
              <a:gd name="T17" fmla="*/ 198 h 198"/>
              <a:gd name="T18" fmla="*/ 30 w 187"/>
              <a:gd name="T19" fmla="*/ 190 h 198"/>
              <a:gd name="T20" fmla="*/ 84 w 187"/>
              <a:gd name="T21" fmla="*/ 175 h 198"/>
              <a:gd name="T22" fmla="*/ 84 w 187"/>
              <a:gd name="T23" fmla="*/ 26 h 198"/>
              <a:gd name="T24" fmla="*/ 42 w 187"/>
              <a:gd name="T25" fmla="*/ 26 h 198"/>
              <a:gd name="T26" fmla="*/ 71 w 187"/>
              <a:gd name="T27" fmla="*/ 89 h 198"/>
              <a:gd name="T28" fmla="*/ 63 w 187"/>
              <a:gd name="T29" fmla="*/ 89 h 198"/>
              <a:gd name="T30" fmla="*/ 36 w 187"/>
              <a:gd name="T31" fmla="*/ 29 h 198"/>
              <a:gd name="T32" fmla="*/ 9 w 187"/>
              <a:gd name="T33" fmla="*/ 89 h 198"/>
              <a:gd name="T34" fmla="*/ 1 w 187"/>
              <a:gd name="T35" fmla="*/ 89 h 198"/>
              <a:gd name="T36" fmla="*/ 30 w 187"/>
              <a:gd name="T37" fmla="*/ 25 h 198"/>
              <a:gd name="T38" fmla="*/ 30 w 187"/>
              <a:gd name="T39" fmla="*/ 18 h 198"/>
              <a:gd name="T40" fmla="*/ 30 w 187"/>
              <a:gd name="T41" fmla="*/ 18 h 198"/>
              <a:gd name="T42" fmla="*/ 78 w 187"/>
              <a:gd name="T43" fmla="*/ 18 h 198"/>
              <a:gd name="T44" fmla="*/ 93 w 187"/>
              <a:gd name="T45" fmla="*/ 0 h 198"/>
              <a:gd name="T46" fmla="*/ 107 w 187"/>
              <a:gd name="T47" fmla="*/ 18 h 198"/>
              <a:gd name="T48" fmla="*/ 156 w 187"/>
              <a:gd name="T49" fmla="*/ 18 h 198"/>
              <a:gd name="T50" fmla="*/ 156 w 187"/>
              <a:gd name="T51" fmla="*/ 24 h 198"/>
              <a:gd name="T52" fmla="*/ 186 w 187"/>
              <a:gd name="T53" fmla="*/ 89 h 198"/>
              <a:gd name="T54" fmla="*/ 178 w 187"/>
              <a:gd name="T55" fmla="*/ 89 h 198"/>
              <a:gd name="T56" fmla="*/ 151 w 187"/>
              <a:gd name="T57" fmla="*/ 29 h 198"/>
              <a:gd name="T58" fmla="*/ 71 w 187"/>
              <a:gd name="T59" fmla="*/ 98 h 198"/>
              <a:gd name="T60" fmla="*/ 36 w 187"/>
              <a:gd name="T61" fmla="*/ 135 h 198"/>
              <a:gd name="T62" fmla="*/ 0 w 187"/>
              <a:gd name="T63" fmla="*/ 98 h 198"/>
              <a:gd name="T64" fmla="*/ 71 w 187"/>
              <a:gd name="T65" fmla="*/ 98 h 198"/>
              <a:gd name="T66" fmla="*/ 116 w 187"/>
              <a:gd name="T67" fmla="*/ 98 h 198"/>
              <a:gd name="T68" fmla="*/ 187 w 187"/>
              <a:gd name="T69" fmla="*/ 98 h 198"/>
              <a:gd name="T70" fmla="*/ 152 w 187"/>
              <a:gd name="T71" fmla="*/ 135 h 198"/>
              <a:gd name="T72" fmla="*/ 116 w 187"/>
              <a:gd name="T73" fmla="*/ 98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7" h="198">
                <a:moveTo>
                  <a:pt x="151" y="29"/>
                </a:moveTo>
                <a:cubicBezTo>
                  <a:pt x="123" y="89"/>
                  <a:pt x="123" y="89"/>
                  <a:pt x="123" y="89"/>
                </a:cubicBezTo>
                <a:cubicBezTo>
                  <a:pt x="116" y="89"/>
                  <a:pt x="116" y="89"/>
                  <a:pt x="116" y="89"/>
                </a:cubicBezTo>
                <a:cubicBezTo>
                  <a:pt x="144" y="26"/>
                  <a:pt x="144" y="26"/>
                  <a:pt x="144" y="26"/>
                </a:cubicBezTo>
                <a:cubicBezTo>
                  <a:pt x="100" y="26"/>
                  <a:pt x="100" y="26"/>
                  <a:pt x="100" y="26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109" y="175"/>
                  <a:pt x="156" y="190"/>
                  <a:pt x="156" y="190"/>
                </a:cubicBezTo>
                <a:cubicBezTo>
                  <a:pt x="156" y="198"/>
                  <a:pt x="156" y="198"/>
                  <a:pt x="156" y="198"/>
                </a:cubicBezTo>
                <a:cubicBezTo>
                  <a:pt x="30" y="198"/>
                  <a:pt x="30" y="198"/>
                  <a:pt x="30" y="198"/>
                </a:cubicBezTo>
                <a:cubicBezTo>
                  <a:pt x="30" y="190"/>
                  <a:pt x="30" y="190"/>
                  <a:pt x="30" y="190"/>
                </a:cubicBezTo>
                <a:cubicBezTo>
                  <a:pt x="30" y="190"/>
                  <a:pt x="77" y="175"/>
                  <a:pt x="84" y="175"/>
                </a:cubicBezTo>
                <a:cubicBezTo>
                  <a:pt x="84" y="26"/>
                  <a:pt x="84" y="26"/>
                  <a:pt x="84" y="26"/>
                </a:cubicBezTo>
                <a:cubicBezTo>
                  <a:pt x="42" y="26"/>
                  <a:pt x="42" y="26"/>
                  <a:pt x="42" y="26"/>
                </a:cubicBezTo>
                <a:cubicBezTo>
                  <a:pt x="71" y="89"/>
                  <a:pt x="71" y="89"/>
                  <a:pt x="71" y="89"/>
                </a:cubicBezTo>
                <a:cubicBezTo>
                  <a:pt x="63" y="89"/>
                  <a:pt x="63" y="89"/>
                  <a:pt x="63" y="89"/>
                </a:cubicBezTo>
                <a:cubicBezTo>
                  <a:pt x="36" y="29"/>
                  <a:pt x="36" y="29"/>
                  <a:pt x="36" y="29"/>
                </a:cubicBezTo>
                <a:cubicBezTo>
                  <a:pt x="9" y="89"/>
                  <a:pt x="9" y="89"/>
                  <a:pt x="9" y="89"/>
                </a:cubicBezTo>
                <a:cubicBezTo>
                  <a:pt x="1" y="89"/>
                  <a:pt x="1" y="89"/>
                  <a:pt x="1" y="89"/>
                </a:cubicBezTo>
                <a:cubicBezTo>
                  <a:pt x="30" y="25"/>
                  <a:pt x="30" y="25"/>
                  <a:pt x="30" y="25"/>
                </a:cubicBezTo>
                <a:cubicBezTo>
                  <a:pt x="30" y="18"/>
                  <a:pt x="30" y="18"/>
                  <a:pt x="30" y="18"/>
                </a:cubicBezTo>
                <a:cubicBezTo>
                  <a:pt x="30" y="18"/>
                  <a:pt x="30" y="18"/>
                  <a:pt x="30" y="18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8"/>
                  <a:pt x="85" y="0"/>
                  <a:pt x="93" y="0"/>
                </a:cubicBezTo>
                <a:cubicBezTo>
                  <a:pt x="101" y="0"/>
                  <a:pt x="107" y="9"/>
                  <a:pt x="107" y="18"/>
                </a:cubicBezTo>
                <a:cubicBezTo>
                  <a:pt x="156" y="18"/>
                  <a:pt x="156" y="18"/>
                  <a:pt x="156" y="18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86" y="89"/>
                  <a:pt x="186" y="89"/>
                  <a:pt x="186" y="89"/>
                </a:cubicBezTo>
                <a:cubicBezTo>
                  <a:pt x="178" y="89"/>
                  <a:pt x="178" y="89"/>
                  <a:pt x="178" y="89"/>
                </a:cubicBezTo>
                <a:lnTo>
                  <a:pt x="151" y="29"/>
                </a:lnTo>
                <a:close/>
                <a:moveTo>
                  <a:pt x="71" y="98"/>
                </a:moveTo>
                <a:cubicBezTo>
                  <a:pt x="71" y="117"/>
                  <a:pt x="58" y="135"/>
                  <a:pt x="36" y="135"/>
                </a:cubicBezTo>
                <a:cubicBezTo>
                  <a:pt x="14" y="135"/>
                  <a:pt x="0" y="117"/>
                  <a:pt x="0" y="98"/>
                </a:cubicBezTo>
                <a:cubicBezTo>
                  <a:pt x="0" y="98"/>
                  <a:pt x="71" y="98"/>
                  <a:pt x="71" y="98"/>
                </a:cubicBezTo>
                <a:close/>
                <a:moveTo>
                  <a:pt x="116" y="98"/>
                </a:moveTo>
                <a:cubicBezTo>
                  <a:pt x="116" y="98"/>
                  <a:pt x="187" y="98"/>
                  <a:pt x="187" y="98"/>
                </a:cubicBezTo>
                <a:cubicBezTo>
                  <a:pt x="187" y="117"/>
                  <a:pt x="174" y="135"/>
                  <a:pt x="152" y="135"/>
                </a:cubicBezTo>
                <a:cubicBezTo>
                  <a:pt x="130" y="135"/>
                  <a:pt x="116" y="117"/>
                  <a:pt x="116" y="98"/>
                </a:cubicBez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84" name="Freeform 137"/>
          <p:cNvSpPr>
            <a:spLocks noEditPoints="1"/>
          </p:cNvSpPr>
          <p:nvPr/>
        </p:nvSpPr>
        <p:spPr bwMode="auto">
          <a:xfrm>
            <a:off x="6854764" y="5151433"/>
            <a:ext cx="262536" cy="290666"/>
          </a:xfrm>
          <a:custGeom>
            <a:avLst/>
            <a:gdLst>
              <a:gd name="T0" fmla="*/ 168 w 180"/>
              <a:gd name="T1" fmla="*/ 23 h 199"/>
              <a:gd name="T2" fmla="*/ 173 w 180"/>
              <a:gd name="T3" fmla="*/ 8 h 199"/>
              <a:gd name="T4" fmla="*/ 180 w 180"/>
              <a:gd name="T5" fmla="*/ 18 h 199"/>
              <a:gd name="T6" fmla="*/ 16 w 180"/>
              <a:gd name="T7" fmla="*/ 8 h 199"/>
              <a:gd name="T8" fmla="*/ 72 w 180"/>
              <a:gd name="T9" fmla="*/ 0 h 199"/>
              <a:gd name="T10" fmla="*/ 108 w 180"/>
              <a:gd name="T11" fmla="*/ 8 h 199"/>
              <a:gd name="T12" fmla="*/ 164 w 180"/>
              <a:gd name="T13" fmla="*/ 23 h 199"/>
              <a:gd name="T14" fmla="*/ 16 w 180"/>
              <a:gd name="T15" fmla="*/ 8 h 199"/>
              <a:gd name="T16" fmla="*/ 0 w 180"/>
              <a:gd name="T17" fmla="*/ 12 h 199"/>
              <a:gd name="T18" fmla="*/ 12 w 180"/>
              <a:gd name="T19" fmla="*/ 8 h 199"/>
              <a:gd name="T20" fmla="*/ 6 w 180"/>
              <a:gd name="T21" fmla="*/ 23 h 199"/>
              <a:gd name="T22" fmla="*/ 160 w 180"/>
              <a:gd name="T23" fmla="*/ 31 h 199"/>
              <a:gd name="T24" fmla="*/ 20 w 180"/>
              <a:gd name="T25" fmla="*/ 144 h 199"/>
              <a:gd name="T26" fmla="*/ 160 w 180"/>
              <a:gd name="T27" fmla="*/ 31 h 199"/>
              <a:gd name="T28" fmla="*/ 132 w 180"/>
              <a:gd name="T29" fmla="*/ 124 h 199"/>
              <a:gd name="T30" fmla="*/ 104 w 180"/>
              <a:gd name="T31" fmla="*/ 116 h 199"/>
              <a:gd name="T32" fmla="*/ 104 w 180"/>
              <a:gd name="T33" fmla="*/ 108 h 199"/>
              <a:gd name="T34" fmla="*/ 148 w 180"/>
              <a:gd name="T35" fmla="*/ 99 h 199"/>
              <a:gd name="T36" fmla="*/ 104 w 180"/>
              <a:gd name="T37" fmla="*/ 108 h 199"/>
              <a:gd name="T38" fmla="*/ 148 w 180"/>
              <a:gd name="T39" fmla="*/ 87 h 199"/>
              <a:gd name="T40" fmla="*/ 104 w 180"/>
              <a:gd name="T41" fmla="*/ 80 h 199"/>
              <a:gd name="T42" fmla="*/ 61 w 180"/>
              <a:gd name="T43" fmla="*/ 131 h 199"/>
              <a:gd name="T44" fmla="*/ 56 w 180"/>
              <a:gd name="T45" fmla="*/ 107 h 199"/>
              <a:gd name="T46" fmla="*/ 33 w 180"/>
              <a:gd name="T47" fmla="*/ 102 h 199"/>
              <a:gd name="T48" fmla="*/ 96 w 180"/>
              <a:gd name="T49" fmla="*/ 99 h 199"/>
              <a:gd name="T50" fmla="*/ 64 w 180"/>
              <a:gd name="T51" fmla="*/ 99 h 199"/>
              <a:gd name="T52" fmla="*/ 32 w 180"/>
              <a:gd name="T53" fmla="*/ 56 h 199"/>
              <a:gd name="T54" fmla="*/ 96 w 180"/>
              <a:gd name="T55" fmla="*/ 43 h 199"/>
              <a:gd name="T56" fmla="*/ 32 w 180"/>
              <a:gd name="T57" fmla="*/ 56 h 199"/>
              <a:gd name="T58" fmla="*/ 12 w 180"/>
              <a:gd name="T59" fmla="*/ 163 h 199"/>
              <a:gd name="T60" fmla="*/ 172 w 180"/>
              <a:gd name="T61" fmla="*/ 151 h 199"/>
              <a:gd name="T62" fmla="*/ 77 w 180"/>
              <a:gd name="T63" fmla="*/ 168 h 199"/>
              <a:gd name="T64" fmla="*/ 40 w 180"/>
              <a:gd name="T65" fmla="*/ 199 h 199"/>
              <a:gd name="T66" fmla="*/ 77 w 180"/>
              <a:gd name="T67" fmla="*/ 168 h 199"/>
              <a:gd name="T68" fmla="*/ 121 w 180"/>
              <a:gd name="T69" fmla="*/ 199 h 199"/>
              <a:gd name="T70" fmla="*/ 121 w 180"/>
              <a:gd name="T71" fmla="*/ 168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0" h="199">
                <a:moveTo>
                  <a:pt x="173" y="23"/>
                </a:moveTo>
                <a:cubicBezTo>
                  <a:pt x="168" y="23"/>
                  <a:pt x="168" y="23"/>
                  <a:pt x="168" y="23"/>
                </a:cubicBezTo>
                <a:cubicBezTo>
                  <a:pt x="168" y="8"/>
                  <a:pt x="168" y="8"/>
                  <a:pt x="168" y="8"/>
                </a:cubicBezTo>
                <a:cubicBezTo>
                  <a:pt x="173" y="8"/>
                  <a:pt x="173" y="8"/>
                  <a:pt x="173" y="8"/>
                </a:cubicBezTo>
                <a:cubicBezTo>
                  <a:pt x="180" y="12"/>
                  <a:pt x="180" y="12"/>
                  <a:pt x="180" y="12"/>
                </a:cubicBezTo>
                <a:cubicBezTo>
                  <a:pt x="180" y="18"/>
                  <a:pt x="180" y="18"/>
                  <a:pt x="180" y="18"/>
                </a:cubicBezTo>
                <a:lnTo>
                  <a:pt x="173" y="23"/>
                </a:lnTo>
                <a:close/>
                <a:moveTo>
                  <a:pt x="16" y="8"/>
                </a:moveTo>
                <a:cubicBezTo>
                  <a:pt x="72" y="8"/>
                  <a:pt x="72" y="8"/>
                  <a:pt x="72" y="8"/>
                </a:cubicBezTo>
                <a:cubicBezTo>
                  <a:pt x="72" y="0"/>
                  <a:pt x="72" y="0"/>
                  <a:pt x="72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08" y="8"/>
                  <a:pt x="108" y="8"/>
                  <a:pt x="108" y="8"/>
                </a:cubicBezTo>
                <a:cubicBezTo>
                  <a:pt x="164" y="8"/>
                  <a:pt x="164" y="8"/>
                  <a:pt x="164" y="8"/>
                </a:cubicBezTo>
                <a:cubicBezTo>
                  <a:pt x="164" y="23"/>
                  <a:pt x="164" y="23"/>
                  <a:pt x="164" y="23"/>
                </a:cubicBezTo>
                <a:cubicBezTo>
                  <a:pt x="16" y="23"/>
                  <a:pt x="16" y="23"/>
                  <a:pt x="16" y="23"/>
                </a:cubicBezTo>
                <a:lnTo>
                  <a:pt x="16" y="8"/>
                </a:lnTo>
                <a:close/>
                <a:moveTo>
                  <a:pt x="0" y="18"/>
                </a:moveTo>
                <a:cubicBezTo>
                  <a:pt x="0" y="12"/>
                  <a:pt x="0" y="12"/>
                  <a:pt x="0" y="12"/>
                </a:cubicBezTo>
                <a:cubicBezTo>
                  <a:pt x="6" y="8"/>
                  <a:pt x="6" y="8"/>
                  <a:pt x="6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23"/>
                  <a:pt x="12" y="23"/>
                  <a:pt x="12" y="23"/>
                </a:cubicBezTo>
                <a:cubicBezTo>
                  <a:pt x="6" y="23"/>
                  <a:pt x="6" y="23"/>
                  <a:pt x="6" y="23"/>
                </a:cubicBezTo>
                <a:lnTo>
                  <a:pt x="0" y="18"/>
                </a:lnTo>
                <a:close/>
                <a:moveTo>
                  <a:pt x="160" y="31"/>
                </a:moveTo>
                <a:cubicBezTo>
                  <a:pt x="160" y="144"/>
                  <a:pt x="160" y="144"/>
                  <a:pt x="160" y="144"/>
                </a:cubicBezTo>
                <a:cubicBezTo>
                  <a:pt x="20" y="144"/>
                  <a:pt x="20" y="144"/>
                  <a:pt x="20" y="144"/>
                </a:cubicBezTo>
                <a:cubicBezTo>
                  <a:pt x="20" y="31"/>
                  <a:pt x="20" y="31"/>
                  <a:pt x="20" y="31"/>
                </a:cubicBezTo>
                <a:lnTo>
                  <a:pt x="160" y="31"/>
                </a:lnTo>
                <a:close/>
                <a:moveTo>
                  <a:pt x="104" y="124"/>
                </a:moveTo>
                <a:cubicBezTo>
                  <a:pt x="132" y="124"/>
                  <a:pt x="132" y="124"/>
                  <a:pt x="132" y="124"/>
                </a:cubicBezTo>
                <a:cubicBezTo>
                  <a:pt x="132" y="116"/>
                  <a:pt x="132" y="116"/>
                  <a:pt x="132" y="116"/>
                </a:cubicBezTo>
                <a:cubicBezTo>
                  <a:pt x="104" y="116"/>
                  <a:pt x="104" y="116"/>
                  <a:pt x="104" y="116"/>
                </a:cubicBezTo>
                <a:lnTo>
                  <a:pt x="104" y="124"/>
                </a:lnTo>
                <a:close/>
                <a:moveTo>
                  <a:pt x="104" y="108"/>
                </a:moveTo>
                <a:cubicBezTo>
                  <a:pt x="148" y="108"/>
                  <a:pt x="148" y="108"/>
                  <a:pt x="148" y="108"/>
                </a:cubicBezTo>
                <a:cubicBezTo>
                  <a:pt x="148" y="99"/>
                  <a:pt x="148" y="99"/>
                  <a:pt x="148" y="99"/>
                </a:cubicBezTo>
                <a:cubicBezTo>
                  <a:pt x="104" y="99"/>
                  <a:pt x="104" y="99"/>
                  <a:pt x="104" y="99"/>
                </a:cubicBezTo>
                <a:lnTo>
                  <a:pt x="104" y="108"/>
                </a:lnTo>
                <a:close/>
                <a:moveTo>
                  <a:pt x="104" y="87"/>
                </a:moveTo>
                <a:cubicBezTo>
                  <a:pt x="148" y="87"/>
                  <a:pt x="148" y="87"/>
                  <a:pt x="148" y="87"/>
                </a:cubicBezTo>
                <a:cubicBezTo>
                  <a:pt x="148" y="80"/>
                  <a:pt x="148" y="80"/>
                  <a:pt x="148" y="80"/>
                </a:cubicBezTo>
                <a:cubicBezTo>
                  <a:pt x="104" y="80"/>
                  <a:pt x="104" y="80"/>
                  <a:pt x="104" y="80"/>
                </a:cubicBezTo>
                <a:lnTo>
                  <a:pt x="104" y="87"/>
                </a:lnTo>
                <a:close/>
                <a:moveTo>
                  <a:pt x="61" y="131"/>
                </a:moveTo>
                <a:cubicBezTo>
                  <a:pt x="76" y="131"/>
                  <a:pt x="88" y="121"/>
                  <a:pt x="89" y="107"/>
                </a:cubicBezTo>
                <a:cubicBezTo>
                  <a:pt x="56" y="107"/>
                  <a:pt x="56" y="107"/>
                  <a:pt x="56" y="107"/>
                </a:cubicBezTo>
                <a:cubicBezTo>
                  <a:pt x="56" y="75"/>
                  <a:pt x="56" y="75"/>
                  <a:pt x="56" y="75"/>
                </a:cubicBezTo>
                <a:cubicBezTo>
                  <a:pt x="42" y="76"/>
                  <a:pt x="33" y="88"/>
                  <a:pt x="33" y="102"/>
                </a:cubicBezTo>
                <a:cubicBezTo>
                  <a:pt x="33" y="118"/>
                  <a:pt x="46" y="131"/>
                  <a:pt x="61" y="131"/>
                </a:cubicBezTo>
                <a:close/>
                <a:moveTo>
                  <a:pt x="96" y="99"/>
                </a:moveTo>
                <a:cubicBezTo>
                  <a:pt x="96" y="99"/>
                  <a:pt x="95" y="68"/>
                  <a:pt x="64" y="68"/>
                </a:cubicBezTo>
                <a:cubicBezTo>
                  <a:pt x="64" y="99"/>
                  <a:pt x="64" y="99"/>
                  <a:pt x="64" y="99"/>
                </a:cubicBezTo>
                <a:lnTo>
                  <a:pt x="96" y="99"/>
                </a:lnTo>
                <a:close/>
                <a:moveTo>
                  <a:pt x="32" y="56"/>
                </a:moveTo>
                <a:cubicBezTo>
                  <a:pt x="96" y="56"/>
                  <a:pt x="96" y="56"/>
                  <a:pt x="96" y="56"/>
                </a:cubicBezTo>
                <a:cubicBezTo>
                  <a:pt x="96" y="43"/>
                  <a:pt x="96" y="43"/>
                  <a:pt x="96" y="43"/>
                </a:cubicBezTo>
                <a:cubicBezTo>
                  <a:pt x="32" y="43"/>
                  <a:pt x="32" y="43"/>
                  <a:pt x="32" y="43"/>
                </a:cubicBezTo>
                <a:lnTo>
                  <a:pt x="32" y="56"/>
                </a:lnTo>
                <a:close/>
                <a:moveTo>
                  <a:pt x="172" y="163"/>
                </a:moveTo>
                <a:cubicBezTo>
                  <a:pt x="12" y="163"/>
                  <a:pt x="12" y="163"/>
                  <a:pt x="12" y="163"/>
                </a:cubicBezTo>
                <a:cubicBezTo>
                  <a:pt x="12" y="151"/>
                  <a:pt x="12" y="151"/>
                  <a:pt x="12" y="151"/>
                </a:cubicBezTo>
                <a:cubicBezTo>
                  <a:pt x="172" y="151"/>
                  <a:pt x="172" y="151"/>
                  <a:pt x="172" y="151"/>
                </a:cubicBezTo>
                <a:lnTo>
                  <a:pt x="172" y="163"/>
                </a:lnTo>
                <a:close/>
                <a:moveTo>
                  <a:pt x="77" y="168"/>
                </a:moveTo>
                <a:cubicBezTo>
                  <a:pt x="58" y="199"/>
                  <a:pt x="58" y="199"/>
                  <a:pt x="58" y="199"/>
                </a:cubicBezTo>
                <a:cubicBezTo>
                  <a:pt x="40" y="199"/>
                  <a:pt x="40" y="199"/>
                  <a:pt x="40" y="199"/>
                </a:cubicBezTo>
                <a:cubicBezTo>
                  <a:pt x="58" y="168"/>
                  <a:pt x="58" y="168"/>
                  <a:pt x="58" y="168"/>
                </a:cubicBezTo>
                <a:lnTo>
                  <a:pt x="77" y="168"/>
                </a:lnTo>
                <a:close/>
                <a:moveTo>
                  <a:pt x="139" y="199"/>
                </a:moveTo>
                <a:cubicBezTo>
                  <a:pt x="121" y="199"/>
                  <a:pt x="121" y="199"/>
                  <a:pt x="121" y="199"/>
                </a:cubicBezTo>
                <a:cubicBezTo>
                  <a:pt x="102" y="168"/>
                  <a:pt x="102" y="168"/>
                  <a:pt x="102" y="168"/>
                </a:cubicBezTo>
                <a:cubicBezTo>
                  <a:pt x="121" y="168"/>
                  <a:pt x="121" y="168"/>
                  <a:pt x="121" y="168"/>
                </a:cubicBezTo>
                <a:lnTo>
                  <a:pt x="139" y="199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785" name="Freeform 138"/>
          <p:cNvSpPr>
            <a:spLocks noEditPoints="1"/>
          </p:cNvSpPr>
          <p:nvPr/>
        </p:nvSpPr>
        <p:spPr bwMode="auto">
          <a:xfrm>
            <a:off x="7432473" y="5149870"/>
            <a:ext cx="293791" cy="293791"/>
          </a:xfrm>
          <a:custGeom>
            <a:avLst/>
            <a:gdLst>
              <a:gd name="T0" fmla="*/ 194 w 201"/>
              <a:gd name="T1" fmla="*/ 101 h 201"/>
              <a:gd name="T2" fmla="*/ 92 w 201"/>
              <a:gd name="T3" fmla="*/ 0 h 201"/>
              <a:gd name="T4" fmla="*/ 0 w 201"/>
              <a:gd name="T5" fmla="*/ 0 h 201"/>
              <a:gd name="T6" fmla="*/ 0 w 201"/>
              <a:gd name="T7" fmla="*/ 92 h 201"/>
              <a:gd name="T8" fmla="*/ 100 w 201"/>
              <a:gd name="T9" fmla="*/ 195 h 201"/>
              <a:gd name="T10" fmla="*/ 124 w 201"/>
              <a:gd name="T11" fmla="*/ 195 h 201"/>
              <a:gd name="T12" fmla="*/ 194 w 201"/>
              <a:gd name="T13" fmla="*/ 125 h 201"/>
              <a:gd name="T14" fmla="*/ 194 w 201"/>
              <a:gd name="T15" fmla="*/ 101 h 201"/>
              <a:gd name="T16" fmla="*/ 24 w 201"/>
              <a:gd name="T17" fmla="*/ 42 h 201"/>
              <a:gd name="T18" fmla="*/ 41 w 201"/>
              <a:gd name="T19" fmla="*/ 25 h 201"/>
              <a:gd name="T20" fmla="*/ 58 w 201"/>
              <a:gd name="T21" fmla="*/ 42 h 201"/>
              <a:gd name="T22" fmla="*/ 41 w 201"/>
              <a:gd name="T23" fmla="*/ 58 h 201"/>
              <a:gd name="T24" fmla="*/ 24 w 201"/>
              <a:gd name="T25" fmla="*/ 42 h 201"/>
              <a:gd name="T26" fmla="*/ 115 w 201"/>
              <a:gd name="T27" fmla="*/ 158 h 201"/>
              <a:gd name="T28" fmla="*/ 50 w 201"/>
              <a:gd name="T29" fmla="*/ 93 h 201"/>
              <a:gd name="T30" fmla="*/ 56 w 201"/>
              <a:gd name="T31" fmla="*/ 87 h 201"/>
              <a:gd name="T32" fmla="*/ 121 w 201"/>
              <a:gd name="T33" fmla="*/ 152 h 201"/>
              <a:gd name="T34" fmla="*/ 115 w 201"/>
              <a:gd name="T35" fmla="*/ 158 h 201"/>
              <a:gd name="T36" fmla="*/ 132 w 201"/>
              <a:gd name="T37" fmla="*/ 140 h 201"/>
              <a:gd name="T38" fmla="*/ 68 w 201"/>
              <a:gd name="T39" fmla="*/ 75 h 201"/>
              <a:gd name="T40" fmla="*/ 74 w 201"/>
              <a:gd name="T41" fmla="*/ 70 h 201"/>
              <a:gd name="T42" fmla="*/ 138 w 201"/>
              <a:gd name="T43" fmla="*/ 134 h 201"/>
              <a:gd name="T44" fmla="*/ 132 w 201"/>
              <a:gd name="T45" fmla="*/ 140 h 201"/>
              <a:gd name="T46" fmla="*/ 150 w 201"/>
              <a:gd name="T47" fmla="*/ 122 h 201"/>
              <a:gd name="T48" fmla="*/ 85 w 201"/>
              <a:gd name="T49" fmla="*/ 58 h 201"/>
              <a:gd name="T50" fmla="*/ 91 w 201"/>
              <a:gd name="T51" fmla="*/ 52 h 201"/>
              <a:gd name="T52" fmla="*/ 156 w 201"/>
              <a:gd name="T53" fmla="*/ 117 h 201"/>
              <a:gd name="T54" fmla="*/ 150 w 201"/>
              <a:gd name="T55" fmla="*/ 122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1" h="201">
                <a:moveTo>
                  <a:pt x="194" y="101"/>
                </a:moveTo>
                <a:cubicBezTo>
                  <a:pt x="92" y="0"/>
                  <a:pt x="92" y="0"/>
                  <a:pt x="9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92"/>
                  <a:pt x="0" y="92"/>
                  <a:pt x="0" y="92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06" y="201"/>
                  <a:pt x="117" y="201"/>
                  <a:pt x="124" y="195"/>
                </a:cubicBezTo>
                <a:cubicBezTo>
                  <a:pt x="194" y="125"/>
                  <a:pt x="194" y="125"/>
                  <a:pt x="194" y="125"/>
                </a:cubicBezTo>
                <a:cubicBezTo>
                  <a:pt x="201" y="118"/>
                  <a:pt x="200" y="107"/>
                  <a:pt x="194" y="101"/>
                </a:cubicBezTo>
                <a:close/>
                <a:moveTo>
                  <a:pt x="24" y="42"/>
                </a:moveTo>
                <a:cubicBezTo>
                  <a:pt x="24" y="33"/>
                  <a:pt x="32" y="25"/>
                  <a:pt x="41" y="25"/>
                </a:cubicBezTo>
                <a:cubicBezTo>
                  <a:pt x="50" y="25"/>
                  <a:pt x="58" y="33"/>
                  <a:pt x="58" y="42"/>
                </a:cubicBezTo>
                <a:cubicBezTo>
                  <a:pt x="58" y="51"/>
                  <a:pt x="50" y="58"/>
                  <a:pt x="41" y="58"/>
                </a:cubicBezTo>
                <a:cubicBezTo>
                  <a:pt x="32" y="58"/>
                  <a:pt x="24" y="51"/>
                  <a:pt x="24" y="42"/>
                </a:cubicBezTo>
                <a:close/>
                <a:moveTo>
                  <a:pt x="115" y="158"/>
                </a:moveTo>
                <a:cubicBezTo>
                  <a:pt x="50" y="93"/>
                  <a:pt x="50" y="93"/>
                  <a:pt x="50" y="93"/>
                </a:cubicBezTo>
                <a:cubicBezTo>
                  <a:pt x="56" y="87"/>
                  <a:pt x="56" y="87"/>
                  <a:pt x="56" y="87"/>
                </a:cubicBezTo>
                <a:cubicBezTo>
                  <a:pt x="121" y="152"/>
                  <a:pt x="121" y="152"/>
                  <a:pt x="121" y="152"/>
                </a:cubicBezTo>
                <a:lnTo>
                  <a:pt x="115" y="158"/>
                </a:lnTo>
                <a:close/>
                <a:moveTo>
                  <a:pt x="132" y="140"/>
                </a:moveTo>
                <a:cubicBezTo>
                  <a:pt x="68" y="75"/>
                  <a:pt x="68" y="75"/>
                  <a:pt x="68" y="75"/>
                </a:cubicBezTo>
                <a:cubicBezTo>
                  <a:pt x="74" y="70"/>
                  <a:pt x="74" y="70"/>
                  <a:pt x="74" y="70"/>
                </a:cubicBezTo>
                <a:cubicBezTo>
                  <a:pt x="138" y="134"/>
                  <a:pt x="138" y="134"/>
                  <a:pt x="138" y="134"/>
                </a:cubicBezTo>
                <a:lnTo>
                  <a:pt x="132" y="140"/>
                </a:lnTo>
                <a:close/>
                <a:moveTo>
                  <a:pt x="150" y="122"/>
                </a:moveTo>
                <a:cubicBezTo>
                  <a:pt x="85" y="58"/>
                  <a:pt x="85" y="58"/>
                  <a:pt x="85" y="58"/>
                </a:cubicBezTo>
                <a:cubicBezTo>
                  <a:pt x="91" y="52"/>
                  <a:pt x="91" y="52"/>
                  <a:pt x="91" y="52"/>
                </a:cubicBezTo>
                <a:cubicBezTo>
                  <a:pt x="156" y="117"/>
                  <a:pt x="156" y="117"/>
                  <a:pt x="156" y="117"/>
                </a:cubicBezTo>
                <a:lnTo>
                  <a:pt x="150" y="122"/>
                </a:lnTo>
                <a:close/>
              </a:path>
            </a:pathLst>
          </a:custGeom>
          <a:solidFill>
            <a:srgbClr val="E7E6E6">
              <a:lumMod val="50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161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2017-06-11T07:39:50Z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